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845" r:id="rId11"/>
    <p:sldMasterId id="2147483734" r:id="rId12"/>
  </p:sldMasterIdLst>
  <p:notesMasterIdLst>
    <p:notesMasterId r:id="rId35"/>
  </p:notesMasterIdLst>
  <p:handoutMasterIdLst>
    <p:handoutMasterId r:id="rId36"/>
  </p:handoutMasterIdLst>
  <p:sldIdLst>
    <p:sldId id="409" r:id="rId13"/>
    <p:sldId id="257" r:id="rId14"/>
    <p:sldId id="431" r:id="rId15"/>
    <p:sldId id="456" r:id="rId16"/>
    <p:sldId id="260" r:id="rId17"/>
    <p:sldId id="455" r:id="rId18"/>
    <p:sldId id="442" r:id="rId19"/>
    <p:sldId id="263" r:id="rId20"/>
    <p:sldId id="458" r:id="rId21"/>
    <p:sldId id="265" r:id="rId22"/>
    <p:sldId id="434" r:id="rId23"/>
    <p:sldId id="435" r:id="rId24"/>
    <p:sldId id="436" r:id="rId25"/>
    <p:sldId id="373" r:id="rId26"/>
    <p:sldId id="457" r:id="rId27"/>
    <p:sldId id="437" r:id="rId28"/>
    <p:sldId id="459" r:id="rId29"/>
    <p:sldId id="462" r:id="rId30"/>
    <p:sldId id="461" r:id="rId31"/>
    <p:sldId id="463" r:id="rId32"/>
    <p:sldId id="464" r:id="rId33"/>
    <p:sldId id="454" r:id="rId34"/>
  </p:sldIdLst>
  <p:sldSz cx="12192000" cy="6858000"/>
  <p:notesSz cx="6858000" cy="9144000"/>
  <p:embeddedFontLst>
    <p:embeddedFont>
      <p:font typeface="Aptos Light" panose="020B0004020202020204" pitchFamily="34" charset="0"/>
      <p:regular r:id="rId37"/>
      <p:italic r:id="rId38"/>
    </p:embeddedFont>
  </p:embeddedFontLst>
  <p:custDataLst>
    <p:custData r:id="rId6"/>
    <p:custData r:id="rId4"/>
    <p:custData r:id="rId7"/>
    <p:custData r:id="rId8"/>
    <p:custData r:id="rId1"/>
    <p:custData r:id="rId9"/>
    <p:custData r:id="rId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s - Option 2" id="{2BEEB7E3-58FC-487F-A243-2E924A4E64F6}">
          <p14:sldIdLst>
            <p14:sldId id="409"/>
            <p14:sldId id="257"/>
            <p14:sldId id="431"/>
            <p14:sldId id="456"/>
            <p14:sldId id="260"/>
            <p14:sldId id="455"/>
            <p14:sldId id="442"/>
            <p14:sldId id="263"/>
            <p14:sldId id="458"/>
            <p14:sldId id="265"/>
            <p14:sldId id="434"/>
            <p14:sldId id="435"/>
            <p14:sldId id="436"/>
            <p14:sldId id="373"/>
            <p14:sldId id="457"/>
            <p14:sldId id="437"/>
            <p14:sldId id="459"/>
            <p14:sldId id="462"/>
            <p14:sldId id="461"/>
            <p14:sldId id="463"/>
            <p14:sldId id="464"/>
            <p14:sldId id="45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Ferniz" initials="SF" lastIdx="13" clrIdx="0">
    <p:extLst>
      <p:ext uri="{19B8F6BF-5375-455C-9EA6-DF929625EA0E}">
        <p15:presenceInfo xmlns:p15="http://schemas.microsoft.com/office/powerpoint/2012/main" userId="Sarah Ferni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64F8"/>
    <a:srgbClr val="7337C4"/>
    <a:srgbClr val="5E2CAF"/>
    <a:srgbClr val="FFFFFF"/>
    <a:srgbClr val="200F3A"/>
    <a:srgbClr val="1E0C39"/>
    <a:srgbClr val="00C1E3"/>
    <a:srgbClr val="FF610F"/>
    <a:srgbClr val="002C3F"/>
    <a:srgbClr val="007A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54" autoAdjust="0"/>
    <p:restoredTop sz="81481" autoAdjust="0"/>
  </p:normalViewPr>
  <p:slideViewPr>
    <p:cSldViewPr snapToGrid="0">
      <p:cViewPr varScale="1">
        <p:scale>
          <a:sx n="81" d="100"/>
          <a:sy n="81" d="100"/>
        </p:scale>
        <p:origin x="1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theme" Target="theme/theme1.xml"/><Relationship Id="rId7" Type="http://schemas.openxmlformats.org/officeDocument/2006/relationships/customXml" Target="../customXml/item7.xml"/><Relationship Id="rId12" Type="http://schemas.openxmlformats.org/officeDocument/2006/relationships/slideMaster" Target="slideMasters/slideMaster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Master" Target="slideMasters/slideMaster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font" Target="fonts/font1.fntdata"/><Relationship Id="rId40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handoutMaster" Target="handoutMasters/handoutMaster1.xml"/><Relationship Id="rId10" Type="http://schemas.openxmlformats.org/officeDocument/2006/relationships/customXml" Target="../customXml/item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notesMaster" Target="notesMasters/notesMaster1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6D55C4-E52F-4810-9BEF-96FA1E00A5B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B3237-2851-4DC9-9865-7658E90A7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77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9B3CA-2D0D-47C2-ADCA-6F431D6ECA5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834DAD-DF98-44E2-A25C-0E8DEB5DEE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033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Tem um relatório recente do MIT, projeto NANDA,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99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EF73D-BC90-CE85-7E55-DF84B333A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3AC450-AF62-ED6A-9985-8FCF688018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12D890-9F9F-0580-4D4B-DD764D629F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“Hoje, saber algo importa menos do que saber o que fazer com aquilo.”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607237-729D-CC97-DC42-84C5B2E0CE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13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FB668-7EB7-E278-ED65-A82A90472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404CA9-ABE3-9C21-6504-BB9A41B8CA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DEFBF7-7FA1-66B6-A9E2-1B3AB8BD9A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Discernimento – ética - contexto - influência – comunicação - decisão sob pressão - capacidade humana de gerar confiança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A7AD5-F3BB-FEC7-DA40-4B8C22A6E7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816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999A1-96C7-33F9-D661-D2A978162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54AAFC-D3FF-3BB0-5C15-E1C4BE8422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65F0E0-EDE9-25E2-F17E-D617961698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“Hoje, saber algo importa menos do que saber o que fazer com aquilo.”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A566AE-0144-6C8F-E563-FC5CDCB757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14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3432F-E65F-664A-FA78-B138DAB44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A8BFEB-0D4D-3791-C14F-FD504334EA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300531-A554-EFC4-2B5C-6213DBE96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Discernimento – ética - contexto - influência – comunicação - decisão sob pressão - capacidade humana de gerar confiança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D18DC-131B-26D1-E90B-812D5685C1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9955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“Projetos não serão mais medidos apenas pelo que entregam.</a:t>
            </a:r>
            <a:br>
              <a:rPr lang="pt-BR" dirty="0"/>
            </a:br>
            <a:r>
              <a:rPr lang="pt-BR" dirty="0"/>
              <a:t>Serão medidos pelo impacto que deixam.”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472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798DF-EACC-A422-B7B5-2AACECADB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E81656-C37A-FDAE-07DA-0BAF70D15B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39F7B2-5FEF-A36A-3380-C970DFD8BD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NANDA significa </a:t>
            </a:r>
            <a:r>
              <a:rPr lang="pt-BR" b="1" dirty="0"/>
              <a:t>Networked Agents and Decentralized Architecture</a:t>
            </a:r>
            <a:r>
              <a:rPr lang="pt-BR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90AA3-6513-E71B-81DF-C6B45ECB6A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906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B45AC-4F91-FD9F-ED11-D29A12CD6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71B3D0-9BAA-D585-6161-2F945E7689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8DD8B3-11E0-09DE-DD13-B25CD40B50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Discernimento – ética - contexto - influência – comunicação - decisão sob pressão - capacidade humana de gerar confiança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3DEB91-AEA0-461F-858B-91C8CE3B6F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9451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0AD62-A4AC-1623-937D-D0BC1C9A2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937450-2A09-19CE-C561-AEC6071E24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B4EE4B-B763-A513-8560-952184CC42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89165-AA91-7AA4-CCEB-ED4DCE2C22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2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B7BF3-8470-FCA6-10C3-10DA4CDB2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95FEFA-6A77-50B4-7538-D75BD89A75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845419-E4F4-4A6B-BE21-C35276C9EF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Discernimento – ética - contexto - influência – comunicação - decisão sob pressão - capacidade humana de gerar confiança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5FFDFB-7EC4-7D0C-35F3-313C5B7EC9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81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4B88E-09E6-2C47-8599-8228E8BE7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B8C9EA-174F-7CA0-168C-DA3813D680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7F4FD2-0397-4B40-DF92-85F5ED5D79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8BDC85-5757-877B-B00E-C784921DB9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1010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096D2-1A13-FE6A-5ED2-0FC29AF8B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B308A9-DE4B-B59A-0FFA-92840C2DA4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2E498D-7086-6C9A-5801-44F5AD7ECD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200589-7280-F078-6A55-CBC9C07420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51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sv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 - Viole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C919C681-D431-D96B-6268-9BA8E5D7F8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086850" cy="6858000"/>
          </a:xfrm>
          <a:custGeom>
            <a:avLst/>
            <a:gdLst>
              <a:gd name="connsiteX0" fmla="*/ 4543130 w 9086850"/>
              <a:gd name="connsiteY0" fmla="*/ 2528520 h 6858000"/>
              <a:gd name="connsiteX1" fmla="*/ 4543130 w 9086850"/>
              <a:gd name="connsiteY1" fmla="*/ 6858000 h 6858000"/>
              <a:gd name="connsiteX2" fmla="*/ 213020 w 9086850"/>
              <a:gd name="connsiteY2" fmla="*/ 6858000 h 6858000"/>
              <a:gd name="connsiteX3" fmla="*/ 9086850 w 9086850"/>
              <a:gd name="connsiteY3" fmla="*/ 2527930 h 6858000"/>
              <a:gd name="connsiteX4" fmla="*/ 9086850 w 9086850"/>
              <a:gd name="connsiteY4" fmla="*/ 6858000 h 6858000"/>
              <a:gd name="connsiteX5" fmla="*/ 4756150 w 9086850"/>
              <a:gd name="connsiteY5" fmla="*/ 6858000 h 6858000"/>
              <a:gd name="connsiteX6" fmla="*/ 0 w 9086850"/>
              <a:gd name="connsiteY6" fmla="*/ 0 h 6858000"/>
              <a:gd name="connsiteX7" fmla="*/ 9086850 w 9086850"/>
              <a:gd name="connsiteY7" fmla="*/ 0 h 6858000"/>
              <a:gd name="connsiteX8" fmla="*/ 9086850 w 9086850"/>
              <a:gd name="connsiteY8" fmla="*/ 2527930 h 6858000"/>
              <a:gd name="connsiteX9" fmla="*/ 4543720 w 9086850"/>
              <a:gd name="connsiteY9" fmla="*/ 2527930 h 6858000"/>
              <a:gd name="connsiteX10" fmla="*/ 4543131 w 9086850"/>
              <a:gd name="connsiteY10" fmla="*/ 2527930 h 6858000"/>
              <a:gd name="connsiteX11" fmla="*/ 7071428 w 9086850"/>
              <a:gd name="connsiteY11" fmla="*/ 1 h 6858000"/>
              <a:gd name="connsiteX12" fmla="*/ 4543131 w 9086850"/>
              <a:gd name="connsiteY12" fmla="*/ 1 h 6858000"/>
              <a:gd name="connsiteX13" fmla="*/ 4543131 w 9086850"/>
              <a:gd name="connsiteY13" fmla="*/ 2527930 h 6858000"/>
              <a:gd name="connsiteX14" fmla="*/ 2 w 9086850"/>
              <a:gd name="connsiteY14" fmla="*/ 2527930 h 6858000"/>
              <a:gd name="connsiteX15" fmla="*/ 2528298 w 9086850"/>
              <a:gd name="connsiteY15" fmla="*/ 1 h 6858000"/>
              <a:gd name="connsiteX16" fmla="*/ 1 w 9086850"/>
              <a:gd name="connsiteY16" fmla="*/ 1 h 6858000"/>
              <a:gd name="connsiteX17" fmla="*/ 1 w 9086850"/>
              <a:gd name="connsiteY17" fmla="*/ 2527930 h 6858000"/>
              <a:gd name="connsiteX18" fmla="*/ 0 w 9086850"/>
              <a:gd name="connsiteY18" fmla="*/ 25279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086850" h="6858000">
                <a:moveTo>
                  <a:pt x="4543130" y="2528520"/>
                </a:moveTo>
                <a:lnTo>
                  <a:pt x="4543130" y="6858000"/>
                </a:lnTo>
                <a:lnTo>
                  <a:pt x="213020" y="6858000"/>
                </a:lnTo>
                <a:close/>
                <a:moveTo>
                  <a:pt x="9086850" y="2527930"/>
                </a:moveTo>
                <a:lnTo>
                  <a:pt x="9086850" y="6858000"/>
                </a:lnTo>
                <a:lnTo>
                  <a:pt x="4756150" y="6858000"/>
                </a:lnTo>
                <a:close/>
                <a:moveTo>
                  <a:pt x="0" y="0"/>
                </a:moveTo>
                <a:lnTo>
                  <a:pt x="9086850" y="0"/>
                </a:lnTo>
                <a:lnTo>
                  <a:pt x="9086850" y="2527930"/>
                </a:lnTo>
                <a:lnTo>
                  <a:pt x="4543720" y="2527930"/>
                </a:lnTo>
                <a:lnTo>
                  <a:pt x="4543131" y="2527930"/>
                </a:lnTo>
                <a:lnTo>
                  <a:pt x="7071428" y="1"/>
                </a:lnTo>
                <a:lnTo>
                  <a:pt x="4543131" y="1"/>
                </a:lnTo>
                <a:lnTo>
                  <a:pt x="4543131" y="2527930"/>
                </a:lnTo>
                <a:lnTo>
                  <a:pt x="2" y="2527930"/>
                </a:lnTo>
                <a:lnTo>
                  <a:pt x="2528298" y="1"/>
                </a:lnTo>
                <a:lnTo>
                  <a:pt x="1" y="1"/>
                </a:lnTo>
                <a:lnTo>
                  <a:pt x="1" y="2527930"/>
                </a:lnTo>
                <a:lnTo>
                  <a:pt x="0" y="252793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>
            <a:lvl1pPr algn="r"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A9469F0-EB10-9C49-C8E5-46427D8924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4543131 w 12192000"/>
              <a:gd name="connsiteY0" fmla="*/ 1 h 6858000"/>
              <a:gd name="connsiteX1" fmla="*/ 7071428 w 12192000"/>
              <a:gd name="connsiteY1" fmla="*/ 1 h 6858000"/>
              <a:gd name="connsiteX2" fmla="*/ 4543131 w 12192000"/>
              <a:gd name="connsiteY2" fmla="*/ 2527930 h 6858000"/>
              <a:gd name="connsiteX3" fmla="*/ 1 w 12192000"/>
              <a:gd name="connsiteY3" fmla="*/ 1 h 6858000"/>
              <a:gd name="connsiteX4" fmla="*/ 2528298 w 12192000"/>
              <a:gd name="connsiteY4" fmla="*/ 1 h 6858000"/>
              <a:gd name="connsiteX5" fmla="*/ 2 w 12192000"/>
              <a:gd name="connsiteY5" fmla="*/ 2527930 h 6858000"/>
              <a:gd name="connsiteX6" fmla="*/ 4543131 w 12192000"/>
              <a:gd name="connsiteY6" fmla="*/ 2527930 h 6858000"/>
              <a:gd name="connsiteX7" fmla="*/ 4543720 w 12192000"/>
              <a:gd name="connsiteY7" fmla="*/ 2527930 h 6858000"/>
              <a:gd name="connsiteX8" fmla="*/ 9086850 w 12192000"/>
              <a:gd name="connsiteY8" fmla="*/ 2527930 h 6858000"/>
              <a:gd name="connsiteX9" fmla="*/ 4756150 w 12192000"/>
              <a:gd name="connsiteY9" fmla="*/ 6858000 h 6858000"/>
              <a:gd name="connsiteX10" fmla="*/ 4543130 w 12192000"/>
              <a:gd name="connsiteY10" fmla="*/ 6858000 h 6858000"/>
              <a:gd name="connsiteX11" fmla="*/ 4543130 w 12192000"/>
              <a:gd name="connsiteY11" fmla="*/ 2528520 h 6858000"/>
              <a:gd name="connsiteX12" fmla="*/ 213020 w 12192000"/>
              <a:gd name="connsiteY12" fmla="*/ 6858000 h 6858000"/>
              <a:gd name="connsiteX13" fmla="*/ 0 w 12192000"/>
              <a:gd name="connsiteY13" fmla="*/ 6858000 h 6858000"/>
              <a:gd name="connsiteX14" fmla="*/ 0 w 12192000"/>
              <a:gd name="connsiteY14" fmla="*/ 2527930 h 6858000"/>
              <a:gd name="connsiteX15" fmla="*/ 1 w 12192000"/>
              <a:gd name="connsiteY15" fmla="*/ 2527930 h 6858000"/>
              <a:gd name="connsiteX16" fmla="*/ 9086850 w 12192000"/>
              <a:gd name="connsiteY16" fmla="*/ 0 h 6858000"/>
              <a:gd name="connsiteX17" fmla="*/ 12192000 w 12192000"/>
              <a:gd name="connsiteY17" fmla="*/ 0 h 6858000"/>
              <a:gd name="connsiteX18" fmla="*/ 12192000 w 12192000"/>
              <a:gd name="connsiteY18" fmla="*/ 6858000 h 6858000"/>
              <a:gd name="connsiteX19" fmla="*/ 9086850 w 12192000"/>
              <a:gd name="connsiteY19" fmla="*/ 6858000 h 6858000"/>
              <a:gd name="connsiteX20" fmla="*/ 9086850 w 12192000"/>
              <a:gd name="connsiteY20" fmla="*/ 25279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6858000">
                <a:moveTo>
                  <a:pt x="4543131" y="1"/>
                </a:moveTo>
                <a:lnTo>
                  <a:pt x="7071428" y="1"/>
                </a:lnTo>
                <a:lnTo>
                  <a:pt x="4543131" y="2527930"/>
                </a:lnTo>
                <a:close/>
                <a:moveTo>
                  <a:pt x="1" y="1"/>
                </a:moveTo>
                <a:lnTo>
                  <a:pt x="2528298" y="1"/>
                </a:lnTo>
                <a:lnTo>
                  <a:pt x="2" y="2527930"/>
                </a:lnTo>
                <a:lnTo>
                  <a:pt x="4543131" y="2527930"/>
                </a:lnTo>
                <a:lnTo>
                  <a:pt x="4543720" y="2527930"/>
                </a:lnTo>
                <a:lnTo>
                  <a:pt x="9086850" y="2527930"/>
                </a:lnTo>
                <a:lnTo>
                  <a:pt x="4756150" y="6858000"/>
                </a:lnTo>
                <a:lnTo>
                  <a:pt x="4543130" y="6858000"/>
                </a:lnTo>
                <a:lnTo>
                  <a:pt x="4543130" y="2528520"/>
                </a:lnTo>
                <a:lnTo>
                  <a:pt x="213020" y="6858000"/>
                </a:lnTo>
                <a:lnTo>
                  <a:pt x="0" y="6858000"/>
                </a:lnTo>
                <a:lnTo>
                  <a:pt x="0" y="2527930"/>
                </a:lnTo>
                <a:lnTo>
                  <a:pt x="1" y="2527930"/>
                </a:lnTo>
                <a:close/>
                <a:moveTo>
                  <a:pt x="908685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9086850" y="6858000"/>
                </a:lnTo>
                <a:lnTo>
                  <a:pt x="9086850" y="2527930"/>
                </a:lnTo>
                <a:close/>
              </a:path>
            </a:pathLst>
          </a:cu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26710C8F-F662-E483-4A58-96115FBA25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8147304" cy="6858000"/>
          </a:xfrm>
          <a:gradFill flip="none" rotWithShape="1">
            <a:gsLst>
              <a:gs pos="9000">
                <a:srgbClr val="100522">
                  <a:alpha val="95000"/>
                </a:srgbClr>
              </a:gs>
              <a:gs pos="77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800" b="0" i="0" smtClean="0">
                <a:solidFill>
                  <a:schemeClr val="lt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mtClean="0">
                <a:solidFill>
                  <a:schemeClr val="lt1"/>
                </a:solidFill>
              </a:defRPr>
            </a:lvl4pPr>
            <a:lvl5pPr>
              <a:defRPr lang="en-US" sz="1800">
                <a:solidFill>
                  <a:schemeClr val="lt1"/>
                </a:solidFill>
              </a:defRPr>
            </a:lvl5pPr>
          </a:lstStyle>
          <a:p>
            <a:pPr lvl="0" algn="ctr" defTabSz="457200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DC10D5E-C362-7D95-719C-15414BDF04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349264"/>
            <a:ext cx="6839712" cy="2693301"/>
          </a:xfrm>
        </p:spPr>
        <p:txBody>
          <a:bodyPr anchor="b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72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presentation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9EBBC72-9798-3730-1DE9-2A59C8D25E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703213"/>
            <a:ext cx="6839712" cy="369332"/>
          </a:xfrm>
        </p:spPr>
        <p:txBody>
          <a:bodyPr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46EE3E5-BF4D-F0DC-CE47-F6C9CD8E9C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82171"/>
            <a:ext cx="1682496" cy="448056"/>
          </a:xfrm>
          <a:prstGeom prst="roundRect">
            <a:avLst>
              <a:gd name="adj" fmla="val 50000"/>
            </a:avLst>
          </a:prstGeom>
          <a:solidFill>
            <a:schemeClr val="bg2">
              <a:alpha val="99000"/>
            </a:schemeClr>
          </a:solidFill>
        </p:spPr>
        <p:txBody>
          <a:bodyPr anchor="ctr"/>
          <a:lstStyle>
            <a:lvl1pPr algn="ctr">
              <a:defRPr sz="18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43961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 - Tangerin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FEC3DFB-4D75-28AB-2549-F9A4DB642B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A4DF40A-7A0D-832B-452B-2C85C90B42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9270998" cy="6857999"/>
          </a:xfrm>
          <a:custGeom>
            <a:avLst/>
            <a:gdLst>
              <a:gd name="connsiteX0" fmla="*/ 4085461 w 9270998"/>
              <a:gd name="connsiteY0" fmla="*/ 5153279 h 6857999"/>
              <a:gd name="connsiteX1" fmla="*/ 5803995 w 9270998"/>
              <a:gd name="connsiteY1" fmla="*/ 6704111 h 6857999"/>
              <a:gd name="connsiteX2" fmla="*/ 5811766 w 9270998"/>
              <a:gd name="connsiteY2" fmla="*/ 6857999 h 6857999"/>
              <a:gd name="connsiteX3" fmla="*/ 2359154 w 9270998"/>
              <a:gd name="connsiteY3" fmla="*/ 6857999 h 6857999"/>
              <a:gd name="connsiteX4" fmla="*/ 2366925 w 9270998"/>
              <a:gd name="connsiteY4" fmla="*/ 6704111 h 6857999"/>
              <a:gd name="connsiteX5" fmla="*/ 4085461 w 9270998"/>
              <a:gd name="connsiteY5" fmla="*/ 5153279 h 6857999"/>
              <a:gd name="connsiteX6" fmla="*/ 630553 w 9270998"/>
              <a:gd name="connsiteY6" fmla="*/ 5153279 h 6857999"/>
              <a:gd name="connsiteX7" fmla="*/ 2349088 w 9270998"/>
              <a:gd name="connsiteY7" fmla="*/ 6704111 h 6857999"/>
              <a:gd name="connsiteX8" fmla="*/ 2356859 w 9270998"/>
              <a:gd name="connsiteY8" fmla="*/ 6857999 h 6857999"/>
              <a:gd name="connsiteX9" fmla="*/ 0 w 9270998"/>
              <a:gd name="connsiteY9" fmla="*/ 6857999 h 6857999"/>
              <a:gd name="connsiteX10" fmla="*/ 0 w 9270998"/>
              <a:gd name="connsiteY10" fmla="*/ 5273714 h 6857999"/>
              <a:gd name="connsiteX11" fmla="*/ 116861 w 9270998"/>
              <a:gd name="connsiteY11" fmla="*/ 5230942 h 6857999"/>
              <a:gd name="connsiteX12" fmla="*/ 630553 w 9270998"/>
              <a:gd name="connsiteY12" fmla="*/ 5153279 h 6857999"/>
              <a:gd name="connsiteX13" fmla="*/ 2359477 w 9270998"/>
              <a:gd name="connsiteY13" fmla="*/ 0 h 6857999"/>
              <a:gd name="connsiteX14" fmla="*/ 5811447 w 9270998"/>
              <a:gd name="connsiteY14" fmla="*/ 0 h 6857999"/>
              <a:gd name="connsiteX15" fmla="*/ 5803996 w 9270998"/>
              <a:gd name="connsiteY15" fmla="*/ 147540 h 6857999"/>
              <a:gd name="connsiteX16" fmla="*/ 4251185 w 9270998"/>
              <a:gd name="connsiteY16" fmla="*/ 1690525 h 6857999"/>
              <a:gd name="connsiteX17" fmla="*/ 4085463 w 9270998"/>
              <a:gd name="connsiteY17" fmla="*/ 1698372 h 6857999"/>
              <a:gd name="connsiteX18" fmla="*/ 4262082 w 9270998"/>
              <a:gd name="connsiteY18" fmla="*/ 1707290 h 6857999"/>
              <a:gd name="connsiteX19" fmla="*/ 5805068 w 9270998"/>
              <a:gd name="connsiteY19" fmla="*/ 3260101 h 6857999"/>
              <a:gd name="connsiteX20" fmla="*/ 5811377 w 9270998"/>
              <a:gd name="connsiteY20" fmla="*/ 3393366 h 6857999"/>
              <a:gd name="connsiteX21" fmla="*/ 5818673 w 9270998"/>
              <a:gd name="connsiteY21" fmla="*/ 3248878 h 6857999"/>
              <a:gd name="connsiteX22" fmla="*/ 7540368 w 9270998"/>
              <a:gd name="connsiteY22" fmla="*/ 1695196 h 6857999"/>
              <a:gd name="connsiteX23" fmla="*/ 9270998 w 9270998"/>
              <a:gd name="connsiteY23" fmla="*/ 3425825 h 6857999"/>
              <a:gd name="connsiteX24" fmla="*/ 7717315 w 9270998"/>
              <a:gd name="connsiteY24" fmla="*/ 5147520 h 6857999"/>
              <a:gd name="connsiteX25" fmla="*/ 7572828 w 9270998"/>
              <a:gd name="connsiteY25" fmla="*/ 5154816 h 6857999"/>
              <a:gd name="connsiteX26" fmla="*/ 7706092 w 9270998"/>
              <a:gd name="connsiteY26" fmla="*/ 5161126 h 6857999"/>
              <a:gd name="connsiteX27" fmla="*/ 9258903 w 9270998"/>
              <a:gd name="connsiteY27" fmla="*/ 6704111 h 6857999"/>
              <a:gd name="connsiteX28" fmla="*/ 9266674 w 9270998"/>
              <a:gd name="connsiteY28" fmla="*/ 6857999 h 6857999"/>
              <a:gd name="connsiteX29" fmla="*/ 5814062 w 9270998"/>
              <a:gd name="connsiteY29" fmla="*/ 6857999 h 6857999"/>
              <a:gd name="connsiteX30" fmla="*/ 5821833 w 9270998"/>
              <a:gd name="connsiteY30" fmla="*/ 6704111 h 6857999"/>
              <a:gd name="connsiteX31" fmla="*/ 7374644 w 9270998"/>
              <a:gd name="connsiteY31" fmla="*/ 5161126 h 6857999"/>
              <a:gd name="connsiteX32" fmla="*/ 7506830 w 9270998"/>
              <a:gd name="connsiteY32" fmla="*/ 5154867 h 6857999"/>
              <a:gd name="connsiteX33" fmla="*/ 7374340 w 9270998"/>
              <a:gd name="connsiteY33" fmla="*/ 5148594 h 6857999"/>
              <a:gd name="connsiteX34" fmla="*/ 5818673 w 9270998"/>
              <a:gd name="connsiteY34" fmla="*/ 3602772 h 6857999"/>
              <a:gd name="connsiteX35" fmla="*/ 5811326 w 9270998"/>
              <a:gd name="connsiteY35" fmla="*/ 3457272 h 6857999"/>
              <a:gd name="connsiteX36" fmla="*/ 5803996 w 9270998"/>
              <a:gd name="connsiteY36" fmla="*/ 3602447 h 6857999"/>
              <a:gd name="connsiteX37" fmla="*/ 4085461 w 9270998"/>
              <a:gd name="connsiteY37" fmla="*/ 5153279 h 6857999"/>
              <a:gd name="connsiteX38" fmla="*/ 2366926 w 9270998"/>
              <a:gd name="connsiteY38" fmla="*/ 3602447 h 6857999"/>
              <a:gd name="connsiteX39" fmla="*/ 2358007 w 9270998"/>
              <a:gd name="connsiteY39" fmla="*/ 3425835 h 6857999"/>
              <a:gd name="connsiteX40" fmla="*/ 2349089 w 9270998"/>
              <a:gd name="connsiteY40" fmla="*/ 3602447 h 6857999"/>
              <a:gd name="connsiteX41" fmla="*/ 630554 w 9270998"/>
              <a:gd name="connsiteY41" fmla="*/ 5153279 h 6857999"/>
              <a:gd name="connsiteX42" fmla="*/ 116862 w 9270998"/>
              <a:gd name="connsiteY42" fmla="*/ 5075616 h 6857999"/>
              <a:gd name="connsiteX43" fmla="*/ 1 w 9270998"/>
              <a:gd name="connsiteY43" fmla="*/ 5032845 h 6857999"/>
              <a:gd name="connsiteX44" fmla="*/ 1 w 9270998"/>
              <a:gd name="connsiteY44" fmla="*/ 1818807 h 6857999"/>
              <a:gd name="connsiteX45" fmla="*/ 116862 w 9270998"/>
              <a:gd name="connsiteY45" fmla="*/ 1776035 h 6857999"/>
              <a:gd name="connsiteX46" fmla="*/ 630554 w 9270998"/>
              <a:gd name="connsiteY46" fmla="*/ 1698372 h 6857999"/>
              <a:gd name="connsiteX47" fmla="*/ 2349089 w 9270998"/>
              <a:gd name="connsiteY47" fmla="*/ 3249203 h 6857999"/>
              <a:gd name="connsiteX48" fmla="*/ 2358007 w 9270998"/>
              <a:gd name="connsiteY48" fmla="*/ 3425816 h 6857999"/>
              <a:gd name="connsiteX49" fmla="*/ 2366926 w 9270998"/>
              <a:gd name="connsiteY49" fmla="*/ 3249203 h 6857999"/>
              <a:gd name="connsiteX50" fmla="*/ 3908838 w 9270998"/>
              <a:gd name="connsiteY50" fmla="*/ 1707290 h 6857999"/>
              <a:gd name="connsiteX51" fmla="*/ 4085460 w 9270998"/>
              <a:gd name="connsiteY51" fmla="*/ 1698372 h 6857999"/>
              <a:gd name="connsiteX52" fmla="*/ 3919738 w 9270998"/>
              <a:gd name="connsiteY52" fmla="*/ 1690525 h 6857999"/>
              <a:gd name="connsiteX53" fmla="*/ 2366927 w 9270998"/>
              <a:gd name="connsiteY53" fmla="*/ 147540 h 6857999"/>
              <a:gd name="connsiteX54" fmla="*/ 1 w 9270998"/>
              <a:gd name="connsiteY54" fmla="*/ 0 h 6857999"/>
              <a:gd name="connsiteX55" fmla="*/ 2356540 w 9270998"/>
              <a:gd name="connsiteY55" fmla="*/ 0 h 6857999"/>
              <a:gd name="connsiteX56" fmla="*/ 2349088 w 9270998"/>
              <a:gd name="connsiteY56" fmla="*/ 147540 h 6857999"/>
              <a:gd name="connsiteX57" fmla="*/ 630554 w 9270998"/>
              <a:gd name="connsiteY57" fmla="*/ 1698372 h 6857999"/>
              <a:gd name="connsiteX58" fmla="*/ 116862 w 9270998"/>
              <a:gd name="connsiteY58" fmla="*/ 1620709 h 6857999"/>
              <a:gd name="connsiteX59" fmla="*/ 1 w 9270998"/>
              <a:gd name="connsiteY59" fmla="*/ 1577937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270998" h="6857999">
                <a:moveTo>
                  <a:pt x="4085461" y="5153279"/>
                </a:moveTo>
                <a:cubicBezTo>
                  <a:pt x="4979879" y="5153279"/>
                  <a:pt x="5715533" y="5833031"/>
                  <a:pt x="5803995" y="6704111"/>
                </a:cubicBezTo>
                <a:lnTo>
                  <a:pt x="5811766" y="6857999"/>
                </a:lnTo>
                <a:lnTo>
                  <a:pt x="2359154" y="6857999"/>
                </a:lnTo>
                <a:lnTo>
                  <a:pt x="2366925" y="6704111"/>
                </a:lnTo>
                <a:cubicBezTo>
                  <a:pt x="2455389" y="5833031"/>
                  <a:pt x="3191041" y="5153279"/>
                  <a:pt x="4085461" y="5153279"/>
                </a:cubicBezTo>
                <a:close/>
                <a:moveTo>
                  <a:pt x="630553" y="5153279"/>
                </a:moveTo>
                <a:cubicBezTo>
                  <a:pt x="1524972" y="5153279"/>
                  <a:pt x="2260626" y="5833031"/>
                  <a:pt x="2349088" y="6704111"/>
                </a:cubicBezTo>
                <a:lnTo>
                  <a:pt x="2356859" y="6857999"/>
                </a:lnTo>
                <a:lnTo>
                  <a:pt x="0" y="6857999"/>
                </a:lnTo>
                <a:lnTo>
                  <a:pt x="0" y="5273714"/>
                </a:lnTo>
                <a:lnTo>
                  <a:pt x="116861" y="5230942"/>
                </a:lnTo>
                <a:cubicBezTo>
                  <a:pt x="279136" y="5180469"/>
                  <a:pt x="451669" y="5153279"/>
                  <a:pt x="630553" y="5153279"/>
                </a:cubicBezTo>
                <a:close/>
                <a:moveTo>
                  <a:pt x="2359477" y="0"/>
                </a:moveTo>
                <a:lnTo>
                  <a:pt x="5811447" y="0"/>
                </a:lnTo>
                <a:lnTo>
                  <a:pt x="5803996" y="147540"/>
                </a:lnTo>
                <a:cubicBezTo>
                  <a:pt x="5721063" y="964177"/>
                  <a:pt x="5069309" y="1612655"/>
                  <a:pt x="4251185" y="1690525"/>
                </a:cubicBezTo>
                <a:lnTo>
                  <a:pt x="4085463" y="1698372"/>
                </a:lnTo>
                <a:lnTo>
                  <a:pt x="4262082" y="1707290"/>
                </a:lnTo>
                <a:cubicBezTo>
                  <a:pt x="5078719" y="1790224"/>
                  <a:pt x="5727198" y="2441978"/>
                  <a:pt x="5805068" y="3260101"/>
                </a:cubicBezTo>
                <a:lnTo>
                  <a:pt x="5811377" y="3393366"/>
                </a:lnTo>
                <a:lnTo>
                  <a:pt x="5818673" y="3248878"/>
                </a:lnTo>
                <a:cubicBezTo>
                  <a:pt x="5907299" y="2376197"/>
                  <a:pt x="6644305" y="1695196"/>
                  <a:pt x="7540368" y="1695196"/>
                </a:cubicBezTo>
                <a:cubicBezTo>
                  <a:pt x="8496169" y="1695196"/>
                  <a:pt x="9270998" y="2470024"/>
                  <a:pt x="9270998" y="3425825"/>
                </a:cubicBezTo>
                <a:cubicBezTo>
                  <a:pt x="9270998" y="4321889"/>
                  <a:pt x="8589996" y="5058895"/>
                  <a:pt x="7717315" y="5147520"/>
                </a:cubicBezTo>
                <a:lnTo>
                  <a:pt x="7572828" y="5154816"/>
                </a:lnTo>
                <a:lnTo>
                  <a:pt x="7706092" y="5161126"/>
                </a:lnTo>
                <a:cubicBezTo>
                  <a:pt x="8524216" y="5238996"/>
                  <a:pt x="9175969" y="5887474"/>
                  <a:pt x="9258903" y="6704111"/>
                </a:cubicBezTo>
                <a:lnTo>
                  <a:pt x="9266674" y="6857999"/>
                </a:lnTo>
                <a:lnTo>
                  <a:pt x="5814062" y="6857999"/>
                </a:lnTo>
                <a:lnTo>
                  <a:pt x="5821833" y="6704111"/>
                </a:lnTo>
                <a:cubicBezTo>
                  <a:pt x="5904767" y="5887474"/>
                  <a:pt x="6556521" y="5238996"/>
                  <a:pt x="7374644" y="5161126"/>
                </a:cubicBezTo>
                <a:lnTo>
                  <a:pt x="7506830" y="5154867"/>
                </a:lnTo>
                <a:lnTo>
                  <a:pt x="7374340" y="5148594"/>
                </a:lnTo>
                <a:cubicBezTo>
                  <a:pt x="6554712" y="5070581"/>
                  <a:pt x="5901760" y="4420911"/>
                  <a:pt x="5818673" y="3602772"/>
                </a:cubicBezTo>
                <a:lnTo>
                  <a:pt x="5811326" y="3457272"/>
                </a:lnTo>
                <a:lnTo>
                  <a:pt x="5803996" y="3602447"/>
                </a:lnTo>
                <a:cubicBezTo>
                  <a:pt x="5715533" y="4473527"/>
                  <a:pt x="4979879" y="5153279"/>
                  <a:pt x="4085461" y="5153279"/>
                </a:cubicBezTo>
                <a:cubicBezTo>
                  <a:pt x="3191042" y="5153279"/>
                  <a:pt x="2455389" y="4473527"/>
                  <a:pt x="2366926" y="3602447"/>
                </a:cubicBezTo>
                <a:lnTo>
                  <a:pt x="2358007" y="3425835"/>
                </a:lnTo>
                <a:lnTo>
                  <a:pt x="2349089" y="3602447"/>
                </a:lnTo>
                <a:cubicBezTo>
                  <a:pt x="2260626" y="4473527"/>
                  <a:pt x="1524973" y="5153279"/>
                  <a:pt x="630554" y="5153279"/>
                </a:cubicBezTo>
                <a:cubicBezTo>
                  <a:pt x="451670" y="5153279"/>
                  <a:pt x="279137" y="5126089"/>
                  <a:pt x="116862" y="5075616"/>
                </a:cubicBezTo>
                <a:lnTo>
                  <a:pt x="1" y="5032845"/>
                </a:lnTo>
                <a:lnTo>
                  <a:pt x="1" y="1818807"/>
                </a:lnTo>
                <a:lnTo>
                  <a:pt x="116862" y="1776035"/>
                </a:lnTo>
                <a:cubicBezTo>
                  <a:pt x="279137" y="1725562"/>
                  <a:pt x="451670" y="1698372"/>
                  <a:pt x="630554" y="1698372"/>
                </a:cubicBezTo>
                <a:cubicBezTo>
                  <a:pt x="1524973" y="1698372"/>
                  <a:pt x="2260626" y="2378124"/>
                  <a:pt x="2349089" y="3249203"/>
                </a:cubicBezTo>
                <a:lnTo>
                  <a:pt x="2358007" y="3425816"/>
                </a:lnTo>
                <a:lnTo>
                  <a:pt x="2366926" y="3249203"/>
                </a:lnTo>
                <a:cubicBezTo>
                  <a:pt x="2449490" y="2436196"/>
                  <a:pt x="3095831" y="1789856"/>
                  <a:pt x="3908838" y="1707290"/>
                </a:cubicBezTo>
                <a:lnTo>
                  <a:pt x="4085460" y="1698372"/>
                </a:lnTo>
                <a:lnTo>
                  <a:pt x="3919738" y="1690525"/>
                </a:lnTo>
                <a:cubicBezTo>
                  <a:pt x="3101614" y="1612655"/>
                  <a:pt x="2449861" y="964177"/>
                  <a:pt x="2366927" y="147540"/>
                </a:cubicBezTo>
                <a:close/>
                <a:moveTo>
                  <a:pt x="1" y="0"/>
                </a:moveTo>
                <a:lnTo>
                  <a:pt x="2356540" y="0"/>
                </a:lnTo>
                <a:lnTo>
                  <a:pt x="2349088" y="147540"/>
                </a:lnTo>
                <a:cubicBezTo>
                  <a:pt x="2260627" y="1018619"/>
                  <a:pt x="1524973" y="1698372"/>
                  <a:pt x="630554" y="1698372"/>
                </a:cubicBezTo>
                <a:cubicBezTo>
                  <a:pt x="451670" y="1698372"/>
                  <a:pt x="279137" y="1671182"/>
                  <a:pt x="116862" y="1620709"/>
                </a:cubicBezTo>
                <a:lnTo>
                  <a:pt x="1" y="157793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>
            <a:noAutofit/>
          </a:bodyPr>
          <a:lstStyle>
            <a:lvl1pPr algn="r"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07927128-8048-8223-563D-0F4A7F0E9E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8147304" cy="6858000"/>
          </a:xfrm>
          <a:gradFill flip="none" rotWithShape="1">
            <a:gsLst>
              <a:gs pos="0">
                <a:srgbClr val="1A0503">
                  <a:alpha val="93000"/>
                </a:srgbClr>
              </a:gs>
              <a:gs pos="100000">
                <a:schemeClr val="accent5">
                  <a:alpha val="0"/>
                </a:schemeClr>
              </a:gs>
              <a:gs pos="49000">
                <a:srgbClr val="451409">
                  <a:alpha val="41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800" b="0" i="0" dirty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 algn="ctr" defTabSz="457200"/>
            <a:endParaRPr lang="en-US" dirty="0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C01B3A5-92A1-6E9E-1EF8-3459ED7ACD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349264"/>
            <a:ext cx="6839712" cy="2693301"/>
          </a:xfrm>
        </p:spPr>
        <p:txBody>
          <a:bodyPr anchor="b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72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presentation title here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FB8A018C-11D9-C861-4E17-F7D86FD788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703213"/>
            <a:ext cx="6839712" cy="369332"/>
          </a:xfrm>
        </p:spPr>
        <p:txBody>
          <a:bodyPr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71B69EE6-A9EA-97FB-D157-3573B899BC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82171"/>
            <a:ext cx="1682496" cy="448056"/>
          </a:xfrm>
          <a:prstGeom prst="roundRect">
            <a:avLst>
              <a:gd name="adj" fmla="val 50000"/>
            </a:avLst>
          </a:prstGeom>
          <a:solidFill>
            <a:schemeClr val="bg2">
              <a:alpha val="99000"/>
            </a:schemeClr>
          </a:solidFill>
        </p:spPr>
        <p:txBody>
          <a:bodyPr anchor="ctr"/>
          <a:lstStyle>
            <a:lvl1pPr algn="ctr">
              <a:defRPr sz="18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334020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 -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4165C0-BE8A-2E7C-3E2D-0E900C5173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491169F-D3D3-9FEA-D645-62B3B15BF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9588500" cy="6858000"/>
          </a:xfrm>
          <a:custGeom>
            <a:avLst/>
            <a:gdLst>
              <a:gd name="connsiteX0" fmla="*/ 6906419 w 9588500"/>
              <a:gd name="connsiteY0" fmla="*/ 1500188 h 6858000"/>
              <a:gd name="connsiteX1" fmla="*/ 9588500 w 9588500"/>
              <a:gd name="connsiteY1" fmla="*/ 4180211 h 6858000"/>
              <a:gd name="connsiteX2" fmla="*/ 4226574 w 9588500"/>
              <a:gd name="connsiteY2" fmla="*/ 4180211 h 6858000"/>
              <a:gd name="connsiteX3" fmla="*/ 4225456 w 9588500"/>
              <a:gd name="connsiteY3" fmla="*/ 4179094 h 6858000"/>
              <a:gd name="connsiteX4" fmla="*/ 1542258 w 9588500"/>
              <a:gd name="connsiteY4" fmla="*/ 1500188 h 6858000"/>
              <a:gd name="connsiteX5" fmla="*/ 4223221 w 9588500"/>
              <a:gd name="connsiteY5" fmla="*/ 4179094 h 6858000"/>
              <a:gd name="connsiteX6" fmla="*/ 4222104 w 9588500"/>
              <a:gd name="connsiteY6" fmla="*/ 4180211 h 6858000"/>
              <a:gd name="connsiteX7" fmla="*/ 4224338 w 9588500"/>
              <a:gd name="connsiteY7" fmla="*/ 4180211 h 6858000"/>
              <a:gd name="connsiteX8" fmla="*/ 4226574 w 9588500"/>
              <a:gd name="connsiteY8" fmla="*/ 4180211 h 6858000"/>
              <a:gd name="connsiteX9" fmla="*/ 6906419 w 9588500"/>
              <a:gd name="connsiteY9" fmla="*/ 6858000 h 6858000"/>
              <a:gd name="connsiteX10" fmla="*/ 1542257 w 9588500"/>
              <a:gd name="connsiteY10" fmla="*/ 6858000 h 6858000"/>
              <a:gd name="connsiteX11" fmla="*/ 4222103 w 9588500"/>
              <a:gd name="connsiteY11" fmla="*/ 4180211 h 6858000"/>
              <a:gd name="connsiteX12" fmla="*/ 0 w 9588500"/>
              <a:gd name="connsiteY12" fmla="*/ 4180211 h 6858000"/>
              <a:gd name="connsiteX13" fmla="*/ 0 w 9588500"/>
              <a:gd name="connsiteY13" fmla="*/ 3041263 h 6858000"/>
              <a:gd name="connsiteX14" fmla="*/ 361516 w 9588500"/>
              <a:gd name="connsiteY14" fmla="*/ 0 h 6858000"/>
              <a:gd name="connsiteX15" fmla="*/ 2723000 w 9588500"/>
              <a:gd name="connsiteY15" fmla="*/ 0 h 6858000"/>
              <a:gd name="connsiteX16" fmla="*/ 4224339 w 9588500"/>
              <a:gd name="connsiteY16" fmla="*/ 1500187 h 6858000"/>
              <a:gd name="connsiteX17" fmla="*/ 0 w 9588500"/>
              <a:gd name="connsiteY17" fmla="*/ 1500187 h 6858000"/>
              <a:gd name="connsiteX18" fmla="*/ 0 w 9588500"/>
              <a:gd name="connsiteY18" fmla="*/ 36123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588500" h="6858000">
                <a:moveTo>
                  <a:pt x="6906419" y="1500188"/>
                </a:moveTo>
                <a:lnTo>
                  <a:pt x="9588500" y="4180211"/>
                </a:lnTo>
                <a:lnTo>
                  <a:pt x="4226574" y="4180211"/>
                </a:lnTo>
                <a:lnTo>
                  <a:pt x="4225456" y="4179094"/>
                </a:lnTo>
                <a:close/>
                <a:moveTo>
                  <a:pt x="1542258" y="1500188"/>
                </a:moveTo>
                <a:lnTo>
                  <a:pt x="4223221" y="4179094"/>
                </a:lnTo>
                <a:lnTo>
                  <a:pt x="4222104" y="4180211"/>
                </a:lnTo>
                <a:lnTo>
                  <a:pt x="4224338" y="4180211"/>
                </a:lnTo>
                <a:lnTo>
                  <a:pt x="4226574" y="4180211"/>
                </a:lnTo>
                <a:lnTo>
                  <a:pt x="6906419" y="6858000"/>
                </a:lnTo>
                <a:lnTo>
                  <a:pt x="1542257" y="6858000"/>
                </a:lnTo>
                <a:lnTo>
                  <a:pt x="4222103" y="4180211"/>
                </a:lnTo>
                <a:lnTo>
                  <a:pt x="0" y="4180211"/>
                </a:lnTo>
                <a:lnTo>
                  <a:pt x="0" y="3041263"/>
                </a:lnTo>
                <a:close/>
                <a:moveTo>
                  <a:pt x="361516" y="0"/>
                </a:moveTo>
                <a:lnTo>
                  <a:pt x="2723000" y="0"/>
                </a:lnTo>
                <a:lnTo>
                  <a:pt x="4224339" y="1500187"/>
                </a:lnTo>
                <a:lnTo>
                  <a:pt x="0" y="1500187"/>
                </a:lnTo>
                <a:lnTo>
                  <a:pt x="0" y="36123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>
            <a:lvl1pPr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Text Placeholder 20">
            <a:extLst>
              <a:ext uri="{FF2B5EF4-FFF2-40B4-BE49-F238E27FC236}">
                <a16:creationId xmlns:a16="http://schemas.microsoft.com/office/drawing/2014/main" id="{B58475FB-176F-6DC1-C268-2C3C3613F7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8147304" cy="6858000"/>
          </a:xfrm>
          <a:gradFill flip="none" rotWithShape="1">
            <a:gsLst>
              <a:gs pos="53000">
                <a:srgbClr val="02202E">
                  <a:alpha val="74000"/>
                </a:srgbClr>
              </a:gs>
              <a:gs pos="0">
                <a:srgbClr val="030D19">
                  <a:alpha val="85000"/>
                </a:srgbClr>
              </a:gs>
              <a:gs pos="100000">
                <a:srgbClr val="023041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800" b="0" i="0" dirty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 algn="ctr" defTabSz="457200"/>
            <a:endParaRPr lang="en-US" dirty="0"/>
          </a:p>
        </p:txBody>
      </p:sp>
      <p:sp>
        <p:nvSpPr>
          <p:cNvPr id="62" name="Text Placeholder 10">
            <a:extLst>
              <a:ext uri="{FF2B5EF4-FFF2-40B4-BE49-F238E27FC236}">
                <a16:creationId xmlns:a16="http://schemas.microsoft.com/office/drawing/2014/main" id="{CD50F778-38F1-6E33-16E1-15A33FCE8B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349264"/>
            <a:ext cx="6839712" cy="2693301"/>
          </a:xfrm>
        </p:spPr>
        <p:txBody>
          <a:bodyPr anchor="b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72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presentation title here</a:t>
            </a:r>
          </a:p>
        </p:txBody>
      </p:sp>
      <p:sp>
        <p:nvSpPr>
          <p:cNvPr id="63" name="Text Placeholder 12">
            <a:extLst>
              <a:ext uri="{FF2B5EF4-FFF2-40B4-BE49-F238E27FC236}">
                <a16:creationId xmlns:a16="http://schemas.microsoft.com/office/drawing/2014/main" id="{156E82A9-8736-8E41-2565-17E6255F816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703213"/>
            <a:ext cx="6839712" cy="369332"/>
          </a:xfrm>
        </p:spPr>
        <p:txBody>
          <a:bodyPr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64" name="Text Placeholder 14">
            <a:extLst>
              <a:ext uri="{FF2B5EF4-FFF2-40B4-BE49-F238E27FC236}">
                <a16:creationId xmlns:a16="http://schemas.microsoft.com/office/drawing/2014/main" id="{F75D37FB-0C35-C523-31B2-145FF93A1BC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82171"/>
            <a:ext cx="1682496" cy="448056"/>
          </a:xfrm>
          <a:prstGeom prst="roundRect">
            <a:avLst>
              <a:gd name="adj" fmla="val 50000"/>
            </a:avLst>
          </a:prstGeom>
          <a:solidFill>
            <a:schemeClr val="bg2">
              <a:alpha val="99000"/>
            </a:schemeClr>
          </a:solidFill>
        </p:spPr>
        <p:txBody>
          <a:bodyPr anchor="ctr"/>
          <a:lstStyle>
            <a:lvl1pPr algn="ctr">
              <a:defRPr sz="18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06990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 - Violet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85173EE-2C1F-1F11-F313-6C0328C40F35}"/>
              </a:ext>
            </a:extLst>
          </p:cNvPr>
          <p:cNvSpPr/>
          <p:nvPr userDrawn="1"/>
        </p:nvSpPr>
        <p:spPr>
          <a:xfrm>
            <a:off x="0" y="0"/>
            <a:ext cx="10755086" cy="5689600"/>
          </a:xfrm>
          <a:prstGeom prst="rect">
            <a:avLst/>
          </a:prstGeom>
          <a:gradFill flip="none" rotWithShape="1">
            <a:gsLst>
              <a:gs pos="0">
                <a:srgbClr val="100522">
                  <a:alpha val="90000"/>
                </a:srgbClr>
              </a:gs>
              <a:gs pos="77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/>
          <a:p>
            <a:pPr lv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46D46E-539F-5571-FB0C-A7BA6D6FF5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689600"/>
            <a:ext cx="12192000" cy="1168400"/>
          </a:xfrm>
          <a:prstGeom prst="rect">
            <a:avLst/>
          </a:prstGeom>
        </p:spPr>
      </p:pic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6A005C3D-349B-8C11-2AAB-216592AA788F}"/>
              </a:ext>
            </a:extLst>
          </p:cNvPr>
          <p:cNvSpPr>
            <a:spLocks noChangeAspect="1"/>
          </p:cNvSpPr>
          <p:nvPr userDrawn="1"/>
        </p:nvSpPr>
        <p:spPr>
          <a:xfrm>
            <a:off x="10248900" y="4911964"/>
            <a:ext cx="1943100" cy="1946036"/>
          </a:xfrm>
          <a:prstGeom prst="triangle">
            <a:avLst>
              <a:gd name="adj" fmla="val 1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616DE058-3E4F-E216-44C8-973BC188425B}"/>
              </a:ext>
            </a:extLst>
          </p:cNvPr>
          <p:cNvSpPr>
            <a:spLocks noChangeAspect="1"/>
          </p:cNvSpPr>
          <p:nvPr userDrawn="1"/>
        </p:nvSpPr>
        <p:spPr>
          <a:xfrm>
            <a:off x="10248900" y="2965928"/>
            <a:ext cx="1943100" cy="1946036"/>
          </a:xfrm>
          <a:prstGeom prst="triangle">
            <a:avLst>
              <a:gd name="adj" fmla="val 1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F283262-D01D-D3E9-6074-2699C440BE54}"/>
              </a:ext>
            </a:extLst>
          </p:cNvPr>
          <p:cNvSpPr>
            <a:spLocks noChangeAspect="1"/>
          </p:cNvSpPr>
          <p:nvPr userDrawn="1"/>
        </p:nvSpPr>
        <p:spPr>
          <a:xfrm>
            <a:off x="8305800" y="5689598"/>
            <a:ext cx="1943100" cy="1168402"/>
          </a:xfrm>
          <a:custGeom>
            <a:avLst/>
            <a:gdLst>
              <a:gd name="connsiteX0" fmla="*/ 1166639 w 1943100"/>
              <a:gd name="connsiteY0" fmla="*/ 0 h 1168402"/>
              <a:gd name="connsiteX1" fmla="*/ 1943100 w 1943100"/>
              <a:gd name="connsiteY1" fmla="*/ 0 h 1168402"/>
              <a:gd name="connsiteX2" fmla="*/ 1943100 w 1943100"/>
              <a:gd name="connsiteY2" fmla="*/ 1168402 h 1168402"/>
              <a:gd name="connsiteX3" fmla="*/ 0 w 1943100"/>
              <a:gd name="connsiteY3" fmla="*/ 1168402 h 116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3100" h="1168402">
                <a:moveTo>
                  <a:pt x="1166639" y="0"/>
                </a:moveTo>
                <a:lnTo>
                  <a:pt x="1943100" y="0"/>
                </a:lnTo>
                <a:lnTo>
                  <a:pt x="1943100" y="1168402"/>
                </a:lnTo>
                <a:lnTo>
                  <a:pt x="0" y="116840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77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DC10D5E-C362-7D95-719C-15414BDF04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869963"/>
            <a:ext cx="5638800" cy="2468881"/>
          </a:xfrm>
        </p:spPr>
        <p:txBody>
          <a:bodyPr wrap="square" anchor="b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66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presentation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9EBBC72-9798-3730-1DE9-2A59C8D25E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4792745"/>
            <a:ext cx="5638800" cy="307777"/>
          </a:xfr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46EE3E5-BF4D-F0DC-CE47-F6C9CD8E9C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82171"/>
            <a:ext cx="1682496" cy="448056"/>
          </a:xfrm>
          <a:prstGeom prst="roundRect">
            <a:avLst>
              <a:gd name="adj" fmla="val 50000"/>
            </a:avLst>
          </a:prstGeom>
          <a:solidFill>
            <a:srgbClr val="B465FF"/>
          </a:solidFill>
        </p:spPr>
        <p:txBody>
          <a:bodyPr anchor="ctr"/>
          <a:lstStyle>
            <a:lvl1pPr algn="ctr">
              <a:defRPr sz="1800" b="0" i="0">
                <a:solidFill>
                  <a:schemeClr val="bg2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2E486FF-16ED-13DE-A7AB-996BC6986FFF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65794"/>
            <a:ext cx="56388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594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 - Aqua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42DCAB1-F97C-7F99-E595-0F2E619F2F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689600"/>
            <a:ext cx="12192000" cy="11684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9086639-7689-B089-8672-4A408FE89E89}"/>
              </a:ext>
            </a:extLst>
          </p:cNvPr>
          <p:cNvSpPr/>
          <p:nvPr userDrawn="1"/>
        </p:nvSpPr>
        <p:spPr>
          <a:xfrm>
            <a:off x="0" y="0"/>
            <a:ext cx="10755086" cy="5689600"/>
          </a:xfrm>
          <a:prstGeom prst="rect">
            <a:avLst/>
          </a:prstGeom>
          <a:gradFill flip="none" rotWithShape="1">
            <a:gsLst>
              <a:gs pos="9000">
                <a:srgbClr val="030D19">
                  <a:alpha val="85000"/>
                </a:srgbClr>
              </a:gs>
              <a:gs pos="77000">
                <a:srgbClr val="023041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09897D66-BD4E-920E-93E8-4AAD159D34B5}"/>
              </a:ext>
            </a:extLst>
          </p:cNvPr>
          <p:cNvSpPr>
            <a:spLocks noChangeAspect="1"/>
          </p:cNvSpPr>
          <p:nvPr userDrawn="1"/>
        </p:nvSpPr>
        <p:spPr>
          <a:xfrm>
            <a:off x="10248900" y="4911964"/>
            <a:ext cx="1943100" cy="194603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AAA94D99-C7DD-F72B-CB07-490C9D048581}"/>
              </a:ext>
            </a:extLst>
          </p:cNvPr>
          <p:cNvSpPr>
            <a:spLocks noChangeAspect="1"/>
          </p:cNvSpPr>
          <p:nvPr userDrawn="1"/>
        </p:nvSpPr>
        <p:spPr>
          <a:xfrm>
            <a:off x="10248900" y="2965928"/>
            <a:ext cx="1943100" cy="194603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F3C4720-4688-3E15-B860-BE33211F1020}"/>
              </a:ext>
            </a:extLst>
          </p:cNvPr>
          <p:cNvSpPr>
            <a:spLocks noChangeAspect="1"/>
          </p:cNvSpPr>
          <p:nvPr userDrawn="1"/>
        </p:nvSpPr>
        <p:spPr>
          <a:xfrm>
            <a:off x="8305800" y="5689598"/>
            <a:ext cx="1943100" cy="1168402"/>
          </a:xfrm>
          <a:custGeom>
            <a:avLst/>
            <a:gdLst>
              <a:gd name="connsiteX0" fmla="*/ 1166639 w 1943100"/>
              <a:gd name="connsiteY0" fmla="*/ 0 h 1168402"/>
              <a:gd name="connsiteX1" fmla="*/ 1943100 w 1943100"/>
              <a:gd name="connsiteY1" fmla="*/ 0 h 1168402"/>
              <a:gd name="connsiteX2" fmla="*/ 1943100 w 1943100"/>
              <a:gd name="connsiteY2" fmla="*/ 1168402 h 1168402"/>
              <a:gd name="connsiteX3" fmla="*/ 0 w 1943100"/>
              <a:gd name="connsiteY3" fmla="*/ 1168402 h 116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3100" h="1168402">
                <a:moveTo>
                  <a:pt x="1166639" y="0"/>
                </a:moveTo>
                <a:lnTo>
                  <a:pt x="1943100" y="0"/>
                </a:lnTo>
                <a:lnTo>
                  <a:pt x="1943100" y="1168402"/>
                </a:lnTo>
                <a:lnTo>
                  <a:pt x="0" y="1168402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77000">
                <a:schemeClr val="accent2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2E486FF-16ED-13DE-A7AB-996BC6986FFF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65794"/>
            <a:ext cx="5641848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DC10D5E-C362-7D95-719C-15414BDF04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869963"/>
            <a:ext cx="5641848" cy="2468881"/>
          </a:xfrm>
        </p:spPr>
        <p:txBody>
          <a:bodyPr anchor="b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66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presentation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9EBBC72-9798-3730-1DE9-2A59C8D25E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4792745"/>
            <a:ext cx="5641848" cy="307777"/>
          </a:xfrm>
        </p:spPr>
        <p:txBody>
          <a:bodyPr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46EE3E5-BF4D-F0DC-CE47-F6C9CD8E9C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82171"/>
            <a:ext cx="1682496" cy="44805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/>
          <a:lstStyle>
            <a:lvl1pPr algn="ctr">
              <a:defRPr sz="1800" b="0" i="0">
                <a:solidFill>
                  <a:schemeClr val="bg2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9AF0D07-9855-BE04-055F-099B848F36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5976620"/>
            <a:ext cx="1989387" cy="59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315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 - Tanger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8C8EAC2-37C4-D57B-7536-AABCFC3A6B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689600"/>
            <a:ext cx="12192000" cy="11684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FB814C-C73A-079F-BCEE-60434D05922A}"/>
              </a:ext>
            </a:extLst>
          </p:cNvPr>
          <p:cNvSpPr/>
          <p:nvPr userDrawn="1"/>
        </p:nvSpPr>
        <p:spPr>
          <a:xfrm>
            <a:off x="0" y="0"/>
            <a:ext cx="11734800" cy="5689600"/>
          </a:xfrm>
          <a:prstGeom prst="rect">
            <a:avLst/>
          </a:prstGeom>
          <a:gradFill flip="none" rotWithShape="1">
            <a:gsLst>
              <a:gs pos="0">
                <a:srgbClr val="1A0503">
                  <a:alpha val="84706"/>
                </a:srgbClr>
              </a:gs>
              <a:gs pos="43000">
                <a:srgbClr val="451409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D90D862-EF6C-FD92-53A9-24CBF824B965}"/>
              </a:ext>
            </a:extLst>
          </p:cNvPr>
          <p:cNvSpPr/>
          <p:nvPr userDrawn="1"/>
        </p:nvSpPr>
        <p:spPr>
          <a:xfrm>
            <a:off x="10109199" y="3980542"/>
            <a:ext cx="2082801" cy="2293258"/>
          </a:xfrm>
          <a:custGeom>
            <a:avLst/>
            <a:gdLst>
              <a:gd name="connsiteX0" fmla="*/ 1146629 w 2082801"/>
              <a:gd name="connsiteY0" fmla="*/ 0 h 2293258"/>
              <a:gd name="connsiteX1" fmla="*/ 2031424 w 2082801"/>
              <a:gd name="connsiteY1" fmla="*/ 417267 h 2293258"/>
              <a:gd name="connsiteX2" fmla="*/ 2082801 w 2082801"/>
              <a:gd name="connsiteY2" fmla="*/ 485972 h 2293258"/>
              <a:gd name="connsiteX3" fmla="*/ 2082801 w 2082801"/>
              <a:gd name="connsiteY3" fmla="*/ 1807286 h 2293258"/>
              <a:gd name="connsiteX4" fmla="*/ 2031424 w 2082801"/>
              <a:gd name="connsiteY4" fmla="*/ 1875992 h 2293258"/>
              <a:gd name="connsiteX5" fmla="*/ 1146629 w 2082801"/>
              <a:gd name="connsiteY5" fmla="*/ 2293258 h 2293258"/>
              <a:gd name="connsiteX6" fmla="*/ 0 w 2082801"/>
              <a:gd name="connsiteY6" fmla="*/ 1146629 h 2293258"/>
              <a:gd name="connsiteX7" fmla="*/ 1146629 w 2082801"/>
              <a:gd name="connsiteY7" fmla="*/ 0 h 2293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2801" h="2293258">
                <a:moveTo>
                  <a:pt x="1146629" y="0"/>
                </a:moveTo>
                <a:cubicBezTo>
                  <a:pt x="1502841" y="0"/>
                  <a:pt x="1821115" y="162432"/>
                  <a:pt x="2031424" y="417267"/>
                </a:cubicBezTo>
                <a:lnTo>
                  <a:pt x="2082801" y="485972"/>
                </a:lnTo>
                <a:lnTo>
                  <a:pt x="2082801" y="1807286"/>
                </a:lnTo>
                <a:lnTo>
                  <a:pt x="2031424" y="1875992"/>
                </a:lnTo>
                <a:cubicBezTo>
                  <a:pt x="1821115" y="2130827"/>
                  <a:pt x="1502841" y="2293258"/>
                  <a:pt x="1146629" y="2293258"/>
                </a:cubicBezTo>
                <a:cubicBezTo>
                  <a:pt x="513363" y="2293258"/>
                  <a:pt x="0" y="1779895"/>
                  <a:pt x="0" y="1146629"/>
                </a:cubicBezTo>
                <a:cubicBezTo>
                  <a:pt x="0" y="513363"/>
                  <a:pt x="513363" y="0"/>
                  <a:pt x="1146629" y="0"/>
                </a:cubicBez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2E486FF-16ED-13DE-A7AB-996BC6986FFF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65794"/>
            <a:ext cx="5641848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DC10D5E-C362-7D95-719C-15414BDF04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869963"/>
            <a:ext cx="5641848" cy="2468881"/>
          </a:xfrm>
        </p:spPr>
        <p:txBody>
          <a:bodyPr anchor="b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66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presentation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9EBBC72-9798-3730-1DE9-2A59C8D25E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4792745"/>
            <a:ext cx="5641848" cy="307777"/>
          </a:xfrm>
        </p:spPr>
        <p:txBody>
          <a:bodyPr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46EE3E5-BF4D-F0DC-CE47-F6C9CD8E9C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82171"/>
            <a:ext cx="1682496" cy="44805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</p:spPr>
        <p:txBody>
          <a:bodyPr anchor="ctr"/>
          <a:lstStyle>
            <a:lvl1pPr algn="ctr">
              <a:defRPr sz="1800" b="0" i="0">
                <a:solidFill>
                  <a:schemeClr val="bg2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5D14BE4-83AA-D81C-96C7-B0EE8159AD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5976620"/>
            <a:ext cx="1989387" cy="59436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1A6B7C6-C347-2151-8674-424942CE3C8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5940" y="3980542"/>
            <a:ext cx="2291564" cy="229156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EEE32B6-2934-281C-C1DD-6B6B8615B90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15940" y="6273800"/>
            <a:ext cx="2291564" cy="584200"/>
          </a:xfrm>
          <a:custGeom>
            <a:avLst/>
            <a:gdLst>
              <a:gd name="connsiteX0" fmla="*/ 0 w 2291564"/>
              <a:gd name="connsiteY0" fmla="*/ 0 h 584200"/>
              <a:gd name="connsiteX1" fmla="*/ 2291564 w 2291564"/>
              <a:gd name="connsiteY1" fmla="*/ 0 h 584200"/>
              <a:gd name="connsiteX2" fmla="*/ 2291564 w 2291564"/>
              <a:gd name="connsiteY2" fmla="*/ 584200 h 584200"/>
              <a:gd name="connsiteX3" fmla="*/ 0 w 2291564"/>
              <a:gd name="connsiteY3" fmla="*/ 5842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1564" h="584200">
                <a:moveTo>
                  <a:pt x="0" y="0"/>
                </a:moveTo>
                <a:lnTo>
                  <a:pt x="2291564" y="0"/>
                </a:lnTo>
                <a:lnTo>
                  <a:pt x="2291564" y="584200"/>
                </a:lnTo>
                <a:lnTo>
                  <a:pt x="0" y="584200"/>
                </a:lnTo>
                <a:close/>
              </a:path>
            </a:pathLst>
          </a:cu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3A37D4E-23E3-DA3D-888C-E82A7C7E852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62328" y="6273800"/>
            <a:ext cx="1929672" cy="584200"/>
          </a:xfrm>
          <a:custGeom>
            <a:avLst/>
            <a:gdLst>
              <a:gd name="connsiteX0" fmla="*/ 0 w 1929672"/>
              <a:gd name="connsiteY0" fmla="*/ 0 h 584200"/>
              <a:gd name="connsiteX1" fmla="*/ 1929672 w 1929672"/>
              <a:gd name="connsiteY1" fmla="*/ 0 h 584200"/>
              <a:gd name="connsiteX2" fmla="*/ 1929672 w 1929672"/>
              <a:gd name="connsiteY2" fmla="*/ 584200 h 584200"/>
              <a:gd name="connsiteX3" fmla="*/ 0 w 1929672"/>
              <a:gd name="connsiteY3" fmla="*/ 5842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9672" h="584200">
                <a:moveTo>
                  <a:pt x="0" y="0"/>
                </a:moveTo>
                <a:lnTo>
                  <a:pt x="1929672" y="0"/>
                </a:lnTo>
                <a:lnTo>
                  <a:pt x="1929672" y="584200"/>
                </a:lnTo>
                <a:lnTo>
                  <a:pt x="0" y="5842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95967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Violet)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2815A4-E79C-3C07-B092-ABEBFA0D82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4" name="Title 1"/>
          <p:cNvSpPr>
            <a:spLocks noGrp="1"/>
          </p:cNvSpPr>
          <p:nvPr>
            <p:ph type="ctrTitle" hasCustomPrompt="1"/>
          </p:nvPr>
        </p:nvSpPr>
        <p:spPr>
          <a:xfrm>
            <a:off x="457199" y="2050676"/>
            <a:ext cx="5641848" cy="243759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80000"/>
              </a:lnSpc>
              <a:defRPr sz="6000" b="0" i="0" cap="none" baseline="0">
                <a:solidFill>
                  <a:srgbClr val="B465FF"/>
                </a:solidFill>
                <a:latin typeface="Aptos" panose="020B0004020202020204" pitchFamily="34" charset="0"/>
                <a:ea typeface="Helvetica Neue" panose="02000503000000020004" pitchFamily="2" charset="0"/>
                <a:cs typeface="Aparajita" panose="020B0604020202020204" pitchFamily="34" charset="0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0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4733992"/>
            <a:ext cx="564184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parajita" panose="020B0604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965883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Aqua)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0EAF44-7004-5408-9FD8-5F2EB7C434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B2B33DA-E49A-8CAE-1627-A033716C43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1" y="2050676"/>
            <a:ext cx="5641848" cy="243759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80000"/>
              </a:lnSpc>
              <a:defRPr sz="6000" b="0" i="0" cap="none" baseline="0">
                <a:solidFill>
                  <a:schemeClr val="accent3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F267461C-7AE8-F410-2076-EA66560C6E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1" y="4733992"/>
            <a:ext cx="5641848" cy="3693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892841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Tangerine)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4851DF-115D-16CB-7024-444EAC6548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AB894179-EBE6-5753-C5D0-D4380C6281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1" y="2050676"/>
            <a:ext cx="5641848" cy="243759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80000"/>
              </a:lnSpc>
              <a:defRPr sz="6000" b="0" i="0" cap="none" baseline="0">
                <a:solidFill>
                  <a:schemeClr val="accent5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106AF172-5A3F-F31F-4070-E9B800827B0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1" y="4733992"/>
            <a:ext cx="5641848" cy="3693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749197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Violet) -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8FF336-AAFE-E5D2-2170-21BC95B5A5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" y="25"/>
            <a:ext cx="12191910" cy="6857949"/>
          </a:xfrm>
          <a:prstGeom prst="rect">
            <a:avLst/>
          </a:prstGeom>
        </p:spPr>
      </p:pic>
      <p:sp>
        <p:nvSpPr>
          <p:cNvPr id="70" name="Title 1">
            <a:extLst>
              <a:ext uri="{FF2B5EF4-FFF2-40B4-BE49-F238E27FC236}">
                <a16:creationId xmlns:a16="http://schemas.microsoft.com/office/drawing/2014/main" id="{5C0ABF1D-6494-6CB7-B136-5EDBA23436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2050676"/>
            <a:ext cx="5638799" cy="243759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80000"/>
              </a:lnSpc>
              <a:defRPr sz="6000" b="0" i="0" cap="none" baseline="0">
                <a:solidFill>
                  <a:srgbClr val="B465FF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71" name="Subtitle 2">
            <a:extLst>
              <a:ext uri="{FF2B5EF4-FFF2-40B4-BE49-F238E27FC236}">
                <a16:creationId xmlns:a16="http://schemas.microsoft.com/office/drawing/2014/main" id="{00B468B2-B251-9283-11CF-F3B8885DF1E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4733992"/>
            <a:ext cx="5638799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551375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Aqua) -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1F967C-795D-2F85-9A00-E5A2B199E4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9" name="Picture Placeholder 68">
            <a:extLst>
              <a:ext uri="{FF2B5EF4-FFF2-40B4-BE49-F238E27FC236}">
                <a16:creationId xmlns:a16="http://schemas.microsoft.com/office/drawing/2014/main" id="{726E0292-0335-94D1-CF9F-B20F85EAE2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30618" y="1"/>
            <a:ext cx="6861382" cy="6857999"/>
          </a:xfrm>
          <a:custGeom>
            <a:avLst/>
            <a:gdLst>
              <a:gd name="connsiteX0" fmla="*/ 6428063 w 6861382"/>
              <a:gd name="connsiteY0" fmla="*/ 6337997 h 6857999"/>
              <a:gd name="connsiteX1" fmla="*/ 6427938 w 6861382"/>
              <a:gd name="connsiteY1" fmla="*/ 6352541 h 6857999"/>
              <a:gd name="connsiteX2" fmla="*/ 6430254 w 6861382"/>
              <a:gd name="connsiteY2" fmla="*/ 6352541 h 6857999"/>
              <a:gd name="connsiteX3" fmla="*/ 6430254 w 6861382"/>
              <a:gd name="connsiteY3" fmla="*/ 6341169 h 6857999"/>
              <a:gd name="connsiteX4" fmla="*/ 6435228 w 6861382"/>
              <a:gd name="connsiteY4" fmla="*/ 6352541 h 6857999"/>
              <a:gd name="connsiteX5" fmla="*/ 6437384 w 6861382"/>
              <a:gd name="connsiteY5" fmla="*/ 6352541 h 6857999"/>
              <a:gd name="connsiteX6" fmla="*/ 6442388 w 6861382"/>
              <a:gd name="connsiteY6" fmla="*/ 6341169 h 6857999"/>
              <a:gd name="connsiteX7" fmla="*/ 6442388 w 6861382"/>
              <a:gd name="connsiteY7" fmla="*/ 6352541 h 6857999"/>
              <a:gd name="connsiteX8" fmla="*/ 6444673 w 6861382"/>
              <a:gd name="connsiteY8" fmla="*/ 6352541 h 6857999"/>
              <a:gd name="connsiteX9" fmla="*/ 6444673 w 6861382"/>
              <a:gd name="connsiteY9" fmla="*/ 6337997 h 6857999"/>
              <a:gd name="connsiteX10" fmla="*/ 6441543 w 6861382"/>
              <a:gd name="connsiteY10" fmla="*/ 6337997 h 6857999"/>
              <a:gd name="connsiteX11" fmla="*/ 6436413 w 6861382"/>
              <a:gd name="connsiteY11" fmla="*/ 6349743 h 6857999"/>
              <a:gd name="connsiteX12" fmla="*/ 6431193 w 6861382"/>
              <a:gd name="connsiteY12" fmla="*/ 6337997 h 6857999"/>
              <a:gd name="connsiteX13" fmla="*/ 6415586 w 6861382"/>
              <a:gd name="connsiteY13" fmla="*/ 6337997 h 6857999"/>
              <a:gd name="connsiteX14" fmla="*/ 6415586 w 6861382"/>
              <a:gd name="connsiteY14" fmla="*/ 6340050 h 6857999"/>
              <a:gd name="connsiteX15" fmla="*/ 6419933 w 6861382"/>
              <a:gd name="connsiteY15" fmla="*/ 6340050 h 6857999"/>
              <a:gd name="connsiteX16" fmla="*/ 6419933 w 6861382"/>
              <a:gd name="connsiteY16" fmla="*/ 6352476 h 6857999"/>
              <a:gd name="connsiteX17" fmla="*/ 6422246 w 6861382"/>
              <a:gd name="connsiteY17" fmla="*/ 6352476 h 6857999"/>
              <a:gd name="connsiteX18" fmla="*/ 6422246 w 6861382"/>
              <a:gd name="connsiteY18" fmla="*/ 6340050 h 6857999"/>
              <a:gd name="connsiteX19" fmla="*/ 6426565 w 6861382"/>
              <a:gd name="connsiteY19" fmla="*/ 6340050 h 6857999"/>
              <a:gd name="connsiteX20" fmla="*/ 6426565 w 6861382"/>
              <a:gd name="connsiteY20" fmla="*/ 6337997 h 6857999"/>
              <a:gd name="connsiteX21" fmla="*/ 6342867 w 6861382"/>
              <a:gd name="connsiteY21" fmla="*/ 6134387 h 6857999"/>
              <a:gd name="connsiteX22" fmla="*/ 6408313 w 6861382"/>
              <a:gd name="connsiteY22" fmla="*/ 6199833 h 6857999"/>
              <a:gd name="connsiteX23" fmla="*/ 6408313 w 6861382"/>
              <a:gd name="connsiteY23" fmla="*/ 6134387 h 6857999"/>
              <a:gd name="connsiteX24" fmla="*/ 6219247 w 6861382"/>
              <a:gd name="connsiteY24" fmla="*/ 6134387 h 6857999"/>
              <a:gd name="connsiteX25" fmla="*/ 6401042 w 6861382"/>
              <a:gd name="connsiteY25" fmla="*/ 6316182 h 6857999"/>
              <a:gd name="connsiteX26" fmla="*/ 6401042 w 6861382"/>
              <a:gd name="connsiteY26" fmla="*/ 6255052 h 6857999"/>
              <a:gd name="connsiteX27" fmla="*/ 6280369 w 6861382"/>
              <a:gd name="connsiteY27" fmla="*/ 6134387 h 6857999"/>
              <a:gd name="connsiteX28" fmla="*/ 5991199 w 6861382"/>
              <a:gd name="connsiteY28" fmla="*/ 5942692 h 6857999"/>
              <a:gd name="connsiteX29" fmla="*/ 6093258 w 6861382"/>
              <a:gd name="connsiteY29" fmla="*/ 5942692 h 6857999"/>
              <a:gd name="connsiteX30" fmla="*/ 6127278 w 6861382"/>
              <a:gd name="connsiteY30" fmla="*/ 5976730 h 6857999"/>
              <a:gd name="connsiteX31" fmla="*/ 6093258 w 6861382"/>
              <a:gd name="connsiteY31" fmla="*/ 6010769 h 6857999"/>
              <a:gd name="connsiteX32" fmla="*/ 5997037 w 6861382"/>
              <a:gd name="connsiteY32" fmla="*/ 6010769 h 6857999"/>
              <a:gd name="connsiteX33" fmla="*/ 5991199 w 6861382"/>
              <a:gd name="connsiteY33" fmla="*/ 6004917 h 6857999"/>
              <a:gd name="connsiteX34" fmla="*/ 6182888 w 6861382"/>
              <a:gd name="connsiteY34" fmla="*/ 5901690 h 6857999"/>
              <a:gd name="connsiteX35" fmla="*/ 6182888 w 6861382"/>
              <a:gd name="connsiteY35" fmla="*/ 6119844 h 6857999"/>
              <a:gd name="connsiteX36" fmla="*/ 6291967 w 6861382"/>
              <a:gd name="connsiteY36" fmla="*/ 6010798 h 6857999"/>
              <a:gd name="connsiteX37" fmla="*/ 6401042 w 6861382"/>
              <a:gd name="connsiteY37" fmla="*/ 6119844 h 6857999"/>
              <a:gd name="connsiteX38" fmla="*/ 6401042 w 6861382"/>
              <a:gd name="connsiteY38" fmla="*/ 5901690 h 6857999"/>
              <a:gd name="connsiteX39" fmla="*/ 6291967 w 6861382"/>
              <a:gd name="connsiteY39" fmla="*/ 6010735 h 6857999"/>
              <a:gd name="connsiteX40" fmla="*/ 6182888 w 6861382"/>
              <a:gd name="connsiteY40" fmla="*/ 5901690 h 6857999"/>
              <a:gd name="connsiteX41" fmla="*/ 0 w 6861382"/>
              <a:gd name="connsiteY41" fmla="*/ 0 h 6857999"/>
              <a:gd name="connsiteX42" fmla="*/ 19050 w 6861382"/>
              <a:gd name="connsiteY42" fmla="*/ 0 h 6857999"/>
              <a:gd name="connsiteX43" fmla="*/ 6842332 w 6861382"/>
              <a:gd name="connsiteY43" fmla="*/ 0 h 6857999"/>
              <a:gd name="connsiteX44" fmla="*/ 6861382 w 6861382"/>
              <a:gd name="connsiteY44" fmla="*/ 0 h 6857999"/>
              <a:gd name="connsiteX45" fmla="*/ 6861382 w 6861382"/>
              <a:gd name="connsiteY45" fmla="*/ 6857999 h 6857999"/>
              <a:gd name="connsiteX46" fmla="*/ 6842332 w 6861382"/>
              <a:gd name="connsiteY46" fmla="*/ 6838906 h 6857999"/>
              <a:gd name="connsiteX47" fmla="*/ 6842332 w 6861382"/>
              <a:gd name="connsiteY47" fmla="*/ 6857999 h 6857999"/>
              <a:gd name="connsiteX48" fmla="*/ 6338029 w 6861382"/>
              <a:gd name="connsiteY48" fmla="*/ 6352541 h 6857999"/>
              <a:gd name="connsiteX49" fmla="*/ 6371955 w 6861382"/>
              <a:gd name="connsiteY49" fmla="*/ 6352541 h 6857999"/>
              <a:gd name="connsiteX50" fmla="*/ 6190160 w 6861382"/>
              <a:gd name="connsiteY50" fmla="*/ 6170746 h 6857999"/>
              <a:gd name="connsiteX51" fmla="*/ 6190160 w 6861382"/>
              <a:gd name="connsiteY51" fmla="*/ 6204334 h 6857999"/>
              <a:gd name="connsiteX52" fmla="*/ 6168345 w 6861382"/>
              <a:gd name="connsiteY52" fmla="*/ 6182469 h 6857999"/>
              <a:gd name="connsiteX53" fmla="*/ 6168345 w 6861382"/>
              <a:gd name="connsiteY53" fmla="*/ 6134387 h 6857999"/>
              <a:gd name="connsiteX54" fmla="*/ 6120373 w 6861382"/>
              <a:gd name="connsiteY54" fmla="*/ 6134387 h 6857999"/>
              <a:gd name="connsiteX55" fmla="*/ 6037942 w 6861382"/>
              <a:gd name="connsiteY55" fmla="*/ 6051767 h 6857999"/>
              <a:gd name="connsiteX56" fmla="*/ 6093258 w 6861382"/>
              <a:gd name="connsiteY56" fmla="*/ 6051767 h 6857999"/>
              <a:gd name="connsiteX57" fmla="*/ 6100063 w 6861382"/>
              <a:gd name="connsiteY57" fmla="*/ 6051427 h 6857999"/>
              <a:gd name="connsiteX58" fmla="*/ 6168047 w 6861382"/>
              <a:gd name="connsiteY58" fmla="*/ 5970144 h 6857999"/>
              <a:gd name="connsiteX59" fmla="*/ 6100063 w 6861382"/>
              <a:gd name="connsiteY59" fmla="*/ 5902123 h 6857999"/>
              <a:gd name="connsiteX60" fmla="*/ 6100063 w 6861382"/>
              <a:gd name="connsiteY60" fmla="*/ 5902030 h 6857999"/>
              <a:gd name="connsiteX61" fmla="*/ 6093258 w 6861382"/>
              <a:gd name="connsiteY61" fmla="*/ 5901690 h 6857999"/>
              <a:gd name="connsiteX62" fmla="*/ 5950191 w 6861382"/>
              <a:gd name="connsiteY62" fmla="*/ 5901690 h 6857999"/>
              <a:gd name="connsiteX63" fmla="*/ 5950191 w 6861382"/>
              <a:gd name="connsiteY63" fmla="*/ 596381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861382" h="6857999">
                <a:moveTo>
                  <a:pt x="6428063" y="6337997"/>
                </a:moveTo>
                <a:lnTo>
                  <a:pt x="6427938" y="6352541"/>
                </a:lnTo>
                <a:lnTo>
                  <a:pt x="6430254" y="6352541"/>
                </a:lnTo>
                <a:lnTo>
                  <a:pt x="6430254" y="6341169"/>
                </a:lnTo>
                <a:lnTo>
                  <a:pt x="6435228" y="6352541"/>
                </a:lnTo>
                <a:lnTo>
                  <a:pt x="6437384" y="6352541"/>
                </a:lnTo>
                <a:lnTo>
                  <a:pt x="6442388" y="6341169"/>
                </a:lnTo>
                <a:lnTo>
                  <a:pt x="6442388" y="6352541"/>
                </a:lnTo>
                <a:lnTo>
                  <a:pt x="6444673" y="6352541"/>
                </a:lnTo>
                <a:lnTo>
                  <a:pt x="6444673" y="6337997"/>
                </a:lnTo>
                <a:lnTo>
                  <a:pt x="6441543" y="6337997"/>
                </a:lnTo>
                <a:lnTo>
                  <a:pt x="6436413" y="6349743"/>
                </a:lnTo>
                <a:lnTo>
                  <a:pt x="6431193" y="6337997"/>
                </a:lnTo>
                <a:close/>
                <a:moveTo>
                  <a:pt x="6415586" y="6337997"/>
                </a:moveTo>
                <a:lnTo>
                  <a:pt x="6415586" y="6340050"/>
                </a:lnTo>
                <a:lnTo>
                  <a:pt x="6419933" y="6340050"/>
                </a:lnTo>
                <a:lnTo>
                  <a:pt x="6419933" y="6352476"/>
                </a:lnTo>
                <a:lnTo>
                  <a:pt x="6422246" y="6352476"/>
                </a:lnTo>
                <a:lnTo>
                  <a:pt x="6422246" y="6340050"/>
                </a:lnTo>
                <a:lnTo>
                  <a:pt x="6426565" y="6340050"/>
                </a:lnTo>
                <a:lnTo>
                  <a:pt x="6426565" y="6337997"/>
                </a:lnTo>
                <a:close/>
                <a:moveTo>
                  <a:pt x="6342867" y="6134387"/>
                </a:moveTo>
                <a:lnTo>
                  <a:pt x="6408313" y="6199833"/>
                </a:lnTo>
                <a:lnTo>
                  <a:pt x="6408313" y="6134387"/>
                </a:lnTo>
                <a:close/>
                <a:moveTo>
                  <a:pt x="6219247" y="6134387"/>
                </a:moveTo>
                <a:lnTo>
                  <a:pt x="6401042" y="6316182"/>
                </a:lnTo>
                <a:lnTo>
                  <a:pt x="6401042" y="6255052"/>
                </a:lnTo>
                <a:lnTo>
                  <a:pt x="6280369" y="6134387"/>
                </a:lnTo>
                <a:close/>
                <a:moveTo>
                  <a:pt x="5991199" y="5942692"/>
                </a:moveTo>
                <a:lnTo>
                  <a:pt x="6093258" y="5942692"/>
                </a:lnTo>
                <a:cubicBezTo>
                  <a:pt x="6112047" y="5942692"/>
                  <a:pt x="6127278" y="5957932"/>
                  <a:pt x="6127278" y="5976730"/>
                </a:cubicBezTo>
                <a:cubicBezTo>
                  <a:pt x="6127278" y="5995528"/>
                  <a:pt x="6112047" y="6010769"/>
                  <a:pt x="6093258" y="6010769"/>
                </a:cubicBezTo>
                <a:lnTo>
                  <a:pt x="5997037" y="6010769"/>
                </a:lnTo>
                <a:lnTo>
                  <a:pt x="5991199" y="6004917"/>
                </a:lnTo>
                <a:close/>
                <a:moveTo>
                  <a:pt x="6182888" y="5901690"/>
                </a:moveTo>
                <a:lnTo>
                  <a:pt x="6182888" y="6119844"/>
                </a:lnTo>
                <a:cubicBezTo>
                  <a:pt x="6243118" y="6119844"/>
                  <a:pt x="6291949" y="6071029"/>
                  <a:pt x="6291967" y="6010798"/>
                </a:cubicBezTo>
                <a:cubicBezTo>
                  <a:pt x="6291982" y="6071029"/>
                  <a:pt x="6340812" y="6119844"/>
                  <a:pt x="6401042" y="6119844"/>
                </a:cubicBezTo>
                <a:lnTo>
                  <a:pt x="6401042" y="5901690"/>
                </a:lnTo>
                <a:cubicBezTo>
                  <a:pt x="6340812" y="5901690"/>
                  <a:pt x="6291982" y="5950505"/>
                  <a:pt x="6291967" y="6010735"/>
                </a:cubicBezTo>
                <a:cubicBezTo>
                  <a:pt x="6291949" y="5950505"/>
                  <a:pt x="6243118" y="5901690"/>
                  <a:pt x="6182888" y="5901690"/>
                </a:cubicBezTo>
                <a:close/>
                <a:moveTo>
                  <a:pt x="0" y="0"/>
                </a:moveTo>
                <a:lnTo>
                  <a:pt x="19050" y="0"/>
                </a:lnTo>
                <a:lnTo>
                  <a:pt x="6842332" y="0"/>
                </a:lnTo>
                <a:lnTo>
                  <a:pt x="6861382" y="0"/>
                </a:lnTo>
                <a:lnTo>
                  <a:pt x="6861382" y="6857999"/>
                </a:lnTo>
                <a:lnTo>
                  <a:pt x="6842332" y="6838906"/>
                </a:lnTo>
                <a:lnTo>
                  <a:pt x="6842332" y="6857999"/>
                </a:lnTo>
                <a:lnTo>
                  <a:pt x="6338029" y="6352541"/>
                </a:lnTo>
                <a:lnTo>
                  <a:pt x="6371955" y="6352541"/>
                </a:lnTo>
                <a:lnTo>
                  <a:pt x="6190160" y="6170746"/>
                </a:lnTo>
                <a:lnTo>
                  <a:pt x="6190160" y="6204334"/>
                </a:lnTo>
                <a:lnTo>
                  <a:pt x="6168345" y="6182469"/>
                </a:lnTo>
                <a:lnTo>
                  <a:pt x="6168345" y="6134387"/>
                </a:lnTo>
                <a:lnTo>
                  <a:pt x="6120373" y="6134387"/>
                </a:lnTo>
                <a:lnTo>
                  <a:pt x="6037942" y="6051767"/>
                </a:lnTo>
                <a:lnTo>
                  <a:pt x="6093258" y="6051767"/>
                </a:lnTo>
                <a:cubicBezTo>
                  <a:pt x="6095546" y="6051767"/>
                  <a:pt x="6097804" y="6051767"/>
                  <a:pt x="6100063" y="6051427"/>
                </a:cubicBezTo>
                <a:cubicBezTo>
                  <a:pt x="6141268" y="6047766"/>
                  <a:pt x="6171705" y="6011372"/>
                  <a:pt x="6168047" y="5970144"/>
                </a:cubicBezTo>
                <a:cubicBezTo>
                  <a:pt x="6164835" y="5933990"/>
                  <a:pt x="6136196" y="5905334"/>
                  <a:pt x="6100063" y="5902123"/>
                </a:cubicBezTo>
                <a:lnTo>
                  <a:pt x="6100063" y="5902030"/>
                </a:lnTo>
                <a:cubicBezTo>
                  <a:pt x="6097804" y="5901817"/>
                  <a:pt x="6095546" y="5901690"/>
                  <a:pt x="6093258" y="5901690"/>
                </a:cubicBezTo>
                <a:lnTo>
                  <a:pt x="5950191" y="5901690"/>
                </a:lnTo>
                <a:lnTo>
                  <a:pt x="5950191" y="596381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>
            <a:noAutofit/>
          </a:bodyPr>
          <a:lstStyle>
            <a:lvl1pPr algn="ctr">
              <a:defRPr b="0" i="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2CC28F0-1F59-D5A7-F5F2-156B4479D0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1" y="2050676"/>
            <a:ext cx="5641848" cy="243759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80000"/>
              </a:lnSpc>
              <a:defRPr sz="6000" b="0" i="0" cap="none" baseline="0">
                <a:solidFill>
                  <a:schemeClr val="accent3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5246D4D-075F-971F-FFBB-D28FC2ED224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1" y="4733992"/>
            <a:ext cx="5641848" cy="3693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C430041-25E3-077C-8F19-1AA6E7F3DE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80809" y="5904484"/>
            <a:ext cx="500329" cy="44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423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Tangerine) -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053A54-65D4-918C-3E33-3CB4F77EC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ADA5767-C946-6E2D-DC31-D798CC3ABAD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2000">
                <a:srgbClr val="451409">
                  <a:alpha val="20000"/>
                </a:srgbClr>
              </a:gs>
              <a:gs pos="100000">
                <a:srgbClr val="451409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E9EBC814-E842-E314-ABA6-9362784DDD2A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6881242" y="-4763"/>
            <a:ext cx="4617721" cy="461772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F015C149-D06E-73E6-8AA6-50D2BA36AAC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1" y="2050676"/>
            <a:ext cx="5641848" cy="243759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80000"/>
              </a:lnSpc>
              <a:defRPr sz="6000" b="0" i="0" cap="none" baseline="0">
                <a:solidFill>
                  <a:schemeClr val="accent5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7F9601E6-F32E-D8EE-07CF-2AB101FE2DE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1" y="4733992"/>
            <a:ext cx="5641848" cy="3693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3D83875-7A47-CC01-FC45-E95D89B305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80809" y="5904484"/>
            <a:ext cx="500329" cy="44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14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22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Quote Slide 1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2660D47-3E3E-4462-3A38-8B44F21140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Right Triangle 3">
            <a:extLst>
              <a:ext uri="{FF2B5EF4-FFF2-40B4-BE49-F238E27FC236}">
                <a16:creationId xmlns:a16="http://schemas.microsoft.com/office/drawing/2014/main" id="{FBFE8166-8C52-3951-353B-188DD528DA45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tTriangle">
            <a:avLst/>
          </a:prstGeom>
          <a:gradFill flip="none" rotWithShape="1">
            <a:gsLst>
              <a:gs pos="15000">
                <a:schemeClr val="accent1">
                  <a:alpha val="85000"/>
                </a:schemeClr>
              </a:gs>
              <a:gs pos="100000">
                <a:schemeClr val="accent1">
                  <a:alpha val="1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5075C90-9D80-6D16-625C-60C82603482B}"/>
              </a:ext>
            </a:extLst>
          </p:cNvPr>
          <p:cNvSpPr txBox="1"/>
          <p:nvPr userDrawn="1"/>
        </p:nvSpPr>
        <p:spPr>
          <a:xfrm>
            <a:off x="11299062" y="6134100"/>
            <a:ext cx="435742" cy="723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b="0" i="0" smtClean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pPr algn="r"/>
              <a:t>‹#›</a:t>
            </a:fld>
            <a:endParaRPr lang="en-US" sz="1350" b="0" i="0" dirty="0">
              <a:solidFill>
                <a:schemeClr val="bg1"/>
              </a:solidFill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605AF1B-F9D2-8009-C5DF-9DEB5E7C260F}"/>
              </a:ext>
            </a:extLst>
          </p:cNvPr>
          <p:cNvSpPr txBox="1"/>
          <p:nvPr userDrawn="1"/>
        </p:nvSpPr>
        <p:spPr>
          <a:xfrm>
            <a:off x="8382000" y="6134100"/>
            <a:ext cx="2917062" cy="723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algn="r" defTabSz="457200" rtl="0" eaLnBrk="1" latinLnBrk="0" hangingPunct="1"/>
            <a:r>
              <a:rPr lang="en-US" sz="900" b="0" i="0" kern="1200" dirty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© 2025 Project Management Institute   |   PMIPR.ORG.BR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7657D07-A197-7031-FD0F-90A5EE4F7FBF}"/>
              </a:ext>
            </a:extLst>
          </p:cNvPr>
          <p:cNvCxnSpPr>
            <a:cxnSpLocks/>
          </p:cNvCxnSpPr>
          <p:nvPr/>
        </p:nvCxnSpPr>
        <p:spPr>
          <a:xfrm>
            <a:off x="1816145" y="4672582"/>
            <a:ext cx="855971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9">
            <a:extLst>
              <a:ext uri="{FF2B5EF4-FFF2-40B4-BE49-F238E27FC236}">
                <a16:creationId xmlns:a16="http://schemas.microsoft.com/office/drawing/2014/main" id="{66582BA8-A3A8-3FDB-EDCF-E121E971B8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16145" y="1590329"/>
            <a:ext cx="8558784" cy="2372960"/>
          </a:xfrm>
        </p:spPr>
        <p:txBody>
          <a:bodyPr anchor="b"/>
          <a:lstStyle>
            <a:lvl1pPr>
              <a:defRPr sz="36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89">
            <a:extLst>
              <a:ext uri="{FF2B5EF4-FFF2-40B4-BE49-F238E27FC236}">
                <a16:creationId xmlns:a16="http://schemas.microsoft.com/office/drawing/2014/main" id="{4ED03908-0EB6-D344-A36B-7EF2AF32D6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16145" y="4898339"/>
            <a:ext cx="8558784" cy="369332"/>
          </a:xfrm>
        </p:spPr>
        <p:txBody>
          <a:bodyPr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9">
            <a:extLst>
              <a:ext uri="{FF2B5EF4-FFF2-40B4-BE49-F238E27FC236}">
                <a16:creationId xmlns:a16="http://schemas.microsoft.com/office/drawing/2014/main" id="{6DF31E1B-51C5-1458-1AA2-C7DFB8725F2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6659" y="1352941"/>
            <a:ext cx="799899" cy="2123658"/>
          </a:xfrm>
        </p:spPr>
        <p:txBody>
          <a:bodyPr wrap="none" anchor="b">
            <a:spAutoFit/>
          </a:bodyPr>
          <a:lstStyle>
            <a:lvl1pPr marL="0" algn="l" defTabSz="457200" rtl="0" eaLnBrk="1" latinLnBrk="0" hangingPunct="1">
              <a:defRPr lang="en-US" sz="13800" b="0" i="0" kern="1200" dirty="0">
                <a:solidFill>
                  <a:srgbClr val="B465FF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1888482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F0A3E-BBA4-43B8-A931-0C78BD8D8F4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676402"/>
            <a:ext cx="11277600" cy="3962400"/>
          </a:xfrm>
        </p:spPr>
        <p:txBody>
          <a:bodyPr/>
          <a:lstStyle>
            <a:lvl1pPr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A30F7-982D-44C8-8697-03EE0B2E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EE43A6-CF4D-2CE8-51F3-76A4C2AED69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931893"/>
            <a:ext cx="11277608" cy="307777"/>
          </a:xfrm>
        </p:spPr>
        <p:txBody>
          <a:bodyPr>
            <a:spAutoFit/>
          </a:bodyPr>
          <a:lstStyle>
            <a:lvl1pPr>
              <a:defRPr sz="2000" b="0" i="0">
                <a:solidFill>
                  <a:schemeClr val="accent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E769CAE-CDD2-1126-CCF9-2B2E1FA0D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834233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313C8-1CF3-4059-87CE-3BA99B8CFC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7E7B34F8-F646-D130-3B51-0E85896171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931893"/>
            <a:ext cx="11277608" cy="307777"/>
          </a:xfrm>
        </p:spPr>
        <p:txBody>
          <a:bodyPr>
            <a:spAutoFit/>
          </a:bodyPr>
          <a:lstStyle>
            <a:lvl1pPr>
              <a:defRPr sz="2000" b="0" i="0">
                <a:solidFill>
                  <a:schemeClr val="accent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928310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A30F7-982D-44C8-8697-03EE0B2E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EE43A6-CF4D-2CE8-51F3-76A4C2AED69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931893"/>
            <a:ext cx="11277608" cy="307777"/>
          </a:xfrm>
        </p:spPr>
        <p:txBody>
          <a:bodyPr>
            <a:spAutoFit/>
          </a:bodyPr>
          <a:lstStyle>
            <a:lvl1pPr>
              <a:defRPr sz="2000" b="0" i="0">
                <a:solidFill>
                  <a:schemeClr val="accent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E769CAE-CDD2-1126-CCF9-2B2E1FA0D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25722"/>
            <a:ext cx="11277600" cy="443198"/>
          </a:xfr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45A2FF0-7441-7C07-699D-345E41CA84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1676402"/>
            <a:ext cx="5410200" cy="3959352"/>
          </a:xfrm>
        </p:spPr>
        <p:txBody>
          <a:bodyPr/>
          <a:lstStyle>
            <a:lvl1pPr>
              <a:defRPr sz="2000" b="0" i="0">
                <a:latin typeface="Aptos" panose="020B0004020202020204" pitchFamily="34" charset="0"/>
              </a:defRPr>
            </a:lvl1pPr>
            <a:lvl2pPr>
              <a:defRPr sz="2000" b="0" i="0">
                <a:latin typeface="Aptos" panose="020B0004020202020204" pitchFamily="34" charset="0"/>
              </a:defRPr>
            </a:lvl2pPr>
            <a:lvl3pPr>
              <a:defRPr sz="1600" b="0" i="0">
                <a:latin typeface="Aptos" panose="020B0004020202020204" pitchFamily="34" charset="0"/>
              </a:defRPr>
            </a:lvl3pPr>
            <a:lvl4pPr>
              <a:defRPr sz="1600" b="0" i="0">
                <a:latin typeface="Aptos" panose="020B0004020202020204" pitchFamily="34" charset="0"/>
              </a:defRPr>
            </a:lvl4pPr>
            <a:lvl5pPr>
              <a:defRPr sz="1400" b="0" i="0"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AC074920-4DC4-FECB-0598-01AE94BAF3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24600" y="1676402"/>
            <a:ext cx="5410200" cy="3959352"/>
          </a:xfrm>
        </p:spPr>
        <p:txBody>
          <a:bodyPr/>
          <a:lstStyle>
            <a:lvl1pPr>
              <a:defRPr sz="2000" b="0" i="0">
                <a:latin typeface="Aptos" panose="020B0004020202020204" pitchFamily="34" charset="0"/>
              </a:defRPr>
            </a:lvl1pPr>
            <a:lvl2pPr>
              <a:defRPr sz="2000" b="0" i="0">
                <a:latin typeface="Aptos" panose="020B0004020202020204" pitchFamily="34" charset="0"/>
              </a:defRPr>
            </a:lvl2pPr>
            <a:lvl3pPr>
              <a:defRPr sz="1600" b="0" i="0">
                <a:latin typeface="Aptos" panose="020B0004020202020204" pitchFamily="34" charset="0"/>
              </a:defRPr>
            </a:lvl3pPr>
            <a:lvl4pPr>
              <a:defRPr sz="1600" b="0" i="0">
                <a:latin typeface="Aptos" panose="020B0004020202020204" pitchFamily="34" charset="0"/>
              </a:defRPr>
            </a:lvl4pPr>
            <a:lvl5pPr>
              <a:defRPr sz="1400" b="0" i="0"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07274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Quote Slide 2 (Violet) -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71788A-B2A5-929D-21EA-5EBBE35C55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82EC3F9-F0B5-4B6C-C409-447EFD69424B}"/>
              </a:ext>
            </a:extLst>
          </p:cNvPr>
          <p:cNvCxnSpPr>
            <a:cxnSpLocks/>
          </p:cNvCxnSpPr>
          <p:nvPr userDrawn="1"/>
        </p:nvCxnSpPr>
        <p:spPr>
          <a:xfrm>
            <a:off x="457200" y="5196377"/>
            <a:ext cx="7058862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89">
            <a:extLst>
              <a:ext uri="{FF2B5EF4-FFF2-40B4-BE49-F238E27FC236}">
                <a16:creationId xmlns:a16="http://schemas.microsoft.com/office/drawing/2014/main" id="{2897611E-F29B-5921-73ED-13AE220AA3F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5460234"/>
            <a:ext cx="7059168" cy="307777"/>
          </a:xfrm>
        </p:spPr>
        <p:txBody>
          <a:bodyPr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7" name="Text Placeholder 89">
            <a:extLst>
              <a:ext uri="{FF2B5EF4-FFF2-40B4-BE49-F238E27FC236}">
                <a16:creationId xmlns:a16="http://schemas.microsoft.com/office/drawing/2014/main" id="{2CF29208-EF38-F35B-50B9-F2746662D9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7785" y="428625"/>
            <a:ext cx="799899" cy="2123658"/>
          </a:xfrm>
        </p:spPr>
        <p:txBody>
          <a:bodyPr wrap="none" anchor="b">
            <a:spAutoFit/>
          </a:bodyPr>
          <a:lstStyle>
            <a:lvl1pPr marL="0" algn="l" defTabSz="457200" rtl="0" eaLnBrk="1" latinLnBrk="0" hangingPunct="1">
              <a:defRPr lang="en-US" sz="13800" b="0" i="0" kern="1200" dirty="0">
                <a:solidFill>
                  <a:srgbClr val="B465FF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75" name="Text Placeholder 89">
            <a:extLst>
              <a:ext uri="{FF2B5EF4-FFF2-40B4-BE49-F238E27FC236}">
                <a16:creationId xmlns:a16="http://schemas.microsoft.com/office/drawing/2014/main" id="{B560BD48-2EB6-FFF7-9C0D-AF1F657822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1687022"/>
            <a:ext cx="7059168" cy="3245497"/>
          </a:xfrm>
        </p:spPr>
        <p:txBody>
          <a:bodyPr anchor="t"/>
          <a:lstStyle>
            <a:lvl1pPr>
              <a:defRPr sz="32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2786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ver 2 - Violet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85173EE-2C1F-1F11-F313-6C0328C40F35}"/>
              </a:ext>
            </a:extLst>
          </p:cNvPr>
          <p:cNvSpPr/>
          <p:nvPr userDrawn="1"/>
        </p:nvSpPr>
        <p:spPr>
          <a:xfrm>
            <a:off x="0" y="0"/>
            <a:ext cx="10755086" cy="5689600"/>
          </a:xfrm>
          <a:prstGeom prst="rect">
            <a:avLst/>
          </a:prstGeom>
          <a:gradFill flip="none" rotWithShape="1">
            <a:gsLst>
              <a:gs pos="0">
                <a:srgbClr val="100522">
                  <a:alpha val="90000"/>
                </a:srgbClr>
              </a:gs>
              <a:gs pos="77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/>
          <a:p>
            <a:pPr lv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46D46E-539F-5571-FB0C-A7BA6D6FF5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689600"/>
            <a:ext cx="12192000" cy="1168400"/>
          </a:xfrm>
          <a:prstGeom prst="rect">
            <a:avLst/>
          </a:prstGeom>
        </p:spPr>
      </p:pic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6A005C3D-349B-8C11-2AAB-216592AA788F}"/>
              </a:ext>
            </a:extLst>
          </p:cNvPr>
          <p:cNvSpPr>
            <a:spLocks noChangeAspect="1"/>
          </p:cNvSpPr>
          <p:nvPr userDrawn="1"/>
        </p:nvSpPr>
        <p:spPr>
          <a:xfrm>
            <a:off x="10248900" y="4911964"/>
            <a:ext cx="1943100" cy="1946036"/>
          </a:xfrm>
          <a:prstGeom prst="triangle">
            <a:avLst>
              <a:gd name="adj" fmla="val 1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616DE058-3E4F-E216-44C8-973BC188425B}"/>
              </a:ext>
            </a:extLst>
          </p:cNvPr>
          <p:cNvSpPr>
            <a:spLocks noChangeAspect="1"/>
          </p:cNvSpPr>
          <p:nvPr userDrawn="1"/>
        </p:nvSpPr>
        <p:spPr>
          <a:xfrm>
            <a:off x="10248900" y="2965928"/>
            <a:ext cx="1943100" cy="1946036"/>
          </a:xfrm>
          <a:prstGeom prst="triangle">
            <a:avLst>
              <a:gd name="adj" fmla="val 1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F283262-D01D-D3E9-6074-2699C440BE54}"/>
              </a:ext>
            </a:extLst>
          </p:cNvPr>
          <p:cNvSpPr>
            <a:spLocks noChangeAspect="1"/>
          </p:cNvSpPr>
          <p:nvPr userDrawn="1"/>
        </p:nvSpPr>
        <p:spPr>
          <a:xfrm>
            <a:off x="8305800" y="5689598"/>
            <a:ext cx="1943100" cy="1168402"/>
          </a:xfrm>
          <a:custGeom>
            <a:avLst/>
            <a:gdLst>
              <a:gd name="connsiteX0" fmla="*/ 1166639 w 1943100"/>
              <a:gd name="connsiteY0" fmla="*/ 0 h 1168402"/>
              <a:gd name="connsiteX1" fmla="*/ 1943100 w 1943100"/>
              <a:gd name="connsiteY1" fmla="*/ 0 h 1168402"/>
              <a:gd name="connsiteX2" fmla="*/ 1943100 w 1943100"/>
              <a:gd name="connsiteY2" fmla="*/ 1168402 h 1168402"/>
              <a:gd name="connsiteX3" fmla="*/ 0 w 1943100"/>
              <a:gd name="connsiteY3" fmla="*/ 1168402 h 116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3100" h="1168402">
                <a:moveTo>
                  <a:pt x="1166639" y="0"/>
                </a:moveTo>
                <a:lnTo>
                  <a:pt x="1943100" y="0"/>
                </a:lnTo>
                <a:lnTo>
                  <a:pt x="1943100" y="1168402"/>
                </a:lnTo>
                <a:lnTo>
                  <a:pt x="0" y="116840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77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DC10D5E-C362-7D95-719C-15414BDF04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869963"/>
            <a:ext cx="5638800" cy="2468881"/>
          </a:xfrm>
        </p:spPr>
        <p:txBody>
          <a:bodyPr wrap="square" anchor="b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66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presentation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9EBBC72-9798-3730-1DE9-2A59C8D25E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4792745"/>
            <a:ext cx="5638800" cy="307777"/>
          </a:xfr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46EE3E5-BF4D-F0DC-CE47-F6C9CD8E9C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82171"/>
            <a:ext cx="1682496" cy="448056"/>
          </a:xfrm>
          <a:prstGeom prst="roundRect">
            <a:avLst>
              <a:gd name="adj" fmla="val 50000"/>
            </a:avLst>
          </a:prstGeom>
          <a:solidFill>
            <a:srgbClr val="B465FF"/>
          </a:solidFill>
        </p:spPr>
        <p:txBody>
          <a:bodyPr anchor="ctr"/>
          <a:lstStyle>
            <a:lvl1pPr algn="ctr">
              <a:defRPr sz="1800" b="0" i="0">
                <a:solidFill>
                  <a:schemeClr val="bg2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2E486FF-16ED-13DE-A7AB-996BC6986FFF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65794"/>
            <a:ext cx="56388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91030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vider (Violet)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2815A4-E79C-3C07-B092-ABEBFA0D82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4" name="Title 1"/>
          <p:cNvSpPr>
            <a:spLocks noGrp="1"/>
          </p:cNvSpPr>
          <p:nvPr>
            <p:ph type="ctrTitle" hasCustomPrompt="1"/>
          </p:nvPr>
        </p:nvSpPr>
        <p:spPr>
          <a:xfrm>
            <a:off x="457199" y="2050676"/>
            <a:ext cx="5641848" cy="243759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80000"/>
              </a:lnSpc>
              <a:defRPr sz="6000" b="0" i="0" cap="none" baseline="0">
                <a:solidFill>
                  <a:srgbClr val="B465FF"/>
                </a:solidFill>
                <a:latin typeface="Aptos" panose="020B0004020202020204" pitchFamily="34" charset="0"/>
                <a:ea typeface="Helvetica Neue" panose="02000503000000020004" pitchFamily="2" charset="0"/>
                <a:cs typeface="Aparajita" panose="020B0604020202020204" pitchFamily="34" charset="0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0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4733992"/>
            <a:ext cx="564184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parajita" panose="020B0604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7764192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vider (Violet) -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8FF336-AAFE-E5D2-2170-21BC95B5A5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" y="25"/>
            <a:ext cx="12191910" cy="6857949"/>
          </a:xfrm>
          <a:prstGeom prst="rect">
            <a:avLst/>
          </a:prstGeom>
        </p:spPr>
      </p:pic>
      <p:sp>
        <p:nvSpPr>
          <p:cNvPr id="70" name="Title 1">
            <a:extLst>
              <a:ext uri="{FF2B5EF4-FFF2-40B4-BE49-F238E27FC236}">
                <a16:creationId xmlns:a16="http://schemas.microsoft.com/office/drawing/2014/main" id="{5C0ABF1D-6494-6CB7-B136-5EDBA23436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2050676"/>
            <a:ext cx="5638799" cy="243759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80000"/>
              </a:lnSpc>
              <a:defRPr sz="6000" b="0" i="0" cap="none" baseline="0">
                <a:solidFill>
                  <a:srgbClr val="B465FF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71" name="Subtitle 2">
            <a:extLst>
              <a:ext uri="{FF2B5EF4-FFF2-40B4-BE49-F238E27FC236}">
                <a16:creationId xmlns:a16="http://schemas.microsoft.com/office/drawing/2014/main" id="{00B468B2-B251-9283-11CF-F3B8885DF1E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4733992"/>
            <a:ext cx="5638799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5578209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F0A3E-BBA4-43B8-A931-0C78BD8D8F4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676402"/>
            <a:ext cx="11277600" cy="3962400"/>
          </a:xfrm>
        </p:spPr>
        <p:txBody>
          <a:bodyPr/>
          <a:lstStyle>
            <a:lvl1pPr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A30F7-982D-44C8-8697-03EE0B2E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EE43A6-CF4D-2CE8-51F3-76A4C2AED69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931893"/>
            <a:ext cx="11277608" cy="307777"/>
          </a:xfrm>
        </p:spPr>
        <p:txBody>
          <a:bodyPr>
            <a:spAutoFit/>
          </a:bodyPr>
          <a:lstStyle>
            <a:lvl1pPr>
              <a:defRPr sz="2000" b="0" i="0">
                <a:solidFill>
                  <a:schemeClr val="accent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E769CAE-CDD2-1126-CCF9-2B2E1FA0D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89984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313C8-1CF3-4059-87CE-3BA99B8CFC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7E7B34F8-F646-D130-3B51-0E85896171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931893"/>
            <a:ext cx="11277608" cy="307777"/>
          </a:xfrm>
        </p:spPr>
        <p:txBody>
          <a:bodyPr>
            <a:spAutoFit/>
          </a:bodyPr>
          <a:lstStyle>
            <a:lvl1pPr>
              <a:defRPr sz="2000" b="0" i="0">
                <a:solidFill>
                  <a:schemeClr val="accent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8431125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A30F7-982D-44C8-8697-03EE0B2E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EE43A6-CF4D-2CE8-51F3-76A4C2AED69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931893"/>
            <a:ext cx="11277608" cy="307777"/>
          </a:xfrm>
        </p:spPr>
        <p:txBody>
          <a:bodyPr>
            <a:spAutoFit/>
          </a:bodyPr>
          <a:lstStyle>
            <a:lvl1pPr>
              <a:defRPr sz="2000" b="0" i="0">
                <a:solidFill>
                  <a:schemeClr val="accent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E769CAE-CDD2-1126-CCF9-2B2E1FA0D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25722"/>
            <a:ext cx="11277600" cy="443198"/>
          </a:xfr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45A2FF0-7441-7C07-699D-345E41CA84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0" y="1676402"/>
            <a:ext cx="5410200" cy="3959352"/>
          </a:xfrm>
        </p:spPr>
        <p:txBody>
          <a:bodyPr/>
          <a:lstStyle>
            <a:lvl1pPr>
              <a:defRPr sz="2000" b="0" i="0">
                <a:latin typeface="Aptos" panose="020B0004020202020204" pitchFamily="34" charset="0"/>
              </a:defRPr>
            </a:lvl1pPr>
            <a:lvl2pPr>
              <a:defRPr sz="2000" b="0" i="0">
                <a:latin typeface="Aptos" panose="020B0004020202020204" pitchFamily="34" charset="0"/>
              </a:defRPr>
            </a:lvl2pPr>
            <a:lvl3pPr>
              <a:defRPr sz="1600" b="0" i="0">
                <a:latin typeface="Aptos" panose="020B0004020202020204" pitchFamily="34" charset="0"/>
              </a:defRPr>
            </a:lvl3pPr>
            <a:lvl4pPr>
              <a:defRPr sz="1600" b="0" i="0">
                <a:latin typeface="Aptos" panose="020B0004020202020204" pitchFamily="34" charset="0"/>
              </a:defRPr>
            </a:lvl4pPr>
            <a:lvl5pPr>
              <a:defRPr sz="1400" b="0" i="0"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AC074920-4DC4-FECB-0598-01AE94BAF3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24600" y="1676402"/>
            <a:ext cx="5410200" cy="3959352"/>
          </a:xfrm>
        </p:spPr>
        <p:txBody>
          <a:bodyPr/>
          <a:lstStyle>
            <a:lvl1pPr>
              <a:defRPr sz="2000" b="0" i="0">
                <a:latin typeface="Aptos" panose="020B0004020202020204" pitchFamily="34" charset="0"/>
              </a:defRPr>
            </a:lvl1pPr>
            <a:lvl2pPr>
              <a:defRPr sz="2000" b="0" i="0">
                <a:latin typeface="Aptos" panose="020B0004020202020204" pitchFamily="34" charset="0"/>
              </a:defRPr>
            </a:lvl2pPr>
            <a:lvl3pPr>
              <a:defRPr sz="1600" b="0" i="0">
                <a:latin typeface="Aptos" panose="020B0004020202020204" pitchFamily="34" charset="0"/>
              </a:defRPr>
            </a:lvl3pPr>
            <a:lvl4pPr>
              <a:defRPr sz="1600" b="0" i="0">
                <a:latin typeface="Aptos" panose="020B0004020202020204" pitchFamily="34" charset="0"/>
              </a:defRPr>
            </a:lvl4pPr>
            <a:lvl5pPr>
              <a:defRPr sz="1400" b="0" i="0"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37557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text + Graph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313C8-1CF3-4059-87CE-3BA99B8CFC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7E7B34F8-F646-D130-3B51-0E85896171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931893"/>
            <a:ext cx="11277608" cy="307777"/>
          </a:xfrm>
        </p:spPr>
        <p:txBody>
          <a:bodyPr>
            <a:spAutoFit/>
          </a:bodyPr>
          <a:lstStyle>
            <a:lvl1pPr>
              <a:defRPr sz="2000" b="0" i="0">
                <a:solidFill>
                  <a:schemeClr val="accent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Chart Placeholder 5">
            <a:extLst>
              <a:ext uri="{FF2B5EF4-FFF2-40B4-BE49-F238E27FC236}">
                <a16:creationId xmlns:a16="http://schemas.microsoft.com/office/drawing/2014/main" id="{6EFB78B2-568F-3FAA-8583-43778C92011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25312" y="1676400"/>
            <a:ext cx="5509491" cy="3957638"/>
          </a:xfr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CE655627-4388-455F-E29A-2B0B7064A2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" y="1676402"/>
            <a:ext cx="5410200" cy="3959352"/>
          </a:xfrm>
        </p:spPr>
        <p:txBody>
          <a:bodyPr/>
          <a:lstStyle>
            <a:lvl1pPr>
              <a:defRPr sz="2000" b="0" i="0">
                <a:latin typeface="Aptos" panose="020B0004020202020204" pitchFamily="34" charset="0"/>
              </a:defRPr>
            </a:lvl1pPr>
            <a:lvl2pPr>
              <a:defRPr sz="2000" b="0" i="0">
                <a:latin typeface="Aptos" panose="020B0004020202020204" pitchFamily="34" charset="0"/>
              </a:defRPr>
            </a:lvl2pPr>
            <a:lvl3pPr>
              <a:defRPr sz="1600" b="0" i="0">
                <a:latin typeface="Aptos" panose="020B0004020202020204" pitchFamily="34" charset="0"/>
              </a:defRPr>
            </a:lvl3pPr>
            <a:lvl4pPr>
              <a:defRPr sz="1600" b="0" i="0">
                <a:latin typeface="Aptos" panose="020B0004020202020204" pitchFamily="34" charset="0"/>
              </a:defRPr>
            </a:lvl4pPr>
            <a:lvl5pPr>
              <a:defRPr sz="1400" b="0" i="0"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18962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ulmn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313C8-1CF3-4059-87CE-3BA99B8CFC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7E7B34F8-F646-D130-3B51-0E85896171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931893"/>
            <a:ext cx="11277608" cy="307777"/>
          </a:xfrm>
        </p:spPr>
        <p:txBody>
          <a:bodyPr>
            <a:spAutoFit/>
          </a:bodyPr>
          <a:lstStyle>
            <a:lvl1pPr>
              <a:defRPr sz="2000" b="0" i="0">
                <a:solidFill>
                  <a:schemeClr val="accent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DD0074DB-0860-AD97-051E-5A0004165AA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57199" y="1676400"/>
            <a:ext cx="5509491" cy="3957638"/>
          </a:xfr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hart Placeholder 5">
            <a:extLst>
              <a:ext uri="{FF2B5EF4-FFF2-40B4-BE49-F238E27FC236}">
                <a16:creationId xmlns:a16="http://schemas.microsoft.com/office/drawing/2014/main" id="{6EFB78B2-568F-3FAA-8583-43778C92011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25312" y="1676400"/>
            <a:ext cx="5509491" cy="3957638"/>
          </a:xfr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6310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97864-D60D-92DE-CD25-C74F47D97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EC1653-1819-12F2-2214-BF7ABB6F8D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9E31B5F8-71BE-98A0-5EC9-F6679AD1EE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931893"/>
            <a:ext cx="11277608" cy="307777"/>
          </a:xfrm>
        </p:spPr>
        <p:txBody>
          <a:bodyPr>
            <a:spAutoFit/>
          </a:bodyPr>
          <a:lstStyle>
            <a:lvl1pPr>
              <a:defRPr sz="2000" b="0" i="0">
                <a:solidFill>
                  <a:schemeClr val="accent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B740EC06-4DAD-A7AE-BF63-34B6CFB5AF8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457200" y="1676399"/>
            <a:ext cx="11277600" cy="3940629"/>
          </a:xfr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0740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 - 3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6E0DC-AF37-3443-D063-6F5E47531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6785F73-E4FA-85CB-D78B-EDC112D3A7A1}"/>
              </a:ext>
            </a:extLst>
          </p:cNvPr>
          <p:cNvCxnSpPr>
            <a:cxnSpLocks/>
          </p:cNvCxnSpPr>
          <p:nvPr userDrawn="1"/>
        </p:nvCxnSpPr>
        <p:spPr>
          <a:xfrm>
            <a:off x="0" y="1880022"/>
            <a:ext cx="12192000" cy="0"/>
          </a:xfrm>
          <a:prstGeom prst="line">
            <a:avLst/>
          </a:prstGeom>
          <a:ln w="127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10E4E829-BAB9-B90A-2243-29B0E27AFD29}"/>
              </a:ext>
            </a:extLst>
          </p:cNvPr>
          <p:cNvSpPr/>
          <p:nvPr/>
        </p:nvSpPr>
        <p:spPr>
          <a:xfrm flipV="1">
            <a:off x="4356824" y="1699055"/>
            <a:ext cx="361934" cy="361934"/>
          </a:xfrm>
          <a:prstGeom prst="ellipse">
            <a:avLst/>
          </a:prstGeom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90A1E83-9E9E-B334-A156-923C724C7891}"/>
              </a:ext>
            </a:extLst>
          </p:cNvPr>
          <p:cNvSpPr/>
          <p:nvPr/>
        </p:nvSpPr>
        <p:spPr>
          <a:xfrm flipV="1">
            <a:off x="4444225" y="1786456"/>
            <a:ext cx="187133" cy="18713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5A781CE-AB2E-52EF-0BED-3C9AE4C7207B}"/>
              </a:ext>
            </a:extLst>
          </p:cNvPr>
          <p:cNvSpPr/>
          <p:nvPr/>
        </p:nvSpPr>
        <p:spPr>
          <a:xfrm flipV="1">
            <a:off x="457200" y="1699055"/>
            <a:ext cx="361934" cy="361934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27D142A-D77E-C7C5-AD13-3A00E0355845}"/>
              </a:ext>
            </a:extLst>
          </p:cNvPr>
          <p:cNvSpPr/>
          <p:nvPr/>
        </p:nvSpPr>
        <p:spPr>
          <a:xfrm flipV="1">
            <a:off x="544601" y="1786456"/>
            <a:ext cx="187133" cy="18713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B0C7CC1-30FC-78EB-3D9A-C10866C69E53}"/>
              </a:ext>
            </a:extLst>
          </p:cNvPr>
          <p:cNvCxnSpPr>
            <a:cxnSpLocks/>
          </p:cNvCxnSpPr>
          <p:nvPr userDrawn="1"/>
        </p:nvCxnSpPr>
        <p:spPr>
          <a:xfrm>
            <a:off x="4904994" y="3495393"/>
            <a:ext cx="293018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638C088-C76E-5FF5-AF63-C969B5D3AC44}"/>
              </a:ext>
            </a:extLst>
          </p:cNvPr>
          <p:cNvCxnSpPr>
            <a:cxnSpLocks/>
          </p:cNvCxnSpPr>
          <p:nvPr userDrawn="1"/>
        </p:nvCxnSpPr>
        <p:spPr>
          <a:xfrm>
            <a:off x="1005370" y="3495393"/>
            <a:ext cx="293018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C88639E-CE81-C6EA-A94B-7B92F8663685}"/>
              </a:ext>
            </a:extLst>
          </p:cNvPr>
          <p:cNvCxnSpPr>
            <a:cxnSpLocks/>
          </p:cNvCxnSpPr>
          <p:nvPr userDrawn="1"/>
        </p:nvCxnSpPr>
        <p:spPr>
          <a:xfrm>
            <a:off x="8804618" y="3495393"/>
            <a:ext cx="293018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7E3FCA0-F94B-A9F0-4EE2-608B557E15BD}"/>
              </a:ext>
            </a:extLst>
          </p:cNvPr>
          <p:cNvCxnSpPr>
            <a:cxnSpLocks/>
          </p:cNvCxnSpPr>
          <p:nvPr userDrawn="1"/>
        </p:nvCxnSpPr>
        <p:spPr>
          <a:xfrm>
            <a:off x="4535811" y="2049576"/>
            <a:ext cx="0" cy="4084524"/>
          </a:xfrm>
          <a:prstGeom prst="line">
            <a:avLst/>
          </a:prstGeom>
          <a:ln>
            <a:solidFill>
              <a:schemeClr val="accent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47C3CF5-22AB-52AC-F612-A822C3B6B3E4}"/>
              </a:ext>
            </a:extLst>
          </p:cNvPr>
          <p:cNvCxnSpPr>
            <a:cxnSpLocks/>
          </p:cNvCxnSpPr>
          <p:nvPr userDrawn="1"/>
        </p:nvCxnSpPr>
        <p:spPr>
          <a:xfrm>
            <a:off x="636187" y="2049576"/>
            <a:ext cx="0" cy="4084524"/>
          </a:xfrm>
          <a:prstGeom prst="line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3C82092-0F00-338B-371D-9F5366C9924E}"/>
              </a:ext>
            </a:extLst>
          </p:cNvPr>
          <p:cNvCxnSpPr>
            <a:cxnSpLocks/>
          </p:cNvCxnSpPr>
          <p:nvPr userDrawn="1"/>
        </p:nvCxnSpPr>
        <p:spPr>
          <a:xfrm>
            <a:off x="8435435" y="2049576"/>
            <a:ext cx="0" cy="4084524"/>
          </a:xfrm>
          <a:prstGeom prst="line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B266B1CA-5DB3-AD8C-1931-F649009D2EAD}"/>
              </a:ext>
            </a:extLst>
          </p:cNvPr>
          <p:cNvSpPr/>
          <p:nvPr userDrawn="1"/>
        </p:nvSpPr>
        <p:spPr>
          <a:xfrm flipV="1">
            <a:off x="8256448" y="1699055"/>
            <a:ext cx="361934" cy="361934"/>
          </a:xfrm>
          <a:prstGeom prst="ellips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98C977E-FF21-30DE-507B-4FCEAE8FD352}"/>
              </a:ext>
            </a:extLst>
          </p:cNvPr>
          <p:cNvSpPr/>
          <p:nvPr userDrawn="1"/>
        </p:nvSpPr>
        <p:spPr>
          <a:xfrm flipV="1">
            <a:off x="8343849" y="1786456"/>
            <a:ext cx="187133" cy="1871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64B1C054-2F39-1EE1-7F3F-AAA067831362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57200" y="931893"/>
            <a:ext cx="11277608" cy="307777"/>
          </a:xfrm>
        </p:spPr>
        <p:txBody>
          <a:bodyPr>
            <a:spAutoFit/>
          </a:bodyPr>
          <a:lstStyle>
            <a:lvl1pPr>
              <a:defRPr sz="2000" b="0" i="0">
                <a:solidFill>
                  <a:schemeClr val="accent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DCC1621-E98A-4545-F20C-2C705D42C157}"/>
              </a:ext>
            </a:extLst>
          </p:cNvPr>
          <p:cNvSpPr txBox="1"/>
          <p:nvPr userDrawn="1"/>
        </p:nvSpPr>
        <p:spPr>
          <a:xfrm>
            <a:off x="11299062" y="6134100"/>
            <a:ext cx="435742" cy="723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pPr algn="r"/>
              <a:t>‹#›</a:t>
            </a:fld>
            <a:endParaRPr lang="en-US" sz="1350" b="0" i="0" dirty="0">
              <a:solidFill>
                <a:schemeClr val="tx1"/>
              </a:solidFill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BEEB298-36A5-0624-BBA0-739F36BABE74}"/>
              </a:ext>
            </a:extLst>
          </p:cNvPr>
          <p:cNvSpPr txBox="1"/>
          <p:nvPr userDrawn="1"/>
        </p:nvSpPr>
        <p:spPr>
          <a:xfrm>
            <a:off x="8343849" y="6134100"/>
            <a:ext cx="2955213" cy="723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algn="r" defTabSz="457200" rtl="0" eaLnBrk="1" latinLnBrk="0" hangingPunct="1"/>
            <a:r>
              <a:rPr lang="en-US" sz="900" b="0" i="0" kern="1200" dirty="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© 2025 Project Management Institute   |   PMIPR.ORG.BR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B34B2C11-E0C4-943A-986B-DAA6DB642FD7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05370" y="2308448"/>
            <a:ext cx="2926080" cy="900246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300"/>
              </a:spcAft>
              <a:defRPr sz="1600" b="0" i="0" cap="all" spc="300" baseline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None/>
              <a:defRPr sz="20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Date</a:t>
            </a:r>
          </a:p>
          <a:p>
            <a:pPr lvl="1"/>
            <a:r>
              <a:rPr lang="en-US" dirty="0"/>
              <a:t>Insert header here</a:t>
            </a:r>
            <a:br>
              <a:rPr lang="en-US" dirty="0"/>
            </a:br>
            <a:r>
              <a:rPr lang="en-US" dirty="0"/>
              <a:t>2 lines max, 20pt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C196E912-074E-0E41-E4DE-5B98113A2DBA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1005370" y="3777425"/>
            <a:ext cx="2926080" cy="1728216"/>
          </a:xfrm>
          <a:noFill/>
        </p:spPr>
        <p:txBody>
          <a:bodyPr/>
          <a:lstStyle>
            <a:lvl1pPr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22A25B0D-86D9-6D12-FE03-9AF33EB37518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4904994" y="2308448"/>
            <a:ext cx="2926080" cy="900246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300"/>
              </a:spcAft>
              <a:defRPr sz="1600" b="0" i="0" cap="all" spc="300" baseline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None/>
              <a:defRPr sz="20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Date</a:t>
            </a:r>
          </a:p>
          <a:p>
            <a:pPr lvl="1"/>
            <a:r>
              <a:rPr lang="en-US" dirty="0"/>
              <a:t>Insert header here</a:t>
            </a:r>
            <a:br>
              <a:rPr lang="en-US" dirty="0"/>
            </a:br>
            <a:r>
              <a:rPr lang="en-US" dirty="0"/>
              <a:t>2 lines max, 20pt</a:t>
            </a:r>
          </a:p>
        </p:txBody>
      </p:sp>
      <p:sp>
        <p:nvSpPr>
          <p:cNvPr id="35" name="Text Placeholder 32">
            <a:extLst>
              <a:ext uri="{FF2B5EF4-FFF2-40B4-BE49-F238E27FC236}">
                <a16:creationId xmlns:a16="http://schemas.microsoft.com/office/drawing/2014/main" id="{3F12F1CD-9AD2-96AE-C2A8-61D12FEB3390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4904994" y="3777425"/>
            <a:ext cx="2926080" cy="1728216"/>
          </a:xfrm>
          <a:noFill/>
        </p:spPr>
        <p:txBody>
          <a:bodyPr/>
          <a:lstStyle>
            <a:lvl1pPr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0DF9B753-A488-2AF3-ED33-92DC22362B82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8808720" y="2308448"/>
            <a:ext cx="2926080" cy="900246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300"/>
              </a:spcAft>
              <a:defRPr sz="1600" b="0" i="0" cap="all" spc="300" baseline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None/>
              <a:defRPr sz="20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Date</a:t>
            </a:r>
          </a:p>
          <a:p>
            <a:pPr lvl="1"/>
            <a:r>
              <a:rPr lang="en-US" dirty="0"/>
              <a:t>Insert header here</a:t>
            </a:r>
            <a:br>
              <a:rPr lang="en-US" dirty="0"/>
            </a:br>
            <a:r>
              <a:rPr lang="en-US" dirty="0"/>
              <a:t>2 lines max, 20pt</a:t>
            </a:r>
          </a:p>
        </p:txBody>
      </p:sp>
      <p:sp>
        <p:nvSpPr>
          <p:cNvPr id="37" name="Text Placeholder 32">
            <a:extLst>
              <a:ext uri="{FF2B5EF4-FFF2-40B4-BE49-F238E27FC236}">
                <a16:creationId xmlns:a16="http://schemas.microsoft.com/office/drawing/2014/main" id="{AD8E387C-7D5E-81A6-D8BF-D4E982636E61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8808720" y="3777425"/>
            <a:ext cx="2926080" cy="1728216"/>
          </a:xfrm>
          <a:noFill/>
        </p:spPr>
        <p:txBody>
          <a:bodyPr/>
          <a:lstStyle>
            <a:lvl1pPr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70648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 - 6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6E0DC-AF37-3443-D063-6F5E47531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64B1C054-2F39-1EE1-7F3F-AAA067831362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57200" y="931893"/>
            <a:ext cx="11277608" cy="307777"/>
          </a:xfrm>
        </p:spPr>
        <p:txBody>
          <a:bodyPr>
            <a:spAutoFit/>
          </a:bodyPr>
          <a:lstStyle>
            <a:lvl1pPr>
              <a:defRPr sz="2000" b="0" i="0">
                <a:solidFill>
                  <a:schemeClr val="accent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DCC1621-E98A-4545-F20C-2C705D42C157}"/>
              </a:ext>
            </a:extLst>
          </p:cNvPr>
          <p:cNvSpPr txBox="1"/>
          <p:nvPr userDrawn="1"/>
        </p:nvSpPr>
        <p:spPr>
          <a:xfrm>
            <a:off x="11299062" y="6134100"/>
            <a:ext cx="435742" cy="723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pPr algn="r"/>
              <a:t>‹#›</a:t>
            </a:fld>
            <a:endParaRPr lang="en-US" sz="1350" b="0" i="0" dirty="0">
              <a:solidFill>
                <a:schemeClr val="tx1"/>
              </a:solidFill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BEEB298-36A5-0624-BBA0-739F36BABE74}"/>
              </a:ext>
            </a:extLst>
          </p:cNvPr>
          <p:cNvSpPr txBox="1"/>
          <p:nvPr userDrawn="1"/>
        </p:nvSpPr>
        <p:spPr>
          <a:xfrm>
            <a:off x="8228304" y="6134100"/>
            <a:ext cx="3070758" cy="723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algn="r" defTabSz="457200" rtl="0" eaLnBrk="1" latinLnBrk="0" hangingPunct="1"/>
            <a:r>
              <a:rPr lang="en-US" sz="900" b="0" i="0" kern="1200" dirty="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© 2025 Project Management Institute   |   PMIPR.ORG.BR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B21AAB7-367D-9C73-AEA7-E9B8D0969B47}"/>
              </a:ext>
            </a:extLst>
          </p:cNvPr>
          <p:cNvCxnSpPr>
            <a:cxnSpLocks/>
          </p:cNvCxnSpPr>
          <p:nvPr userDrawn="1"/>
        </p:nvCxnSpPr>
        <p:spPr>
          <a:xfrm>
            <a:off x="914221" y="2583205"/>
            <a:ext cx="244295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18F148D-7523-3CD6-512D-A046AED7D06C}"/>
              </a:ext>
            </a:extLst>
          </p:cNvPr>
          <p:cNvCxnSpPr>
            <a:cxnSpLocks/>
          </p:cNvCxnSpPr>
          <p:nvPr userDrawn="1"/>
        </p:nvCxnSpPr>
        <p:spPr>
          <a:xfrm>
            <a:off x="4343221" y="2583205"/>
            <a:ext cx="244295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7A4653B-6644-C7C5-4DFA-E270E3DCBC2D}"/>
              </a:ext>
            </a:extLst>
          </p:cNvPr>
          <p:cNvCxnSpPr>
            <a:cxnSpLocks/>
          </p:cNvCxnSpPr>
          <p:nvPr userDrawn="1"/>
        </p:nvCxnSpPr>
        <p:spPr>
          <a:xfrm>
            <a:off x="7841859" y="2583205"/>
            <a:ext cx="244295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48DC06E-7B84-D060-7B4C-35CF5B2BCE48}"/>
              </a:ext>
            </a:extLst>
          </p:cNvPr>
          <p:cNvCxnSpPr>
            <a:cxnSpLocks/>
          </p:cNvCxnSpPr>
          <p:nvPr userDrawn="1"/>
        </p:nvCxnSpPr>
        <p:spPr>
          <a:xfrm flipV="1">
            <a:off x="606425" y="1676400"/>
            <a:ext cx="0" cy="2087487"/>
          </a:xfrm>
          <a:prstGeom prst="line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9F51456-407C-8927-12F4-A459D42CA761}"/>
              </a:ext>
            </a:extLst>
          </p:cNvPr>
          <p:cNvCxnSpPr>
            <a:cxnSpLocks/>
          </p:cNvCxnSpPr>
          <p:nvPr userDrawn="1"/>
        </p:nvCxnSpPr>
        <p:spPr>
          <a:xfrm flipV="1">
            <a:off x="4035425" y="1676400"/>
            <a:ext cx="0" cy="2087487"/>
          </a:xfrm>
          <a:prstGeom prst="line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589D2D9-A11A-398D-4CFA-7A5A076AE1AC}"/>
              </a:ext>
            </a:extLst>
          </p:cNvPr>
          <p:cNvCxnSpPr>
            <a:cxnSpLocks/>
          </p:cNvCxnSpPr>
          <p:nvPr userDrawn="1"/>
        </p:nvCxnSpPr>
        <p:spPr>
          <a:xfrm flipV="1">
            <a:off x="7534063" y="1676400"/>
            <a:ext cx="0" cy="2087486"/>
          </a:xfrm>
          <a:prstGeom prst="line">
            <a:avLst/>
          </a:prstGeom>
          <a:ln>
            <a:solidFill>
              <a:schemeClr val="accent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22445A4-1042-DED9-BF12-2D72F7A30741}"/>
              </a:ext>
            </a:extLst>
          </p:cNvPr>
          <p:cNvCxnSpPr>
            <a:cxnSpLocks/>
          </p:cNvCxnSpPr>
          <p:nvPr userDrawn="1"/>
        </p:nvCxnSpPr>
        <p:spPr>
          <a:xfrm>
            <a:off x="2357857" y="5204216"/>
            <a:ext cx="244295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A2CB34B-820D-8409-F121-58C3E93DB2BD}"/>
              </a:ext>
            </a:extLst>
          </p:cNvPr>
          <p:cNvCxnSpPr>
            <a:cxnSpLocks/>
          </p:cNvCxnSpPr>
          <p:nvPr userDrawn="1"/>
        </p:nvCxnSpPr>
        <p:spPr>
          <a:xfrm>
            <a:off x="5786857" y="5204216"/>
            <a:ext cx="244295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66B8FDB-CDC2-80FA-CD1C-D033F968388B}"/>
              </a:ext>
            </a:extLst>
          </p:cNvPr>
          <p:cNvCxnSpPr>
            <a:cxnSpLocks/>
          </p:cNvCxnSpPr>
          <p:nvPr userDrawn="1"/>
        </p:nvCxnSpPr>
        <p:spPr>
          <a:xfrm>
            <a:off x="9285495" y="5204216"/>
            <a:ext cx="244295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12E0E98-12D1-5215-E4EF-F0BEBE805A45}"/>
              </a:ext>
            </a:extLst>
          </p:cNvPr>
          <p:cNvCxnSpPr>
            <a:cxnSpLocks/>
          </p:cNvCxnSpPr>
          <p:nvPr userDrawn="1"/>
        </p:nvCxnSpPr>
        <p:spPr>
          <a:xfrm>
            <a:off x="2050061" y="4046613"/>
            <a:ext cx="0" cy="2087488"/>
          </a:xfrm>
          <a:prstGeom prst="line">
            <a:avLst/>
          </a:prstGeom>
          <a:ln>
            <a:solidFill>
              <a:schemeClr val="accent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902DC21-CE15-151F-B9C0-5A6B0F2EB31A}"/>
              </a:ext>
            </a:extLst>
          </p:cNvPr>
          <p:cNvCxnSpPr>
            <a:cxnSpLocks/>
          </p:cNvCxnSpPr>
          <p:nvPr userDrawn="1"/>
        </p:nvCxnSpPr>
        <p:spPr>
          <a:xfrm>
            <a:off x="5479061" y="4046613"/>
            <a:ext cx="0" cy="2087488"/>
          </a:xfrm>
          <a:prstGeom prst="line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49BE142-E99E-FD52-7DB3-425410DCC40C}"/>
              </a:ext>
            </a:extLst>
          </p:cNvPr>
          <p:cNvCxnSpPr>
            <a:cxnSpLocks/>
          </p:cNvCxnSpPr>
          <p:nvPr userDrawn="1"/>
        </p:nvCxnSpPr>
        <p:spPr>
          <a:xfrm>
            <a:off x="8977699" y="4046613"/>
            <a:ext cx="0" cy="2087488"/>
          </a:xfrm>
          <a:prstGeom prst="line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8FEA1A0-C09E-F045-F3DD-73B452AF2B34}"/>
              </a:ext>
            </a:extLst>
          </p:cNvPr>
          <p:cNvCxnSpPr>
            <a:cxnSpLocks/>
          </p:cNvCxnSpPr>
          <p:nvPr userDrawn="1"/>
        </p:nvCxnSpPr>
        <p:spPr>
          <a:xfrm>
            <a:off x="0" y="3905251"/>
            <a:ext cx="12192000" cy="0"/>
          </a:xfrm>
          <a:prstGeom prst="line">
            <a:avLst/>
          </a:prstGeom>
          <a:ln w="127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EA091AA-B59D-B49C-E38C-E189F0575A06}"/>
              </a:ext>
            </a:extLst>
          </p:cNvPr>
          <p:cNvGrpSpPr/>
          <p:nvPr userDrawn="1"/>
        </p:nvGrpSpPr>
        <p:grpSpPr>
          <a:xfrm>
            <a:off x="457200" y="3754375"/>
            <a:ext cx="301752" cy="301752"/>
            <a:chOff x="457200" y="3754375"/>
            <a:chExt cx="301752" cy="301752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0430C8A8-5299-F7D9-64BD-E233EBB2F10E}"/>
                </a:ext>
              </a:extLst>
            </p:cNvPr>
            <p:cNvSpPr/>
            <p:nvPr/>
          </p:nvSpPr>
          <p:spPr>
            <a:xfrm>
              <a:off x="457200" y="3754375"/>
              <a:ext cx="301752" cy="301752"/>
            </a:xfrm>
            <a:prstGeom prst="ellipse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CC8AB21-5868-ED1B-185C-2F1B6FE6007C}"/>
                </a:ext>
              </a:extLst>
            </p:cNvPr>
            <p:cNvSpPr/>
            <p:nvPr/>
          </p:nvSpPr>
          <p:spPr>
            <a:xfrm>
              <a:off x="530068" y="3827243"/>
              <a:ext cx="156017" cy="15601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26B03FB-6319-50CA-D628-FB9AEF43729D}"/>
              </a:ext>
            </a:extLst>
          </p:cNvPr>
          <p:cNvGrpSpPr/>
          <p:nvPr userDrawn="1"/>
        </p:nvGrpSpPr>
        <p:grpSpPr>
          <a:xfrm>
            <a:off x="3886200" y="3754375"/>
            <a:ext cx="301752" cy="301752"/>
            <a:chOff x="3886200" y="3754375"/>
            <a:chExt cx="301752" cy="301752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BD6CCDCB-3F47-5F9C-0BBD-0ED5E6E0DD24}"/>
                </a:ext>
              </a:extLst>
            </p:cNvPr>
            <p:cNvSpPr/>
            <p:nvPr/>
          </p:nvSpPr>
          <p:spPr>
            <a:xfrm>
              <a:off x="3886200" y="3754375"/>
              <a:ext cx="301752" cy="301752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08B5059-14A7-6D21-D62C-B4C04C7081EA}"/>
                </a:ext>
              </a:extLst>
            </p:cNvPr>
            <p:cNvSpPr/>
            <p:nvPr/>
          </p:nvSpPr>
          <p:spPr>
            <a:xfrm>
              <a:off x="3959068" y="3827243"/>
              <a:ext cx="156017" cy="1560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BE93E8D-4455-3321-253D-711AB46C27E7}"/>
              </a:ext>
            </a:extLst>
          </p:cNvPr>
          <p:cNvGrpSpPr/>
          <p:nvPr userDrawn="1"/>
        </p:nvGrpSpPr>
        <p:grpSpPr>
          <a:xfrm>
            <a:off x="1900836" y="3754375"/>
            <a:ext cx="301752" cy="301752"/>
            <a:chOff x="1900836" y="3754375"/>
            <a:chExt cx="301752" cy="301752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551E2B3-2A94-D855-3B19-A774093C3D3C}"/>
                </a:ext>
              </a:extLst>
            </p:cNvPr>
            <p:cNvSpPr/>
            <p:nvPr/>
          </p:nvSpPr>
          <p:spPr>
            <a:xfrm flipV="1">
              <a:off x="1900836" y="3754375"/>
              <a:ext cx="301752" cy="301752"/>
            </a:xfrm>
            <a:prstGeom prst="ellipse">
              <a:avLst/>
            </a:prstGeom>
            <a:solidFill>
              <a:schemeClr val="accent5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8A008512-EAB6-E9DA-751C-F221FD926A0F}"/>
                </a:ext>
              </a:extLst>
            </p:cNvPr>
            <p:cNvSpPr/>
            <p:nvPr/>
          </p:nvSpPr>
          <p:spPr>
            <a:xfrm flipV="1">
              <a:off x="1973704" y="3827243"/>
              <a:ext cx="156017" cy="1560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47E4098-4941-C2F8-ACB6-678B4483FA5B}"/>
              </a:ext>
            </a:extLst>
          </p:cNvPr>
          <p:cNvGrpSpPr/>
          <p:nvPr userDrawn="1"/>
        </p:nvGrpSpPr>
        <p:grpSpPr>
          <a:xfrm>
            <a:off x="5329836" y="3754375"/>
            <a:ext cx="301752" cy="301752"/>
            <a:chOff x="5329836" y="3754375"/>
            <a:chExt cx="301752" cy="301752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3A01D10-0EFD-6DEF-F7BB-E854A2C39CF2}"/>
                </a:ext>
              </a:extLst>
            </p:cNvPr>
            <p:cNvSpPr/>
            <p:nvPr/>
          </p:nvSpPr>
          <p:spPr>
            <a:xfrm flipV="1">
              <a:off x="5329836" y="3754375"/>
              <a:ext cx="301752" cy="301752"/>
            </a:xfrm>
            <a:prstGeom prst="ellipse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5B2426CA-0E9C-D1DD-B24C-5BB2AE4DB4EF}"/>
                </a:ext>
              </a:extLst>
            </p:cNvPr>
            <p:cNvSpPr/>
            <p:nvPr/>
          </p:nvSpPr>
          <p:spPr>
            <a:xfrm flipV="1">
              <a:off x="5402704" y="3827243"/>
              <a:ext cx="156017" cy="15601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1AA47CA-F9DC-298C-2292-B5AF0ABA991F}"/>
              </a:ext>
            </a:extLst>
          </p:cNvPr>
          <p:cNvGrpSpPr/>
          <p:nvPr userDrawn="1"/>
        </p:nvGrpSpPr>
        <p:grpSpPr>
          <a:xfrm>
            <a:off x="8828474" y="3754375"/>
            <a:ext cx="301752" cy="301752"/>
            <a:chOff x="8828474" y="3754375"/>
            <a:chExt cx="301752" cy="301752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35F045B9-D618-6679-E2B6-93F55585E46A}"/>
                </a:ext>
              </a:extLst>
            </p:cNvPr>
            <p:cNvSpPr/>
            <p:nvPr/>
          </p:nvSpPr>
          <p:spPr>
            <a:xfrm flipV="1">
              <a:off x="8828474" y="3754375"/>
              <a:ext cx="301752" cy="301752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BBA1257B-6FC9-95A4-BF32-4A97DBDDE346}"/>
                </a:ext>
              </a:extLst>
            </p:cNvPr>
            <p:cNvSpPr/>
            <p:nvPr/>
          </p:nvSpPr>
          <p:spPr>
            <a:xfrm flipV="1">
              <a:off x="8901342" y="3827243"/>
              <a:ext cx="156017" cy="1560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32CC69D-DCC3-B6A1-D8E4-8E105E7F2D07}"/>
              </a:ext>
            </a:extLst>
          </p:cNvPr>
          <p:cNvGrpSpPr/>
          <p:nvPr userDrawn="1"/>
        </p:nvGrpSpPr>
        <p:grpSpPr>
          <a:xfrm>
            <a:off x="7383187" y="3754375"/>
            <a:ext cx="301752" cy="301752"/>
            <a:chOff x="7383187" y="3754375"/>
            <a:chExt cx="301752" cy="301752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2087FCF-5275-7226-4513-1CA76328CAA3}"/>
                </a:ext>
              </a:extLst>
            </p:cNvPr>
            <p:cNvSpPr/>
            <p:nvPr/>
          </p:nvSpPr>
          <p:spPr>
            <a:xfrm flipV="1">
              <a:off x="7383187" y="3754375"/>
              <a:ext cx="301752" cy="301752"/>
            </a:xfrm>
            <a:prstGeom prst="ellipse">
              <a:avLst/>
            </a:prstGeom>
            <a:solidFill>
              <a:schemeClr val="accent5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EA46E227-CB11-17D1-AC37-2F6484B8BE4E}"/>
                </a:ext>
              </a:extLst>
            </p:cNvPr>
            <p:cNvSpPr/>
            <p:nvPr/>
          </p:nvSpPr>
          <p:spPr>
            <a:xfrm flipV="1">
              <a:off x="7456055" y="3827243"/>
              <a:ext cx="156017" cy="1560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i="0" dirty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69" name="Text Placeholder 30">
            <a:extLst>
              <a:ext uri="{FF2B5EF4-FFF2-40B4-BE49-F238E27FC236}">
                <a16:creationId xmlns:a16="http://schemas.microsoft.com/office/drawing/2014/main" id="{14797CAD-142B-DACD-FE33-F9777679F9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5728" y="1676401"/>
            <a:ext cx="2441448" cy="715581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300"/>
              </a:spcAft>
              <a:defRPr sz="1200" b="0" i="0" cap="all" spc="300" baseline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None/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Date</a:t>
            </a:r>
          </a:p>
          <a:p>
            <a:pPr lvl="1"/>
            <a:r>
              <a:rPr lang="en-US" dirty="0"/>
              <a:t>Insert header here</a:t>
            </a:r>
            <a:br>
              <a:rPr lang="en-US" dirty="0"/>
            </a:br>
            <a:r>
              <a:rPr lang="en-US" dirty="0"/>
              <a:t>2 lines max, 16pt</a:t>
            </a:r>
          </a:p>
        </p:txBody>
      </p:sp>
      <p:sp>
        <p:nvSpPr>
          <p:cNvPr id="70" name="Text Placeholder 32">
            <a:extLst>
              <a:ext uri="{FF2B5EF4-FFF2-40B4-BE49-F238E27FC236}">
                <a16:creationId xmlns:a16="http://schemas.microsoft.com/office/drawing/2014/main" id="{6EF2DCFD-3FB2-EFEB-8B69-BDC10172A6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5728" y="2774426"/>
            <a:ext cx="2441448" cy="740664"/>
          </a:xfrm>
          <a:noFill/>
        </p:spPr>
        <p:txBody>
          <a:bodyPr/>
          <a:lstStyle>
            <a:lvl1pPr>
              <a:defRPr sz="12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1" name="Text Placeholder 30">
            <a:extLst>
              <a:ext uri="{FF2B5EF4-FFF2-40B4-BE49-F238E27FC236}">
                <a16:creationId xmlns:a16="http://schemas.microsoft.com/office/drawing/2014/main" id="{0F2F76F2-CF8C-EC7A-A23F-9DA407F5B4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43221" y="1676401"/>
            <a:ext cx="2441448" cy="715581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300"/>
              </a:spcAft>
              <a:defRPr sz="1200" b="0" i="0" cap="all" spc="300" baseline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None/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Date</a:t>
            </a:r>
          </a:p>
          <a:p>
            <a:pPr lvl="1"/>
            <a:r>
              <a:rPr lang="en-US" dirty="0"/>
              <a:t>Insert header here</a:t>
            </a:r>
            <a:br>
              <a:rPr lang="en-US" dirty="0"/>
            </a:br>
            <a:r>
              <a:rPr lang="en-US" dirty="0"/>
              <a:t>2 lines max, 16pt</a:t>
            </a:r>
          </a:p>
        </p:txBody>
      </p:sp>
      <p:sp>
        <p:nvSpPr>
          <p:cNvPr id="72" name="Text Placeholder 32">
            <a:extLst>
              <a:ext uri="{FF2B5EF4-FFF2-40B4-BE49-F238E27FC236}">
                <a16:creationId xmlns:a16="http://schemas.microsoft.com/office/drawing/2014/main" id="{7F2FE303-86FE-3E99-7A05-6D93BEB9D8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43221" y="2774426"/>
            <a:ext cx="2441448" cy="740664"/>
          </a:xfrm>
          <a:noFill/>
        </p:spPr>
        <p:txBody>
          <a:bodyPr/>
          <a:lstStyle>
            <a:lvl1pPr>
              <a:defRPr sz="12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3" name="Text Placeholder 30">
            <a:extLst>
              <a:ext uri="{FF2B5EF4-FFF2-40B4-BE49-F238E27FC236}">
                <a16:creationId xmlns:a16="http://schemas.microsoft.com/office/drawing/2014/main" id="{31492847-E8AC-7940-8951-29161CD0B09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1859" y="1676401"/>
            <a:ext cx="2441448" cy="715581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300"/>
              </a:spcAft>
              <a:defRPr sz="1200" b="0" i="0" cap="all" spc="300" baseline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None/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Date</a:t>
            </a:r>
          </a:p>
          <a:p>
            <a:pPr lvl="1"/>
            <a:r>
              <a:rPr lang="en-US" dirty="0"/>
              <a:t>Insert header here</a:t>
            </a:r>
            <a:br>
              <a:rPr lang="en-US" dirty="0"/>
            </a:br>
            <a:r>
              <a:rPr lang="en-US" dirty="0"/>
              <a:t>2 lines max, 16pt</a:t>
            </a:r>
          </a:p>
        </p:txBody>
      </p:sp>
      <p:sp>
        <p:nvSpPr>
          <p:cNvPr id="74" name="Text Placeholder 32">
            <a:extLst>
              <a:ext uri="{FF2B5EF4-FFF2-40B4-BE49-F238E27FC236}">
                <a16:creationId xmlns:a16="http://schemas.microsoft.com/office/drawing/2014/main" id="{EC5D4371-11B0-C045-E5B4-E3FAABBE81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41859" y="2774426"/>
            <a:ext cx="2441448" cy="740664"/>
          </a:xfrm>
          <a:noFill/>
        </p:spPr>
        <p:txBody>
          <a:bodyPr/>
          <a:lstStyle>
            <a:lvl1pPr>
              <a:defRPr sz="12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5" name="Text Placeholder 30">
            <a:extLst>
              <a:ext uri="{FF2B5EF4-FFF2-40B4-BE49-F238E27FC236}">
                <a16:creationId xmlns:a16="http://schemas.microsoft.com/office/drawing/2014/main" id="{D43976F3-B315-FDD8-77DB-8323FB70D3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357857" y="4297412"/>
            <a:ext cx="2441448" cy="715581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300"/>
              </a:spcAft>
              <a:defRPr sz="1200" b="0" i="0" cap="all" spc="300" baseline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None/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Date</a:t>
            </a:r>
          </a:p>
          <a:p>
            <a:pPr lvl="1"/>
            <a:r>
              <a:rPr lang="en-US" dirty="0"/>
              <a:t>Insert header here</a:t>
            </a:r>
            <a:br>
              <a:rPr lang="en-US" dirty="0"/>
            </a:br>
            <a:r>
              <a:rPr lang="en-US" dirty="0"/>
              <a:t>2 lines max, 16pt</a:t>
            </a:r>
          </a:p>
        </p:txBody>
      </p:sp>
      <p:sp>
        <p:nvSpPr>
          <p:cNvPr id="76" name="Text Placeholder 32">
            <a:extLst>
              <a:ext uri="{FF2B5EF4-FFF2-40B4-BE49-F238E27FC236}">
                <a16:creationId xmlns:a16="http://schemas.microsoft.com/office/drawing/2014/main" id="{2A7B63B2-C88E-E149-376C-4D1303FB00B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357857" y="5395437"/>
            <a:ext cx="2441448" cy="740664"/>
          </a:xfrm>
          <a:noFill/>
        </p:spPr>
        <p:txBody>
          <a:bodyPr/>
          <a:lstStyle>
            <a:lvl1pPr>
              <a:defRPr sz="12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7" name="Text Placeholder 30">
            <a:extLst>
              <a:ext uri="{FF2B5EF4-FFF2-40B4-BE49-F238E27FC236}">
                <a16:creationId xmlns:a16="http://schemas.microsoft.com/office/drawing/2014/main" id="{A0949762-BFF5-27DA-4BCD-4C6B60F1014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786857" y="4297412"/>
            <a:ext cx="2441448" cy="715581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300"/>
              </a:spcAft>
              <a:defRPr sz="1200" b="0" i="0" cap="all" spc="300" baseline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None/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Date</a:t>
            </a:r>
          </a:p>
          <a:p>
            <a:pPr lvl="1"/>
            <a:r>
              <a:rPr lang="en-US" dirty="0"/>
              <a:t>Insert header here</a:t>
            </a:r>
            <a:br>
              <a:rPr lang="en-US" dirty="0"/>
            </a:br>
            <a:r>
              <a:rPr lang="en-US" dirty="0"/>
              <a:t>2 lines max, 16pt</a:t>
            </a:r>
          </a:p>
        </p:txBody>
      </p:sp>
      <p:sp>
        <p:nvSpPr>
          <p:cNvPr id="78" name="Text Placeholder 32">
            <a:extLst>
              <a:ext uri="{FF2B5EF4-FFF2-40B4-BE49-F238E27FC236}">
                <a16:creationId xmlns:a16="http://schemas.microsoft.com/office/drawing/2014/main" id="{DA1F5221-DD21-0996-2FF4-43CA8153C57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786857" y="5395437"/>
            <a:ext cx="2441448" cy="740664"/>
          </a:xfrm>
          <a:noFill/>
        </p:spPr>
        <p:txBody>
          <a:bodyPr/>
          <a:lstStyle>
            <a:lvl1pPr>
              <a:defRPr sz="12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9" name="Text Placeholder 30">
            <a:extLst>
              <a:ext uri="{FF2B5EF4-FFF2-40B4-BE49-F238E27FC236}">
                <a16:creationId xmlns:a16="http://schemas.microsoft.com/office/drawing/2014/main" id="{1623C6BC-9683-FD77-63DC-63F20146E02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285495" y="4297412"/>
            <a:ext cx="2441448" cy="715581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300"/>
              </a:spcAft>
              <a:defRPr sz="1200" b="0" i="0" cap="all" spc="300" baseline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None/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Date</a:t>
            </a:r>
          </a:p>
          <a:p>
            <a:pPr lvl="1"/>
            <a:r>
              <a:rPr lang="en-US" dirty="0"/>
              <a:t>Insert header here</a:t>
            </a:r>
            <a:br>
              <a:rPr lang="en-US" dirty="0"/>
            </a:br>
            <a:r>
              <a:rPr lang="en-US" dirty="0"/>
              <a:t>2 lines max, 16pt</a:t>
            </a:r>
          </a:p>
        </p:txBody>
      </p:sp>
      <p:sp>
        <p:nvSpPr>
          <p:cNvPr id="80" name="Text Placeholder 32">
            <a:extLst>
              <a:ext uri="{FF2B5EF4-FFF2-40B4-BE49-F238E27FC236}">
                <a16:creationId xmlns:a16="http://schemas.microsoft.com/office/drawing/2014/main" id="{044BD963-B3F8-2B0C-2083-5528B585524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285495" y="5395437"/>
            <a:ext cx="2441448" cy="740664"/>
          </a:xfrm>
          <a:noFill/>
        </p:spPr>
        <p:txBody>
          <a:bodyPr/>
          <a:lstStyle>
            <a:lvl1pPr>
              <a:defRPr sz="12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08187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cess - 3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6E0DC-AF37-3443-D063-6F5E47531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25722"/>
            <a:ext cx="11277600" cy="443198"/>
          </a:xfrm>
        </p:spPr>
        <p:txBody>
          <a:bodyPr/>
          <a:lstStyle>
            <a:lvl1pPr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64B1C054-2F39-1EE1-7F3F-AAA067831362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57200" y="931893"/>
            <a:ext cx="11277608" cy="307777"/>
          </a:xfrm>
        </p:spPr>
        <p:txBody>
          <a:bodyPr>
            <a:spAutoFit/>
          </a:bodyPr>
          <a:lstStyle>
            <a:lvl1pPr>
              <a:defRPr sz="2000" b="0" i="0">
                <a:solidFill>
                  <a:schemeClr val="accent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DCC1621-E98A-4545-F20C-2C705D42C157}"/>
              </a:ext>
            </a:extLst>
          </p:cNvPr>
          <p:cNvSpPr txBox="1"/>
          <p:nvPr userDrawn="1"/>
        </p:nvSpPr>
        <p:spPr>
          <a:xfrm>
            <a:off x="11299062" y="6134100"/>
            <a:ext cx="435742" cy="723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pPr algn="r"/>
              <a:t>‹#›</a:t>
            </a:fld>
            <a:endParaRPr lang="en-US" sz="1350" b="0" i="0" dirty="0">
              <a:solidFill>
                <a:schemeClr val="tx1"/>
              </a:solidFill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BEEB298-36A5-0624-BBA0-739F36BABE74}"/>
              </a:ext>
            </a:extLst>
          </p:cNvPr>
          <p:cNvSpPr txBox="1"/>
          <p:nvPr userDrawn="1"/>
        </p:nvSpPr>
        <p:spPr>
          <a:xfrm>
            <a:off x="8443394" y="6134100"/>
            <a:ext cx="2855668" cy="723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algn="r" defTabSz="457200" rtl="0" eaLnBrk="1" latinLnBrk="0" hangingPunct="1"/>
            <a:r>
              <a:rPr lang="en-US" sz="900" b="0" i="0" kern="1200" dirty="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© 2025 Project Management Institute   |   PMIPR.ORG.BR</a:t>
            </a: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E8AFDC57-C4C7-A40C-C7AE-F976A14DD5F3}"/>
              </a:ext>
            </a:extLst>
          </p:cNvPr>
          <p:cNvSpPr/>
          <p:nvPr userDrawn="1"/>
        </p:nvSpPr>
        <p:spPr>
          <a:xfrm>
            <a:off x="7181782" y="1676622"/>
            <a:ext cx="4553018" cy="744252"/>
          </a:xfrm>
          <a:prstGeom prst="homePlate">
            <a:avLst/>
          </a:prstGeom>
          <a:solidFill>
            <a:srgbClr val="CB6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4EFBA8E0-FF2D-7DF9-F490-C11F4A9FC3B8}"/>
              </a:ext>
            </a:extLst>
          </p:cNvPr>
          <p:cNvSpPr/>
          <p:nvPr userDrawn="1"/>
        </p:nvSpPr>
        <p:spPr>
          <a:xfrm>
            <a:off x="3528440" y="1676622"/>
            <a:ext cx="4259435" cy="744252"/>
          </a:xfrm>
          <a:prstGeom prst="homePlate">
            <a:avLst/>
          </a:prstGeom>
          <a:solidFill>
            <a:srgbClr val="5B11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7F9944D3-330D-6344-286E-057BBB90B9A7}"/>
              </a:ext>
            </a:extLst>
          </p:cNvPr>
          <p:cNvSpPr/>
          <p:nvPr userDrawn="1"/>
        </p:nvSpPr>
        <p:spPr>
          <a:xfrm>
            <a:off x="0" y="1676622"/>
            <a:ext cx="3962446" cy="744252"/>
          </a:xfrm>
          <a:prstGeom prst="homePlate">
            <a:avLst/>
          </a:prstGeom>
          <a:solidFill>
            <a:srgbClr val="1E0C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4742764-669F-4CFF-67A2-92CC301DF3A3}"/>
              </a:ext>
            </a:extLst>
          </p:cNvPr>
          <p:cNvCxnSpPr>
            <a:cxnSpLocks/>
          </p:cNvCxnSpPr>
          <p:nvPr userDrawn="1"/>
        </p:nvCxnSpPr>
        <p:spPr>
          <a:xfrm>
            <a:off x="678866" y="2397024"/>
            <a:ext cx="0" cy="3737076"/>
          </a:xfrm>
          <a:prstGeom prst="line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0FC30EB-496E-5525-AAD3-F0355A57A6EE}"/>
              </a:ext>
            </a:extLst>
          </p:cNvPr>
          <p:cNvCxnSpPr>
            <a:cxnSpLocks/>
          </p:cNvCxnSpPr>
          <p:nvPr userDrawn="1"/>
        </p:nvCxnSpPr>
        <p:spPr>
          <a:xfrm>
            <a:off x="4484944" y="2397024"/>
            <a:ext cx="0" cy="3737076"/>
          </a:xfrm>
          <a:prstGeom prst="line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4EAD418-35F4-E65C-090B-2825BD8ABFA9}"/>
              </a:ext>
            </a:extLst>
          </p:cNvPr>
          <p:cNvCxnSpPr>
            <a:cxnSpLocks/>
          </p:cNvCxnSpPr>
          <p:nvPr userDrawn="1"/>
        </p:nvCxnSpPr>
        <p:spPr>
          <a:xfrm>
            <a:off x="8291021" y="2397024"/>
            <a:ext cx="0" cy="3737076"/>
          </a:xfrm>
          <a:prstGeom prst="line">
            <a:avLst/>
          </a:prstGeom>
          <a:ln>
            <a:solidFill>
              <a:srgbClr val="CB65F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B8AC0F5-8FE7-7D42-B4F8-26B5B1D93FA2}"/>
              </a:ext>
            </a:extLst>
          </p:cNvPr>
          <p:cNvCxnSpPr>
            <a:cxnSpLocks/>
          </p:cNvCxnSpPr>
          <p:nvPr userDrawn="1"/>
        </p:nvCxnSpPr>
        <p:spPr>
          <a:xfrm>
            <a:off x="1105344" y="3509722"/>
            <a:ext cx="274666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B06A6C9-B354-C5FD-4C87-8DAF7826F12D}"/>
              </a:ext>
            </a:extLst>
          </p:cNvPr>
          <p:cNvCxnSpPr>
            <a:cxnSpLocks/>
          </p:cNvCxnSpPr>
          <p:nvPr userDrawn="1"/>
        </p:nvCxnSpPr>
        <p:spPr>
          <a:xfrm>
            <a:off x="4911422" y="3509722"/>
            <a:ext cx="274666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D63625D-C38F-3795-B718-214B6273D0DB}"/>
              </a:ext>
            </a:extLst>
          </p:cNvPr>
          <p:cNvCxnSpPr>
            <a:cxnSpLocks/>
          </p:cNvCxnSpPr>
          <p:nvPr userDrawn="1"/>
        </p:nvCxnSpPr>
        <p:spPr>
          <a:xfrm>
            <a:off x="8717499" y="3509722"/>
            <a:ext cx="2746667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52FEFEBD-27F9-37A5-53BC-CCB4C2F2FA56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105343" y="1894859"/>
            <a:ext cx="2267712" cy="307777"/>
          </a:xfrm>
        </p:spPr>
        <p:txBody>
          <a:bodyPr anchor="ctr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Step 00</a:t>
            </a:r>
          </a:p>
        </p:txBody>
      </p:sp>
      <p:sp>
        <p:nvSpPr>
          <p:cNvPr id="83" name="Text Placeholder 82">
            <a:extLst>
              <a:ext uri="{FF2B5EF4-FFF2-40B4-BE49-F238E27FC236}">
                <a16:creationId xmlns:a16="http://schemas.microsoft.com/office/drawing/2014/main" id="{4FD77FFF-C6D3-95AF-E400-E812BF6E65FE}"/>
              </a:ext>
            </a:extLst>
          </p:cNvPr>
          <p:cNvSpPr>
            <a:spLocks noGrp="1" noChangeAspect="1"/>
          </p:cNvSpPr>
          <p:nvPr userDrawn="1">
            <p:ph type="body" sz="quarter" idx="14" hasCustomPrompt="1"/>
          </p:nvPr>
        </p:nvSpPr>
        <p:spPr>
          <a:xfrm>
            <a:off x="452476" y="1822358"/>
            <a:ext cx="448056" cy="448056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algn="ctr">
              <a:defRPr sz="1800" b="0" i="0">
                <a:solidFill>
                  <a:schemeClr val="accent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85" name="Text Placeholder 32">
            <a:extLst>
              <a:ext uri="{FF2B5EF4-FFF2-40B4-BE49-F238E27FC236}">
                <a16:creationId xmlns:a16="http://schemas.microsoft.com/office/drawing/2014/main" id="{08167E6C-2A09-5AD4-0098-CD05B16E7BA9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1105344" y="3736844"/>
            <a:ext cx="2743200" cy="2395728"/>
          </a:xfrm>
          <a:noFill/>
        </p:spPr>
        <p:txBody>
          <a:bodyPr/>
          <a:lstStyle>
            <a:lvl1pPr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7" name="Text Placeholder 32">
            <a:extLst>
              <a:ext uri="{FF2B5EF4-FFF2-40B4-BE49-F238E27FC236}">
                <a16:creationId xmlns:a16="http://schemas.microsoft.com/office/drawing/2014/main" id="{31B88B47-173A-7DF3-314D-373D7BFE36AE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4911422" y="3736844"/>
            <a:ext cx="2743200" cy="2395728"/>
          </a:xfrm>
          <a:noFill/>
        </p:spPr>
        <p:txBody>
          <a:bodyPr/>
          <a:lstStyle>
            <a:lvl1pPr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9" name="Text Placeholder 32">
            <a:extLst>
              <a:ext uri="{FF2B5EF4-FFF2-40B4-BE49-F238E27FC236}">
                <a16:creationId xmlns:a16="http://schemas.microsoft.com/office/drawing/2014/main" id="{355C22AB-F58F-4FD9-360A-ABCBDE302035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8717499" y="3736844"/>
            <a:ext cx="2743200" cy="2395728"/>
          </a:xfrm>
          <a:noFill/>
        </p:spPr>
        <p:txBody>
          <a:bodyPr/>
          <a:lstStyle>
            <a:lvl1pPr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0" name="Text Placeholder 43">
            <a:extLst>
              <a:ext uri="{FF2B5EF4-FFF2-40B4-BE49-F238E27FC236}">
                <a16:creationId xmlns:a16="http://schemas.microsoft.com/office/drawing/2014/main" id="{5CB0E3EA-1877-4407-27F3-953C01B8177B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4911421" y="1894859"/>
            <a:ext cx="2267712" cy="307777"/>
          </a:xfrm>
        </p:spPr>
        <p:txBody>
          <a:bodyPr anchor="ctr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Step 00</a:t>
            </a:r>
          </a:p>
        </p:txBody>
      </p:sp>
      <p:sp>
        <p:nvSpPr>
          <p:cNvPr id="91" name="Text Placeholder 43">
            <a:extLst>
              <a:ext uri="{FF2B5EF4-FFF2-40B4-BE49-F238E27FC236}">
                <a16:creationId xmlns:a16="http://schemas.microsoft.com/office/drawing/2014/main" id="{CD27EF57-2C72-1AB2-79FF-74C14AF1EC3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8717498" y="1894859"/>
            <a:ext cx="2267712" cy="307777"/>
          </a:xfrm>
        </p:spPr>
        <p:txBody>
          <a:bodyPr anchor="ctr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Step 00</a:t>
            </a:r>
          </a:p>
        </p:txBody>
      </p:sp>
      <p:sp>
        <p:nvSpPr>
          <p:cNvPr id="95" name="Text Placeholder 82">
            <a:extLst>
              <a:ext uri="{FF2B5EF4-FFF2-40B4-BE49-F238E27FC236}">
                <a16:creationId xmlns:a16="http://schemas.microsoft.com/office/drawing/2014/main" id="{35A8EB73-2423-07C8-D40E-76DD015B9A36}"/>
              </a:ext>
            </a:extLst>
          </p:cNvPr>
          <p:cNvSpPr>
            <a:spLocks noGrp="1" noChangeAspect="1"/>
          </p:cNvSpPr>
          <p:nvPr userDrawn="1">
            <p:ph type="body" sz="quarter" idx="23" hasCustomPrompt="1"/>
          </p:nvPr>
        </p:nvSpPr>
        <p:spPr>
          <a:xfrm>
            <a:off x="4258554" y="1822358"/>
            <a:ext cx="448056" cy="448056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algn="ctr">
              <a:defRPr sz="1800" b="0" i="0">
                <a:solidFill>
                  <a:schemeClr val="accent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96" name="Text Placeholder 82">
            <a:extLst>
              <a:ext uri="{FF2B5EF4-FFF2-40B4-BE49-F238E27FC236}">
                <a16:creationId xmlns:a16="http://schemas.microsoft.com/office/drawing/2014/main" id="{DE19FCB3-CADE-861A-91F4-6849607B7EC4}"/>
              </a:ext>
            </a:extLst>
          </p:cNvPr>
          <p:cNvSpPr>
            <a:spLocks noGrp="1" noChangeAspect="1"/>
          </p:cNvSpPr>
          <p:nvPr userDrawn="1">
            <p:ph type="body" sz="quarter" idx="24" hasCustomPrompt="1"/>
          </p:nvPr>
        </p:nvSpPr>
        <p:spPr>
          <a:xfrm>
            <a:off x="8064631" y="1822358"/>
            <a:ext cx="448056" cy="448056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algn="ctr">
              <a:defRPr sz="1800" b="0" i="0">
                <a:solidFill>
                  <a:srgbClr val="CB65FF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98" name="Text Placeholder 97">
            <a:extLst>
              <a:ext uri="{FF2B5EF4-FFF2-40B4-BE49-F238E27FC236}">
                <a16:creationId xmlns:a16="http://schemas.microsoft.com/office/drawing/2014/main" id="{EC71061B-CBD0-081A-B0A8-5B8535D9D881}"/>
              </a:ext>
            </a:extLst>
          </p:cNvPr>
          <p:cNvSpPr>
            <a:spLocks noGrp="1"/>
          </p:cNvSpPr>
          <p:nvPr userDrawn="1">
            <p:ph type="body" sz="quarter" idx="25"/>
          </p:nvPr>
        </p:nvSpPr>
        <p:spPr>
          <a:xfrm>
            <a:off x="1105344" y="2669951"/>
            <a:ext cx="2743200" cy="612648"/>
          </a:xfrm>
        </p:spPr>
        <p:txBody>
          <a:bodyPr anchor="ctr">
            <a:spAutoFit/>
          </a:bodyPr>
          <a:lstStyle>
            <a:lvl1pPr>
              <a:defRPr sz="20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9" name="Text Placeholder 97">
            <a:extLst>
              <a:ext uri="{FF2B5EF4-FFF2-40B4-BE49-F238E27FC236}">
                <a16:creationId xmlns:a16="http://schemas.microsoft.com/office/drawing/2014/main" id="{AE048F56-ED4C-D61C-C2D6-5CA8E03386D4}"/>
              </a:ext>
            </a:extLst>
          </p:cNvPr>
          <p:cNvSpPr>
            <a:spLocks noGrp="1"/>
          </p:cNvSpPr>
          <p:nvPr userDrawn="1">
            <p:ph type="body" sz="quarter" idx="26"/>
          </p:nvPr>
        </p:nvSpPr>
        <p:spPr>
          <a:xfrm>
            <a:off x="4911422" y="2669951"/>
            <a:ext cx="2743200" cy="612648"/>
          </a:xfrm>
        </p:spPr>
        <p:txBody>
          <a:bodyPr anchor="ctr">
            <a:spAutoFit/>
          </a:bodyPr>
          <a:lstStyle>
            <a:lvl1pPr>
              <a:defRPr sz="20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0" name="Text Placeholder 97">
            <a:extLst>
              <a:ext uri="{FF2B5EF4-FFF2-40B4-BE49-F238E27FC236}">
                <a16:creationId xmlns:a16="http://schemas.microsoft.com/office/drawing/2014/main" id="{8EFF1E01-225C-020E-EDA1-837C73F49E30}"/>
              </a:ext>
            </a:extLst>
          </p:cNvPr>
          <p:cNvSpPr>
            <a:spLocks noGrp="1"/>
          </p:cNvSpPr>
          <p:nvPr userDrawn="1">
            <p:ph type="body" sz="quarter" idx="27"/>
          </p:nvPr>
        </p:nvSpPr>
        <p:spPr>
          <a:xfrm>
            <a:off x="8717499" y="2669951"/>
            <a:ext cx="2743200" cy="612648"/>
          </a:xfrm>
        </p:spPr>
        <p:txBody>
          <a:bodyPr anchor="ctr">
            <a:spAutoFit/>
          </a:bodyPr>
          <a:lstStyle>
            <a:lvl1pPr>
              <a:defRPr sz="20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99556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cess - 6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rrow: Pentagon 2">
            <a:extLst>
              <a:ext uri="{FF2B5EF4-FFF2-40B4-BE49-F238E27FC236}">
                <a16:creationId xmlns:a16="http://schemas.microsoft.com/office/drawing/2014/main" id="{3EAB9F39-C561-C8F1-990F-ACE7133136E3}"/>
              </a:ext>
            </a:extLst>
          </p:cNvPr>
          <p:cNvSpPr/>
          <p:nvPr userDrawn="1"/>
        </p:nvSpPr>
        <p:spPr>
          <a:xfrm>
            <a:off x="7181782" y="1516887"/>
            <a:ext cx="4553018" cy="553349"/>
          </a:xfrm>
          <a:prstGeom prst="homePlate">
            <a:avLst/>
          </a:prstGeom>
          <a:solidFill>
            <a:srgbClr val="CB6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9" name="Arrow: Pentagon 3">
            <a:extLst>
              <a:ext uri="{FF2B5EF4-FFF2-40B4-BE49-F238E27FC236}">
                <a16:creationId xmlns:a16="http://schemas.microsoft.com/office/drawing/2014/main" id="{396B2A32-74E8-2A03-9208-3B55B46A9EF8}"/>
              </a:ext>
            </a:extLst>
          </p:cNvPr>
          <p:cNvSpPr/>
          <p:nvPr userDrawn="1"/>
        </p:nvSpPr>
        <p:spPr>
          <a:xfrm>
            <a:off x="3528440" y="1516887"/>
            <a:ext cx="4259435" cy="553349"/>
          </a:xfrm>
          <a:prstGeom prst="homePlate">
            <a:avLst/>
          </a:prstGeom>
          <a:solidFill>
            <a:srgbClr val="5B11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20" name="Arrow: Pentagon 4">
            <a:extLst>
              <a:ext uri="{FF2B5EF4-FFF2-40B4-BE49-F238E27FC236}">
                <a16:creationId xmlns:a16="http://schemas.microsoft.com/office/drawing/2014/main" id="{CB545B75-83F6-122C-129A-9665A0B7C023}"/>
              </a:ext>
            </a:extLst>
          </p:cNvPr>
          <p:cNvSpPr/>
          <p:nvPr userDrawn="1"/>
        </p:nvSpPr>
        <p:spPr>
          <a:xfrm>
            <a:off x="0" y="1516887"/>
            <a:ext cx="3962446" cy="553349"/>
          </a:xfrm>
          <a:prstGeom prst="homePlate">
            <a:avLst/>
          </a:prstGeom>
          <a:solidFill>
            <a:srgbClr val="1E0C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F6E0DC-AF37-3443-D063-6F5E47531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25722"/>
            <a:ext cx="11277600" cy="443198"/>
          </a:xfrm>
        </p:spPr>
        <p:txBody>
          <a:bodyPr/>
          <a:lstStyle>
            <a:lvl1pPr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64B1C054-2F39-1EE1-7F3F-AAA067831362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57200" y="931893"/>
            <a:ext cx="11277608" cy="307777"/>
          </a:xfrm>
        </p:spPr>
        <p:txBody>
          <a:bodyPr>
            <a:spAutoFit/>
          </a:bodyPr>
          <a:lstStyle>
            <a:lvl1pPr>
              <a:defRPr sz="2000" b="0" i="0">
                <a:solidFill>
                  <a:schemeClr val="accent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DCC1621-E98A-4545-F20C-2C705D42C157}"/>
              </a:ext>
            </a:extLst>
          </p:cNvPr>
          <p:cNvSpPr txBox="1"/>
          <p:nvPr userDrawn="1"/>
        </p:nvSpPr>
        <p:spPr>
          <a:xfrm>
            <a:off x="11299062" y="6134100"/>
            <a:ext cx="435742" cy="723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pPr algn="r"/>
              <a:t>‹#›</a:t>
            </a:fld>
            <a:endParaRPr lang="en-US" sz="1350" b="0" i="0" dirty="0">
              <a:solidFill>
                <a:schemeClr val="tx1"/>
              </a:solidFill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BEEB298-36A5-0624-BBA0-739F36BABE74}"/>
              </a:ext>
            </a:extLst>
          </p:cNvPr>
          <p:cNvSpPr txBox="1"/>
          <p:nvPr userDrawn="1"/>
        </p:nvSpPr>
        <p:spPr>
          <a:xfrm>
            <a:off x="8432420" y="6134100"/>
            <a:ext cx="2866642" cy="723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algn="r" defTabSz="457200" rtl="0" eaLnBrk="1" latinLnBrk="0" hangingPunct="1"/>
            <a:r>
              <a:rPr lang="en-US" sz="900" b="0" i="0" kern="1200" dirty="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© 2025 Project Management Institute   |   PMIPR.ORG.BR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1A6DB0-6E97-867E-8074-66A9B958DBE7}"/>
              </a:ext>
            </a:extLst>
          </p:cNvPr>
          <p:cNvCxnSpPr>
            <a:cxnSpLocks/>
          </p:cNvCxnSpPr>
          <p:nvPr/>
        </p:nvCxnSpPr>
        <p:spPr>
          <a:xfrm>
            <a:off x="642290" y="2030097"/>
            <a:ext cx="0" cy="1665604"/>
          </a:xfrm>
          <a:prstGeom prst="line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D8D9722-3A8D-200B-6204-15894B06BD12}"/>
              </a:ext>
            </a:extLst>
          </p:cNvPr>
          <p:cNvCxnSpPr>
            <a:cxnSpLocks/>
          </p:cNvCxnSpPr>
          <p:nvPr/>
        </p:nvCxnSpPr>
        <p:spPr>
          <a:xfrm>
            <a:off x="4521520" y="2030097"/>
            <a:ext cx="0" cy="1665604"/>
          </a:xfrm>
          <a:prstGeom prst="line">
            <a:avLst/>
          </a:prstGeom>
          <a:ln>
            <a:solidFill>
              <a:srgbClr val="5B11AD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B8EDE8B-0F6A-02FB-09C7-2D9C08ACE7A0}"/>
              </a:ext>
            </a:extLst>
          </p:cNvPr>
          <p:cNvCxnSpPr>
            <a:cxnSpLocks/>
          </p:cNvCxnSpPr>
          <p:nvPr/>
        </p:nvCxnSpPr>
        <p:spPr>
          <a:xfrm>
            <a:off x="8254445" y="2030097"/>
            <a:ext cx="0" cy="1665604"/>
          </a:xfrm>
          <a:prstGeom prst="line">
            <a:avLst/>
          </a:prstGeom>
          <a:ln>
            <a:solidFill>
              <a:srgbClr val="CB65F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DBF6F2F-536E-B88E-F44E-7B3FAB6AE00B}"/>
              </a:ext>
            </a:extLst>
          </p:cNvPr>
          <p:cNvCxnSpPr>
            <a:cxnSpLocks/>
          </p:cNvCxnSpPr>
          <p:nvPr userDrawn="1"/>
        </p:nvCxnSpPr>
        <p:spPr>
          <a:xfrm>
            <a:off x="1032191" y="2807634"/>
            <a:ext cx="290779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FBE1038-EB5B-DBA6-D1AB-E11949602DBD}"/>
              </a:ext>
            </a:extLst>
          </p:cNvPr>
          <p:cNvCxnSpPr>
            <a:cxnSpLocks/>
          </p:cNvCxnSpPr>
          <p:nvPr userDrawn="1"/>
        </p:nvCxnSpPr>
        <p:spPr>
          <a:xfrm>
            <a:off x="4838269" y="2807634"/>
            <a:ext cx="290779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0CD3C23-655A-A617-FA3B-7AD7E32BB3F6}"/>
              </a:ext>
            </a:extLst>
          </p:cNvPr>
          <p:cNvCxnSpPr>
            <a:cxnSpLocks/>
          </p:cNvCxnSpPr>
          <p:nvPr userDrawn="1"/>
        </p:nvCxnSpPr>
        <p:spPr>
          <a:xfrm>
            <a:off x="8644346" y="2807634"/>
            <a:ext cx="290779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 Placeholder 43">
            <a:extLst>
              <a:ext uri="{FF2B5EF4-FFF2-40B4-BE49-F238E27FC236}">
                <a16:creationId xmlns:a16="http://schemas.microsoft.com/office/drawing/2014/main" id="{4A6D1ADD-46BE-2C86-1DD6-294618D02DAE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32191" y="1652154"/>
            <a:ext cx="2267712" cy="276999"/>
          </a:xfrm>
        </p:spPr>
        <p:txBody>
          <a:bodyPr anchor="ctr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Step 00</a:t>
            </a:r>
          </a:p>
        </p:txBody>
      </p:sp>
      <p:sp>
        <p:nvSpPr>
          <p:cNvPr id="62" name="Text Placeholder 82">
            <a:extLst>
              <a:ext uri="{FF2B5EF4-FFF2-40B4-BE49-F238E27FC236}">
                <a16:creationId xmlns:a16="http://schemas.microsoft.com/office/drawing/2014/main" id="{CD50A655-D56E-0B24-B47D-CE6FE97A0B59}"/>
              </a:ext>
            </a:extLst>
          </p:cNvPr>
          <p:cNvSpPr>
            <a:spLocks noGrp="1" noChangeAspect="1"/>
          </p:cNvSpPr>
          <p:nvPr userDrawn="1">
            <p:ph type="body" sz="quarter" idx="14" hasCustomPrompt="1"/>
          </p:nvPr>
        </p:nvSpPr>
        <p:spPr>
          <a:xfrm>
            <a:off x="463649" y="1612012"/>
            <a:ext cx="356616" cy="356616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algn="ctr">
              <a:defRPr sz="1600" b="0" i="0">
                <a:solidFill>
                  <a:srgbClr val="3C0C78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63" name="Text Placeholder 32">
            <a:extLst>
              <a:ext uri="{FF2B5EF4-FFF2-40B4-BE49-F238E27FC236}">
                <a16:creationId xmlns:a16="http://schemas.microsoft.com/office/drawing/2014/main" id="{11C3FEEB-E150-56CA-CD15-634C880079A1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1032191" y="2957036"/>
            <a:ext cx="2907792" cy="740664"/>
          </a:xfrm>
          <a:noFill/>
        </p:spPr>
        <p:txBody>
          <a:bodyPr/>
          <a:lstStyle>
            <a:lvl1pPr>
              <a:defRPr sz="12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4" name="Text Placeholder 97">
            <a:extLst>
              <a:ext uri="{FF2B5EF4-FFF2-40B4-BE49-F238E27FC236}">
                <a16:creationId xmlns:a16="http://schemas.microsoft.com/office/drawing/2014/main" id="{18059732-43BF-2B8E-112E-BA635255CA34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1032191" y="2240435"/>
            <a:ext cx="2907792" cy="443198"/>
          </a:xfrm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65" name="Text Placeholder 32">
            <a:extLst>
              <a:ext uri="{FF2B5EF4-FFF2-40B4-BE49-F238E27FC236}">
                <a16:creationId xmlns:a16="http://schemas.microsoft.com/office/drawing/2014/main" id="{BC345036-960B-1B53-46AB-FDB726A738BB}"/>
              </a:ext>
            </a:extLst>
          </p:cNvPr>
          <p:cNvSpPr>
            <a:spLocks noGrp="1"/>
          </p:cNvSpPr>
          <p:nvPr userDrawn="1">
            <p:ph type="body" sz="quarter" idx="26"/>
          </p:nvPr>
        </p:nvSpPr>
        <p:spPr>
          <a:xfrm>
            <a:off x="4838269" y="2957036"/>
            <a:ext cx="2907792" cy="740664"/>
          </a:xfrm>
          <a:noFill/>
        </p:spPr>
        <p:txBody>
          <a:bodyPr/>
          <a:lstStyle>
            <a:lvl1pPr>
              <a:defRPr sz="12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6" name="Text Placeholder 97">
            <a:extLst>
              <a:ext uri="{FF2B5EF4-FFF2-40B4-BE49-F238E27FC236}">
                <a16:creationId xmlns:a16="http://schemas.microsoft.com/office/drawing/2014/main" id="{CB09CCA4-BDDA-7AE5-748A-AFE40938296B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4838269" y="2240435"/>
            <a:ext cx="2907792" cy="443198"/>
          </a:xfrm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67" name="Text Placeholder 32">
            <a:extLst>
              <a:ext uri="{FF2B5EF4-FFF2-40B4-BE49-F238E27FC236}">
                <a16:creationId xmlns:a16="http://schemas.microsoft.com/office/drawing/2014/main" id="{C0B50CD1-9514-6F72-0CAC-C5D39975439F}"/>
              </a:ext>
            </a:extLst>
          </p:cNvPr>
          <p:cNvSpPr>
            <a:spLocks noGrp="1"/>
          </p:cNvSpPr>
          <p:nvPr userDrawn="1">
            <p:ph type="body" sz="quarter" idx="28"/>
          </p:nvPr>
        </p:nvSpPr>
        <p:spPr>
          <a:xfrm>
            <a:off x="8644346" y="2957036"/>
            <a:ext cx="2907792" cy="740664"/>
          </a:xfrm>
          <a:noFill/>
        </p:spPr>
        <p:txBody>
          <a:bodyPr/>
          <a:lstStyle>
            <a:lvl1pPr>
              <a:defRPr sz="12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8" name="Text Placeholder 97">
            <a:extLst>
              <a:ext uri="{FF2B5EF4-FFF2-40B4-BE49-F238E27FC236}">
                <a16:creationId xmlns:a16="http://schemas.microsoft.com/office/drawing/2014/main" id="{1B9C1759-CB12-3E0E-5BCE-4D4335810F1B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8644346" y="2240435"/>
            <a:ext cx="2907792" cy="443198"/>
          </a:xfrm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69" name="Text Placeholder 82">
            <a:extLst>
              <a:ext uri="{FF2B5EF4-FFF2-40B4-BE49-F238E27FC236}">
                <a16:creationId xmlns:a16="http://schemas.microsoft.com/office/drawing/2014/main" id="{380E1769-B10E-553A-0703-FE49EF3816AC}"/>
              </a:ext>
            </a:extLst>
          </p:cNvPr>
          <p:cNvSpPr>
            <a:spLocks noGrp="1" noChangeAspect="1"/>
          </p:cNvSpPr>
          <p:nvPr userDrawn="1">
            <p:ph type="body" sz="quarter" idx="30" hasCustomPrompt="1"/>
          </p:nvPr>
        </p:nvSpPr>
        <p:spPr>
          <a:xfrm>
            <a:off x="4342879" y="1612012"/>
            <a:ext cx="356616" cy="356616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algn="ctr">
              <a:defRPr sz="1600" b="0" i="0">
                <a:solidFill>
                  <a:srgbClr val="5B11AD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70" name="Text Placeholder 82">
            <a:extLst>
              <a:ext uri="{FF2B5EF4-FFF2-40B4-BE49-F238E27FC236}">
                <a16:creationId xmlns:a16="http://schemas.microsoft.com/office/drawing/2014/main" id="{189AF046-49D4-1119-1C8A-CC87BB1D700D}"/>
              </a:ext>
            </a:extLst>
          </p:cNvPr>
          <p:cNvSpPr>
            <a:spLocks noGrp="1" noChangeAspect="1"/>
          </p:cNvSpPr>
          <p:nvPr userDrawn="1">
            <p:ph type="body" sz="quarter" idx="31" hasCustomPrompt="1"/>
          </p:nvPr>
        </p:nvSpPr>
        <p:spPr>
          <a:xfrm>
            <a:off x="8075804" y="1612012"/>
            <a:ext cx="356616" cy="356616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algn="ctr">
              <a:defRPr sz="1600" b="0" i="0">
                <a:solidFill>
                  <a:srgbClr val="CB65FF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71" name="Text Placeholder 43">
            <a:extLst>
              <a:ext uri="{FF2B5EF4-FFF2-40B4-BE49-F238E27FC236}">
                <a16:creationId xmlns:a16="http://schemas.microsoft.com/office/drawing/2014/main" id="{E02400BF-A629-CFBE-A303-5EC41A19A8DA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4838269" y="1652154"/>
            <a:ext cx="2267712" cy="276999"/>
          </a:xfrm>
        </p:spPr>
        <p:txBody>
          <a:bodyPr anchor="ctr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Step 00</a:t>
            </a:r>
          </a:p>
        </p:txBody>
      </p:sp>
      <p:sp>
        <p:nvSpPr>
          <p:cNvPr id="72" name="Text Placeholder 43">
            <a:extLst>
              <a:ext uri="{FF2B5EF4-FFF2-40B4-BE49-F238E27FC236}">
                <a16:creationId xmlns:a16="http://schemas.microsoft.com/office/drawing/2014/main" id="{659EF76A-E46C-75FD-B3BC-8E228EFF2E0E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8644346" y="1652154"/>
            <a:ext cx="2267712" cy="276999"/>
          </a:xfrm>
        </p:spPr>
        <p:txBody>
          <a:bodyPr anchor="ctr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Step 00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EB684EA-C65A-AFF0-07EA-335CDB501CD1}"/>
              </a:ext>
            </a:extLst>
          </p:cNvPr>
          <p:cNvCxnSpPr>
            <a:cxnSpLocks/>
          </p:cNvCxnSpPr>
          <p:nvPr userDrawn="1"/>
        </p:nvCxnSpPr>
        <p:spPr>
          <a:xfrm>
            <a:off x="642290" y="4498347"/>
            <a:ext cx="0" cy="1639364"/>
          </a:xfrm>
          <a:prstGeom prst="line">
            <a:avLst/>
          </a:prstGeom>
          <a:ln>
            <a:solidFill>
              <a:srgbClr val="00C1E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8622209-8869-DE2A-5D79-DEED51993DD5}"/>
              </a:ext>
            </a:extLst>
          </p:cNvPr>
          <p:cNvCxnSpPr>
            <a:cxnSpLocks/>
          </p:cNvCxnSpPr>
          <p:nvPr userDrawn="1"/>
        </p:nvCxnSpPr>
        <p:spPr>
          <a:xfrm>
            <a:off x="4521520" y="4498347"/>
            <a:ext cx="0" cy="1639364"/>
          </a:xfrm>
          <a:prstGeom prst="line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D121E06-6911-04E7-91AF-92168876960E}"/>
              </a:ext>
            </a:extLst>
          </p:cNvPr>
          <p:cNvCxnSpPr>
            <a:cxnSpLocks/>
          </p:cNvCxnSpPr>
          <p:nvPr userDrawn="1"/>
        </p:nvCxnSpPr>
        <p:spPr>
          <a:xfrm>
            <a:off x="8254445" y="4498347"/>
            <a:ext cx="0" cy="1639364"/>
          </a:xfrm>
          <a:prstGeom prst="line">
            <a:avLst/>
          </a:prstGeom>
          <a:ln>
            <a:solidFill>
              <a:srgbClr val="002C3F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Arrow: Pentagon 75">
            <a:extLst>
              <a:ext uri="{FF2B5EF4-FFF2-40B4-BE49-F238E27FC236}">
                <a16:creationId xmlns:a16="http://schemas.microsoft.com/office/drawing/2014/main" id="{861510DF-99A3-C690-BDF6-A09FF4EEA192}"/>
              </a:ext>
            </a:extLst>
          </p:cNvPr>
          <p:cNvSpPr/>
          <p:nvPr userDrawn="1"/>
        </p:nvSpPr>
        <p:spPr>
          <a:xfrm>
            <a:off x="7181782" y="3953079"/>
            <a:ext cx="4553018" cy="559168"/>
          </a:xfrm>
          <a:prstGeom prst="homePlate">
            <a:avLst/>
          </a:prstGeom>
          <a:solidFill>
            <a:srgbClr val="002C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77" name="Arrow: Pentagon 76">
            <a:extLst>
              <a:ext uri="{FF2B5EF4-FFF2-40B4-BE49-F238E27FC236}">
                <a16:creationId xmlns:a16="http://schemas.microsoft.com/office/drawing/2014/main" id="{9F0601B7-DB57-7C90-6D24-82D57EFB9C7D}"/>
              </a:ext>
            </a:extLst>
          </p:cNvPr>
          <p:cNvSpPr/>
          <p:nvPr userDrawn="1"/>
        </p:nvSpPr>
        <p:spPr>
          <a:xfrm>
            <a:off x="3578660" y="3953079"/>
            <a:ext cx="4259435" cy="559168"/>
          </a:xfrm>
          <a:prstGeom prst="homePlate">
            <a:avLst/>
          </a:prstGeom>
          <a:solidFill>
            <a:srgbClr val="007A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78" name="Arrow: Pentagon 77">
            <a:extLst>
              <a:ext uri="{FF2B5EF4-FFF2-40B4-BE49-F238E27FC236}">
                <a16:creationId xmlns:a16="http://schemas.microsoft.com/office/drawing/2014/main" id="{FB08C90D-6C06-D1E2-DE61-CF7FA9AB74CC}"/>
              </a:ext>
            </a:extLst>
          </p:cNvPr>
          <p:cNvSpPr/>
          <p:nvPr userDrawn="1"/>
        </p:nvSpPr>
        <p:spPr>
          <a:xfrm>
            <a:off x="0" y="3953079"/>
            <a:ext cx="3962446" cy="559168"/>
          </a:xfrm>
          <a:prstGeom prst="homePlate">
            <a:avLst/>
          </a:prstGeom>
          <a:solidFill>
            <a:srgbClr val="00C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EF9A05C2-ACD9-0C4D-4D39-9C93D2943DD4}"/>
              </a:ext>
            </a:extLst>
          </p:cNvPr>
          <p:cNvCxnSpPr>
            <a:cxnSpLocks/>
          </p:cNvCxnSpPr>
          <p:nvPr userDrawn="1"/>
        </p:nvCxnSpPr>
        <p:spPr>
          <a:xfrm>
            <a:off x="1032191" y="5249644"/>
            <a:ext cx="290779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82A79F75-9389-818C-6987-CE9404292904}"/>
              </a:ext>
            </a:extLst>
          </p:cNvPr>
          <p:cNvCxnSpPr>
            <a:cxnSpLocks/>
          </p:cNvCxnSpPr>
          <p:nvPr userDrawn="1"/>
        </p:nvCxnSpPr>
        <p:spPr>
          <a:xfrm>
            <a:off x="4838269" y="5249644"/>
            <a:ext cx="290779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20CB2156-3148-EE5B-1DED-49310772E30D}"/>
              </a:ext>
            </a:extLst>
          </p:cNvPr>
          <p:cNvCxnSpPr>
            <a:cxnSpLocks/>
          </p:cNvCxnSpPr>
          <p:nvPr userDrawn="1"/>
        </p:nvCxnSpPr>
        <p:spPr>
          <a:xfrm>
            <a:off x="8644346" y="5249644"/>
            <a:ext cx="290779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 Placeholder 43">
            <a:extLst>
              <a:ext uri="{FF2B5EF4-FFF2-40B4-BE49-F238E27FC236}">
                <a16:creationId xmlns:a16="http://schemas.microsoft.com/office/drawing/2014/main" id="{5B71D313-D24D-AC35-B36F-89212D480844}"/>
              </a:ext>
            </a:extLst>
          </p:cNvPr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1032191" y="4094164"/>
            <a:ext cx="2267712" cy="276999"/>
          </a:xfrm>
        </p:spPr>
        <p:txBody>
          <a:bodyPr anchor="ctr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Step 00</a:t>
            </a:r>
          </a:p>
        </p:txBody>
      </p:sp>
      <p:sp>
        <p:nvSpPr>
          <p:cNvPr id="84" name="Text Placeholder 82">
            <a:extLst>
              <a:ext uri="{FF2B5EF4-FFF2-40B4-BE49-F238E27FC236}">
                <a16:creationId xmlns:a16="http://schemas.microsoft.com/office/drawing/2014/main" id="{8ACC0BA0-2D0E-A13A-6AB0-952EF94754DD}"/>
              </a:ext>
            </a:extLst>
          </p:cNvPr>
          <p:cNvSpPr>
            <a:spLocks noGrp="1" noChangeAspect="1"/>
          </p:cNvSpPr>
          <p:nvPr userDrawn="1">
            <p:ph type="body" sz="quarter" idx="35" hasCustomPrompt="1"/>
          </p:nvPr>
        </p:nvSpPr>
        <p:spPr>
          <a:xfrm>
            <a:off x="463649" y="4054022"/>
            <a:ext cx="356616" cy="356616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algn="ctr">
              <a:defRPr sz="1600" b="0" i="0">
                <a:solidFill>
                  <a:srgbClr val="00C1E3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86" name="Text Placeholder 32">
            <a:extLst>
              <a:ext uri="{FF2B5EF4-FFF2-40B4-BE49-F238E27FC236}">
                <a16:creationId xmlns:a16="http://schemas.microsoft.com/office/drawing/2014/main" id="{5A949695-84B5-DB68-AC0F-E7BC214A9BED}"/>
              </a:ext>
            </a:extLst>
          </p:cNvPr>
          <p:cNvSpPr>
            <a:spLocks noGrp="1"/>
          </p:cNvSpPr>
          <p:nvPr userDrawn="1">
            <p:ph type="body" sz="quarter" idx="36"/>
          </p:nvPr>
        </p:nvSpPr>
        <p:spPr>
          <a:xfrm>
            <a:off x="1032191" y="5399046"/>
            <a:ext cx="2907792" cy="740664"/>
          </a:xfrm>
          <a:noFill/>
        </p:spPr>
        <p:txBody>
          <a:bodyPr/>
          <a:lstStyle>
            <a:lvl1pPr>
              <a:defRPr sz="12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8" name="Text Placeholder 97">
            <a:extLst>
              <a:ext uri="{FF2B5EF4-FFF2-40B4-BE49-F238E27FC236}">
                <a16:creationId xmlns:a16="http://schemas.microsoft.com/office/drawing/2014/main" id="{23A546AF-010A-B7AD-86DF-3C673DD10A5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1032191" y="4682445"/>
            <a:ext cx="2907792" cy="443198"/>
          </a:xfrm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92" name="Text Placeholder 32">
            <a:extLst>
              <a:ext uri="{FF2B5EF4-FFF2-40B4-BE49-F238E27FC236}">
                <a16:creationId xmlns:a16="http://schemas.microsoft.com/office/drawing/2014/main" id="{832474F2-60C4-D292-913E-4CB7D49628D0}"/>
              </a:ext>
            </a:extLst>
          </p:cNvPr>
          <p:cNvSpPr>
            <a:spLocks noGrp="1"/>
          </p:cNvSpPr>
          <p:nvPr userDrawn="1">
            <p:ph type="body" sz="quarter" idx="38"/>
          </p:nvPr>
        </p:nvSpPr>
        <p:spPr>
          <a:xfrm>
            <a:off x="4838269" y="5399046"/>
            <a:ext cx="2907792" cy="740664"/>
          </a:xfrm>
          <a:noFill/>
        </p:spPr>
        <p:txBody>
          <a:bodyPr/>
          <a:lstStyle>
            <a:lvl1pPr>
              <a:defRPr sz="12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3" name="Text Placeholder 97">
            <a:extLst>
              <a:ext uri="{FF2B5EF4-FFF2-40B4-BE49-F238E27FC236}">
                <a16:creationId xmlns:a16="http://schemas.microsoft.com/office/drawing/2014/main" id="{31C48355-2AD4-9E40-A12C-A9AB1683C43F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4838269" y="4682445"/>
            <a:ext cx="2907792" cy="443198"/>
          </a:xfrm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94" name="Text Placeholder 32">
            <a:extLst>
              <a:ext uri="{FF2B5EF4-FFF2-40B4-BE49-F238E27FC236}">
                <a16:creationId xmlns:a16="http://schemas.microsoft.com/office/drawing/2014/main" id="{BB21261F-3359-8774-10F1-FAF183719044}"/>
              </a:ext>
            </a:extLst>
          </p:cNvPr>
          <p:cNvSpPr>
            <a:spLocks noGrp="1"/>
          </p:cNvSpPr>
          <p:nvPr userDrawn="1">
            <p:ph type="body" sz="quarter" idx="40"/>
          </p:nvPr>
        </p:nvSpPr>
        <p:spPr>
          <a:xfrm>
            <a:off x="8644346" y="5399046"/>
            <a:ext cx="2907792" cy="740664"/>
          </a:xfrm>
          <a:noFill/>
        </p:spPr>
        <p:txBody>
          <a:bodyPr/>
          <a:lstStyle>
            <a:lvl1pPr>
              <a:defRPr sz="12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7" name="Text Placeholder 97">
            <a:extLst>
              <a:ext uri="{FF2B5EF4-FFF2-40B4-BE49-F238E27FC236}">
                <a16:creationId xmlns:a16="http://schemas.microsoft.com/office/drawing/2014/main" id="{A4991FBD-ED8A-4EAF-120F-96B8E40F8348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8644346" y="4682445"/>
            <a:ext cx="2907792" cy="443198"/>
          </a:xfrm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101" name="Text Placeholder 82">
            <a:extLst>
              <a:ext uri="{FF2B5EF4-FFF2-40B4-BE49-F238E27FC236}">
                <a16:creationId xmlns:a16="http://schemas.microsoft.com/office/drawing/2014/main" id="{D35F9F0B-2E07-4A33-FD84-72B0A0A3DA30}"/>
              </a:ext>
            </a:extLst>
          </p:cNvPr>
          <p:cNvSpPr>
            <a:spLocks noGrp="1" noChangeAspect="1"/>
          </p:cNvSpPr>
          <p:nvPr userDrawn="1">
            <p:ph type="body" sz="quarter" idx="42" hasCustomPrompt="1"/>
          </p:nvPr>
        </p:nvSpPr>
        <p:spPr>
          <a:xfrm>
            <a:off x="4342879" y="4054022"/>
            <a:ext cx="356616" cy="356616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algn="ctr">
              <a:defRPr sz="1600" b="0" i="0">
                <a:solidFill>
                  <a:schemeClr val="accent2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02" name="Text Placeholder 82">
            <a:extLst>
              <a:ext uri="{FF2B5EF4-FFF2-40B4-BE49-F238E27FC236}">
                <a16:creationId xmlns:a16="http://schemas.microsoft.com/office/drawing/2014/main" id="{82313CC9-5B7E-19A3-249C-A2DBA22B90D2}"/>
              </a:ext>
            </a:extLst>
          </p:cNvPr>
          <p:cNvSpPr>
            <a:spLocks noGrp="1" noChangeAspect="1"/>
          </p:cNvSpPr>
          <p:nvPr userDrawn="1">
            <p:ph type="body" sz="quarter" idx="43" hasCustomPrompt="1"/>
          </p:nvPr>
        </p:nvSpPr>
        <p:spPr>
          <a:xfrm>
            <a:off x="8075804" y="4054022"/>
            <a:ext cx="356616" cy="356616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algn="ctr">
              <a:defRPr sz="1600" b="0" i="0">
                <a:solidFill>
                  <a:srgbClr val="002C3F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03" name="Text Placeholder 43">
            <a:extLst>
              <a:ext uri="{FF2B5EF4-FFF2-40B4-BE49-F238E27FC236}">
                <a16:creationId xmlns:a16="http://schemas.microsoft.com/office/drawing/2014/main" id="{DAFBCFA6-EF0E-14E9-78C8-AD2CED516009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4838269" y="4094164"/>
            <a:ext cx="2267712" cy="276999"/>
          </a:xfrm>
        </p:spPr>
        <p:txBody>
          <a:bodyPr anchor="ctr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Step 00</a:t>
            </a:r>
          </a:p>
        </p:txBody>
      </p:sp>
      <p:sp>
        <p:nvSpPr>
          <p:cNvPr id="104" name="Text Placeholder 43">
            <a:extLst>
              <a:ext uri="{FF2B5EF4-FFF2-40B4-BE49-F238E27FC236}">
                <a16:creationId xmlns:a16="http://schemas.microsoft.com/office/drawing/2014/main" id="{53C6F9EC-E6CF-A965-494B-0058C33DB543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8644346" y="4094164"/>
            <a:ext cx="2267712" cy="276999"/>
          </a:xfrm>
        </p:spPr>
        <p:txBody>
          <a:bodyPr anchor="ctr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Step 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CA19047-52F6-C4F0-C71F-4B7E775671CA}"/>
              </a:ext>
            </a:extLst>
          </p:cNvPr>
          <p:cNvSpPr txBox="1"/>
          <p:nvPr userDrawn="1"/>
        </p:nvSpPr>
        <p:spPr>
          <a:xfrm>
            <a:off x="-779929" y="220531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600" b="0" i="0" dirty="0">
              <a:solidFill>
                <a:schemeClr val="tx2"/>
              </a:solidFill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1182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135E3F6-7ADB-4CFB-3CA6-AADF03F9B4F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33299" y="425450"/>
            <a:ext cx="6258701" cy="6432550"/>
          </a:xfrm>
          <a:custGeom>
            <a:avLst/>
            <a:gdLst>
              <a:gd name="connsiteX0" fmla="*/ 3209827 w 6258701"/>
              <a:gd name="connsiteY0" fmla="*/ 601667 h 6432550"/>
              <a:gd name="connsiteX1" fmla="*/ 3209827 w 6258701"/>
              <a:gd name="connsiteY1" fmla="*/ 3125019 h 6432550"/>
              <a:gd name="connsiteX2" fmla="*/ 754672 w 6258701"/>
              <a:gd name="connsiteY2" fmla="*/ 3125019 h 6432550"/>
              <a:gd name="connsiteX3" fmla="*/ 6258701 w 6258701"/>
              <a:gd name="connsiteY3" fmla="*/ 0 h 6432550"/>
              <a:gd name="connsiteX4" fmla="*/ 6258701 w 6258701"/>
              <a:gd name="connsiteY4" fmla="*/ 6432550 h 6432550"/>
              <a:gd name="connsiteX5" fmla="*/ 0 w 6258701"/>
              <a:gd name="connsiteY5" fmla="*/ 6432550 h 643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58701" h="6432550">
                <a:moveTo>
                  <a:pt x="3209827" y="601667"/>
                </a:moveTo>
                <a:lnTo>
                  <a:pt x="3209827" y="3125019"/>
                </a:lnTo>
                <a:lnTo>
                  <a:pt x="754672" y="3125019"/>
                </a:lnTo>
                <a:close/>
                <a:moveTo>
                  <a:pt x="6258701" y="0"/>
                </a:moveTo>
                <a:lnTo>
                  <a:pt x="6258701" y="6432550"/>
                </a:lnTo>
                <a:lnTo>
                  <a:pt x="0" y="643255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>
            <a:noAutofit/>
          </a:bodyPr>
          <a:lstStyle>
            <a:lvl1pPr algn="ctr">
              <a:defRPr b="0" i="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7E7B34F8-F646-D130-3B51-0E85896171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931893"/>
            <a:ext cx="11277608" cy="307777"/>
          </a:xfrm>
        </p:spPr>
        <p:txBody>
          <a:bodyPr>
            <a:spAutoFit/>
          </a:bodyPr>
          <a:lstStyle>
            <a:lvl1pPr>
              <a:defRPr sz="2000" b="0" i="0">
                <a:solidFill>
                  <a:schemeClr val="accent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20B5C1AD-54D8-25AC-50A0-AB3900A4298E}"/>
              </a:ext>
            </a:extLst>
          </p:cNvPr>
          <p:cNvCxnSpPr/>
          <p:nvPr userDrawn="1"/>
        </p:nvCxnSpPr>
        <p:spPr>
          <a:xfrm>
            <a:off x="457200" y="2407927"/>
            <a:ext cx="52578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7FF57556-9FEB-CF5D-0CEF-8DEEB9ACEC75}"/>
              </a:ext>
            </a:extLst>
          </p:cNvPr>
          <p:cNvCxnSpPr/>
          <p:nvPr userDrawn="1"/>
        </p:nvCxnSpPr>
        <p:spPr>
          <a:xfrm>
            <a:off x="457200" y="3147218"/>
            <a:ext cx="52578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E65955A-A672-8184-6E99-2FCA012774B4}"/>
              </a:ext>
            </a:extLst>
          </p:cNvPr>
          <p:cNvCxnSpPr/>
          <p:nvPr userDrawn="1"/>
        </p:nvCxnSpPr>
        <p:spPr>
          <a:xfrm>
            <a:off x="457200" y="3886509"/>
            <a:ext cx="52578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F00660C5-37F1-6473-82F7-8211D3042A1F}"/>
              </a:ext>
            </a:extLst>
          </p:cNvPr>
          <p:cNvCxnSpPr/>
          <p:nvPr userDrawn="1"/>
        </p:nvCxnSpPr>
        <p:spPr>
          <a:xfrm>
            <a:off x="457200" y="4625800"/>
            <a:ext cx="52578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6E1A90EF-1E3B-3ABA-990E-B0E1602E2E98}"/>
              </a:ext>
            </a:extLst>
          </p:cNvPr>
          <p:cNvCxnSpPr/>
          <p:nvPr userDrawn="1"/>
        </p:nvCxnSpPr>
        <p:spPr>
          <a:xfrm>
            <a:off x="457200" y="5365091"/>
            <a:ext cx="5257800" cy="0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17C12962-A87C-4056-0C13-224978F6FA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1888543"/>
            <a:ext cx="3340100" cy="307777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en-US" sz="2000" b="0" i="0" dirty="0" smtClean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Agenda topic goes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1C9FFE47-C27A-A0C7-AB2C-982F218BF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2627833"/>
            <a:ext cx="3340100" cy="307777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en-US" sz="2000" b="0" i="0" dirty="0" smtClean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Agenda topic goes here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836CE06C-0DBF-38C5-A3A0-332075089DB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3367123"/>
            <a:ext cx="3340100" cy="307777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en-US" sz="2000" b="0" i="0" dirty="0" smtClean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Agenda topic goes here</a:t>
            </a:r>
          </a:p>
        </p:txBody>
      </p:sp>
      <p:sp>
        <p:nvSpPr>
          <p:cNvPr id="33" name="Text Placeholder 29">
            <a:extLst>
              <a:ext uri="{FF2B5EF4-FFF2-40B4-BE49-F238E27FC236}">
                <a16:creationId xmlns:a16="http://schemas.microsoft.com/office/drawing/2014/main" id="{DAB0B8E0-28CC-86B8-BF7F-793B1AF97C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4106413"/>
            <a:ext cx="3340100" cy="307777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en-US" sz="2000" b="0" i="0" dirty="0" smtClean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Agenda topic goes here</a:t>
            </a:r>
          </a:p>
        </p:txBody>
      </p:sp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5E28DE13-A9F5-CE8C-2011-6237AF34843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7200" y="4845703"/>
            <a:ext cx="3340100" cy="307777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en-US" sz="2000" b="0" i="0" dirty="0" smtClean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Agenda topic goes here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84D30E33-6CA3-FCAA-EEFF-E27D101FF0E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7200" y="5584993"/>
            <a:ext cx="3340100" cy="307777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en-US" sz="2000" b="0" i="0" dirty="0" smtClean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Agenda topic goes here</a:t>
            </a:r>
          </a:p>
        </p:txBody>
      </p:sp>
      <p:sp>
        <p:nvSpPr>
          <p:cNvPr id="37" name="Text Placeholder 29">
            <a:extLst>
              <a:ext uri="{FF2B5EF4-FFF2-40B4-BE49-F238E27FC236}">
                <a16:creationId xmlns:a16="http://schemas.microsoft.com/office/drawing/2014/main" id="{A7920B15-A432-9F6D-93A7-6F3FF502342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03750" y="1934710"/>
            <a:ext cx="1111250" cy="215444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en-US" sz="1400" b="0" i="0" dirty="0" smtClean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 algn="r"/>
            <a:r>
              <a:rPr lang="en-US" dirty="0"/>
              <a:t>Section 1</a:t>
            </a:r>
          </a:p>
        </p:txBody>
      </p:sp>
      <p:sp>
        <p:nvSpPr>
          <p:cNvPr id="38" name="Text Placeholder 29">
            <a:extLst>
              <a:ext uri="{FF2B5EF4-FFF2-40B4-BE49-F238E27FC236}">
                <a16:creationId xmlns:a16="http://schemas.microsoft.com/office/drawing/2014/main" id="{0398A5D4-07BB-CCA7-31DC-B41F65F8B56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03750" y="2673999"/>
            <a:ext cx="1111250" cy="215444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en-US" sz="1400" b="0" i="0" dirty="0" smtClean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 algn="r"/>
            <a:r>
              <a:rPr lang="en-US" dirty="0"/>
              <a:t>Section 2</a:t>
            </a:r>
          </a:p>
        </p:txBody>
      </p:sp>
      <p:sp>
        <p:nvSpPr>
          <p:cNvPr id="39" name="Text Placeholder 29">
            <a:extLst>
              <a:ext uri="{FF2B5EF4-FFF2-40B4-BE49-F238E27FC236}">
                <a16:creationId xmlns:a16="http://schemas.microsoft.com/office/drawing/2014/main" id="{A28593B2-21DC-EE94-B070-8EA7B2878D0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03750" y="3413288"/>
            <a:ext cx="1111250" cy="215444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en-US" sz="1400" b="0" i="0" dirty="0" smtClean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 algn="r"/>
            <a:r>
              <a:rPr lang="en-US" dirty="0"/>
              <a:t>Section 3</a:t>
            </a:r>
          </a:p>
        </p:txBody>
      </p:sp>
      <p:sp>
        <p:nvSpPr>
          <p:cNvPr id="40" name="Text Placeholder 29">
            <a:extLst>
              <a:ext uri="{FF2B5EF4-FFF2-40B4-BE49-F238E27FC236}">
                <a16:creationId xmlns:a16="http://schemas.microsoft.com/office/drawing/2014/main" id="{C6C6C090-FC9E-D878-81FE-A36884AD0AB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03750" y="4152577"/>
            <a:ext cx="1111250" cy="215444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en-US" sz="1400" b="0" i="0" dirty="0" smtClean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 algn="r"/>
            <a:r>
              <a:rPr lang="en-US" dirty="0"/>
              <a:t>Section 4</a:t>
            </a:r>
          </a:p>
        </p:txBody>
      </p:sp>
      <p:sp>
        <p:nvSpPr>
          <p:cNvPr id="41" name="Text Placeholder 29">
            <a:extLst>
              <a:ext uri="{FF2B5EF4-FFF2-40B4-BE49-F238E27FC236}">
                <a16:creationId xmlns:a16="http://schemas.microsoft.com/office/drawing/2014/main" id="{11CE5A4C-CF35-B8B8-0EA8-E209FAC2BA2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03750" y="4891866"/>
            <a:ext cx="1111250" cy="215444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en-US" sz="1400" b="0" i="0" dirty="0" smtClean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 algn="r"/>
            <a:r>
              <a:rPr lang="en-US" dirty="0"/>
              <a:t>Section 5</a:t>
            </a:r>
          </a:p>
        </p:txBody>
      </p:sp>
      <p:sp>
        <p:nvSpPr>
          <p:cNvPr id="42" name="Text Placeholder 29">
            <a:extLst>
              <a:ext uri="{FF2B5EF4-FFF2-40B4-BE49-F238E27FC236}">
                <a16:creationId xmlns:a16="http://schemas.microsoft.com/office/drawing/2014/main" id="{267E9FCC-C817-1131-B956-C4096AD292A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03750" y="5631155"/>
            <a:ext cx="1111250" cy="215444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en-US" sz="1400" b="0" i="0" dirty="0" smtClean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 algn="r"/>
            <a:r>
              <a:rPr lang="en-US" dirty="0"/>
              <a:t>Section 6</a:t>
            </a:r>
          </a:p>
        </p:txBody>
      </p:sp>
    </p:spTree>
    <p:extLst>
      <p:ext uri="{BB962C8B-B14F-4D97-AF65-F5344CB8AC3E}">
        <p14:creationId xmlns:p14="http://schemas.microsoft.com/office/powerpoint/2010/main" val="21568873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 1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2660D47-3E3E-4462-3A38-8B44F21140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Right Triangle 3">
            <a:extLst>
              <a:ext uri="{FF2B5EF4-FFF2-40B4-BE49-F238E27FC236}">
                <a16:creationId xmlns:a16="http://schemas.microsoft.com/office/drawing/2014/main" id="{FBFE8166-8C52-3951-353B-188DD528DA45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tTriangle">
            <a:avLst/>
          </a:prstGeom>
          <a:gradFill flip="none" rotWithShape="1">
            <a:gsLst>
              <a:gs pos="15000">
                <a:schemeClr val="accent1">
                  <a:alpha val="85000"/>
                </a:schemeClr>
              </a:gs>
              <a:gs pos="100000">
                <a:schemeClr val="accent1">
                  <a:alpha val="1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5075C90-9D80-6D16-625C-60C82603482B}"/>
              </a:ext>
            </a:extLst>
          </p:cNvPr>
          <p:cNvSpPr txBox="1"/>
          <p:nvPr userDrawn="1"/>
        </p:nvSpPr>
        <p:spPr>
          <a:xfrm>
            <a:off x="11299062" y="6134100"/>
            <a:ext cx="435742" cy="723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b="0" i="0" smtClean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pPr algn="r"/>
              <a:t>‹#›</a:t>
            </a:fld>
            <a:endParaRPr lang="en-US" sz="1350" b="0" i="0" dirty="0">
              <a:solidFill>
                <a:schemeClr val="bg1"/>
              </a:solidFill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605AF1B-F9D2-8009-C5DF-9DEB5E7C260F}"/>
              </a:ext>
            </a:extLst>
          </p:cNvPr>
          <p:cNvSpPr txBox="1"/>
          <p:nvPr userDrawn="1"/>
        </p:nvSpPr>
        <p:spPr>
          <a:xfrm>
            <a:off x="8382000" y="6134100"/>
            <a:ext cx="2917062" cy="723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algn="r" defTabSz="457200" rtl="0" eaLnBrk="1" latinLnBrk="0" hangingPunct="1"/>
            <a:r>
              <a:rPr lang="en-US" sz="900" b="0" i="0" kern="1200" dirty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© 2025 Project Management Institute   |   PMIPR.ORG.BR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7657D07-A197-7031-FD0F-90A5EE4F7FBF}"/>
              </a:ext>
            </a:extLst>
          </p:cNvPr>
          <p:cNvCxnSpPr>
            <a:cxnSpLocks/>
          </p:cNvCxnSpPr>
          <p:nvPr/>
        </p:nvCxnSpPr>
        <p:spPr>
          <a:xfrm>
            <a:off x="1816145" y="4672582"/>
            <a:ext cx="855971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9">
            <a:extLst>
              <a:ext uri="{FF2B5EF4-FFF2-40B4-BE49-F238E27FC236}">
                <a16:creationId xmlns:a16="http://schemas.microsoft.com/office/drawing/2014/main" id="{66582BA8-A3A8-3FDB-EDCF-E121E971B8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16145" y="1590329"/>
            <a:ext cx="8558784" cy="2372960"/>
          </a:xfrm>
        </p:spPr>
        <p:txBody>
          <a:bodyPr anchor="b"/>
          <a:lstStyle>
            <a:lvl1pPr>
              <a:defRPr sz="36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89">
            <a:extLst>
              <a:ext uri="{FF2B5EF4-FFF2-40B4-BE49-F238E27FC236}">
                <a16:creationId xmlns:a16="http://schemas.microsoft.com/office/drawing/2014/main" id="{4ED03908-0EB6-D344-A36B-7EF2AF32D6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16145" y="4898339"/>
            <a:ext cx="8558784" cy="369332"/>
          </a:xfrm>
        </p:spPr>
        <p:txBody>
          <a:bodyPr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9">
            <a:extLst>
              <a:ext uri="{FF2B5EF4-FFF2-40B4-BE49-F238E27FC236}">
                <a16:creationId xmlns:a16="http://schemas.microsoft.com/office/drawing/2014/main" id="{6DF31E1B-51C5-1458-1AA2-C7DFB8725F2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6659" y="1352941"/>
            <a:ext cx="799899" cy="2123658"/>
          </a:xfrm>
        </p:spPr>
        <p:txBody>
          <a:bodyPr wrap="none" anchor="b">
            <a:spAutoFit/>
          </a:bodyPr>
          <a:lstStyle>
            <a:lvl1pPr marL="0" algn="l" defTabSz="457200" rtl="0" eaLnBrk="1" latinLnBrk="0" hangingPunct="1">
              <a:defRPr lang="en-US" sz="13800" b="0" i="0" kern="1200" dirty="0">
                <a:solidFill>
                  <a:srgbClr val="B465FF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9419026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 1 -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2AE9D9E-F2F9-E633-29FA-AE42D05CA4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Right Triangle 3">
            <a:extLst>
              <a:ext uri="{FF2B5EF4-FFF2-40B4-BE49-F238E27FC236}">
                <a16:creationId xmlns:a16="http://schemas.microsoft.com/office/drawing/2014/main" id="{FBFE8166-8C52-3951-353B-188DD528DA45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tTriangle">
            <a:avLst/>
          </a:prstGeom>
          <a:gradFill flip="none" rotWithShape="1">
            <a:gsLst>
              <a:gs pos="8000">
                <a:schemeClr val="accent3">
                  <a:alpha val="75000"/>
                </a:schemeClr>
              </a:gs>
              <a:gs pos="87000">
                <a:schemeClr val="accent3">
                  <a:alpha val="1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5075C90-9D80-6D16-625C-60C82603482B}"/>
              </a:ext>
            </a:extLst>
          </p:cNvPr>
          <p:cNvSpPr txBox="1"/>
          <p:nvPr userDrawn="1"/>
        </p:nvSpPr>
        <p:spPr>
          <a:xfrm>
            <a:off x="11299062" y="6134100"/>
            <a:ext cx="435742" cy="723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b="0" i="0" smtClean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pPr algn="r"/>
              <a:t>‹#›</a:t>
            </a:fld>
            <a:endParaRPr lang="en-US" sz="1350" b="0" i="0" dirty="0">
              <a:solidFill>
                <a:schemeClr val="bg1"/>
              </a:solidFill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7657D07-A197-7031-FD0F-90A5EE4F7FBF}"/>
              </a:ext>
            </a:extLst>
          </p:cNvPr>
          <p:cNvCxnSpPr>
            <a:cxnSpLocks/>
          </p:cNvCxnSpPr>
          <p:nvPr/>
        </p:nvCxnSpPr>
        <p:spPr>
          <a:xfrm>
            <a:off x="1816145" y="4672582"/>
            <a:ext cx="855971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9">
            <a:extLst>
              <a:ext uri="{FF2B5EF4-FFF2-40B4-BE49-F238E27FC236}">
                <a16:creationId xmlns:a16="http://schemas.microsoft.com/office/drawing/2014/main" id="{66582BA8-A3A8-3FDB-EDCF-E121E971B8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16145" y="1590329"/>
            <a:ext cx="8558784" cy="2372960"/>
          </a:xfrm>
        </p:spPr>
        <p:txBody>
          <a:bodyPr anchor="b"/>
          <a:lstStyle>
            <a:lvl1pPr>
              <a:defRPr sz="36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89">
            <a:extLst>
              <a:ext uri="{FF2B5EF4-FFF2-40B4-BE49-F238E27FC236}">
                <a16:creationId xmlns:a16="http://schemas.microsoft.com/office/drawing/2014/main" id="{4ED03908-0EB6-D344-A36B-7EF2AF32D6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16145" y="4898339"/>
            <a:ext cx="8558784" cy="369332"/>
          </a:xfrm>
        </p:spPr>
        <p:txBody>
          <a:bodyPr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9">
            <a:extLst>
              <a:ext uri="{FF2B5EF4-FFF2-40B4-BE49-F238E27FC236}">
                <a16:creationId xmlns:a16="http://schemas.microsoft.com/office/drawing/2014/main" id="{6DF31E1B-51C5-1458-1AA2-C7DFB8725F2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6659" y="1352941"/>
            <a:ext cx="799899" cy="2123658"/>
          </a:xfrm>
        </p:spPr>
        <p:txBody>
          <a:bodyPr wrap="none" anchor="b">
            <a:spAutoFit/>
          </a:bodyPr>
          <a:lstStyle>
            <a:lvl1pPr marL="0" algn="l" defTabSz="457200" rtl="0" eaLnBrk="1" latinLnBrk="0" hangingPunct="1">
              <a:defRPr lang="en-US" sz="13800" b="0" i="0" kern="1200" dirty="0">
                <a:solidFill>
                  <a:schemeClr val="accent3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153C68-7D3C-46FE-9864-B0ADD1848AA8}"/>
              </a:ext>
            </a:extLst>
          </p:cNvPr>
          <p:cNvSpPr txBox="1"/>
          <p:nvPr userDrawn="1"/>
        </p:nvSpPr>
        <p:spPr>
          <a:xfrm>
            <a:off x="8382000" y="6134100"/>
            <a:ext cx="2917062" cy="723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algn="r" defTabSz="457200" rtl="0" eaLnBrk="1" latinLnBrk="0" hangingPunct="1"/>
            <a:r>
              <a:rPr lang="en-US" sz="900" b="0" i="0" kern="1200" dirty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© 2025 Project Management Institute   |   PMIPR.ORG.BR</a:t>
            </a:r>
          </a:p>
        </p:txBody>
      </p:sp>
    </p:spTree>
    <p:extLst>
      <p:ext uri="{BB962C8B-B14F-4D97-AF65-F5344CB8AC3E}">
        <p14:creationId xmlns:p14="http://schemas.microsoft.com/office/powerpoint/2010/main" val="930774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 1 - Tanger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BEB908-B255-EDAB-42A5-FEA3BDC94E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Right Triangle 3">
            <a:extLst>
              <a:ext uri="{FF2B5EF4-FFF2-40B4-BE49-F238E27FC236}">
                <a16:creationId xmlns:a16="http://schemas.microsoft.com/office/drawing/2014/main" id="{FBFE8166-8C52-3951-353B-188DD528DA45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tTriangle">
            <a:avLst/>
          </a:prstGeom>
          <a:gradFill flip="none" rotWithShape="1">
            <a:gsLst>
              <a:gs pos="0">
                <a:schemeClr val="accent5">
                  <a:alpha val="75000"/>
                </a:schemeClr>
              </a:gs>
              <a:gs pos="100000">
                <a:schemeClr val="accent5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5075C90-9D80-6D16-625C-60C82603482B}"/>
              </a:ext>
            </a:extLst>
          </p:cNvPr>
          <p:cNvSpPr txBox="1"/>
          <p:nvPr userDrawn="1"/>
        </p:nvSpPr>
        <p:spPr>
          <a:xfrm>
            <a:off x="11299062" y="6134100"/>
            <a:ext cx="435742" cy="723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b="0" i="0" smtClean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pPr algn="r"/>
              <a:t>‹#›</a:t>
            </a:fld>
            <a:endParaRPr lang="en-US" sz="1350" b="0" i="0" dirty="0">
              <a:solidFill>
                <a:schemeClr val="bg1"/>
              </a:solidFill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7657D07-A197-7031-FD0F-90A5EE4F7FBF}"/>
              </a:ext>
            </a:extLst>
          </p:cNvPr>
          <p:cNvCxnSpPr>
            <a:cxnSpLocks/>
          </p:cNvCxnSpPr>
          <p:nvPr/>
        </p:nvCxnSpPr>
        <p:spPr>
          <a:xfrm>
            <a:off x="1816145" y="4672582"/>
            <a:ext cx="855971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9">
            <a:extLst>
              <a:ext uri="{FF2B5EF4-FFF2-40B4-BE49-F238E27FC236}">
                <a16:creationId xmlns:a16="http://schemas.microsoft.com/office/drawing/2014/main" id="{66582BA8-A3A8-3FDB-EDCF-E121E971B8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16145" y="1590329"/>
            <a:ext cx="8558784" cy="2372960"/>
          </a:xfrm>
        </p:spPr>
        <p:txBody>
          <a:bodyPr anchor="b"/>
          <a:lstStyle>
            <a:lvl1pPr>
              <a:defRPr sz="36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89">
            <a:extLst>
              <a:ext uri="{FF2B5EF4-FFF2-40B4-BE49-F238E27FC236}">
                <a16:creationId xmlns:a16="http://schemas.microsoft.com/office/drawing/2014/main" id="{4ED03908-0EB6-D344-A36B-7EF2AF32D6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16145" y="4898339"/>
            <a:ext cx="8558784" cy="369332"/>
          </a:xfrm>
        </p:spPr>
        <p:txBody>
          <a:bodyPr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9">
            <a:extLst>
              <a:ext uri="{FF2B5EF4-FFF2-40B4-BE49-F238E27FC236}">
                <a16:creationId xmlns:a16="http://schemas.microsoft.com/office/drawing/2014/main" id="{6DF31E1B-51C5-1458-1AA2-C7DFB8725F2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6659" y="1352941"/>
            <a:ext cx="799899" cy="2123658"/>
          </a:xfrm>
        </p:spPr>
        <p:txBody>
          <a:bodyPr wrap="none" anchor="b">
            <a:spAutoFit/>
          </a:bodyPr>
          <a:lstStyle>
            <a:lvl1pPr marL="0" algn="l" defTabSz="457200" rtl="0" eaLnBrk="1" latinLnBrk="0" hangingPunct="1">
              <a:defRPr lang="en-US" sz="13800" b="0" i="0" kern="1200" dirty="0">
                <a:solidFill>
                  <a:schemeClr val="accent5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C486A4-E382-C73E-8369-1B8F70A10B09}"/>
              </a:ext>
            </a:extLst>
          </p:cNvPr>
          <p:cNvSpPr txBox="1"/>
          <p:nvPr userDrawn="1"/>
        </p:nvSpPr>
        <p:spPr>
          <a:xfrm>
            <a:off x="8382000" y="6134100"/>
            <a:ext cx="2917062" cy="723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algn="r" defTabSz="457200" rtl="0" eaLnBrk="1" latinLnBrk="0" hangingPunct="1"/>
            <a:r>
              <a:rPr lang="en-US" sz="900" b="0" i="0" kern="1200" dirty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© 2025 Project Management Institute   |   PMIPR.ORG.BR</a:t>
            </a:r>
          </a:p>
        </p:txBody>
      </p:sp>
    </p:spTree>
    <p:extLst>
      <p:ext uri="{BB962C8B-B14F-4D97-AF65-F5344CB8AC3E}">
        <p14:creationId xmlns:p14="http://schemas.microsoft.com/office/powerpoint/2010/main" val="26409991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 2 (Violet) -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71788A-B2A5-929D-21EA-5EBBE35C55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82EC3F9-F0B5-4B6C-C409-447EFD69424B}"/>
              </a:ext>
            </a:extLst>
          </p:cNvPr>
          <p:cNvCxnSpPr>
            <a:cxnSpLocks/>
          </p:cNvCxnSpPr>
          <p:nvPr userDrawn="1"/>
        </p:nvCxnSpPr>
        <p:spPr>
          <a:xfrm>
            <a:off x="457200" y="5196377"/>
            <a:ext cx="7058862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89">
            <a:extLst>
              <a:ext uri="{FF2B5EF4-FFF2-40B4-BE49-F238E27FC236}">
                <a16:creationId xmlns:a16="http://schemas.microsoft.com/office/drawing/2014/main" id="{2897611E-F29B-5921-73ED-13AE220AA3F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5460234"/>
            <a:ext cx="7059168" cy="307777"/>
          </a:xfrm>
        </p:spPr>
        <p:txBody>
          <a:bodyPr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7" name="Text Placeholder 89">
            <a:extLst>
              <a:ext uri="{FF2B5EF4-FFF2-40B4-BE49-F238E27FC236}">
                <a16:creationId xmlns:a16="http://schemas.microsoft.com/office/drawing/2014/main" id="{2CF29208-EF38-F35B-50B9-F2746662D9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7785" y="428625"/>
            <a:ext cx="799899" cy="2123658"/>
          </a:xfrm>
        </p:spPr>
        <p:txBody>
          <a:bodyPr wrap="none" anchor="b">
            <a:spAutoFit/>
          </a:bodyPr>
          <a:lstStyle>
            <a:lvl1pPr marL="0" algn="l" defTabSz="457200" rtl="0" eaLnBrk="1" latinLnBrk="0" hangingPunct="1">
              <a:defRPr lang="en-US" sz="13800" b="0" i="0" kern="1200" dirty="0">
                <a:solidFill>
                  <a:srgbClr val="B465FF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75" name="Text Placeholder 89">
            <a:extLst>
              <a:ext uri="{FF2B5EF4-FFF2-40B4-BE49-F238E27FC236}">
                <a16:creationId xmlns:a16="http://schemas.microsoft.com/office/drawing/2014/main" id="{B560BD48-2EB6-FFF7-9C0D-AF1F657822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1687022"/>
            <a:ext cx="7059168" cy="3245497"/>
          </a:xfrm>
        </p:spPr>
        <p:txBody>
          <a:bodyPr anchor="t"/>
          <a:lstStyle>
            <a:lvl1pPr>
              <a:defRPr sz="32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79489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Quote Slide 2 (Tangerine) -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3A7AFD-E721-FD99-448F-A0D733F514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82EC3F9-F0B5-4B6C-C409-447EFD69424B}"/>
              </a:ext>
            </a:extLst>
          </p:cNvPr>
          <p:cNvCxnSpPr>
            <a:cxnSpLocks/>
          </p:cNvCxnSpPr>
          <p:nvPr userDrawn="1"/>
        </p:nvCxnSpPr>
        <p:spPr>
          <a:xfrm>
            <a:off x="457200" y="5196377"/>
            <a:ext cx="7058862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89">
            <a:extLst>
              <a:ext uri="{FF2B5EF4-FFF2-40B4-BE49-F238E27FC236}">
                <a16:creationId xmlns:a16="http://schemas.microsoft.com/office/drawing/2014/main" id="{2897611E-F29B-5921-73ED-13AE220AA3F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5460234"/>
            <a:ext cx="7059168" cy="307777"/>
          </a:xfrm>
        </p:spPr>
        <p:txBody>
          <a:bodyPr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7" name="Text Placeholder 89">
            <a:extLst>
              <a:ext uri="{FF2B5EF4-FFF2-40B4-BE49-F238E27FC236}">
                <a16:creationId xmlns:a16="http://schemas.microsoft.com/office/drawing/2014/main" id="{2CF29208-EF38-F35B-50B9-F2746662D9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7785" y="428625"/>
            <a:ext cx="799899" cy="2123658"/>
          </a:xfrm>
        </p:spPr>
        <p:txBody>
          <a:bodyPr wrap="none" anchor="b">
            <a:spAutoFit/>
          </a:bodyPr>
          <a:lstStyle>
            <a:lvl1pPr marL="0" algn="l" defTabSz="457200" rtl="0" eaLnBrk="1" latinLnBrk="0" hangingPunct="1">
              <a:defRPr lang="en-US" sz="13800" b="0" i="0" kern="1200" dirty="0">
                <a:solidFill>
                  <a:schemeClr val="accent3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75" name="Text Placeholder 89">
            <a:extLst>
              <a:ext uri="{FF2B5EF4-FFF2-40B4-BE49-F238E27FC236}">
                <a16:creationId xmlns:a16="http://schemas.microsoft.com/office/drawing/2014/main" id="{B560BD48-2EB6-FFF7-9C0D-AF1F657822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1687022"/>
            <a:ext cx="7059168" cy="3245497"/>
          </a:xfrm>
        </p:spPr>
        <p:txBody>
          <a:bodyPr anchor="t"/>
          <a:lstStyle>
            <a:lvl1pPr>
              <a:defRPr sz="32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51190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 2 (Tangerine) -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CD80D0-24AE-78CD-B96F-57B93FA35F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82EC3F9-F0B5-4B6C-C409-447EFD69424B}"/>
              </a:ext>
            </a:extLst>
          </p:cNvPr>
          <p:cNvCxnSpPr>
            <a:cxnSpLocks/>
          </p:cNvCxnSpPr>
          <p:nvPr userDrawn="1"/>
        </p:nvCxnSpPr>
        <p:spPr>
          <a:xfrm>
            <a:off x="457200" y="5196377"/>
            <a:ext cx="7058862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89">
            <a:extLst>
              <a:ext uri="{FF2B5EF4-FFF2-40B4-BE49-F238E27FC236}">
                <a16:creationId xmlns:a16="http://schemas.microsoft.com/office/drawing/2014/main" id="{2897611E-F29B-5921-73ED-13AE220AA3F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5460234"/>
            <a:ext cx="7059168" cy="307777"/>
          </a:xfrm>
        </p:spPr>
        <p:txBody>
          <a:bodyPr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7" name="Text Placeholder 89">
            <a:extLst>
              <a:ext uri="{FF2B5EF4-FFF2-40B4-BE49-F238E27FC236}">
                <a16:creationId xmlns:a16="http://schemas.microsoft.com/office/drawing/2014/main" id="{2CF29208-EF38-F35B-50B9-F2746662D9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7785" y="428625"/>
            <a:ext cx="799899" cy="2123658"/>
          </a:xfrm>
        </p:spPr>
        <p:txBody>
          <a:bodyPr wrap="none" anchor="b">
            <a:spAutoFit/>
          </a:bodyPr>
          <a:lstStyle>
            <a:lvl1pPr marL="0" algn="l" defTabSz="457200" rtl="0" eaLnBrk="1" latinLnBrk="0" hangingPunct="1">
              <a:defRPr lang="en-US" sz="13800" b="0" i="0" kern="1200" dirty="0">
                <a:solidFill>
                  <a:schemeClr val="accent5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75" name="Text Placeholder 89">
            <a:extLst>
              <a:ext uri="{FF2B5EF4-FFF2-40B4-BE49-F238E27FC236}">
                <a16:creationId xmlns:a16="http://schemas.microsoft.com/office/drawing/2014/main" id="{B560BD48-2EB6-FFF7-9C0D-AF1F657822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1687022"/>
            <a:ext cx="7059168" cy="3245497"/>
          </a:xfrm>
        </p:spPr>
        <p:txBody>
          <a:bodyPr anchor="t"/>
          <a:lstStyle>
            <a:lvl1pPr>
              <a:defRPr sz="32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82703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47232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2 - Violet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85173EE-2C1F-1F11-F313-6C0328C40F35}"/>
              </a:ext>
            </a:extLst>
          </p:cNvPr>
          <p:cNvSpPr/>
          <p:nvPr userDrawn="1"/>
        </p:nvSpPr>
        <p:spPr>
          <a:xfrm>
            <a:off x="0" y="0"/>
            <a:ext cx="10755086" cy="5689600"/>
          </a:xfrm>
          <a:prstGeom prst="rect">
            <a:avLst/>
          </a:prstGeom>
          <a:gradFill flip="none" rotWithShape="1">
            <a:gsLst>
              <a:gs pos="0">
                <a:srgbClr val="100522">
                  <a:alpha val="90000"/>
                </a:srgbClr>
              </a:gs>
              <a:gs pos="77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/>
          <a:p>
            <a:pPr lvl="0"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46D46E-539F-5571-FB0C-A7BA6D6FF5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689600"/>
            <a:ext cx="12192000" cy="1168400"/>
          </a:xfrm>
          <a:prstGeom prst="rect">
            <a:avLst/>
          </a:prstGeom>
        </p:spPr>
      </p:pic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6A005C3D-349B-8C11-2AAB-216592AA788F}"/>
              </a:ext>
            </a:extLst>
          </p:cNvPr>
          <p:cNvSpPr>
            <a:spLocks noChangeAspect="1"/>
          </p:cNvSpPr>
          <p:nvPr userDrawn="1"/>
        </p:nvSpPr>
        <p:spPr>
          <a:xfrm>
            <a:off x="10248900" y="4911964"/>
            <a:ext cx="1943100" cy="1946036"/>
          </a:xfrm>
          <a:prstGeom prst="triangle">
            <a:avLst>
              <a:gd name="adj" fmla="val 1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616DE058-3E4F-E216-44C8-973BC188425B}"/>
              </a:ext>
            </a:extLst>
          </p:cNvPr>
          <p:cNvSpPr>
            <a:spLocks noChangeAspect="1"/>
          </p:cNvSpPr>
          <p:nvPr userDrawn="1"/>
        </p:nvSpPr>
        <p:spPr>
          <a:xfrm>
            <a:off x="10248900" y="2965928"/>
            <a:ext cx="1943100" cy="1946036"/>
          </a:xfrm>
          <a:prstGeom prst="triangle">
            <a:avLst>
              <a:gd name="adj" fmla="val 1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F283262-D01D-D3E9-6074-2699C440BE54}"/>
              </a:ext>
            </a:extLst>
          </p:cNvPr>
          <p:cNvSpPr>
            <a:spLocks noChangeAspect="1"/>
          </p:cNvSpPr>
          <p:nvPr userDrawn="1"/>
        </p:nvSpPr>
        <p:spPr>
          <a:xfrm>
            <a:off x="8305800" y="5689598"/>
            <a:ext cx="1943100" cy="1168402"/>
          </a:xfrm>
          <a:custGeom>
            <a:avLst/>
            <a:gdLst>
              <a:gd name="connsiteX0" fmla="*/ 1166639 w 1943100"/>
              <a:gd name="connsiteY0" fmla="*/ 0 h 1168402"/>
              <a:gd name="connsiteX1" fmla="*/ 1943100 w 1943100"/>
              <a:gd name="connsiteY1" fmla="*/ 0 h 1168402"/>
              <a:gd name="connsiteX2" fmla="*/ 1943100 w 1943100"/>
              <a:gd name="connsiteY2" fmla="*/ 1168402 h 1168402"/>
              <a:gd name="connsiteX3" fmla="*/ 0 w 1943100"/>
              <a:gd name="connsiteY3" fmla="*/ 1168402 h 116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3100" h="1168402">
                <a:moveTo>
                  <a:pt x="1166639" y="0"/>
                </a:moveTo>
                <a:lnTo>
                  <a:pt x="1943100" y="0"/>
                </a:lnTo>
                <a:lnTo>
                  <a:pt x="1943100" y="1168402"/>
                </a:lnTo>
                <a:lnTo>
                  <a:pt x="0" y="116840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77000">
                <a:schemeClr val="accent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DC10D5E-C362-7D95-719C-15414BDF04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869963"/>
            <a:ext cx="5638800" cy="2468881"/>
          </a:xfrm>
        </p:spPr>
        <p:txBody>
          <a:bodyPr wrap="square" anchor="b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66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presentation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9EBBC72-9798-3730-1DE9-2A59C8D25E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4792745"/>
            <a:ext cx="5638800" cy="307777"/>
          </a:xfr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46EE3E5-BF4D-F0DC-CE47-F6C9CD8E9C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82171"/>
            <a:ext cx="1682496" cy="448056"/>
          </a:xfrm>
          <a:prstGeom prst="roundRect">
            <a:avLst>
              <a:gd name="adj" fmla="val 50000"/>
            </a:avLst>
          </a:prstGeom>
          <a:solidFill>
            <a:srgbClr val="B465FF"/>
          </a:solidFill>
        </p:spPr>
        <p:txBody>
          <a:bodyPr anchor="ctr"/>
          <a:lstStyle>
            <a:lvl1pPr algn="ctr">
              <a:defRPr sz="1800" b="0" i="0">
                <a:solidFill>
                  <a:schemeClr val="bg2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2E486FF-16ED-13DE-A7AB-996BC6986FFF}"/>
              </a:ext>
            </a:extLst>
          </p:cNvPr>
          <p:cNvCxnSpPr>
            <a:cxnSpLocks/>
          </p:cNvCxnSpPr>
          <p:nvPr userDrawn="1"/>
        </p:nvCxnSpPr>
        <p:spPr>
          <a:xfrm>
            <a:off x="457200" y="4565794"/>
            <a:ext cx="56388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8250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 (Violet)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2815A4-E79C-3C07-B092-ABEBFA0D82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4" name="Title 1"/>
          <p:cNvSpPr>
            <a:spLocks noGrp="1"/>
          </p:cNvSpPr>
          <p:nvPr>
            <p:ph type="ctrTitle" hasCustomPrompt="1"/>
          </p:nvPr>
        </p:nvSpPr>
        <p:spPr>
          <a:xfrm>
            <a:off x="457199" y="2050676"/>
            <a:ext cx="5641848" cy="243759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80000"/>
              </a:lnSpc>
              <a:defRPr sz="6000" b="0" i="0" cap="none" baseline="0">
                <a:solidFill>
                  <a:srgbClr val="B465FF"/>
                </a:solidFill>
                <a:latin typeface="Aptos" panose="020B0004020202020204" pitchFamily="34" charset="0"/>
                <a:ea typeface="Helvetica Neue" panose="02000503000000020004" pitchFamily="2" charset="0"/>
                <a:cs typeface="Aparajita" panose="020B0604020202020204" pitchFamily="34" charset="0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10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4733992"/>
            <a:ext cx="564184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parajita" panose="020B0604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1792053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 (Violet) -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8FF336-AAFE-E5D2-2170-21BC95B5A5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" y="25"/>
            <a:ext cx="12191910" cy="6857949"/>
          </a:xfrm>
          <a:prstGeom prst="rect">
            <a:avLst/>
          </a:prstGeom>
        </p:spPr>
      </p:pic>
      <p:sp>
        <p:nvSpPr>
          <p:cNvPr id="70" name="Title 1">
            <a:extLst>
              <a:ext uri="{FF2B5EF4-FFF2-40B4-BE49-F238E27FC236}">
                <a16:creationId xmlns:a16="http://schemas.microsoft.com/office/drawing/2014/main" id="{5C0ABF1D-6494-6CB7-B136-5EDBA23436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2050676"/>
            <a:ext cx="5638799" cy="243759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80000"/>
              </a:lnSpc>
              <a:defRPr sz="6000" b="0" i="0" cap="none" baseline="0">
                <a:solidFill>
                  <a:srgbClr val="B465FF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71" name="Subtitle 2">
            <a:extLst>
              <a:ext uri="{FF2B5EF4-FFF2-40B4-BE49-F238E27FC236}">
                <a16:creationId xmlns:a16="http://schemas.microsoft.com/office/drawing/2014/main" id="{00B468B2-B251-9283-11CF-F3B8885DF1E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4733992"/>
            <a:ext cx="5638799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97523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51560"/>
            <a:ext cx="11277600" cy="4431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EA8DB1-B4DD-4F3D-9CAB-994462C51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293621"/>
            <a:ext cx="11277598" cy="38404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641B0E-CDE6-4F1D-B3A5-7CEDD4AA34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196" y="6227183"/>
            <a:ext cx="11277608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 b="0" i="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A22838B-CBC2-603E-D33E-834D02C1DC85}"/>
              </a:ext>
            </a:extLst>
          </p:cNvPr>
          <p:cNvCxnSpPr>
            <a:cxnSpLocks/>
          </p:cNvCxnSpPr>
          <p:nvPr userDrawn="1"/>
        </p:nvCxnSpPr>
        <p:spPr>
          <a:xfrm>
            <a:off x="457192" y="854409"/>
            <a:ext cx="112776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C4511E4-7A46-2730-6372-F55C4483B1BC}"/>
              </a:ext>
            </a:extLst>
          </p:cNvPr>
          <p:cNvSpPr txBox="1"/>
          <p:nvPr userDrawn="1"/>
        </p:nvSpPr>
        <p:spPr>
          <a:xfrm>
            <a:off x="11299062" y="309226"/>
            <a:ext cx="435742" cy="29845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1000" b="0" i="0" smtClean="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pPr algn="r"/>
              <a:t>‹#›</a:t>
            </a:fld>
            <a:endParaRPr lang="en-US" sz="1000" b="0" i="0" dirty="0">
              <a:solidFill>
                <a:schemeClr val="tx1"/>
              </a:solidFill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304FB4-B6F5-B09A-DA79-029E923DFB3D}"/>
              </a:ext>
            </a:extLst>
          </p:cNvPr>
          <p:cNvSpPr txBox="1"/>
          <p:nvPr userDrawn="1"/>
        </p:nvSpPr>
        <p:spPr>
          <a:xfrm>
            <a:off x="8078875" y="309226"/>
            <a:ext cx="3220187" cy="298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algn="r" defTabSz="457200" rtl="0" eaLnBrk="1" latinLnBrk="0" hangingPunct="1"/>
            <a:r>
              <a:rPr lang="en-US" sz="1000" b="0" i="0" kern="1200" dirty="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© 2025 Project Management Institute | PMIPR.ORG.BR</a:t>
            </a:r>
          </a:p>
        </p:txBody>
      </p:sp>
    </p:spTree>
    <p:extLst>
      <p:ext uri="{BB962C8B-B14F-4D97-AF65-F5344CB8AC3E}">
        <p14:creationId xmlns:p14="http://schemas.microsoft.com/office/powerpoint/2010/main" val="1218911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29" r:id="rId2"/>
    <p:sldLayoutId id="2147483854" r:id="rId3"/>
    <p:sldLayoutId id="2147483850" r:id="rId4"/>
    <p:sldLayoutId id="2147483851" r:id="rId5"/>
    <p:sldLayoutId id="2147483853" r:id="rId6"/>
    <p:sldLayoutId id="2147483824" r:id="rId7"/>
    <p:sldLayoutId id="2147483830" r:id="rId8"/>
    <p:sldLayoutId id="2147483846" r:id="rId9"/>
    <p:sldLayoutId id="2147483847" r:id="rId10"/>
    <p:sldLayoutId id="2147483848" r:id="rId11"/>
    <p:sldLayoutId id="2147483849" r:id="rId12"/>
    <p:sldLayoutId id="2147483874" r:id="rId13"/>
    <p:sldLayoutId id="2147483906" r:id="rId14"/>
    <p:sldLayoutId id="2147483907" r:id="rId15"/>
    <p:sldLayoutId id="2147483908" r:id="rId16"/>
    <p:sldLayoutId id="2147483909" r:id="rId17"/>
    <p:sldLayoutId id="2147483910" r:id="rId18"/>
    <p:sldLayoutId id="2147483903" r:id="rId19"/>
    <p:sldLayoutId id="2147483904" r:id="rId20"/>
    <p:sldLayoutId id="2147483905" r:id="rId2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 baseline="0">
          <a:solidFill>
            <a:schemeClr val="tx1"/>
          </a:solidFill>
          <a:latin typeface="Aptos" panose="020B0004020202020204" pitchFamily="34" charset="0"/>
          <a:ea typeface="Helvetica Neue" panose="02000503000000020004" pitchFamily="2" charset="0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Aptos" panose="020B0004020202020204" pitchFamily="34" charset="0"/>
          <a:ea typeface="Helvetica Neue" panose="02000503000000020004" pitchFamily="2" charset="0"/>
          <a:cs typeface="Arial" panose="020B0604020202020204" pitchFamily="34" charset="0"/>
        </a:defRPr>
      </a:lvl1pPr>
      <a:lvl2pPr marL="182880" indent="-27432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ptos" panose="020B0004020202020204" pitchFamily="34" charset="0"/>
          <a:ea typeface="Helvetica Neue" panose="02000503000000020004" pitchFamily="2" charset="0"/>
          <a:cs typeface="Arial" panose="020B0604020202020204" pitchFamily="34" charset="0"/>
        </a:defRPr>
      </a:lvl2pPr>
      <a:lvl3pPr marL="548640" indent="-27432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ptos" panose="020B0004020202020204" pitchFamily="34" charset="0"/>
          <a:ea typeface="Helvetica Neue" panose="02000503000000020004" pitchFamily="2" charset="0"/>
          <a:cs typeface="Arial" panose="020B0604020202020204" pitchFamily="34" charset="0"/>
        </a:defRPr>
      </a:lvl3pPr>
      <a:lvl4pPr marL="822960" indent="-274320" algn="l" defTabSz="914400" rtl="0" eaLnBrk="1" latinLnBrk="0" hangingPunct="1">
        <a:lnSpc>
          <a:spcPct val="100000"/>
        </a:lnSpc>
        <a:spcBef>
          <a:spcPts val="600"/>
        </a:spcBef>
        <a:buFont typeface="Aptos Light" panose="020B0004020202020204" pitchFamily="34" charset="0"/>
        <a:buChar char="−"/>
        <a:defRPr sz="1800" b="0" i="0" kern="1200">
          <a:solidFill>
            <a:schemeClr val="tx1"/>
          </a:solidFill>
          <a:latin typeface="Aptos" panose="020B0004020202020204" pitchFamily="34" charset="0"/>
          <a:ea typeface="Helvetica Neue" panose="02000503000000020004" pitchFamily="2" charset="0"/>
          <a:cs typeface="Arial" panose="020B0604020202020204" pitchFamily="34" charset="0"/>
        </a:defRPr>
      </a:lvl4pPr>
      <a:lvl5pPr marL="1097280" indent="-27432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ptos Light" panose="020B0004020202020204" pitchFamily="34" charset="0"/>
        <a:buChar char="−"/>
        <a:defRPr sz="1600" b="0" i="0" kern="1200">
          <a:solidFill>
            <a:schemeClr val="tx1"/>
          </a:solidFill>
          <a:latin typeface="Aptos" panose="020B0004020202020204" pitchFamily="34" charset="0"/>
          <a:ea typeface="Helvetica Neue" panose="02000503000000020004" pitchFamily="2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88" userDrawn="1">
          <p15:clr>
            <a:srgbClr val="F26B43"/>
          </p15:clr>
        </p15:guide>
        <p15:guide id="4" pos="7392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25722"/>
            <a:ext cx="11277600" cy="4431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299062" y="6134100"/>
            <a:ext cx="435742" cy="723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996B5273-46EB-4870-A6B0-6E7F43CBD6D0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pPr algn="r"/>
              <a:t>‹#›</a:t>
            </a:fld>
            <a:endParaRPr lang="en-US" sz="1350" b="0" i="0" dirty="0">
              <a:solidFill>
                <a:schemeClr val="tx1"/>
              </a:solidFill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EA8DB1-B4DD-4F3D-9CAB-994462C51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76401"/>
            <a:ext cx="11277598" cy="39872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A73341-108A-4DC8-92A2-2CA590BB4022}"/>
              </a:ext>
            </a:extLst>
          </p:cNvPr>
          <p:cNvSpPr txBox="1"/>
          <p:nvPr userDrawn="1"/>
        </p:nvSpPr>
        <p:spPr>
          <a:xfrm>
            <a:off x="8500905" y="6134100"/>
            <a:ext cx="2798157" cy="723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algn="r" defTabSz="457200" rtl="0" eaLnBrk="1" latinLnBrk="0" hangingPunct="1"/>
            <a:r>
              <a:rPr lang="en-US" sz="900" b="0" i="0" kern="1200" dirty="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© 2025 Project Management Institute   |   PMIPR.ORG.BR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641B0E-CDE6-4F1D-B3A5-7CEDD4AA34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5763021"/>
            <a:ext cx="11277608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 b="0" i="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625F117-0DEC-B65C-3767-D0D212C7DA11}"/>
              </a:ext>
            </a:extLst>
          </p:cNvPr>
          <p:cNvCxnSpPr>
            <a:cxnSpLocks/>
          </p:cNvCxnSpPr>
          <p:nvPr userDrawn="1"/>
        </p:nvCxnSpPr>
        <p:spPr>
          <a:xfrm>
            <a:off x="457200" y="1464338"/>
            <a:ext cx="112776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6924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31" r:id="rId2"/>
    <p:sldLayoutId id="2147483866" r:id="rId3"/>
    <p:sldLayoutId id="2147483867" r:id="rId4"/>
    <p:sldLayoutId id="2147483832" r:id="rId5"/>
    <p:sldLayoutId id="2147483872" r:id="rId6"/>
    <p:sldLayoutId id="2147483868" r:id="rId7"/>
    <p:sldLayoutId id="2147483869" r:id="rId8"/>
    <p:sldLayoutId id="2147483870" r:id="rId9"/>
    <p:sldLayoutId id="2147483871" r:id="rId10"/>
    <p:sldLayoutId id="2147483859" r:id="rId11"/>
    <p:sldLayoutId id="2147483855" r:id="rId12"/>
    <p:sldLayoutId id="2147483861" r:id="rId13"/>
    <p:sldLayoutId id="2147483862" r:id="rId14"/>
    <p:sldLayoutId id="2147483863" r:id="rId15"/>
    <p:sldLayoutId id="2147483865" r:id="rId16"/>
    <p:sldLayoutId id="2147483864" r:id="rId17"/>
    <p:sldLayoutId id="2147483827" r:id="rId18"/>
    <p:sldLayoutId id="2147483911" r:id="rId19"/>
    <p:sldLayoutId id="2147483912" r:id="rId20"/>
    <p:sldLayoutId id="2147483913" r:id="rId2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 baseline="0">
          <a:solidFill>
            <a:schemeClr val="tx1"/>
          </a:solidFill>
          <a:latin typeface="Aptos" panose="020B0004020202020204" pitchFamily="34" charset="0"/>
          <a:ea typeface="Helvetica Neue" panose="02000503000000020004" pitchFamily="2" charset="0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Aptos" panose="020B0004020202020204" pitchFamily="34" charset="0"/>
          <a:ea typeface="Helvetica Neue" panose="02000503000000020004" pitchFamily="2" charset="0"/>
          <a:cs typeface="Arial" panose="020B0604020202020204" pitchFamily="34" charset="0"/>
        </a:defRPr>
      </a:lvl1pPr>
      <a:lvl2pPr marL="182880" indent="-27432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ptos" panose="020B0004020202020204" pitchFamily="34" charset="0"/>
          <a:ea typeface="Helvetica Neue" panose="02000503000000020004" pitchFamily="2" charset="0"/>
          <a:cs typeface="Arial" panose="020B0604020202020204" pitchFamily="34" charset="0"/>
        </a:defRPr>
      </a:lvl2pPr>
      <a:lvl3pPr marL="548640" indent="-27432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ptos" panose="020B0004020202020204" pitchFamily="34" charset="0"/>
          <a:ea typeface="Helvetica Neue" panose="02000503000000020004" pitchFamily="2" charset="0"/>
          <a:cs typeface="Arial" panose="020B0604020202020204" pitchFamily="34" charset="0"/>
        </a:defRPr>
      </a:lvl3pPr>
      <a:lvl4pPr marL="822960" indent="-274320" algn="l" defTabSz="914400" rtl="0" eaLnBrk="1" latinLnBrk="0" hangingPunct="1">
        <a:lnSpc>
          <a:spcPct val="100000"/>
        </a:lnSpc>
        <a:spcBef>
          <a:spcPts val="600"/>
        </a:spcBef>
        <a:buFont typeface="Aptos Light" panose="020B0004020202020204" pitchFamily="34" charset="0"/>
        <a:buChar char="−"/>
        <a:defRPr sz="1800" b="0" i="0" kern="1200">
          <a:solidFill>
            <a:schemeClr val="tx1"/>
          </a:solidFill>
          <a:latin typeface="Aptos" panose="020B0004020202020204" pitchFamily="34" charset="0"/>
          <a:ea typeface="Helvetica Neue" panose="02000503000000020004" pitchFamily="2" charset="0"/>
          <a:cs typeface="Arial" panose="020B0604020202020204" pitchFamily="34" charset="0"/>
        </a:defRPr>
      </a:lvl4pPr>
      <a:lvl5pPr marL="1097280" indent="-27432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ptos Light" panose="020B0004020202020204" pitchFamily="34" charset="0"/>
        <a:buChar char="−"/>
        <a:defRPr sz="1600" b="0" i="0" kern="1200">
          <a:solidFill>
            <a:schemeClr val="tx1"/>
          </a:solidFill>
          <a:latin typeface="Aptos" panose="020B0004020202020204" pitchFamily="34" charset="0"/>
          <a:ea typeface="Helvetica Neue" panose="02000503000000020004" pitchFamily="2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88" userDrawn="1">
          <p15:clr>
            <a:srgbClr val="F26B43"/>
          </p15:clr>
        </p15:guide>
        <p15:guide id="4" pos="7392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  <p15:guide id="7" orient="horz" pos="264" userDrawn="1">
          <p15:clr>
            <a:srgbClr val="F26B43"/>
          </p15:clr>
        </p15:guide>
        <p15:guide id="8" orient="horz" pos="10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58922-A6BE-D8CD-E144-1867790599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3414" y="738653"/>
            <a:ext cx="7549663" cy="2468881"/>
          </a:xfrm>
        </p:spPr>
        <p:txBody>
          <a:bodyPr/>
          <a:lstStyle/>
          <a:p>
            <a:r>
              <a:rPr lang="pt-BR" b="1" dirty="0">
                <a:solidFill>
                  <a:srgbClr val="FFFFFF"/>
                </a:solidFill>
                <a:latin typeface="Aptos Display"/>
              </a:rPr>
              <a:t>QUEM ESTÁ
SERVINDO QUEM?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295FA9-6C17-D1EC-0009-0C4FA33818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7200" y="4756807"/>
            <a:ext cx="5638800" cy="307777"/>
          </a:xfrm>
        </p:spPr>
        <p:txBody>
          <a:bodyPr/>
          <a:lstStyle/>
          <a:p>
            <a:r>
              <a:rPr lang="en-US" dirty="0"/>
              <a:t>Maykonn Acyr Gomes Xavier, PMP®, PSM I®, MBA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3AE32B-8BEF-129B-944B-93C35DA9A7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682171"/>
            <a:ext cx="2004646" cy="448056"/>
          </a:xfrm>
        </p:spPr>
        <p:txBody>
          <a:bodyPr>
            <a:normAutofit/>
          </a:bodyPr>
          <a:lstStyle/>
          <a:p>
            <a:r>
              <a:rPr lang="en-US" dirty="0" err="1"/>
              <a:t>Setembro</a:t>
            </a:r>
            <a:r>
              <a:rPr lang="en-US" dirty="0"/>
              <a:t>, 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92CCE5-C0B0-3585-79DD-6AE7BBE1F451}"/>
              </a:ext>
            </a:extLst>
          </p:cNvPr>
          <p:cNvSpPr txBox="1"/>
          <p:nvPr/>
        </p:nvSpPr>
        <p:spPr>
          <a:xfrm>
            <a:off x="8917663" y="190123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600" dirty="0">
              <a:solidFill>
                <a:schemeClr val="tx2"/>
              </a:solidFill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0F3C87F-0CE1-5204-8836-E0E5EC969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494" y="5694250"/>
            <a:ext cx="2545802" cy="1157067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3279E5DA-1C60-2169-C505-B9E538DBF95E}"/>
              </a:ext>
            </a:extLst>
          </p:cNvPr>
          <p:cNvSpPr txBox="1">
            <a:spLocks/>
          </p:cNvSpPr>
          <p:nvPr/>
        </p:nvSpPr>
        <p:spPr>
          <a:xfrm>
            <a:off x="363413" y="3354072"/>
            <a:ext cx="6928339" cy="803105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6600" b="0" i="0" kern="120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18288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54864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82296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 Light" panose="020B0004020202020204" pitchFamily="34" charset="0"/>
              <a:buChar char="−"/>
              <a:defRPr sz="1800" b="0" i="0" kern="120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09728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ptos Light" panose="020B0004020202020204" pitchFamily="34" charset="0"/>
              <a:buChar char="−"/>
              <a:defRPr sz="1600" b="0" i="0" kern="120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b="1" dirty="0">
                <a:solidFill>
                  <a:srgbClr val="2DC4D6"/>
                </a:solidFill>
                <a:latin typeface="Aptos"/>
              </a:rPr>
              <a:t>Não delegue a decisão.
Delegue a operação.</a:t>
            </a:r>
          </a:p>
        </p:txBody>
      </p:sp>
    </p:spTree>
    <p:extLst>
      <p:ext uri="{BB962C8B-B14F-4D97-AF65-F5344CB8AC3E}">
        <p14:creationId xmlns:p14="http://schemas.microsoft.com/office/powerpoint/2010/main" val="235069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Person of Interest' Finale: Producers Talk Influences &amp; Taraji P Henson  Regrets">
            <a:extLst>
              <a:ext uri="{FF2B5EF4-FFF2-40B4-BE49-F238E27FC236}">
                <a16:creationId xmlns:a16="http://schemas.microsoft.com/office/drawing/2014/main" id="{75673854-0F8F-B9D6-5B0A-A8717DA6E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93" y="14002"/>
            <a:ext cx="12167107" cy="684399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94360" y="6547104"/>
            <a:ext cx="82296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750" b="0" i="0">
                <a:solidFill>
                  <a:srgbClr val="B4BCC4"/>
                </a:solidFill>
                <a:latin typeface="Aptos"/>
              </a:rPr>
              <a:t>MAYKONN XAVIER  •  INTELLIGENT AUTOMATION SUMMIT 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09960" y="6510528"/>
            <a:ext cx="41148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800" b="1" i="0">
                <a:solidFill>
                  <a:srgbClr val="B4BCC4"/>
                </a:solidFill>
                <a:latin typeface="Aptos"/>
              </a:rPr>
              <a:t>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24AF89-097D-DAC3-4E02-A1EBA887D495}"/>
              </a:ext>
            </a:extLst>
          </p:cNvPr>
          <p:cNvSpPr txBox="1"/>
          <p:nvPr/>
        </p:nvSpPr>
        <p:spPr>
          <a:xfrm>
            <a:off x="594360" y="825966"/>
            <a:ext cx="61447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ARE YOU TO DECIDE?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0A08F6-45C0-0CCF-FC97-A539E0D910FB}"/>
              </a:ext>
            </a:extLst>
          </p:cNvPr>
          <p:cNvSpPr txBox="1"/>
          <p:nvPr/>
        </p:nvSpPr>
        <p:spPr>
          <a:xfrm>
            <a:off x="3450772" y="15679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i="1" dirty="0">
                <a:solidFill>
                  <a:schemeClr val="bg1"/>
                </a:solidFill>
              </a:rPr>
              <a:t>— The Machine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D4342-EC4A-45B6-9120-4D52FCD77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336ACDAA-3071-D4CA-5C0C-9A5DA23680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3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AD3A44-445E-3C3F-6CD7-4E1C524E20AA}"/>
              </a:ext>
            </a:extLst>
          </p:cNvPr>
          <p:cNvSpPr txBox="1"/>
          <p:nvPr/>
        </p:nvSpPr>
        <p:spPr>
          <a:xfrm>
            <a:off x="278771" y="711854"/>
            <a:ext cx="6555783" cy="72019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4200" b="1" i="0" dirty="0">
                <a:latin typeface="Aptos Display"/>
              </a:rPr>
              <a:t>Quem </a:t>
            </a:r>
            <a:r>
              <a:rPr sz="4200" b="1" i="0" dirty="0" err="1">
                <a:latin typeface="Aptos Display"/>
              </a:rPr>
              <a:t>está</a:t>
            </a:r>
            <a:r>
              <a:rPr sz="4200" b="1" i="0" dirty="0">
                <a:latin typeface="Aptos Display"/>
              </a:rPr>
              <a:t> </a:t>
            </a:r>
            <a:r>
              <a:rPr sz="4200" b="1" i="0" dirty="0" err="1">
                <a:latin typeface="Aptos Display"/>
              </a:rPr>
              <a:t>servindo</a:t>
            </a:r>
            <a:r>
              <a:rPr sz="4200" b="1" i="0" dirty="0">
                <a:latin typeface="Aptos Display"/>
              </a:rPr>
              <a:t> quem?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21199F-174F-3BEC-E489-D7885E3A89C4}"/>
              </a:ext>
            </a:extLst>
          </p:cNvPr>
          <p:cNvSpPr txBox="1"/>
          <p:nvPr/>
        </p:nvSpPr>
        <p:spPr>
          <a:xfrm>
            <a:off x="386623" y="2382219"/>
            <a:ext cx="8961120" cy="90486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700" b="1" i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Você </a:t>
            </a:r>
            <a:r>
              <a:rPr sz="2700" b="1" i="0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está</a:t>
            </a:r>
            <a:r>
              <a:rPr sz="2700" b="1" i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700" b="1" i="0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usando</a:t>
            </a:r>
            <a:r>
              <a:rPr sz="2700" b="1" i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a IA </a:t>
            </a:r>
            <a:r>
              <a:rPr sz="2700" b="1" i="0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como</a:t>
            </a:r>
            <a:r>
              <a:rPr sz="2700" b="1" i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ferramenta
</a:t>
            </a:r>
            <a:r>
              <a:rPr sz="2700" b="1" i="0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ou</a:t>
            </a:r>
            <a:r>
              <a:rPr sz="2700" b="1" i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700" b="1" i="0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deixando</a:t>
            </a:r>
            <a:r>
              <a:rPr sz="2700" b="1" i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a IA </a:t>
            </a:r>
            <a:r>
              <a:rPr sz="2700" b="1" i="0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conduzir</a:t>
            </a:r>
            <a:r>
              <a:rPr sz="2700" b="1" i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700" b="1" i="0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suas</a:t>
            </a:r>
            <a:r>
              <a:rPr sz="2700" b="1" i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700" b="1" i="0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decisões</a:t>
            </a:r>
            <a:r>
              <a:rPr sz="2700" b="1" i="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696BD8-D249-6355-D493-30A2ABCC312B}"/>
              </a:ext>
            </a:extLst>
          </p:cNvPr>
          <p:cNvSpPr txBox="1"/>
          <p:nvPr/>
        </p:nvSpPr>
        <p:spPr>
          <a:xfrm>
            <a:off x="5718279" y="5984630"/>
            <a:ext cx="6204547" cy="6894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000" b="0" i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A </a:t>
            </a:r>
            <a:r>
              <a:rPr sz="2000" b="0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tecnologia</a:t>
            </a:r>
            <a:r>
              <a:rPr sz="2000" b="0" i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000" b="0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ficou</a:t>
            </a:r>
            <a:r>
              <a:rPr sz="2000" b="0" i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muito boa </a:t>
            </a:r>
            <a:r>
              <a:rPr sz="2000" b="0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em</a:t>
            </a:r>
            <a:r>
              <a:rPr sz="2000" b="0" i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responder.
A </a:t>
            </a:r>
            <a:r>
              <a:rPr sz="2000" b="0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pergunta</a:t>
            </a:r>
            <a:r>
              <a:rPr sz="2000" b="0" i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é: quem continua </a:t>
            </a:r>
            <a:r>
              <a:rPr sz="2000" b="0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responsável</a:t>
            </a:r>
            <a:r>
              <a:rPr sz="2000" b="0" i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000" b="0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por</a:t>
            </a:r>
            <a:r>
              <a:rPr sz="2000" b="0" i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000" b="0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decidir</a:t>
            </a:r>
            <a:r>
              <a:rPr sz="2000" b="0" i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1D13277-F297-1690-3670-AB00165F14EA}"/>
              </a:ext>
            </a:extLst>
          </p:cNvPr>
          <p:cNvSpPr/>
          <p:nvPr/>
        </p:nvSpPr>
        <p:spPr>
          <a:xfrm>
            <a:off x="501509" y="3223074"/>
            <a:ext cx="1920240" cy="64008"/>
          </a:xfrm>
          <a:prstGeom prst="rect">
            <a:avLst/>
          </a:prstGeom>
          <a:solidFill>
            <a:srgbClr val="C45D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A6AE13C-87D7-8DB1-89AC-200CA0A3F870}"/>
              </a:ext>
            </a:extLst>
          </p:cNvPr>
          <p:cNvSpPr txBox="1"/>
          <p:nvPr/>
        </p:nvSpPr>
        <p:spPr>
          <a:xfrm>
            <a:off x="255325" y="689420"/>
            <a:ext cx="6555783" cy="72019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4200" b="1" i="0" dirty="0">
                <a:solidFill>
                  <a:srgbClr val="FFFFFF"/>
                </a:solidFill>
                <a:latin typeface="Aptos Display"/>
              </a:rPr>
              <a:t>Quem </a:t>
            </a:r>
            <a:r>
              <a:rPr sz="4200" b="1" i="0" dirty="0" err="1">
                <a:solidFill>
                  <a:srgbClr val="FFFFFF"/>
                </a:solidFill>
                <a:latin typeface="Aptos Display"/>
              </a:rPr>
              <a:t>está</a:t>
            </a:r>
            <a:r>
              <a:rPr sz="4200" b="1" i="0" dirty="0">
                <a:solidFill>
                  <a:srgbClr val="FFFFFF"/>
                </a:solidFill>
                <a:latin typeface="Aptos Display"/>
              </a:rPr>
              <a:t> </a:t>
            </a:r>
            <a:r>
              <a:rPr sz="4200" b="1" i="0" dirty="0" err="1">
                <a:solidFill>
                  <a:srgbClr val="FFFFFF"/>
                </a:solidFill>
                <a:latin typeface="Aptos Display"/>
              </a:rPr>
              <a:t>servindo</a:t>
            </a:r>
            <a:r>
              <a:rPr sz="4200" b="1" i="0" dirty="0">
                <a:solidFill>
                  <a:srgbClr val="FFFFFF"/>
                </a:solidFill>
                <a:latin typeface="Aptos Display"/>
              </a:rPr>
              <a:t> quem?</a:t>
            </a:r>
          </a:p>
        </p:txBody>
      </p:sp>
    </p:spTree>
    <p:extLst>
      <p:ext uri="{BB962C8B-B14F-4D97-AF65-F5344CB8AC3E}">
        <p14:creationId xmlns:p14="http://schemas.microsoft.com/office/powerpoint/2010/main" val="144127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3E5E2-507E-0F45-CF4E-8A4E864F7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FFAD80C6-7626-2993-AF9D-1EF6DAB36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B79D01-2407-D623-8FAA-9CFBCD014022}"/>
              </a:ext>
            </a:extLst>
          </p:cNvPr>
          <p:cNvSpPr txBox="1"/>
          <p:nvPr/>
        </p:nvSpPr>
        <p:spPr>
          <a:xfrm>
            <a:off x="594360" y="804672"/>
            <a:ext cx="10881360" cy="53553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3000" b="1" i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/>
              </a:rPr>
              <a:t>Nós</a:t>
            </a:r>
            <a:r>
              <a:rPr sz="3000" b="1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/>
              </a:rPr>
              <a:t> </a:t>
            </a:r>
            <a:r>
              <a:rPr sz="3000" b="1" i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/>
              </a:rPr>
              <a:t>criamos</a:t>
            </a:r>
            <a:r>
              <a:rPr sz="3000" b="1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/>
              </a:rPr>
              <a:t> ferramentas para </a:t>
            </a:r>
            <a:r>
              <a:rPr sz="3000" b="1" i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/>
              </a:rPr>
              <a:t>nos</a:t>
            </a:r>
            <a:r>
              <a:rPr sz="3000" b="1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/>
              </a:rPr>
              <a:t> </a:t>
            </a:r>
            <a:r>
              <a:rPr sz="3000" b="1" i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/>
              </a:rPr>
              <a:t>servir</a:t>
            </a:r>
            <a:r>
              <a:rPr sz="3000" b="1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48D4D9-3A8F-ACB3-89C0-38029FE41A87}"/>
              </a:ext>
            </a:extLst>
          </p:cNvPr>
          <p:cNvSpPr txBox="1"/>
          <p:nvPr/>
        </p:nvSpPr>
        <p:spPr>
          <a:xfrm>
            <a:off x="621792" y="1673352"/>
            <a:ext cx="10515600" cy="30469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0" i="0" dirty="0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Agora </a:t>
            </a:r>
            <a:r>
              <a:rPr sz="1500" b="0" i="0" dirty="0" err="1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estamos</a:t>
            </a:r>
            <a:r>
              <a:rPr sz="1500" b="0" i="0" dirty="0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1500" b="0" i="0" dirty="0" err="1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começando</a:t>
            </a:r>
            <a:r>
              <a:rPr sz="1500" b="0" i="0" dirty="0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a </a:t>
            </a:r>
            <a:r>
              <a:rPr sz="1500" b="0" i="0" dirty="0" err="1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adaptar</a:t>
            </a:r>
            <a:r>
              <a:rPr sz="1500" b="0" i="0" dirty="0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1500" b="0" i="0" dirty="0" err="1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nosso</a:t>
            </a:r>
            <a:r>
              <a:rPr sz="1500" b="0" i="0" dirty="0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1500" b="0" i="0" dirty="0" err="1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comportamento</a:t>
            </a:r>
            <a:r>
              <a:rPr sz="1500" b="0" i="0" dirty="0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para </a:t>
            </a:r>
            <a:r>
              <a:rPr sz="1500" b="0" i="0" dirty="0" err="1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servir</a:t>
            </a:r>
            <a:r>
              <a:rPr sz="1500" b="0" i="0" dirty="0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1500" b="0" i="0" dirty="0" err="1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às</a:t>
            </a:r>
            <a:r>
              <a:rPr sz="1500" b="0" i="0" dirty="0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ferramentas.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3374AE-B08A-9D7A-21A1-EC2CDD3A0435}"/>
              </a:ext>
            </a:extLst>
          </p:cNvPr>
          <p:cNvSpPr/>
          <p:nvPr/>
        </p:nvSpPr>
        <p:spPr>
          <a:xfrm>
            <a:off x="621792" y="2267712"/>
            <a:ext cx="914400" cy="54864"/>
          </a:xfrm>
          <a:prstGeom prst="rect">
            <a:avLst/>
          </a:prstGeom>
          <a:solidFill>
            <a:srgbClr val="C45D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5">
            <a:extLst>
              <a:ext uri="{FF2B5EF4-FFF2-40B4-BE49-F238E27FC236}">
                <a16:creationId xmlns:a16="http://schemas.microsoft.com/office/drawing/2014/main" id="{6AE62EDF-7639-0828-A3D7-B4DAAC2DCF47}"/>
              </a:ext>
            </a:extLst>
          </p:cNvPr>
          <p:cNvSpPr/>
          <p:nvPr/>
        </p:nvSpPr>
        <p:spPr>
          <a:xfrm>
            <a:off x="658368" y="2743199"/>
            <a:ext cx="5257800" cy="2547307"/>
          </a:xfrm>
          <a:prstGeom prst="roundRect">
            <a:avLst/>
          </a:prstGeom>
          <a:solidFill>
            <a:srgbClr val="3A2B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66AC84-49BC-3AB0-AAFF-186B0510557F}"/>
              </a:ext>
            </a:extLst>
          </p:cNvPr>
          <p:cNvSpPr txBox="1"/>
          <p:nvPr/>
        </p:nvSpPr>
        <p:spPr>
          <a:xfrm>
            <a:off x="914400" y="2884932"/>
            <a:ext cx="20116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1" i="0" dirty="0">
                <a:solidFill>
                  <a:srgbClr val="2DC4D6"/>
                </a:solidFill>
                <a:latin typeface="Aptos"/>
              </a:rPr>
              <a:t>A </a:t>
            </a:r>
            <a:r>
              <a:rPr sz="1500" b="1" i="0" dirty="0" err="1">
                <a:solidFill>
                  <a:srgbClr val="2DC4D6"/>
                </a:solidFill>
                <a:latin typeface="Aptos"/>
              </a:rPr>
              <a:t>inversão</a:t>
            </a:r>
            <a:endParaRPr sz="1500" b="1" i="0" dirty="0">
              <a:solidFill>
                <a:srgbClr val="2DC4D6"/>
              </a:solidFill>
              <a:latin typeface="Apto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BC69D0-38FD-F7F1-5651-C2C5E6D22F6E}"/>
              </a:ext>
            </a:extLst>
          </p:cNvPr>
          <p:cNvSpPr txBox="1"/>
          <p:nvPr/>
        </p:nvSpPr>
        <p:spPr>
          <a:xfrm>
            <a:off x="914400" y="3141667"/>
            <a:ext cx="10972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1" i="0" dirty="0">
                <a:solidFill>
                  <a:srgbClr val="B4BCC4"/>
                </a:solidFill>
                <a:latin typeface="Aptos"/>
              </a:rPr>
              <a:t>Antes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9F5ED6-AA75-2F8B-D7BF-9A7CA3D80DC1}"/>
              </a:ext>
            </a:extLst>
          </p:cNvPr>
          <p:cNvSpPr txBox="1"/>
          <p:nvPr/>
        </p:nvSpPr>
        <p:spPr>
          <a:xfrm>
            <a:off x="914400" y="3507427"/>
            <a:ext cx="4480560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100" b="1" i="0" dirty="0">
                <a:solidFill>
                  <a:srgbClr val="FFFFFF"/>
                </a:solidFill>
                <a:latin typeface="Aptos"/>
              </a:rPr>
              <a:t>“A ferramenta se </a:t>
            </a:r>
            <a:r>
              <a:rPr sz="2100" b="1" i="0" dirty="0" err="1">
                <a:solidFill>
                  <a:srgbClr val="FFFFFF"/>
                </a:solidFill>
                <a:latin typeface="Aptos"/>
              </a:rPr>
              <a:t>adapta</a:t>
            </a:r>
            <a:r>
              <a:rPr sz="2100" b="1" i="0" dirty="0">
                <a:solidFill>
                  <a:srgbClr val="FFFFFF"/>
                </a:solidFill>
                <a:latin typeface="Aptos"/>
              </a:rPr>
              <a:t> ao meu </a:t>
            </a:r>
            <a:r>
              <a:rPr sz="2100" b="1" i="0" dirty="0" err="1">
                <a:solidFill>
                  <a:srgbClr val="FFFFFF"/>
                </a:solidFill>
                <a:latin typeface="Aptos"/>
              </a:rPr>
              <a:t>trabalho</a:t>
            </a:r>
            <a:r>
              <a:rPr sz="2100" b="1" i="0" dirty="0">
                <a:solidFill>
                  <a:srgbClr val="FFFFFF"/>
                </a:solidFill>
                <a:latin typeface="Aptos"/>
              </a:rPr>
              <a:t>.”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B38310-13F6-DC46-1E48-3139C9BD00C6}"/>
              </a:ext>
            </a:extLst>
          </p:cNvPr>
          <p:cNvSpPr txBox="1"/>
          <p:nvPr/>
        </p:nvSpPr>
        <p:spPr>
          <a:xfrm>
            <a:off x="914400" y="4193227"/>
            <a:ext cx="10972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1" i="0">
                <a:solidFill>
                  <a:srgbClr val="B4BCC4"/>
                </a:solidFill>
                <a:latin typeface="Aptos"/>
              </a:rPr>
              <a:t>Agora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0AED12-C1B1-1F0A-C44B-A0611711210F}"/>
              </a:ext>
            </a:extLst>
          </p:cNvPr>
          <p:cNvSpPr txBox="1"/>
          <p:nvPr/>
        </p:nvSpPr>
        <p:spPr>
          <a:xfrm>
            <a:off x="914400" y="4558987"/>
            <a:ext cx="4480560" cy="7315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Aptos"/>
              </a:rPr>
              <a:t>“Meu trabalho começa a se adaptar ao que a ferramenta oferece.”</a:t>
            </a:r>
          </a:p>
        </p:txBody>
      </p:sp>
      <p:sp>
        <p:nvSpPr>
          <p:cNvPr id="27" name="Rounded Rectangle 11">
            <a:extLst>
              <a:ext uri="{FF2B5EF4-FFF2-40B4-BE49-F238E27FC236}">
                <a16:creationId xmlns:a16="http://schemas.microsoft.com/office/drawing/2014/main" id="{D4E6BD6D-D4EA-5F8F-10BD-901DBA3E62BD}"/>
              </a:ext>
            </a:extLst>
          </p:cNvPr>
          <p:cNvSpPr/>
          <p:nvPr/>
        </p:nvSpPr>
        <p:spPr>
          <a:xfrm>
            <a:off x="6263640" y="2743199"/>
            <a:ext cx="5212080" cy="2547307"/>
          </a:xfrm>
          <a:prstGeom prst="roundRect">
            <a:avLst/>
          </a:prstGeom>
          <a:solidFill>
            <a:srgbClr val="123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685884-5681-4521-117B-F3A84298DAC7}"/>
              </a:ext>
            </a:extLst>
          </p:cNvPr>
          <p:cNvSpPr txBox="1"/>
          <p:nvPr/>
        </p:nvSpPr>
        <p:spPr>
          <a:xfrm>
            <a:off x="6537960" y="2884932"/>
            <a:ext cx="20116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1" i="0">
                <a:solidFill>
                  <a:srgbClr val="C45D29"/>
                </a:solidFill>
                <a:latin typeface="Aptos"/>
              </a:rPr>
              <a:t>A provocação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93C5D9-128B-DEE9-9546-7D546BA60500}"/>
              </a:ext>
            </a:extLst>
          </p:cNvPr>
          <p:cNvSpPr txBox="1"/>
          <p:nvPr/>
        </p:nvSpPr>
        <p:spPr>
          <a:xfrm>
            <a:off x="6537960" y="3314700"/>
            <a:ext cx="4480560" cy="1417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500" b="1" i="0" dirty="0">
                <a:solidFill>
                  <a:srgbClr val="FFFFFF"/>
                </a:solidFill>
                <a:latin typeface="Aptos"/>
              </a:rPr>
              <a:t>Se a IA </a:t>
            </a:r>
            <a:r>
              <a:rPr sz="2500" b="1" i="0" dirty="0" err="1">
                <a:solidFill>
                  <a:srgbClr val="FFFFFF"/>
                </a:solidFill>
                <a:latin typeface="Aptos"/>
              </a:rPr>
              <a:t>começa</a:t>
            </a:r>
            <a:r>
              <a:rPr sz="2500" b="1" i="0" dirty="0">
                <a:solidFill>
                  <a:srgbClr val="FFFFFF"/>
                </a:solidFill>
                <a:latin typeface="Aptos"/>
              </a:rPr>
              <a:t> a
</a:t>
            </a:r>
            <a:r>
              <a:rPr sz="2500" b="1" i="0" dirty="0" err="1">
                <a:solidFill>
                  <a:srgbClr val="FFFFFF"/>
                </a:solidFill>
                <a:latin typeface="Aptos"/>
              </a:rPr>
              <a:t>moldar</a:t>
            </a:r>
            <a:r>
              <a:rPr sz="2500" b="1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2500" b="1" i="0" dirty="0" err="1">
                <a:solidFill>
                  <a:srgbClr val="FFFFFF"/>
                </a:solidFill>
                <a:latin typeface="Aptos"/>
              </a:rPr>
              <a:t>nossas</a:t>
            </a:r>
            <a:r>
              <a:rPr sz="2500" b="1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2500" b="1" i="0" dirty="0" err="1">
                <a:solidFill>
                  <a:srgbClr val="FFFFFF"/>
                </a:solidFill>
                <a:latin typeface="Aptos"/>
              </a:rPr>
              <a:t>escolhas</a:t>
            </a:r>
            <a:r>
              <a:rPr sz="2500" b="1" i="0" dirty="0">
                <a:solidFill>
                  <a:srgbClr val="FFFFFF"/>
                </a:solidFill>
                <a:latin typeface="Aptos"/>
              </a:rPr>
              <a:t>,
quem </a:t>
            </a:r>
            <a:r>
              <a:rPr sz="2500" b="1" i="0" dirty="0" err="1">
                <a:solidFill>
                  <a:srgbClr val="FFFFFF"/>
                </a:solidFill>
                <a:latin typeface="Aptos"/>
              </a:rPr>
              <a:t>está</a:t>
            </a:r>
            <a:r>
              <a:rPr sz="2500" b="1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2500" b="1" i="0" dirty="0" err="1">
                <a:solidFill>
                  <a:srgbClr val="FFFFFF"/>
                </a:solidFill>
                <a:latin typeface="Aptos"/>
              </a:rPr>
              <a:t>servindo</a:t>
            </a:r>
            <a:r>
              <a:rPr sz="2500" b="1" i="0" dirty="0">
                <a:solidFill>
                  <a:srgbClr val="FFFFFF"/>
                </a:solidFill>
                <a:latin typeface="Aptos"/>
              </a:rPr>
              <a:t> quem?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05EBA6F-A088-2FF9-0ED2-324199B89757}"/>
              </a:ext>
            </a:extLst>
          </p:cNvPr>
          <p:cNvSpPr txBox="1"/>
          <p:nvPr/>
        </p:nvSpPr>
        <p:spPr>
          <a:xfrm>
            <a:off x="594360" y="6547104"/>
            <a:ext cx="82296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750" b="0" i="0">
                <a:solidFill>
                  <a:srgbClr val="B4BCC4"/>
                </a:solidFill>
                <a:latin typeface="Aptos"/>
              </a:rPr>
              <a:t>MAYKONN XAVIER  •  INTELLIGENT AUTOMATION SUMMIT 2026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8F7A3DC-8CA5-0420-A8A5-16266E7FA3B2}"/>
              </a:ext>
            </a:extLst>
          </p:cNvPr>
          <p:cNvSpPr txBox="1"/>
          <p:nvPr/>
        </p:nvSpPr>
        <p:spPr>
          <a:xfrm>
            <a:off x="11109960" y="6510528"/>
            <a:ext cx="41148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800" b="1" i="0">
                <a:solidFill>
                  <a:srgbClr val="B4BCC4"/>
                </a:solidFill>
                <a:latin typeface="Apto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4408376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2880360"/>
            <a:ext cx="8784000" cy="54864"/>
          </a:xfrm>
          <a:prstGeom prst="rect">
            <a:avLst/>
          </a:prstGeom>
          <a:solidFill>
            <a:srgbClr val="C45D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Aqur2020 Papagaio Ativado por Voz, Pássaro Cantor Eletrônico Com Controle  de Movimento e Voz para Entretenimento de Decoração de Casa (506H) |  Amazon.com.br">
            <a:extLst>
              <a:ext uri="{FF2B5EF4-FFF2-40B4-BE49-F238E27FC236}">
                <a16:creationId xmlns:a16="http://schemas.microsoft.com/office/drawing/2014/main" id="{7D95F82F-E7D2-B1CE-ADE9-D88493CEA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07" b="98876" l="1749" r="97751">
                        <a14:foregroundMark x1="2436" y1="25734" x2="7121" y2="17489"/>
                        <a14:foregroundMark x1="7121" y1="17489" x2="15428" y2="9307"/>
                        <a14:foregroundMark x1="2936" y1="18676" x2="1749" y2="26608"/>
                        <a14:foregroundMark x1="40287" y1="91380" x2="50968" y2="97939"/>
                        <a14:foregroundMark x1="50968" y1="97939" x2="60962" y2="93879"/>
                        <a14:foregroundMark x1="60962" y1="93879" x2="61024" y2="92942"/>
                        <a14:foregroundMark x1="45971" y1="98626" x2="64897" y2="98876"/>
                        <a14:foregroundMark x1="21799" y1="92755" x2="23860" y2="93879"/>
                        <a14:foregroundMark x1="92692" y1="69269" x2="97751" y2="7195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48500" y="1713501"/>
            <a:ext cx="51435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1216955"/>
            <a:ext cx="7315200" cy="53553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3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O </a:t>
            </a:r>
            <a:r>
              <a:rPr sz="30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problema</a:t>
            </a:r>
            <a:r>
              <a:rPr sz="3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30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não</a:t>
            </a:r>
            <a:r>
              <a:rPr sz="3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é </a:t>
            </a:r>
            <a:r>
              <a:rPr sz="30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delegar</a:t>
            </a:r>
            <a:r>
              <a:rPr sz="3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886950"/>
            <a:ext cx="8686800" cy="59708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3400" b="1" i="0" dirty="0">
                <a:solidFill>
                  <a:srgbClr val="2DC4D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É </a:t>
            </a:r>
            <a:r>
              <a:rPr sz="3400" b="1" i="0" dirty="0" err="1">
                <a:solidFill>
                  <a:srgbClr val="2DC4D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não</a:t>
            </a:r>
            <a:r>
              <a:rPr sz="3400" b="1" i="0" dirty="0">
                <a:solidFill>
                  <a:srgbClr val="2DC4D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3400" b="1" i="0" dirty="0" err="1">
                <a:solidFill>
                  <a:srgbClr val="2DC4D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perceber</a:t>
            </a:r>
            <a:r>
              <a:rPr sz="3400" b="1" i="0" dirty="0">
                <a:solidFill>
                  <a:srgbClr val="2DC4D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o </a:t>
            </a:r>
            <a:r>
              <a:rPr sz="3400" b="1" i="0" dirty="0" err="1">
                <a:solidFill>
                  <a:srgbClr val="2DC4D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que</a:t>
            </a:r>
            <a:r>
              <a:rPr sz="3400" b="1" i="0" dirty="0">
                <a:solidFill>
                  <a:srgbClr val="2DC4D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3400" b="1" i="0" dirty="0" err="1">
                <a:solidFill>
                  <a:srgbClr val="2DC4D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estamos</a:t>
            </a:r>
            <a:r>
              <a:rPr sz="3400" b="1" i="0" dirty="0">
                <a:solidFill>
                  <a:srgbClr val="2DC4D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3400" b="1" i="0" dirty="0" err="1">
                <a:solidFill>
                  <a:srgbClr val="2DC4D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delegando</a:t>
            </a:r>
            <a:r>
              <a:rPr sz="3400" b="1" i="0" dirty="0">
                <a:solidFill>
                  <a:srgbClr val="2DC4D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404961"/>
            <a:ext cx="10058400" cy="81253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Quando </a:t>
            </a:r>
            <a:r>
              <a:rPr sz="24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delegamos</a:t>
            </a:r>
            <a:r>
              <a:rPr sz="2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4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uma</a:t>
            </a:r>
            <a:r>
              <a:rPr sz="2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4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tarefa</a:t>
            </a:r>
            <a:r>
              <a:rPr sz="2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, </a:t>
            </a:r>
            <a:r>
              <a:rPr sz="24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transferimos</a:t>
            </a:r>
            <a:r>
              <a:rPr sz="2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4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execução</a:t>
            </a:r>
            <a:r>
              <a:rPr sz="2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.
Quando </a:t>
            </a:r>
            <a:r>
              <a:rPr sz="24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delegamos</a:t>
            </a:r>
            <a:r>
              <a:rPr sz="2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4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uma</a:t>
            </a:r>
            <a:r>
              <a:rPr sz="2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4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decisão</a:t>
            </a:r>
            <a:r>
              <a:rPr sz="2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, </a:t>
            </a:r>
            <a:r>
              <a:rPr sz="24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transferimos</a:t>
            </a:r>
            <a:r>
              <a:rPr sz="2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4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julgamento</a:t>
            </a:r>
            <a:r>
              <a:rPr sz="2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800600"/>
            <a:ext cx="5679831" cy="62786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800" b="0" i="0" dirty="0">
                <a:solidFill>
                  <a:schemeClr val="accent5"/>
                </a:solidFill>
                <a:latin typeface="Aptos"/>
              </a:rPr>
              <a:t>E </a:t>
            </a:r>
            <a:r>
              <a:rPr sz="1800" b="0" i="0" dirty="0" err="1">
                <a:solidFill>
                  <a:schemeClr val="accent5"/>
                </a:solidFill>
                <a:latin typeface="Aptos"/>
              </a:rPr>
              <a:t>julgamento</a:t>
            </a:r>
            <a:r>
              <a:rPr sz="1800" b="0" i="0" dirty="0">
                <a:solidFill>
                  <a:schemeClr val="accent5"/>
                </a:solidFill>
                <a:latin typeface="Aptos"/>
              </a:rPr>
              <a:t> </a:t>
            </a:r>
            <a:r>
              <a:rPr sz="1800" b="0" i="0" dirty="0" err="1">
                <a:solidFill>
                  <a:schemeClr val="accent5"/>
                </a:solidFill>
                <a:latin typeface="Aptos"/>
              </a:rPr>
              <a:t>vem</a:t>
            </a:r>
            <a:r>
              <a:rPr sz="1800" b="0" i="0" dirty="0">
                <a:solidFill>
                  <a:schemeClr val="accent5"/>
                </a:solidFill>
                <a:latin typeface="Aptos"/>
              </a:rPr>
              <a:t> </a:t>
            </a:r>
            <a:r>
              <a:rPr sz="1800" b="0" i="0" dirty="0" err="1">
                <a:solidFill>
                  <a:schemeClr val="accent5"/>
                </a:solidFill>
                <a:latin typeface="Aptos"/>
              </a:rPr>
              <a:t>acompanhado</a:t>
            </a:r>
            <a:r>
              <a:rPr sz="1800" b="0" i="0" dirty="0">
                <a:solidFill>
                  <a:schemeClr val="accent5"/>
                </a:solidFill>
                <a:latin typeface="Aptos"/>
              </a:rPr>
              <a:t> de </a:t>
            </a:r>
            <a:r>
              <a:rPr sz="1800" b="0" i="0" dirty="0" err="1">
                <a:solidFill>
                  <a:schemeClr val="accent5"/>
                </a:solidFill>
                <a:latin typeface="Aptos"/>
              </a:rPr>
              <a:t>contexto</a:t>
            </a:r>
            <a:r>
              <a:rPr sz="1800" b="0" i="0" dirty="0">
                <a:solidFill>
                  <a:schemeClr val="accent5"/>
                </a:solidFill>
                <a:latin typeface="Aptos"/>
              </a:rPr>
              <a:t>, </a:t>
            </a:r>
            <a:r>
              <a:rPr sz="1800" b="0" i="0" dirty="0" err="1">
                <a:solidFill>
                  <a:schemeClr val="accent5"/>
                </a:solidFill>
                <a:latin typeface="Aptos"/>
              </a:rPr>
              <a:t>responsabilidade</a:t>
            </a:r>
            <a:r>
              <a:rPr sz="1800" b="0" i="0" dirty="0">
                <a:solidFill>
                  <a:schemeClr val="accent5"/>
                </a:solidFill>
                <a:latin typeface="Aptos"/>
              </a:rPr>
              <a:t> e </a:t>
            </a:r>
            <a:r>
              <a:rPr sz="1800" b="0" i="0" dirty="0" err="1">
                <a:solidFill>
                  <a:schemeClr val="accent5"/>
                </a:solidFill>
                <a:latin typeface="Aptos"/>
              </a:rPr>
              <a:t>consequência</a:t>
            </a:r>
            <a:r>
              <a:rPr sz="1800" b="0" i="0" dirty="0">
                <a:solidFill>
                  <a:schemeClr val="accent5"/>
                </a:solidFill>
                <a:latin typeface="Aptos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547104"/>
            <a:ext cx="82296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750" b="0" i="0">
                <a:solidFill>
                  <a:srgbClr val="B4BCC4"/>
                </a:solidFill>
                <a:latin typeface="Aptos"/>
              </a:rPr>
              <a:t>MAYKONN XAVIER  •  INTELLIGENT AUTOMATION SUMMIT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E8D2C-CE94-E9B1-AC02-A5118B07A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B193A7A6-03ED-EB8A-C01D-407EAC1AF114}"/>
              </a:ext>
            </a:extLst>
          </p:cNvPr>
          <p:cNvSpPr/>
          <p:nvPr/>
        </p:nvSpPr>
        <p:spPr>
          <a:xfrm>
            <a:off x="562708" y="1852246"/>
            <a:ext cx="820615" cy="773723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5498A7-222C-6828-7CAB-6254C9FDF8F2}"/>
              </a:ext>
            </a:extLst>
          </p:cNvPr>
          <p:cNvSpPr txBox="1"/>
          <p:nvPr/>
        </p:nvSpPr>
        <p:spPr>
          <a:xfrm>
            <a:off x="1465385" y="2085218"/>
            <a:ext cx="2133600" cy="3077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pt-BR" sz="1600" b="1" dirty="0">
                <a:solidFill>
                  <a:schemeClr val="tx2"/>
                </a:solidFill>
              </a:rPr>
              <a:t>OPERAÇÃO</a:t>
            </a:r>
          </a:p>
        </p:txBody>
      </p:sp>
      <p:pic>
        <p:nvPicPr>
          <p:cNvPr id="2050" name="Picture 2" descr="A 4a. Revolução Industrial: do início da era industrial à era da informação  (Parte II)">
            <a:extLst>
              <a:ext uri="{FF2B5EF4-FFF2-40B4-BE49-F238E27FC236}">
                <a16:creationId xmlns:a16="http://schemas.microsoft.com/office/drawing/2014/main" id="{1A7F6016-A9E6-09BE-8B4A-BBF43F76A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08" y="2954216"/>
            <a:ext cx="2981822" cy="1510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E052F1-1A64-8474-989B-F97FAD3D77C8}"/>
              </a:ext>
            </a:extLst>
          </p:cNvPr>
          <p:cNvSpPr txBox="1"/>
          <p:nvPr/>
        </p:nvSpPr>
        <p:spPr>
          <a:xfrm>
            <a:off x="562708" y="4880486"/>
            <a:ext cx="3036277" cy="2901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pt-BR" sz="1600" b="1" dirty="0">
                <a:solidFill>
                  <a:schemeClr val="tx2">
                    <a:lumMod val="50000"/>
                  </a:schemeClr>
                </a:solidFill>
                <a:latin typeface="Aptos"/>
              </a:rPr>
              <a:t>“Faça.”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331C983-A55E-F361-102A-5C0CEDAAA554}"/>
              </a:ext>
            </a:extLst>
          </p:cNvPr>
          <p:cNvSpPr/>
          <p:nvPr/>
        </p:nvSpPr>
        <p:spPr>
          <a:xfrm>
            <a:off x="4161693" y="1852246"/>
            <a:ext cx="820615" cy="773723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4C725D-A8F4-7B57-B861-8F431C5B0480}"/>
              </a:ext>
            </a:extLst>
          </p:cNvPr>
          <p:cNvSpPr txBox="1"/>
          <p:nvPr/>
        </p:nvSpPr>
        <p:spPr>
          <a:xfrm>
            <a:off x="5064370" y="2085218"/>
            <a:ext cx="2274276" cy="3077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pt-BR" sz="1600" b="1" dirty="0">
                <a:solidFill>
                  <a:schemeClr val="tx2"/>
                </a:solidFill>
              </a:rPr>
              <a:t>ANÁLISE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0D7803-0DA6-06A1-895C-0126908A932C}"/>
              </a:ext>
            </a:extLst>
          </p:cNvPr>
          <p:cNvSpPr txBox="1"/>
          <p:nvPr/>
        </p:nvSpPr>
        <p:spPr>
          <a:xfrm>
            <a:off x="4161693" y="4880486"/>
            <a:ext cx="3036277" cy="2901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pt-BR" sz="1600" b="1" dirty="0">
                <a:solidFill>
                  <a:schemeClr val="tx2">
                    <a:lumMod val="50000"/>
                  </a:schemeClr>
                </a:solidFill>
                <a:latin typeface="Aptos"/>
              </a:rPr>
              <a:t>“O que você encontrou?”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2F9C791-9F8E-8362-E906-75EE9FA7A5FC}"/>
              </a:ext>
            </a:extLst>
          </p:cNvPr>
          <p:cNvSpPr/>
          <p:nvPr/>
        </p:nvSpPr>
        <p:spPr>
          <a:xfrm>
            <a:off x="8123230" y="1852246"/>
            <a:ext cx="820615" cy="773723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2AFE4E-23E5-0C2C-1A21-C9BF6CFC04F6}"/>
              </a:ext>
            </a:extLst>
          </p:cNvPr>
          <p:cNvSpPr txBox="1"/>
          <p:nvPr/>
        </p:nvSpPr>
        <p:spPr>
          <a:xfrm>
            <a:off x="9025907" y="2085218"/>
            <a:ext cx="2274276" cy="3077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pt-BR" sz="1600" b="1" dirty="0">
                <a:solidFill>
                  <a:schemeClr val="tx2"/>
                </a:solidFill>
              </a:rPr>
              <a:t>DECISÃO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C09177-2E52-7475-59B8-3B1E79594EE9}"/>
              </a:ext>
            </a:extLst>
          </p:cNvPr>
          <p:cNvSpPr txBox="1"/>
          <p:nvPr/>
        </p:nvSpPr>
        <p:spPr>
          <a:xfrm>
            <a:off x="8123230" y="4880486"/>
            <a:ext cx="3036277" cy="2901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pt-BR" sz="1600" b="1" dirty="0">
                <a:solidFill>
                  <a:schemeClr val="tx2">
                    <a:lumMod val="50000"/>
                  </a:schemeClr>
                </a:solidFill>
                <a:latin typeface="Aptos"/>
              </a:rPr>
              <a:t>“O que devemos fazer?”</a:t>
            </a:r>
          </a:p>
        </p:txBody>
      </p:sp>
      <p:pic>
        <p:nvPicPr>
          <p:cNvPr id="2054" name="Picture 6" descr="A era exponencial e suas forças de transformação">
            <a:extLst>
              <a:ext uri="{FF2B5EF4-FFF2-40B4-BE49-F238E27FC236}">
                <a16:creationId xmlns:a16="http://schemas.microsoft.com/office/drawing/2014/main" id="{C608C937-DD20-5B3A-5DEB-F3F6CD959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147" y="2952881"/>
            <a:ext cx="2910840" cy="151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1C3718-E2D2-18A2-9244-F3878A98657B}"/>
              </a:ext>
            </a:extLst>
          </p:cNvPr>
          <p:cNvSpPr txBox="1"/>
          <p:nvPr/>
        </p:nvSpPr>
        <p:spPr>
          <a:xfrm>
            <a:off x="478063" y="657236"/>
            <a:ext cx="10789920" cy="72019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lang="pt-BR" sz="4200" b="1" i="0" dirty="0">
                <a:latin typeface="Aptos Display"/>
              </a:rPr>
              <a:t>Os 3 níveis de delegação</a:t>
            </a:r>
            <a:r>
              <a:rPr sz="4200" b="1" i="0" dirty="0">
                <a:latin typeface="Aptos Display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EB72E5-388E-DB74-C9BA-7F6712DE556A}"/>
              </a:ext>
            </a:extLst>
          </p:cNvPr>
          <p:cNvSpPr txBox="1"/>
          <p:nvPr/>
        </p:nvSpPr>
        <p:spPr>
          <a:xfrm>
            <a:off x="562708" y="5139107"/>
            <a:ext cx="2560320" cy="27392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 i="0" dirty="0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A IA </a:t>
            </a:r>
            <a:r>
              <a:rPr sz="1300" b="0" i="0" dirty="0" err="1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executa</a:t>
            </a:r>
            <a:r>
              <a:rPr sz="1300" b="0" i="0" dirty="0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3F5BB3-348B-4EFB-63E6-6FE62B4ECC93}"/>
              </a:ext>
            </a:extLst>
          </p:cNvPr>
          <p:cNvSpPr txBox="1"/>
          <p:nvPr/>
        </p:nvSpPr>
        <p:spPr>
          <a:xfrm>
            <a:off x="4211399" y="5170590"/>
            <a:ext cx="2560320" cy="27392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 i="0" dirty="0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A IA </a:t>
            </a:r>
            <a:r>
              <a:rPr sz="1300" b="0" i="0" dirty="0" err="1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amplia</a:t>
            </a:r>
            <a:r>
              <a:rPr sz="1300" b="0" i="0" dirty="0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1300" b="0" i="0" dirty="0" err="1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nossa</a:t>
            </a:r>
            <a:r>
              <a:rPr sz="1300" b="0" i="0" dirty="0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1300" b="0" i="0" dirty="0" err="1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capacidade</a:t>
            </a:r>
            <a:r>
              <a:rPr sz="1300" b="0" i="0" dirty="0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30B791-B06A-CFB6-2A01-CE89E22182A1}"/>
              </a:ext>
            </a:extLst>
          </p:cNvPr>
          <p:cNvSpPr txBox="1"/>
          <p:nvPr/>
        </p:nvSpPr>
        <p:spPr>
          <a:xfrm>
            <a:off x="8123230" y="5170590"/>
            <a:ext cx="2560320" cy="27392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300" b="0" i="0" dirty="0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O </a:t>
            </a:r>
            <a:r>
              <a:rPr sz="1300" b="0" i="0" dirty="0" err="1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humano</a:t>
            </a:r>
            <a:r>
              <a:rPr sz="1300" b="0" i="0" dirty="0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assume o </a:t>
            </a:r>
            <a:r>
              <a:rPr sz="1300" b="0" i="0" dirty="0" err="1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julgamento</a:t>
            </a:r>
            <a:r>
              <a:rPr sz="1300" b="0" i="0" dirty="0">
                <a:solidFill>
                  <a:srgbClr val="B4BC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4E0795-5EFD-56C8-A223-53F7A0858BCA}"/>
              </a:ext>
            </a:extLst>
          </p:cNvPr>
          <p:cNvSpPr txBox="1"/>
          <p:nvPr/>
        </p:nvSpPr>
        <p:spPr>
          <a:xfrm>
            <a:off x="914400" y="5623560"/>
            <a:ext cx="10241280" cy="65864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900" b="1" i="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Não</a:t>
            </a:r>
            <a:r>
              <a:rPr sz="1900" b="1" i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é “IA sim” </a:t>
            </a:r>
            <a:r>
              <a:rPr sz="1900" b="1" i="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ou</a:t>
            </a:r>
            <a:r>
              <a:rPr sz="1900" b="1" i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“IA </a:t>
            </a:r>
            <a:r>
              <a:rPr sz="1900" b="1" i="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não</a:t>
            </a:r>
            <a:r>
              <a:rPr sz="1900" b="1" i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”.
É: o </a:t>
            </a:r>
            <a:r>
              <a:rPr sz="1900" b="1" i="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que</a:t>
            </a:r>
            <a:r>
              <a:rPr sz="1900" b="1" i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1900" b="1" i="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estamos</a:t>
            </a:r>
            <a:r>
              <a:rPr sz="1900" b="1" i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1900" b="1" i="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dispostos</a:t>
            </a:r>
            <a:r>
              <a:rPr sz="1900" b="1" i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a </a:t>
            </a:r>
            <a:r>
              <a:rPr sz="1900" b="1" i="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delegar</a:t>
            </a:r>
            <a:r>
              <a:rPr sz="1900" b="1" i="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?</a:t>
            </a:r>
          </a:p>
        </p:txBody>
      </p:sp>
      <p:pic>
        <p:nvPicPr>
          <p:cNvPr id="20" name="Picture 19" descr="Preciso tomar uma decisão importante, e agora? - ABM - Sua saúde em  primeiro Lugar">
            <a:extLst>
              <a:ext uri="{FF2B5EF4-FFF2-40B4-BE49-F238E27FC236}">
                <a16:creationId xmlns:a16="http://schemas.microsoft.com/office/drawing/2014/main" id="{80998F57-2939-39BE-7BB7-9E17BF9553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7841" y="2954216"/>
            <a:ext cx="2631098" cy="151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213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D1E8C-2DE2-F5E2-991B-2F90A314A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0520F432-66EC-7350-8689-A286BFCED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796EDF-EDCB-C5AB-ACE5-F2F2E1B828A1}"/>
              </a:ext>
            </a:extLst>
          </p:cNvPr>
          <p:cNvSpPr txBox="1"/>
          <p:nvPr/>
        </p:nvSpPr>
        <p:spPr>
          <a:xfrm>
            <a:off x="594360" y="384048"/>
            <a:ext cx="502920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 i="0">
                <a:solidFill>
                  <a:srgbClr val="2DC4D6"/>
                </a:solidFill>
                <a:latin typeface="Aptos"/>
              </a:rPr>
              <a:t>NÍVEL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D51940-06C2-9AD5-83C8-7A38CD6631A5}"/>
              </a:ext>
            </a:extLst>
          </p:cNvPr>
          <p:cNvSpPr txBox="1"/>
          <p:nvPr/>
        </p:nvSpPr>
        <p:spPr>
          <a:xfrm>
            <a:off x="594360" y="804672"/>
            <a:ext cx="10881360" cy="9144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Aptos Display"/>
              </a:rPr>
              <a:t>Delegar a operação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68C24D-CC8D-F134-1FB6-A1B52B05F88F}"/>
              </a:ext>
            </a:extLst>
          </p:cNvPr>
          <p:cNvSpPr/>
          <p:nvPr/>
        </p:nvSpPr>
        <p:spPr>
          <a:xfrm>
            <a:off x="621792" y="2267712"/>
            <a:ext cx="914400" cy="54864"/>
          </a:xfrm>
          <a:prstGeom prst="rect">
            <a:avLst/>
          </a:prstGeom>
          <a:solidFill>
            <a:srgbClr val="C45D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0D471E52-4B87-4DF9-7195-CE6A6963BA1B}"/>
              </a:ext>
            </a:extLst>
          </p:cNvPr>
          <p:cNvSpPr/>
          <p:nvPr/>
        </p:nvSpPr>
        <p:spPr>
          <a:xfrm>
            <a:off x="685800" y="2743200"/>
            <a:ext cx="3383280" cy="2423160"/>
          </a:xfrm>
          <a:prstGeom prst="roundRect">
            <a:avLst/>
          </a:prstGeom>
          <a:solidFill>
            <a:srgbClr val="123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6">
            <a:extLst>
              <a:ext uri="{FF2B5EF4-FFF2-40B4-BE49-F238E27FC236}">
                <a16:creationId xmlns:a16="http://schemas.microsoft.com/office/drawing/2014/main" id="{425F5F6F-9083-484F-6ECA-A0FD916A6A4A}"/>
              </a:ext>
            </a:extLst>
          </p:cNvPr>
          <p:cNvSpPr/>
          <p:nvPr/>
        </p:nvSpPr>
        <p:spPr>
          <a:xfrm>
            <a:off x="4389120" y="2743200"/>
            <a:ext cx="3383280" cy="2423160"/>
          </a:xfrm>
          <a:prstGeom prst="roundRect">
            <a:avLst/>
          </a:prstGeom>
          <a:solidFill>
            <a:srgbClr val="123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7">
            <a:extLst>
              <a:ext uri="{FF2B5EF4-FFF2-40B4-BE49-F238E27FC236}">
                <a16:creationId xmlns:a16="http://schemas.microsoft.com/office/drawing/2014/main" id="{F1C81CD4-C575-429B-1668-DC93AE9369E8}"/>
              </a:ext>
            </a:extLst>
          </p:cNvPr>
          <p:cNvSpPr/>
          <p:nvPr/>
        </p:nvSpPr>
        <p:spPr>
          <a:xfrm>
            <a:off x="8092440" y="2743200"/>
            <a:ext cx="3383280" cy="2423160"/>
          </a:xfrm>
          <a:prstGeom prst="roundRect">
            <a:avLst/>
          </a:prstGeom>
          <a:solidFill>
            <a:srgbClr val="123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7F731D0-4957-5755-726A-1C29E80E2EF8}"/>
              </a:ext>
            </a:extLst>
          </p:cNvPr>
          <p:cNvSpPr txBox="1"/>
          <p:nvPr/>
        </p:nvSpPr>
        <p:spPr>
          <a:xfrm>
            <a:off x="914400" y="3127248"/>
            <a:ext cx="28346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400" b="1" i="0">
                <a:solidFill>
                  <a:srgbClr val="2DC4D6"/>
                </a:solidFill>
                <a:latin typeface="Aptos"/>
              </a:rPr>
              <a:t>ORGANIZAR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3A8FBD-A351-1769-4DCE-45C554E039DA}"/>
              </a:ext>
            </a:extLst>
          </p:cNvPr>
          <p:cNvSpPr txBox="1"/>
          <p:nvPr/>
        </p:nvSpPr>
        <p:spPr>
          <a:xfrm>
            <a:off x="1005840" y="3703320"/>
            <a:ext cx="2651760" cy="8686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ptos"/>
              </a:rPr>
              <a:t>resumir • estruturar
classificar • transformar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C5F99A-FB0E-920A-E808-68FB39DDC9B9}"/>
              </a:ext>
            </a:extLst>
          </p:cNvPr>
          <p:cNvSpPr txBox="1"/>
          <p:nvPr/>
        </p:nvSpPr>
        <p:spPr>
          <a:xfrm>
            <a:off x="4617720" y="3127248"/>
            <a:ext cx="28346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400" b="1" i="0">
                <a:solidFill>
                  <a:srgbClr val="2DC4D6"/>
                </a:solidFill>
                <a:latin typeface="Aptos"/>
              </a:rPr>
              <a:t>PRODUZIR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4C411A5-A1CD-B438-BAA0-800DADEDAFBF}"/>
              </a:ext>
            </a:extLst>
          </p:cNvPr>
          <p:cNvSpPr txBox="1"/>
          <p:nvPr/>
        </p:nvSpPr>
        <p:spPr>
          <a:xfrm>
            <a:off x="4709159" y="3703320"/>
            <a:ext cx="2651760" cy="8686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ptos"/>
              </a:rPr>
              <a:t>rascunhar • documentar
formatar • automatizar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C2AE09-EDC7-D8A6-C15E-7A807BA8EC82}"/>
              </a:ext>
            </a:extLst>
          </p:cNvPr>
          <p:cNvSpPr txBox="1"/>
          <p:nvPr/>
        </p:nvSpPr>
        <p:spPr>
          <a:xfrm>
            <a:off x="8321040" y="3127248"/>
            <a:ext cx="28346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400" b="1" i="0">
                <a:solidFill>
                  <a:srgbClr val="2DC4D6"/>
                </a:solidFill>
                <a:latin typeface="Aptos"/>
              </a:rPr>
              <a:t>EXECUTAR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6C69D9E-2F58-A527-C992-0C33783C2E21}"/>
              </a:ext>
            </a:extLst>
          </p:cNvPr>
          <p:cNvSpPr txBox="1"/>
          <p:nvPr/>
        </p:nvSpPr>
        <p:spPr>
          <a:xfrm>
            <a:off x="8412480" y="3703320"/>
            <a:ext cx="2651760" cy="8686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ptos"/>
              </a:rPr>
              <a:t>repetir • consultar
acionar • atualizar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BD2E3CE-B81A-E96F-1F53-4E4C4EEBEDEF}"/>
              </a:ext>
            </a:extLst>
          </p:cNvPr>
          <p:cNvSpPr txBox="1"/>
          <p:nvPr/>
        </p:nvSpPr>
        <p:spPr>
          <a:xfrm>
            <a:off x="914400" y="5650992"/>
            <a:ext cx="1024128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800" b="1" i="0" dirty="0">
                <a:solidFill>
                  <a:srgbClr val="FFFFFF"/>
                </a:solidFill>
                <a:latin typeface="Aptos"/>
              </a:rPr>
              <a:t>Aqui, </a:t>
            </a:r>
            <a:r>
              <a:rPr sz="1800" b="1" i="0" dirty="0" err="1">
                <a:solidFill>
                  <a:srgbClr val="FFFFFF"/>
                </a:solidFill>
                <a:latin typeface="Aptos"/>
              </a:rPr>
              <a:t>delegar</a:t>
            </a:r>
            <a:r>
              <a:rPr sz="1800" b="1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1800" b="1" i="0" dirty="0" err="1">
                <a:solidFill>
                  <a:srgbClr val="FFFFFF"/>
                </a:solidFill>
                <a:latin typeface="Aptos"/>
              </a:rPr>
              <a:t>pode</a:t>
            </a:r>
            <a:r>
              <a:rPr sz="1800" b="1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1800" b="1" i="0" dirty="0" err="1">
                <a:solidFill>
                  <a:srgbClr val="FFFFFF"/>
                </a:solidFill>
                <a:latin typeface="Aptos"/>
              </a:rPr>
              <a:t>significar</a:t>
            </a:r>
            <a:r>
              <a:rPr sz="1800" b="1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1800" b="1" i="0" dirty="0" err="1">
                <a:solidFill>
                  <a:srgbClr val="FFFFFF"/>
                </a:solidFill>
                <a:latin typeface="Aptos"/>
              </a:rPr>
              <a:t>liberar</a:t>
            </a:r>
            <a:r>
              <a:rPr sz="1800" b="1" i="0" dirty="0">
                <a:solidFill>
                  <a:srgbClr val="FFFFFF"/>
                </a:solidFill>
                <a:latin typeface="Aptos"/>
              </a:rPr>
              <a:t> o </a:t>
            </a:r>
            <a:r>
              <a:rPr sz="1800" b="1" i="0" dirty="0" err="1">
                <a:solidFill>
                  <a:srgbClr val="FFFFFF"/>
                </a:solidFill>
                <a:latin typeface="Aptos"/>
              </a:rPr>
              <a:t>humano</a:t>
            </a:r>
            <a:r>
              <a:rPr sz="1800" b="1" i="0" dirty="0">
                <a:solidFill>
                  <a:srgbClr val="FFFFFF"/>
                </a:solidFill>
                <a:latin typeface="Aptos"/>
              </a:rPr>
              <a:t> para o </a:t>
            </a:r>
            <a:r>
              <a:rPr sz="1800" b="1" i="0" dirty="0" err="1">
                <a:solidFill>
                  <a:srgbClr val="FFFFFF"/>
                </a:solidFill>
                <a:latin typeface="Aptos"/>
              </a:rPr>
              <a:t>que</a:t>
            </a:r>
            <a:r>
              <a:rPr sz="1800" b="1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1800" b="1" i="0" dirty="0" err="1">
                <a:solidFill>
                  <a:srgbClr val="FFFFFF"/>
                </a:solidFill>
                <a:latin typeface="Aptos"/>
              </a:rPr>
              <a:t>exige</a:t>
            </a:r>
            <a:r>
              <a:rPr sz="1800" b="1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1800" b="1" i="0" dirty="0" err="1">
                <a:solidFill>
                  <a:srgbClr val="FFFFFF"/>
                </a:solidFill>
                <a:latin typeface="Aptos"/>
              </a:rPr>
              <a:t>julgamento</a:t>
            </a:r>
            <a:r>
              <a:rPr sz="1800" b="1" i="0" dirty="0">
                <a:solidFill>
                  <a:srgbClr val="FFFFFF"/>
                </a:solidFill>
                <a:latin typeface="Aptos"/>
              </a:rPr>
              <a:t>.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73BD2C0D-0641-144C-4555-633F9D5803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789" b="97201" l="9979" r="89986">
                        <a14:foregroundMark x1="19283" y1="91471" x2="19283" y2="91471"/>
                        <a14:foregroundMark x1="19141" y1="97201" x2="19141" y2="97201"/>
                        <a14:foregroundMark x1="24041" y1="8789" x2="24041" y2="8789"/>
                        <a14:foregroundMark x1="78409" y1="11784" x2="78409" y2="11784"/>
                        <a14:foregroundMark x1="78267" y1="10091" x2="78835" y2="524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64759" y="8793"/>
            <a:ext cx="5717164" cy="311845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615E049-1DB8-6238-6C4E-19047043E2DA}"/>
              </a:ext>
            </a:extLst>
          </p:cNvPr>
          <p:cNvSpPr txBox="1"/>
          <p:nvPr/>
        </p:nvSpPr>
        <p:spPr>
          <a:xfrm>
            <a:off x="621792" y="1673352"/>
            <a:ext cx="1051560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0" i="0" dirty="0">
                <a:solidFill>
                  <a:srgbClr val="B4BCC4"/>
                </a:solidFill>
                <a:latin typeface="Aptos"/>
              </a:rPr>
              <a:t>Aqui a </a:t>
            </a:r>
            <a:r>
              <a:rPr sz="1500" b="0" i="0" dirty="0" err="1">
                <a:solidFill>
                  <a:srgbClr val="B4BCC4"/>
                </a:solidFill>
                <a:latin typeface="Aptos"/>
              </a:rPr>
              <a:t>pergunta</a:t>
            </a:r>
            <a:r>
              <a:rPr sz="1500" b="0" i="0" dirty="0">
                <a:solidFill>
                  <a:srgbClr val="B4BCC4"/>
                </a:solidFill>
                <a:latin typeface="Aptos"/>
              </a:rPr>
              <a:t> é simples: a IA </a:t>
            </a:r>
            <a:r>
              <a:rPr sz="1500" b="0" i="0" dirty="0" err="1">
                <a:solidFill>
                  <a:srgbClr val="B4BCC4"/>
                </a:solidFill>
                <a:latin typeface="Aptos"/>
              </a:rPr>
              <a:t>pode</a:t>
            </a:r>
            <a:r>
              <a:rPr sz="1500" b="0" i="0" dirty="0">
                <a:solidFill>
                  <a:srgbClr val="B4BCC4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B4BCC4"/>
                </a:solidFill>
                <a:latin typeface="Aptos"/>
              </a:rPr>
              <a:t>executar</a:t>
            </a:r>
            <a:r>
              <a:rPr sz="1500" b="0" i="0" dirty="0">
                <a:solidFill>
                  <a:srgbClr val="B4BCC4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B4BCC4"/>
                </a:solidFill>
                <a:latin typeface="Aptos"/>
              </a:rPr>
              <a:t>isso</a:t>
            </a:r>
            <a:r>
              <a:rPr sz="1500" b="0" i="0" dirty="0">
                <a:solidFill>
                  <a:srgbClr val="B4BCC4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B4BCC4"/>
                </a:solidFill>
                <a:latin typeface="Aptos"/>
              </a:rPr>
              <a:t>melhor</a:t>
            </a:r>
            <a:r>
              <a:rPr sz="1500" b="0" i="0" dirty="0">
                <a:solidFill>
                  <a:srgbClr val="B4BCC4"/>
                </a:solidFill>
                <a:latin typeface="Aptos"/>
              </a:rPr>
              <a:t>, </a:t>
            </a:r>
            <a:r>
              <a:rPr sz="1500" b="0" i="0" dirty="0" err="1">
                <a:solidFill>
                  <a:srgbClr val="B4BCC4"/>
                </a:solidFill>
                <a:latin typeface="Aptos"/>
              </a:rPr>
              <a:t>mais</a:t>
            </a:r>
            <a:r>
              <a:rPr sz="1500" b="0" i="0" dirty="0">
                <a:solidFill>
                  <a:srgbClr val="B4BCC4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B4BCC4"/>
                </a:solidFill>
                <a:latin typeface="Aptos"/>
              </a:rPr>
              <a:t>rápido</a:t>
            </a:r>
            <a:r>
              <a:rPr sz="1500" b="0" i="0" dirty="0">
                <a:solidFill>
                  <a:srgbClr val="B4BCC4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B4BCC4"/>
                </a:solidFill>
                <a:latin typeface="Aptos"/>
              </a:rPr>
              <a:t>ou</a:t>
            </a:r>
            <a:r>
              <a:rPr sz="1500" b="0" i="0" dirty="0">
                <a:solidFill>
                  <a:srgbClr val="B4BCC4"/>
                </a:solidFill>
                <a:latin typeface="Aptos"/>
              </a:rPr>
              <a:t> com </a:t>
            </a:r>
            <a:r>
              <a:rPr sz="1500" b="0" i="0" dirty="0" err="1">
                <a:solidFill>
                  <a:srgbClr val="B4BCC4"/>
                </a:solidFill>
                <a:latin typeface="Aptos"/>
              </a:rPr>
              <a:t>menos</a:t>
            </a:r>
            <a:r>
              <a:rPr sz="1500" b="0" i="0" dirty="0">
                <a:solidFill>
                  <a:srgbClr val="B4BCC4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B4BCC4"/>
                </a:solidFill>
                <a:latin typeface="Aptos"/>
              </a:rPr>
              <a:t>esforço</a:t>
            </a:r>
            <a:r>
              <a:rPr sz="1500" b="0" i="0" dirty="0">
                <a:solidFill>
                  <a:srgbClr val="B4BCC4"/>
                </a:solidFill>
                <a:latin typeface="Apto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51463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502920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 i="0">
                <a:solidFill>
                  <a:srgbClr val="2DC4D6"/>
                </a:solidFill>
                <a:latin typeface="Aptos"/>
              </a:rPr>
              <a:t>NÍVEL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04672"/>
            <a:ext cx="10881360" cy="53553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3000" b="1" i="0">
                <a:solidFill>
                  <a:schemeClr val="accent1">
                    <a:lumMod val="75000"/>
                  </a:schemeClr>
                </a:solidFill>
                <a:latin typeface="Aptos Display"/>
              </a:rPr>
              <a:t>Delegar a análise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673352"/>
            <a:ext cx="1051560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0" i="0">
                <a:solidFill>
                  <a:srgbClr val="B4BCC4"/>
                </a:solidFill>
                <a:latin typeface="Aptos"/>
              </a:rPr>
              <a:t>A IA deixa de apenas executar e começa a interpretar informação.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2267712"/>
            <a:ext cx="914400" cy="54864"/>
          </a:xfrm>
          <a:prstGeom prst="rect">
            <a:avLst/>
          </a:prstGeom>
          <a:solidFill>
            <a:srgbClr val="C45D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3232" y="2697480"/>
            <a:ext cx="1033272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2800" b="1" i="0">
                <a:solidFill>
                  <a:srgbClr val="2DC4D6"/>
                </a:solidFill>
                <a:latin typeface="Aptos"/>
              </a:rPr>
              <a:t>“O que você está vendo que eu talvez não esteja vendo?”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3840480"/>
            <a:ext cx="1417320" cy="1325880"/>
          </a:xfrm>
          <a:prstGeom prst="roundRect">
            <a:avLst/>
          </a:prstGeom>
          <a:solidFill>
            <a:srgbClr val="3A2B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4087368"/>
            <a:ext cx="141732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DADOS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4480560"/>
            <a:ext cx="128016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950" b="0" i="0">
                <a:solidFill>
                  <a:srgbClr val="B4BCC4"/>
                </a:solidFill>
                <a:latin typeface="Aptos"/>
              </a:rPr>
              <a:t>informação dispersa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069080" y="3840480"/>
            <a:ext cx="1417320" cy="1325880"/>
          </a:xfrm>
          <a:prstGeom prst="roundRect">
            <a:avLst/>
          </a:prstGeom>
          <a:solidFill>
            <a:srgbClr val="3A2B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069080" y="4087368"/>
            <a:ext cx="141732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42232" y="4480560"/>
            <a:ext cx="128016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950" b="0" i="0">
                <a:solidFill>
                  <a:srgbClr val="B4BCC4"/>
                </a:solidFill>
                <a:latin typeface="Aptos"/>
              </a:rPr>
              <a:t>padrões • riscos • cenários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269480" y="3840480"/>
            <a:ext cx="1417320" cy="1325880"/>
          </a:xfrm>
          <a:prstGeom prst="roundRect">
            <a:avLst/>
          </a:prstGeom>
          <a:solidFill>
            <a:srgbClr val="123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269480" y="4087368"/>
            <a:ext cx="141732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HUMANO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42631" y="4480560"/>
            <a:ext cx="128016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950" b="0" i="0">
                <a:solidFill>
                  <a:srgbClr val="B4BCC4"/>
                </a:solidFill>
                <a:latin typeface="Aptos"/>
              </a:rPr>
              <a:t>contexto • julgamento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149840" y="3840480"/>
            <a:ext cx="1417320" cy="1325880"/>
          </a:xfrm>
          <a:prstGeom prst="roundRect">
            <a:avLst/>
          </a:prstGeom>
          <a:solidFill>
            <a:srgbClr val="3A2B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149840" y="4087368"/>
            <a:ext cx="141732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Aptos"/>
              </a:rPr>
              <a:t>AÇÃO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22992" y="4480560"/>
            <a:ext cx="128016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950" b="0" i="0">
                <a:solidFill>
                  <a:srgbClr val="B4BCC4"/>
                </a:solidFill>
                <a:latin typeface="Aptos"/>
              </a:rPr>
              <a:t>decisão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2286000" y="4507992"/>
            <a:ext cx="1737360" cy="0"/>
          </a:xfrm>
          <a:prstGeom prst="line">
            <a:avLst/>
          </a:prstGeom>
          <a:ln w="25400">
            <a:solidFill>
              <a:srgbClr val="2DC4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5486400" y="4507992"/>
            <a:ext cx="1737360" cy="0"/>
          </a:xfrm>
          <a:prstGeom prst="line">
            <a:avLst/>
          </a:prstGeom>
          <a:ln w="25400">
            <a:solidFill>
              <a:srgbClr val="2DC4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8686800" y="4507992"/>
            <a:ext cx="1371600" cy="0"/>
          </a:xfrm>
          <a:prstGeom prst="line">
            <a:avLst/>
          </a:prstGeom>
          <a:ln w="25400">
            <a:solidFill>
              <a:srgbClr val="2DC4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4400" y="5577840"/>
            <a:ext cx="10241280" cy="33547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700" b="1" i="0" dirty="0">
                <a:solidFill>
                  <a:schemeClr val="accent1">
                    <a:lumMod val="75000"/>
                  </a:schemeClr>
                </a:solidFill>
                <a:latin typeface="Aptos"/>
              </a:rPr>
              <a:t>A </a:t>
            </a:r>
            <a:r>
              <a:rPr sz="1700" b="1" i="0" dirty="0" err="1">
                <a:solidFill>
                  <a:schemeClr val="accent1">
                    <a:lumMod val="75000"/>
                  </a:schemeClr>
                </a:solidFill>
                <a:latin typeface="Aptos"/>
              </a:rPr>
              <a:t>análise</a:t>
            </a:r>
            <a:r>
              <a:rPr sz="1700" b="1" i="0" dirty="0">
                <a:solidFill>
                  <a:schemeClr val="accent1">
                    <a:lumMod val="75000"/>
                  </a:schemeClr>
                </a:solidFill>
                <a:latin typeface="Aptos"/>
              </a:rPr>
              <a:t> </a:t>
            </a:r>
            <a:r>
              <a:rPr sz="1700" b="1" i="0" dirty="0" err="1">
                <a:solidFill>
                  <a:schemeClr val="accent1">
                    <a:lumMod val="75000"/>
                  </a:schemeClr>
                </a:solidFill>
                <a:latin typeface="Aptos"/>
              </a:rPr>
              <a:t>pode</a:t>
            </a:r>
            <a:r>
              <a:rPr sz="1700" b="1" i="0" dirty="0">
                <a:solidFill>
                  <a:schemeClr val="accent1">
                    <a:lumMod val="75000"/>
                  </a:schemeClr>
                </a:solidFill>
                <a:latin typeface="Aptos"/>
              </a:rPr>
              <a:t> ser </a:t>
            </a:r>
            <a:r>
              <a:rPr sz="1700" b="1" i="0" dirty="0" err="1">
                <a:solidFill>
                  <a:schemeClr val="accent1">
                    <a:lumMod val="75000"/>
                  </a:schemeClr>
                </a:solidFill>
                <a:latin typeface="Aptos"/>
              </a:rPr>
              <a:t>delegada</a:t>
            </a:r>
            <a:r>
              <a:rPr sz="1700" b="1" i="0" dirty="0">
                <a:solidFill>
                  <a:schemeClr val="accent1">
                    <a:lumMod val="75000"/>
                  </a:schemeClr>
                </a:solidFill>
                <a:latin typeface="Aptos"/>
              </a:rPr>
              <a:t>. O </a:t>
            </a:r>
            <a:r>
              <a:rPr sz="1700" b="1" i="0" dirty="0" err="1">
                <a:solidFill>
                  <a:schemeClr val="accent1">
                    <a:lumMod val="75000"/>
                  </a:schemeClr>
                </a:solidFill>
                <a:latin typeface="Aptos"/>
              </a:rPr>
              <a:t>contexto</a:t>
            </a:r>
            <a:r>
              <a:rPr sz="1700" b="1" i="0" dirty="0">
                <a:solidFill>
                  <a:schemeClr val="accent1">
                    <a:lumMod val="75000"/>
                  </a:schemeClr>
                </a:solidFill>
                <a:latin typeface="Aptos"/>
              </a:rPr>
              <a:t> </a:t>
            </a:r>
            <a:r>
              <a:rPr sz="1700" b="1" i="0" dirty="0" err="1">
                <a:solidFill>
                  <a:schemeClr val="accent1">
                    <a:lumMod val="75000"/>
                  </a:schemeClr>
                </a:solidFill>
                <a:latin typeface="Aptos"/>
              </a:rPr>
              <a:t>não</a:t>
            </a:r>
            <a:r>
              <a:rPr sz="1700" b="1" i="0" dirty="0">
                <a:solidFill>
                  <a:schemeClr val="accent1">
                    <a:lumMod val="75000"/>
                  </a:schemeClr>
                </a:solidFill>
                <a:latin typeface="Aptos"/>
              </a:rPr>
              <a:t> </a:t>
            </a:r>
            <a:r>
              <a:rPr sz="1700" b="1" i="0" dirty="0" err="1">
                <a:solidFill>
                  <a:schemeClr val="accent1">
                    <a:lumMod val="75000"/>
                  </a:schemeClr>
                </a:solidFill>
                <a:latin typeface="Aptos"/>
              </a:rPr>
              <a:t>pode</a:t>
            </a:r>
            <a:r>
              <a:rPr sz="1700" b="1" i="0" dirty="0">
                <a:solidFill>
                  <a:schemeClr val="accent1">
                    <a:lumMod val="75000"/>
                  </a:schemeClr>
                </a:solidFill>
                <a:latin typeface="Aptos"/>
              </a:rPr>
              <a:t> ser </a:t>
            </a:r>
            <a:r>
              <a:rPr sz="1700" b="1" i="0" dirty="0" err="1">
                <a:solidFill>
                  <a:schemeClr val="accent1">
                    <a:lumMod val="75000"/>
                  </a:schemeClr>
                </a:solidFill>
                <a:latin typeface="Aptos"/>
              </a:rPr>
              <a:t>terceirizado</a:t>
            </a:r>
            <a:r>
              <a:rPr sz="1700" b="1" i="0" dirty="0">
                <a:solidFill>
                  <a:schemeClr val="accent1">
                    <a:lumMod val="75000"/>
                  </a:schemeClr>
                </a:solidFill>
                <a:latin typeface="Aptos"/>
              </a:rPr>
              <a:t> </a:t>
            </a:r>
            <a:r>
              <a:rPr sz="1700" b="1" i="0" dirty="0" err="1">
                <a:solidFill>
                  <a:schemeClr val="accent1">
                    <a:lumMod val="75000"/>
                  </a:schemeClr>
                </a:solidFill>
                <a:latin typeface="Aptos"/>
              </a:rPr>
              <a:t>cegamente</a:t>
            </a:r>
            <a:r>
              <a:rPr sz="1700" b="1" i="0" dirty="0">
                <a:solidFill>
                  <a:schemeClr val="accent1">
                    <a:lumMod val="75000"/>
                  </a:schemeClr>
                </a:solidFill>
                <a:latin typeface="Aptos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547104"/>
            <a:ext cx="82296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750" b="0" i="0">
                <a:solidFill>
                  <a:srgbClr val="B4BCC4"/>
                </a:solidFill>
                <a:latin typeface="Aptos"/>
              </a:rPr>
              <a:t>MAYKONN XAVIER  •  INTELLIGENT AUTOMATION SUMMIT 2026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09960" y="6510528"/>
            <a:ext cx="41148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800" b="1" i="0">
                <a:solidFill>
                  <a:srgbClr val="B4BCC4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BDF52-51BF-550F-7F43-93EA578A5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FEC8F670-90CE-93A4-ED51-7C157567607F}"/>
              </a:ext>
            </a:extLst>
          </p:cNvPr>
          <p:cNvSpPr txBox="1"/>
          <p:nvPr/>
        </p:nvSpPr>
        <p:spPr>
          <a:xfrm>
            <a:off x="594360" y="6547104"/>
            <a:ext cx="82296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750" b="0" i="0">
                <a:solidFill>
                  <a:srgbClr val="B4BCC4"/>
                </a:solidFill>
                <a:latin typeface="Aptos"/>
              </a:rPr>
              <a:t>MAYKONN XAVIER  •  INTELLIGENT AUTOMATION SUMMIT 2026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F8802B-594D-7ECC-A5D1-1C0DD24CB48A}"/>
              </a:ext>
            </a:extLst>
          </p:cNvPr>
          <p:cNvSpPr txBox="1"/>
          <p:nvPr/>
        </p:nvSpPr>
        <p:spPr>
          <a:xfrm>
            <a:off x="11109960" y="6510528"/>
            <a:ext cx="41148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800" b="1" i="0">
                <a:solidFill>
                  <a:srgbClr val="B4BCC4"/>
                </a:solidFill>
                <a:latin typeface="Aptos"/>
              </a:rPr>
              <a:t>08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D13ACAA-B485-EB1F-8892-3073DC2E00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2" r="935"/>
          <a:stretch>
            <a:fillRect/>
          </a:stretch>
        </p:blipFill>
        <p:spPr>
          <a:xfrm>
            <a:off x="-1" y="0"/>
            <a:ext cx="12362213" cy="6858000"/>
          </a:xfrm>
          <a:prstGeom prst="rect">
            <a:avLst/>
          </a:prstGeom>
        </p:spPr>
      </p:pic>
      <p:sp>
        <p:nvSpPr>
          <p:cNvPr id="27" name="Speech Bubble: Rectangle 26">
            <a:extLst>
              <a:ext uri="{FF2B5EF4-FFF2-40B4-BE49-F238E27FC236}">
                <a16:creationId xmlns:a16="http://schemas.microsoft.com/office/drawing/2014/main" id="{86BF1DB9-69E5-AD7C-6A37-40C78A26EB96}"/>
              </a:ext>
            </a:extLst>
          </p:cNvPr>
          <p:cNvSpPr/>
          <p:nvPr/>
        </p:nvSpPr>
        <p:spPr>
          <a:xfrm>
            <a:off x="6775939" y="146304"/>
            <a:ext cx="1699846" cy="785446"/>
          </a:xfrm>
          <a:prstGeom prst="wedgeRectCallout">
            <a:avLst>
              <a:gd name="adj1" fmla="val -49799"/>
              <a:gd name="adj2" fmla="val 7742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Como o senhor quer o corte?</a:t>
            </a:r>
          </a:p>
        </p:txBody>
      </p:sp>
      <p:sp>
        <p:nvSpPr>
          <p:cNvPr id="28" name="Speech Bubble: Oval 27">
            <a:extLst>
              <a:ext uri="{FF2B5EF4-FFF2-40B4-BE49-F238E27FC236}">
                <a16:creationId xmlns:a16="http://schemas.microsoft.com/office/drawing/2014/main" id="{075A8383-12A5-F4F9-3401-FCB30E534112}"/>
              </a:ext>
            </a:extLst>
          </p:cNvPr>
          <p:cNvSpPr/>
          <p:nvPr/>
        </p:nvSpPr>
        <p:spPr>
          <a:xfrm>
            <a:off x="2945080" y="1767761"/>
            <a:ext cx="1258785" cy="1175657"/>
          </a:xfrm>
          <a:prstGeom prst="wedgeEllipseCallout">
            <a:avLst>
              <a:gd name="adj1" fmla="val 47092"/>
              <a:gd name="adj2" fmla="val 4835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Você que sabe!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815A181-8545-D5E1-B41B-6529B6B66BA4}"/>
              </a:ext>
            </a:extLst>
          </p:cNvPr>
          <p:cNvSpPr txBox="1"/>
          <p:nvPr/>
        </p:nvSpPr>
        <p:spPr>
          <a:xfrm>
            <a:off x="594360" y="384988"/>
            <a:ext cx="10881360" cy="53553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3000" b="1" i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/>
              </a:rPr>
              <a:t>Delegar</a:t>
            </a:r>
            <a:r>
              <a:rPr sz="3000" b="1" i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/>
              </a:rPr>
              <a:t> a </a:t>
            </a:r>
            <a:r>
              <a:rPr sz="3000" b="1" i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/>
              </a:rPr>
              <a:t>decisão</a:t>
            </a:r>
            <a:endParaRPr sz="3000" b="1" i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 Display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E9F214-3A45-FAD1-7A97-670DABEA4A82}"/>
              </a:ext>
            </a:extLst>
          </p:cNvPr>
          <p:cNvSpPr txBox="1"/>
          <p:nvPr/>
        </p:nvSpPr>
        <p:spPr>
          <a:xfrm>
            <a:off x="621792" y="1054529"/>
            <a:ext cx="4983361" cy="53553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Aqui </a:t>
            </a:r>
            <a:r>
              <a:rPr sz="1500" b="0" i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mudamos</a:t>
            </a:r>
            <a:r>
              <a:rPr sz="1500" b="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de patamar: </a:t>
            </a:r>
            <a:r>
              <a:rPr sz="1500" b="0" i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não</a:t>
            </a:r>
            <a:r>
              <a:rPr sz="1500" b="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1500" b="0" i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estamos</a:t>
            </a:r>
            <a:r>
              <a:rPr sz="1500" b="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1500" b="0" i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mais</a:t>
            </a:r>
            <a:r>
              <a:rPr sz="1500" b="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1500" b="0" i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transferindo</a:t>
            </a:r>
            <a:r>
              <a:rPr sz="1500" b="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1500" b="0" i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uma</a:t>
            </a:r>
            <a:r>
              <a:rPr sz="1500" b="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1500" b="0" i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tarefa</a:t>
            </a:r>
            <a:r>
              <a:rPr sz="1500" b="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. Estamos </a:t>
            </a:r>
            <a:r>
              <a:rPr sz="1500" b="0" i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transferindo</a:t>
            </a:r>
            <a:r>
              <a:rPr sz="1500" b="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1500" b="0" i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julgamento</a:t>
            </a:r>
            <a:r>
              <a:rPr sz="1500" b="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35442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C585E41-40DF-5632-2EAC-BD5F149E08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666"/>
          <a:stretch>
            <a:fillRect/>
          </a:stretch>
        </p:blipFill>
        <p:spPr>
          <a:xfrm>
            <a:off x="676701" y="0"/>
            <a:ext cx="11515299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58368" y="685800"/>
            <a:ext cx="73152" cy="5440680"/>
          </a:xfrm>
          <a:prstGeom prst="rect">
            <a:avLst/>
          </a:prstGeom>
          <a:solidFill>
            <a:srgbClr val="C45D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51560" y="914400"/>
            <a:ext cx="274320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 i="0">
                <a:solidFill>
                  <a:srgbClr val="2DC4D6"/>
                </a:solidFill>
                <a:latin typeface="Aptos"/>
              </a:rPr>
              <a:t>UMA FRASE PARA LEVAR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" y="1645920"/>
            <a:ext cx="9784080" cy="11430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Aptos Display"/>
              </a:rPr>
              <a:t>“Quanto mais inteligente
a ferramenta fica,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2926080"/>
            <a:ext cx="9784080" cy="11887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3800" b="1" i="0">
                <a:solidFill>
                  <a:srgbClr val="2DC4D6"/>
                </a:solidFill>
                <a:latin typeface="Aptos Display"/>
              </a:rPr>
              <a:t>mais importante fica saber
quando não obedecê-la.”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4535424"/>
            <a:ext cx="9418320" cy="7315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000" b="1" i="0" dirty="0" err="1">
                <a:solidFill>
                  <a:srgbClr val="B4BCC4"/>
                </a:solidFill>
                <a:latin typeface="Aptos"/>
              </a:rPr>
              <a:t>Não</a:t>
            </a:r>
            <a:r>
              <a:rPr sz="2000" b="1" i="0" dirty="0">
                <a:solidFill>
                  <a:srgbClr val="B4BCC4"/>
                </a:solidFill>
                <a:latin typeface="Aptos"/>
              </a:rPr>
              <a:t> é </a:t>
            </a:r>
            <a:r>
              <a:rPr sz="2000" b="1" i="0" dirty="0" err="1">
                <a:solidFill>
                  <a:srgbClr val="B4BCC4"/>
                </a:solidFill>
                <a:latin typeface="Aptos"/>
              </a:rPr>
              <a:t>rejeitar</a:t>
            </a:r>
            <a:r>
              <a:rPr sz="2000" b="1" i="0" dirty="0">
                <a:solidFill>
                  <a:srgbClr val="B4BCC4"/>
                </a:solidFill>
                <a:latin typeface="Aptos"/>
              </a:rPr>
              <a:t> a IA.
É </a:t>
            </a:r>
            <a:r>
              <a:rPr sz="2000" b="1" i="0" dirty="0" err="1">
                <a:solidFill>
                  <a:srgbClr val="B4BCC4"/>
                </a:solidFill>
                <a:latin typeface="Aptos"/>
              </a:rPr>
              <a:t>preservar</a:t>
            </a:r>
            <a:r>
              <a:rPr sz="2000" b="1" i="0" dirty="0">
                <a:solidFill>
                  <a:srgbClr val="B4BCC4"/>
                </a:solidFill>
                <a:latin typeface="Aptos"/>
              </a:rPr>
              <a:t> a </a:t>
            </a:r>
            <a:r>
              <a:rPr sz="2000" b="1" i="0" dirty="0" err="1">
                <a:solidFill>
                  <a:srgbClr val="B4BCC4"/>
                </a:solidFill>
                <a:latin typeface="Aptos"/>
              </a:rPr>
              <a:t>capacidade</a:t>
            </a:r>
            <a:r>
              <a:rPr sz="2000" b="1" i="0" dirty="0">
                <a:solidFill>
                  <a:srgbClr val="B4BCC4"/>
                </a:solidFill>
                <a:latin typeface="Aptos"/>
              </a:rPr>
              <a:t> humana de </a:t>
            </a:r>
            <a:r>
              <a:rPr sz="2000" b="1" i="0" dirty="0" err="1">
                <a:solidFill>
                  <a:srgbClr val="B4BCC4"/>
                </a:solidFill>
                <a:latin typeface="Aptos"/>
              </a:rPr>
              <a:t>questioná</a:t>
            </a:r>
            <a:r>
              <a:rPr sz="2000" b="1" i="0" dirty="0">
                <a:solidFill>
                  <a:srgbClr val="B4BCC4"/>
                </a:solidFill>
                <a:latin typeface="Aptos"/>
              </a:rPr>
              <a:t>-la.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4944" y="6547104"/>
            <a:ext cx="82296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750" b="0" i="0" dirty="0">
                <a:solidFill>
                  <a:srgbClr val="B4BCC4"/>
                </a:solidFill>
                <a:latin typeface="Aptos"/>
              </a:rPr>
              <a:t>MAYKONN XAVIER  •  INTELLIGENT AUTOMATION SUMMIT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41148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/>
            <a:r>
              <a:rPr sz="800" b="1" i="0">
                <a:solidFill>
                  <a:srgbClr val="B4BCC4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2056">
            <a:extLst>
              <a:ext uri="{FF2B5EF4-FFF2-40B4-BE49-F238E27FC236}">
                <a16:creationId xmlns:a16="http://schemas.microsoft.com/office/drawing/2014/main" id="{8ED63EAE-7C56-7769-78FE-5A05082DD88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7001432" y="1173139"/>
            <a:ext cx="3340100" cy="5010149"/>
          </a:xfrm>
          <a:prstGeom prst="rect">
            <a:avLst/>
          </a:prstGeom>
        </p:spPr>
      </p:pic>
      <p:pic>
        <p:nvPicPr>
          <p:cNvPr id="2052" name="Picture 4" descr="Global - ícones de rede grátis">
            <a:extLst>
              <a:ext uri="{FF2B5EF4-FFF2-40B4-BE49-F238E27FC236}">
                <a16:creationId xmlns:a16="http://schemas.microsoft.com/office/drawing/2014/main" id="{B81A73A0-1AED-C639-67F3-BB5E90D62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19650"/>
            <a:ext cx="3265818" cy="326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474595-79FA-9E8F-33DF-3F2D87803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743" y="745644"/>
            <a:ext cx="11277600" cy="443198"/>
          </a:xfrm>
        </p:spPr>
        <p:txBody>
          <a:bodyPr/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Afinal o que é PMI?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61AF15F-3EBB-516A-7702-149BE56DC0A4}"/>
              </a:ext>
            </a:extLst>
          </p:cNvPr>
          <p:cNvSpPr txBox="1">
            <a:spLocks/>
          </p:cNvSpPr>
          <p:nvPr/>
        </p:nvSpPr>
        <p:spPr>
          <a:xfrm>
            <a:off x="457200" y="1594488"/>
            <a:ext cx="3340100" cy="30777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b="1" i="0">
                <a:solidFill>
                  <a:srgbClr val="E061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18288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54864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822960" indent="-274320" defTabSz="914400">
              <a:lnSpc>
                <a:spcPct val="100000"/>
              </a:lnSpc>
              <a:spcBef>
                <a:spcPts val="600"/>
              </a:spcBef>
              <a:buFont typeface="Aptos Light" panose="020B0004020202020204" pitchFamily="34" charset="0"/>
              <a:buChar char="−"/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09728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ptos Light" panose="020B0004020202020204" pitchFamily="34" charset="0"/>
              <a:buChar char="−"/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744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040C68A8-622A-768A-9A65-DFB5A99FE99F}"/>
              </a:ext>
            </a:extLst>
          </p:cNvPr>
          <p:cNvSpPr txBox="1">
            <a:spLocks/>
          </p:cNvSpPr>
          <p:nvPr/>
        </p:nvSpPr>
        <p:spPr>
          <a:xfrm>
            <a:off x="457200" y="2366220"/>
            <a:ext cx="3340100" cy="30777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b="1" i="0">
                <a:solidFill>
                  <a:srgbClr val="E061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18288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54864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822960" indent="-274320" defTabSz="914400">
              <a:lnSpc>
                <a:spcPct val="100000"/>
              </a:lnSpc>
              <a:spcBef>
                <a:spcPts val="600"/>
              </a:spcBef>
              <a:buFont typeface="Aptos Light" panose="020B0004020202020204" pitchFamily="34" charset="0"/>
              <a:buChar char="−"/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09728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ptos Light" panose="020B0004020202020204" pitchFamily="34" charset="0"/>
              <a:buChar char="−"/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13.122 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9933FAC-A21E-2434-E921-69B393078A52}"/>
              </a:ext>
            </a:extLst>
          </p:cNvPr>
          <p:cNvSpPr txBox="1">
            <a:spLocks/>
          </p:cNvSpPr>
          <p:nvPr/>
        </p:nvSpPr>
        <p:spPr>
          <a:xfrm>
            <a:off x="457200" y="3137402"/>
            <a:ext cx="3340100" cy="30777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b="1" i="0">
                <a:solidFill>
                  <a:srgbClr val="E061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18288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54864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822960" indent="-274320" defTabSz="914400">
              <a:lnSpc>
                <a:spcPct val="100000"/>
              </a:lnSpc>
              <a:spcBef>
                <a:spcPts val="600"/>
              </a:spcBef>
              <a:buFont typeface="Aptos Light" panose="020B0004020202020204" pitchFamily="34" charset="0"/>
              <a:buChar char="−"/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09728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ptos Light" panose="020B0004020202020204" pitchFamily="34" charset="0"/>
              <a:buChar char="−"/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306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163A4A4-5248-9626-2DC4-BF2C32135FCA}"/>
              </a:ext>
            </a:extLst>
          </p:cNvPr>
          <p:cNvSpPr txBox="1">
            <a:spLocks/>
          </p:cNvSpPr>
          <p:nvPr/>
        </p:nvSpPr>
        <p:spPr>
          <a:xfrm>
            <a:off x="457200" y="3907785"/>
            <a:ext cx="3340100" cy="30777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b="1" i="0">
                <a:solidFill>
                  <a:srgbClr val="E061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18288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54864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822960" indent="-274320" defTabSz="914400">
              <a:lnSpc>
                <a:spcPct val="100000"/>
              </a:lnSpc>
              <a:spcBef>
                <a:spcPts val="600"/>
              </a:spcBef>
              <a:buFont typeface="Aptos Light" panose="020B0004020202020204" pitchFamily="34" charset="0"/>
              <a:buChar char="−"/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09728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ptos Light" panose="020B0004020202020204" pitchFamily="34" charset="0"/>
              <a:buChar char="−"/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738.548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69E03D5-6AD7-A1F4-7351-48ACB16684D8}"/>
              </a:ext>
            </a:extLst>
          </p:cNvPr>
          <p:cNvSpPr txBox="1">
            <a:spLocks/>
          </p:cNvSpPr>
          <p:nvPr/>
        </p:nvSpPr>
        <p:spPr>
          <a:xfrm>
            <a:off x="457200" y="4682792"/>
            <a:ext cx="3806456" cy="36933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18288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54864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82296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 Light" panose="020B0004020202020204" pitchFamily="34" charset="0"/>
              <a:buChar char="−"/>
              <a:defRPr sz="18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09728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ptos Light" panose="020B0004020202020204" pitchFamily="34" charset="0"/>
              <a:buChar char="−"/>
              <a:defRPr sz="16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E061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+ 1.7M</a:t>
            </a:r>
            <a:endParaRPr lang="en-US" dirty="0">
              <a:solidFill>
                <a:srgbClr val="4F17A8"/>
              </a:solidFill>
            </a:endParaRP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0B3E90D-0021-8029-59B6-64F1302F969B}"/>
              </a:ext>
            </a:extLst>
          </p:cNvPr>
          <p:cNvSpPr txBox="1">
            <a:spLocks/>
          </p:cNvSpPr>
          <p:nvPr/>
        </p:nvSpPr>
        <p:spPr>
          <a:xfrm>
            <a:off x="457200" y="5431100"/>
            <a:ext cx="3340100" cy="61555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b="1" i="0">
                <a:solidFill>
                  <a:srgbClr val="E061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18288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54864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822960" indent="-274320" defTabSz="914400">
              <a:lnSpc>
                <a:spcPct val="100000"/>
              </a:lnSpc>
              <a:spcBef>
                <a:spcPts val="600"/>
              </a:spcBef>
              <a:buFont typeface="Aptos Light" panose="020B0004020202020204" pitchFamily="34" charset="0"/>
              <a:buChar char="−"/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09728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ptos Light" panose="020B0004020202020204" pitchFamily="34" charset="0"/>
              <a:buChar char="−"/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211.917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8B5050C-E649-B762-97A7-E7903D53B5CE}"/>
              </a:ext>
            </a:extLst>
          </p:cNvPr>
          <p:cNvSpPr txBox="1">
            <a:spLocks/>
          </p:cNvSpPr>
          <p:nvPr/>
        </p:nvSpPr>
        <p:spPr>
          <a:xfrm>
            <a:off x="566057" y="1942873"/>
            <a:ext cx="3340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4F17A8"/>
                </a:solidFill>
              </a:defRPr>
            </a:lvl1pPr>
            <a:lvl2pPr marL="18288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54864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822960" indent="-274320" defTabSz="914400">
              <a:lnSpc>
                <a:spcPct val="100000"/>
              </a:lnSpc>
              <a:spcBef>
                <a:spcPts val="600"/>
              </a:spcBef>
              <a:buFont typeface="Aptos Light" panose="020B0004020202020204" pitchFamily="34" charset="0"/>
              <a:buChar char="−"/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09728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ptos Light" panose="020B0004020202020204" pitchFamily="34" charset="0"/>
              <a:buChar char="−"/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 err="1"/>
              <a:t>Funcionários</a:t>
            </a:r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8987BC56-501E-C22F-3F6D-391166F540BF}"/>
              </a:ext>
            </a:extLst>
          </p:cNvPr>
          <p:cNvSpPr txBox="1">
            <a:spLocks/>
          </p:cNvSpPr>
          <p:nvPr/>
        </p:nvSpPr>
        <p:spPr>
          <a:xfrm>
            <a:off x="566057" y="2720166"/>
            <a:ext cx="3340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4F17A8"/>
                </a:solidFill>
              </a:defRPr>
            </a:lvl1pPr>
            <a:lvl2pPr marL="18288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54864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82296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 Light" panose="020B0004020202020204" pitchFamily="34" charset="0"/>
              <a:buChar char="−"/>
              <a:defRPr sz="18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09728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ptos Light" panose="020B0004020202020204" pitchFamily="34" charset="0"/>
              <a:buChar char="−"/>
              <a:defRPr sz="16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Voluntários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0CF563-AD43-BCC6-5A78-6714861BCD17}"/>
              </a:ext>
            </a:extLst>
          </p:cNvPr>
          <p:cNvSpPr txBox="1"/>
          <p:nvPr/>
        </p:nvSpPr>
        <p:spPr>
          <a:xfrm>
            <a:off x="566057" y="3490549"/>
            <a:ext cx="152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4F17A8"/>
                </a:solidFill>
              </a:rPr>
              <a:t>Capítulos</a:t>
            </a:r>
            <a:endParaRPr lang="pt-BR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601736-ABFD-079E-5A52-C596B7FE3BD7}"/>
              </a:ext>
            </a:extLst>
          </p:cNvPr>
          <p:cNvSpPr txBox="1"/>
          <p:nvPr/>
        </p:nvSpPr>
        <p:spPr>
          <a:xfrm>
            <a:off x="566057" y="426346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4F17A8"/>
                </a:solidFill>
              </a:rPr>
              <a:t>Membros</a:t>
            </a:r>
            <a:r>
              <a:rPr lang="en-US" dirty="0">
                <a:solidFill>
                  <a:srgbClr val="4F17A8"/>
                </a:solidFill>
              </a:rPr>
              <a:t> </a:t>
            </a:r>
            <a:r>
              <a:rPr lang="en-US" dirty="0" err="1">
                <a:solidFill>
                  <a:srgbClr val="4F17A8"/>
                </a:solidFill>
              </a:rPr>
              <a:t>filiados</a:t>
            </a:r>
            <a:endParaRPr lang="pt-BR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E4F101-EC1D-4EA1-12A5-57E5D6F222F3}"/>
              </a:ext>
            </a:extLst>
          </p:cNvPr>
          <p:cNvSpPr txBox="1"/>
          <p:nvPr/>
        </p:nvSpPr>
        <p:spPr>
          <a:xfrm>
            <a:off x="566057" y="501386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4F17A8"/>
                </a:solidFill>
              </a:rPr>
              <a:t>Certificações</a:t>
            </a:r>
            <a:r>
              <a:rPr lang="en-US" dirty="0">
                <a:solidFill>
                  <a:srgbClr val="4F17A8"/>
                </a:solidFill>
              </a:rPr>
              <a:t> PMP </a:t>
            </a:r>
            <a:r>
              <a:rPr lang="en-US" dirty="0" err="1">
                <a:solidFill>
                  <a:srgbClr val="4F17A8"/>
                </a:solidFill>
              </a:rPr>
              <a:t>ativas</a:t>
            </a:r>
            <a:endParaRPr lang="pt-BR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4B5862-00C9-DD63-332C-4F2E01BC861F}"/>
              </a:ext>
            </a:extLst>
          </p:cNvPr>
          <p:cNvSpPr txBox="1"/>
          <p:nvPr/>
        </p:nvSpPr>
        <p:spPr>
          <a:xfrm>
            <a:off x="566057" y="577181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4F17A8"/>
                </a:solidFill>
              </a:rPr>
              <a:t>Certificações</a:t>
            </a:r>
            <a:r>
              <a:rPr lang="en-US" dirty="0">
                <a:solidFill>
                  <a:srgbClr val="4F17A8"/>
                </a:solidFill>
              </a:rPr>
              <a:t> PMP </a:t>
            </a:r>
            <a:r>
              <a:rPr lang="en-US" dirty="0" err="1">
                <a:solidFill>
                  <a:srgbClr val="4F17A8"/>
                </a:solidFill>
              </a:rPr>
              <a:t>concedidas</a:t>
            </a:r>
            <a:r>
              <a:rPr lang="en-US" dirty="0">
                <a:solidFill>
                  <a:srgbClr val="4F17A8"/>
                </a:solidFill>
              </a:rPr>
              <a:t> </a:t>
            </a:r>
            <a:r>
              <a:rPr lang="en-US" dirty="0" err="1">
                <a:solidFill>
                  <a:srgbClr val="4F17A8"/>
                </a:solidFill>
              </a:rPr>
              <a:t>em</a:t>
            </a:r>
            <a:r>
              <a:rPr lang="en-US" dirty="0">
                <a:solidFill>
                  <a:srgbClr val="4F17A8"/>
                </a:solidFill>
              </a:rPr>
              <a:t> 2024</a:t>
            </a:r>
            <a:endParaRPr lang="pt-BR" dirty="0"/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55DF4E03-B495-61DE-2EFB-6F207AD4A08A}"/>
              </a:ext>
            </a:extLst>
          </p:cNvPr>
          <p:cNvSpPr txBox="1">
            <a:spLocks/>
          </p:cNvSpPr>
          <p:nvPr/>
        </p:nvSpPr>
        <p:spPr>
          <a:xfrm>
            <a:off x="6389914" y="1615029"/>
            <a:ext cx="3340100" cy="30777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b="1" i="0">
                <a:solidFill>
                  <a:srgbClr val="E061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18288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54864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822960" indent="-274320" defTabSz="914400">
              <a:lnSpc>
                <a:spcPct val="100000"/>
              </a:lnSpc>
              <a:spcBef>
                <a:spcPts val="600"/>
              </a:spcBef>
              <a:buFont typeface="Aptos Light" panose="020B0004020202020204" pitchFamily="34" charset="0"/>
              <a:buChar char="−"/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09728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ptos Light" panose="020B0004020202020204" pitchFamily="34" charset="0"/>
              <a:buChar char="−"/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+65 </a:t>
            </a:r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723D862A-DA75-686E-2D09-2E5F02C4202A}"/>
              </a:ext>
            </a:extLst>
          </p:cNvPr>
          <p:cNvSpPr txBox="1">
            <a:spLocks/>
          </p:cNvSpPr>
          <p:nvPr/>
        </p:nvSpPr>
        <p:spPr>
          <a:xfrm>
            <a:off x="6389914" y="2386211"/>
            <a:ext cx="3340100" cy="30777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b="1" i="0">
                <a:solidFill>
                  <a:srgbClr val="E061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18288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54864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822960" indent="-274320" defTabSz="914400">
              <a:lnSpc>
                <a:spcPct val="100000"/>
              </a:lnSpc>
              <a:spcBef>
                <a:spcPts val="600"/>
              </a:spcBef>
              <a:buFont typeface="Aptos Light" panose="020B0004020202020204" pitchFamily="34" charset="0"/>
              <a:buChar char="−"/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09728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ptos Light" panose="020B0004020202020204" pitchFamily="34" charset="0"/>
              <a:buChar char="−"/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306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6642A7DD-26A2-6B0E-B96F-C1C91059E3D6}"/>
              </a:ext>
            </a:extLst>
          </p:cNvPr>
          <p:cNvSpPr txBox="1">
            <a:spLocks/>
          </p:cNvSpPr>
          <p:nvPr/>
        </p:nvSpPr>
        <p:spPr>
          <a:xfrm>
            <a:off x="6389914" y="3156594"/>
            <a:ext cx="3340100" cy="30777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b="1" i="0">
                <a:solidFill>
                  <a:srgbClr val="E061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18288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54864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822960" indent="-274320" defTabSz="914400">
              <a:lnSpc>
                <a:spcPct val="100000"/>
              </a:lnSpc>
              <a:spcBef>
                <a:spcPts val="600"/>
              </a:spcBef>
              <a:buFont typeface="Aptos Light" panose="020B0004020202020204" pitchFamily="34" charset="0"/>
              <a:buChar char="−"/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09728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ptos Light" panose="020B0004020202020204" pitchFamily="34" charset="0"/>
              <a:buChar char="−"/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549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D07B3681-BE77-D8CE-F5A7-3B226DFDDD7E}"/>
              </a:ext>
            </a:extLst>
          </p:cNvPr>
          <p:cNvSpPr txBox="1">
            <a:spLocks/>
          </p:cNvSpPr>
          <p:nvPr/>
        </p:nvSpPr>
        <p:spPr>
          <a:xfrm>
            <a:off x="6498771" y="1968975"/>
            <a:ext cx="3340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rgbClr val="4F17A8"/>
                </a:solidFill>
              </a:defRPr>
            </a:lvl1pPr>
            <a:lvl2pPr marL="18288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54864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82296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 Light" panose="020B0004020202020204" pitchFamily="34" charset="0"/>
              <a:buChar char="−"/>
              <a:defRPr sz="18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09728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ptos Light" panose="020B0004020202020204" pitchFamily="34" charset="0"/>
              <a:buChar char="−"/>
              <a:defRPr sz="16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Voluntários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E17C118-A3CD-EF19-4EEB-8D8191E460DD}"/>
              </a:ext>
            </a:extLst>
          </p:cNvPr>
          <p:cNvSpPr txBox="1"/>
          <p:nvPr/>
        </p:nvSpPr>
        <p:spPr>
          <a:xfrm>
            <a:off x="6498771" y="2739358"/>
            <a:ext cx="152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4F17A8"/>
                </a:solidFill>
              </a:rPr>
              <a:t>Capítulos</a:t>
            </a:r>
            <a:endParaRPr lang="pt-BR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E76917F-8576-0BC8-526A-215E7932B239}"/>
              </a:ext>
            </a:extLst>
          </p:cNvPr>
          <p:cNvSpPr txBox="1"/>
          <p:nvPr/>
        </p:nvSpPr>
        <p:spPr>
          <a:xfrm>
            <a:off x="6498771" y="351227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4F17A8"/>
                </a:solidFill>
              </a:rPr>
              <a:t>Membros</a:t>
            </a:r>
            <a:r>
              <a:rPr lang="en-US" dirty="0">
                <a:solidFill>
                  <a:srgbClr val="4F17A8"/>
                </a:solidFill>
              </a:rPr>
              <a:t> </a:t>
            </a:r>
            <a:r>
              <a:rPr lang="en-US" dirty="0" err="1">
                <a:solidFill>
                  <a:srgbClr val="4F17A8"/>
                </a:solidFill>
              </a:rPr>
              <a:t>filiados</a:t>
            </a:r>
            <a:endParaRPr lang="pt-BR" dirty="0"/>
          </a:p>
        </p:txBody>
      </p:sp>
      <p:sp>
        <p:nvSpPr>
          <p:cNvPr id="2048" name="Text Placeholder 8">
            <a:extLst>
              <a:ext uri="{FF2B5EF4-FFF2-40B4-BE49-F238E27FC236}">
                <a16:creationId xmlns:a16="http://schemas.microsoft.com/office/drawing/2014/main" id="{1DAEA16E-B902-0A5B-758A-F78404C1DC9A}"/>
              </a:ext>
            </a:extLst>
          </p:cNvPr>
          <p:cNvSpPr txBox="1">
            <a:spLocks/>
          </p:cNvSpPr>
          <p:nvPr/>
        </p:nvSpPr>
        <p:spPr>
          <a:xfrm>
            <a:off x="6389914" y="3927919"/>
            <a:ext cx="3806456" cy="36933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18288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54864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82296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 Light" panose="020B0004020202020204" pitchFamily="34" charset="0"/>
              <a:buChar char="−"/>
              <a:defRPr sz="18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09728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ptos Light" panose="020B0004020202020204" pitchFamily="34" charset="0"/>
              <a:buChar char="−"/>
              <a:defRPr sz="16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E061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273</a:t>
            </a:r>
            <a:endParaRPr lang="en-US" dirty="0">
              <a:solidFill>
                <a:srgbClr val="4F17A8"/>
              </a:solidFill>
            </a:endParaRPr>
          </a:p>
        </p:txBody>
      </p:sp>
      <p:sp>
        <p:nvSpPr>
          <p:cNvPr id="2049" name="TextBox 2048">
            <a:extLst>
              <a:ext uri="{FF2B5EF4-FFF2-40B4-BE49-F238E27FC236}">
                <a16:creationId xmlns:a16="http://schemas.microsoft.com/office/drawing/2014/main" id="{0180A2DE-2493-0AFC-9858-FFEC88A93186}"/>
              </a:ext>
            </a:extLst>
          </p:cNvPr>
          <p:cNvSpPr txBox="1"/>
          <p:nvPr/>
        </p:nvSpPr>
        <p:spPr>
          <a:xfrm>
            <a:off x="6498771" y="518292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4F17A8"/>
                </a:solidFill>
              </a:rPr>
              <a:t>Certificações</a:t>
            </a:r>
            <a:r>
              <a:rPr lang="en-US" dirty="0">
                <a:solidFill>
                  <a:srgbClr val="4F17A8"/>
                </a:solidFill>
              </a:rPr>
              <a:t> </a:t>
            </a:r>
            <a:r>
              <a:rPr lang="en-US" dirty="0" err="1">
                <a:solidFill>
                  <a:srgbClr val="4F17A8"/>
                </a:solidFill>
              </a:rPr>
              <a:t>emitidas</a:t>
            </a:r>
            <a:endParaRPr lang="pt-BR" dirty="0"/>
          </a:p>
        </p:txBody>
      </p:sp>
      <p:sp>
        <p:nvSpPr>
          <p:cNvPr id="2051" name="TextBox 2050">
            <a:extLst>
              <a:ext uri="{FF2B5EF4-FFF2-40B4-BE49-F238E27FC236}">
                <a16:creationId xmlns:a16="http://schemas.microsoft.com/office/drawing/2014/main" id="{07C8DD7A-BDDD-5EDC-BDD6-F25BC9C90CD4}"/>
              </a:ext>
            </a:extLst>
          </p:cNvPr>
          <p:cNvSpPr txBox="1"/>
          <p:nvPr/>
        </p:nvSpPr>
        <p:spPr>
          <a:xfrm>
            <a:off x="6498771" y="434208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4F17A8"/>
                </a:solidFill>
              </a:rPr>
              <a:t>Certificações</a:t>
            </a:r>
            <a:r>
              <a:rPr lang="en-US" dirty="0">
                <a:solidFill>
                  <a:srgbClr val="4F17A8"/>
                </a:solidFill>
              </a:rPr>
              <a:t> PMP </a:t>
            </a:r>
            <a:r>
              <a:rPr lang="en-US" dirty="0" err="1">
                <a:solidFill>
                  <a:srgbClr val="4F17A8"/>
                </a:solidFill>
              </a:rPr>
              <a:t>ativas</a:t>
            </a:r>
            <a:endParaRPr lang="pt-BR" dirty="0"/>
          </a:p>
        </p:txBody>
      </p:sp>
      <p:sp>
        <p:nvSpPr>
          <p:cNvPr id="2053" name="Text Placeholder 9">
            <a:extLst>
              <a:ext uri="{FF2B5EF4-FFF2-40B4-BE49-F238E27FC236}">
                <a16:creationId xmlns:a16="http://schemas.microsoft.com/office/drawing/2014/main" id="{F3283C41-EC31-B64E-05B2-18D1BCF13FB5}"/>
              </a:ext>
            </a:extLst>
          </p:cNvPr>
          <p:cNvSpPr txBox="1">
            <a:spLocks/>
          </p:cNvSpPr>
          <p:nvPr/>
        </p:nvSpPr>
        <p:spPr>
          <a:xfrm>
            <a:off x="6389914" y="4769614"/>
            <a:ext cx="3340100" cy="35583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indent="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b="1" i="0">
                <a:solidFill>
                  <a:srgbClr val="E061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18288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54864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822960" indent="-274320" defTabSz="914400">
              <a:lnSpc>
                <a:spcPct val="100000"/>
              </a:lnSpc>
              <a:spcBef>
                <a:spcPts val="600"/>
              </a:spcBef>
              <a:buFont typeface="Aptos Light" panose="020B0004020202020204" pitchFamily="34" charset="0"/>
              <a:buChar char="−"/>
              <a:defRPr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097280" indent="-274320" defTabSz="9144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ptos Light" panose="020B0004020202020204" pitchFamily="34" charset="0"/>
              <a:buChar char="−"/>
              <a:defRPr sz="1600" b="0" i="0"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352</a:t>
            </a:r>
          </a:p>
        </p:txBody>
      </p:sp>
      <p:pic>
        <p:nvPicPr>
          <p:cNvPr id="2054" name="Imagem 7">
            <a:extLst>
              <a:ext uri="{FF2B5EF4-FFF2-40B4-BE49-F238E27FC236}">
                <a16:creationId xmlns:a16="http://schemas.microsoft.com/office/drawing/2014/main" id="{2901A7A9-906E-B387-8475-FF687D3BF2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566" y="155745"/>
            <a:ext cx="2281188" cy="10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659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CE968-0759-0813-CDF8-2792FD824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allout: Bent Line 38">
            <a:extLst>
              <a:ext uri="{FF2B5EF4-FFF2-40B4-BE49-F238E27FC236}">
                <a16:creationId xmlns:a16="http://schemas.microsoft.com/office/drawing/2014/main" id="{F349C89A-2625-1360-1FE8-980A6F490B7F}"/>
              </a:ext>
            </a:extLst>
          </p:cNvPr>
          <p:cNvSpPr/>
          <p:nvPr/>
        </p:nvSpPr>
        <p:spPr>
          <a:xfrm>
            <a:off x="9464907" y="3941320"/>
            <a:ext cx="2269893" cy="751560"/>
          </a:xfrm>
          <a:prstGeom prst="borderCallout2">
            <a:avLst>
              <a:gd name="adj1" fmla="val 49856"/>
              <a:gd name="adj2" fmla="val 522"/>
              <a:gd name="adj3" fmla="val 49909"/>
              <a:gd name="adj4" fmla="val -21658"/>
              <a:gd name="adj5" fmla="val 10727"/>
              <a:gd name="adj6" fmla="val -34308"/>
            </a:avLst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Callout: Bent Line 37">
            <a:extLst>
              <a:ext uri="{FF2B5EF4-FFF2-40B4-BE49-F238E27FC236}">
                <a16:creationId xmlns:a16="http://schemas.microsoft.com/office/drawing/2014/main" id="{920DF0CE-66DD-9426-5C28-A1E9C9470707}"/>
              </a:ext>
            </a:extLst>
          </p:cNvPr>
          <p:cNvSpPr/>
          <p:nvPr/>
        </p:nvSpPr>
        <p:spPr>
          <a:xfrm>
            <a:off x="8798267" y="1610420"/>
            <a:ext cx="2269893" cy="751560"/>
          </a:xfrm>
          <a:prstGeom prst="borderCallout2">
            <a:avLst>
              <a:gd name="adj1" fmla="val 49856"/>
              <a:gd name="adj2" fmla="val 522"/>
              <a:gd name="adj3" fmla="val 36112"/>
              <a:gd name="adj4" fmla="val -31625"/>
              <a:gd name="adj5" fmla="val 75951"/>
              <a:gd name="adj6" fmla="val -42614"/>
            </a:avLst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Callout: Bent Line 36">
            <a:extLst>
              <a:ext uri="{FF2B5EF4-FFF2-40B4-BE49-F238E27FC236}">
                <a16:creationId xmlns:a16="http://schemas.microsoft.com/office/drawing/2014/main" id="{ACA6D8C4-A7E8-07EA-CEE0-06580EA7F24F}"/>
              </a:ext>
            </a:extLst>
          </p:cNvPr>
          <p:cNvSpPr/>
          <p:nvPr/>
        </p:nvSpPr>
        <p:spPr>
          <a:xfrm>
            <a:off x="669303" y="2015817"/>
            <a:ext cx="1934457" cy="831078"/>
          </a:xfrm>
          <a:prstGeom prst="borderCallout2">
            <a:avLst>
              <a:gd name="adj1" fmla="val 44839"/>
              <a:gd name="adj2" fmla="val 99363"/>
              <a:gd name="adj3" fmla="val 56181"/>
              <a:gd name="adj4" fmla="val 126603"/>
              <a:gd name="adj5" fmla="val 102291"/>
              <a:gd name="adj6" fmla="val 140947"/>
            </a:avLst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0E4B4C-93D0-14E2-E4CE-2D8566DB6C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err="1"/>
              <a:t>Porquê</a:t>
            </a:r>
            <a:r>
              <a:rPr lang="en-US" dirty="0"/>
              <a:t> </a:t>
            </a:r>
            <a:r>
              <a:rPr lang="en-US" dirty="0" err="1"/>
              <a:t>Nós</a:t>
            </a:r>
            <a:r>
              <a:rPr lang="en-US" dirty="0"/>
              <a:t> </a:t>
            </a:r>
            <a:r>
              <a:rPr lang="en-US" dirty="0" err="1"/>
              <a:t>Existimos</a:t>
            </a:r>
            <a:r>
              <a:rPr lang="en-US" dirty="0"/>
              <a:t>!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CEA8C63-A76F-D329-0B16-F2C8562F2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Definindo</a:t>
            </a:r>
            <a:r>
              <a:rPr lang="en-US" dirty="0"/>
              <a:t> </a:t>
            </a:r>
            <a:r>
              <a:rPr lang="en-US" dirty="0" err="1"/>
              <a:t>Nosso</a:t>
            </a:r>
            <a:r>
              <a:rPr lang="en-US" dirty="0"/>
              <a:t> </a:t>
            </a:r>
            <a:r>
              <a:rPr lang="en-US" dirty="0" err="1"/>
              <a:t>Propósito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07ADEC-446D-CFA4-B33E-DB258237A459}"/>
              </a:ext>
            </a:extLst>
          </p:cNvPr>
          <p:cNvSpPr txBox="1"/>
          <p:nvPr/>
        </p:nvSpPr>
        <p:spPr>
          <a:xfrm>
            <a:off x="457200" y="5525997"/>
            <a:ext cx="11531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sz="2000" dirty="0">
                <a:solidFill>
                  <a:schemeClr val="accent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Nosso </a:t>
            </a:r>
            <a:r>
              <a:rPr lang="pt-BR" sz="2000" b="1" dirty="0">
                <a:solidFill>
                  <a:schemeClr val="accent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propósito</a:t>
            </a:r>
            <a:r>
              <a:rPr lang="pt-BR" sz="2000" dirty="0">
                <a:solidFill>
                  <a:schemeClr val="accent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é </a:t>
            </a:r>
            <a:r>
              <a:rPr lang="pt-BR" sz="2000" b="1" dirty="0">
                <a:solidFill>
                  <a:schemeClr val="accent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maximizar o sucesso </a:t>
            </a:r>
            <a:r>
              <a:rPr lang="pt-BR" sz="2000" dirty="0">
                <a:solidFill>
                  <a:schemeClr val="accent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dos projetos para </a:t>
            </a:r>
            <a:r>
              <a:rPr lang="pt-BR" sz="2000" b="1" dirty="0">
                <a:solidFill>
                  <a:schemeClr val="accent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elevar </a:t>
            </a:r>
            <a:r>
              <a:rPr lang="pt-BR" sz="2000" dirty="0">
                <a:solidFill>
                  <a:schemeClr val="accent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nosso mundo</a:t>
            </a:r>
          </a:p>
        </p:txBody>
      </p:sp>
      <p:pic>
        <p:nvPicPr>
          <p:cNvPr id="23" name="Imagem 7">
            <a:extLst>
              <a:ext uri="{FF2B5EF4-FFF2-40B4-BE49-F238E27FC236}">
                <a16:creationId xmlns:a16="http://schemas.microsoft.com/office/drawing/2014/main" id="{F8CB9EFB-0B26-25AC-4662-4F5038E91F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566" y="155745"/>
            <a:ext cx="2281188" cy="1036800"/>
          </a:xfrm>
          <a:prstGeom prst="rect">
            <a:avLst/>
          </a:prstGeom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8A0B5413-8287-BFDB-7921-A3815EC6B6AF}"/>
              </a:ext>
            </a:extLst>
          </p:cNvPr>
          <p:cNvSpPr/>
          <p:nvPr/>
        </p:nvSpPr>
        <p:spPr>
          <a:xfrm>
            <a:off x="3252246" y="2052444"/>
            <a:ext cx="3373226" cy="3079241"/>
          </a:xfrm>
          <a:prstGeom prst="ellipse">
            <a:avLst/>
          </a:prstGeom>
          <a:solidFill>
            <a:srgbClr val="FF610F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D88FBD5-E73B-8280-1F66-85348BA5F683}"/>
              </a:ext>
            </a:extLst>
          </p:cNvPr>
          <p:cNvSpPr/>
          <p:nvPr/>
        </p:nvSpPr>
        <p:spPr>
          <a:xfrm>
            <a:off x="5327715" y="2076006"/>
            <a:ext cx="3373226" cy="3079241"/>
          </a:xfrm>
          <a:prstGeom prst="ellipse">
            <a:avLst/>
          </a:prstGeom>
          <a:solidFill>
            <a:srgbClr val="7030A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394037-5D15-F390-F528-BB80C072E45C}"/>
              </a:ext>
            </a:extLst>
          </p:cNvPr>
          <p:cNvSpPr txBox="1"/>
          <p:nvPr/>
        </p:nvSpPr>
        <p:spPr>
          <a:xfrm>
            <a:off x="3692950" y="2491559"/>
            <a:ext cx="207625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ptos" panose="020B0004020202020204" pitchFamily="34" charset="0"/>
              </a:rPr>
              <a:t>Uma </a:t>
            </a:r>
            <a:r>
              <a:rPr lang="pt-BR" b="1" dirty="0">
                <a:solidFill>
                  <a:schemeClr val="bg1"/>
                </a:solidFill>
                <a:latin typeface="Aptos" panose="020B0004020202020204" pitchFamily="34" charset="0"/>
              </a:rPr>
              <a:t>comunidade </a:t>
            </a:r>
          </a:p>
          <a:p>
            <a:r>
              <a:rPr lang="pt-BR" dirty="0">
                <a:solidFill>
                  <a:schemeClr val="bg1"/>
                </a:solidFill>
                <a:latin typeface="Aptos" panose="020B0004020202020204" pitchFamily="34" charset="0"/>
              </a:rPr>
              <a:t>que inspira,</a:t>
            </a:r>
          </a:p>
          <a:p>
            <a:r>
              <a:rPr lang="pt-BR" dirty="0">
                <a:solidFill>
                  <a:schemeClr val="bg1"/>
                </a:solidFill>
                <a:latin typeface="Aptos" panose="020B0004020202020204" pitchFamily="34" charset="0"/>
              </a:rPr>
              <a:t>conecta </a:t>
            </a:r>
          </a:p>
          <a:p>
            <a:r>
              <a:rPr lang="pt-BR" dirty="0">
                <a:solidFill>
                  <a:schemeClr val="bg1"/>
                </a:solidFill>
                <a:latin typeface="Aptos" panose="020B0004020202020204" pitchFamily="34" charset="0"/>
              </a:rPr>
              <a:t>e empodera </a:t>
            </a:r>
          </a:p>
          <a:p>
            <a:r>
              <a:rPr lang="pt-BR" dirty="0">
                <a:solidFill>
                  <a:schemeClr val="bg1"/>
                </a:solidFill>
                <a:latin typeface="Aptos" panose="020B0004020202020204" pitchFamily="34" charset="0"/>
              </a:rPr>
              <a:t>todos a </a:t>
            </a:r>
          </a:p>
          <a:p>
            <a:r>
              <a:rPr lang="pt-BR" b="1" dirty="0">
                <a:solidFill>
                  <a:schemeClr val="bg1"/>
                </a:solidFill>
                <a:latin typeface="Aptos" panose="020B0004020202020204" pitchFamily="34" charset="0"/>
              </a:rPr>
              <a:t>realizarem </a:t>
            </a:r>
          </a:p>
          <a:p>
            <a:r>
              <a:rPr lang="pt-BR" b="1" dirty="0">
                <a:solidFill>
                  <a:schemeClr val="bg1"/>
                </a:solidFill>
                <a:latin typeface="Aptos" panose="020B0004020202020204" pitchFamily="34" charset="0"/>
              </a:rPr>
              <a:t>suas tarefas.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41B1C40-666B-ECC8-BF78-A8BC09F1761B}"/>
              </a:ext>
            </a:extLst>
          </p:cNvPr>
          <p:cNvSpPr txBox="1"/>
          <p:nvPr/>
        </p:nvSpPr>
        <p:spPr>
          <a:xfrm>
            <a:off x="6417690" y="2634247"/>
            <a:ext cx="197255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Aptos" panose="020B0004020202020204" pitchFamily="34" charset="0"/>
              </a:rPr>
              <a:t>Um </a:t>
            </a:r>
            <a:r>
              <a:rPr lang="pt-BR" b="1" dirty="0">
                <a:solidFill>
                  <a:schemeClr val="bg1"/>
                </a:solidFill>
                <a:latin typeface="Aptos" panose="020B0004020202020204" pitchFamily="34" charset="0"/>
              </a:rPr>
              <a:t>mundo</a:t>
            </a:r>
            <a:r>
              <a:rPr lang="pt-BR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</a:p>
          <a:p>
            <a:pPr algn="r"/>
            <a:r>
              <a:rPr lang="pt-BR" dirty="0">
                <a:solidFill>
                  <a:schemeClr val="bg1"/>
                </a:solidFill>
                <a:latin typeface="Aptos" panose="020B0004020202020204" pitchFamily="34" charset="0"/>
              </a:rPr>
              <a:t>que precisa urgentemente </a:t>
            </a:r>
          </a:p>
          <a:p>
            <a:pPr algn="r"/>
            <a:r>
              <a:rPr lang="pt-BR" dirty="0">
                <a:solidFill>
                  <a:schemeClr val="bg1"/>
                </a:solidFill>
                <a:latin typeface="Aptos" panose="020B0004020202020204" pitchFamily="34" charset="0"/>
              </a:rPr>
              <a:t>de </a:t>
            </a:r>
            <a:r>
              <a:rPr lang="pt-BR" b="1" dirty="0">
                <a:solidFill>
                  <a:schemeClr val="bg1"/>
                </a:solidFill>
                <a:latin typeface="Aptos" panose="020B0004020202020204" pitchFamily="34" charset="0"/>
              </a:rPr>
              <a:t>ideias transformadas em ações</a:t>
            </a:r>
            <a:r>
              <a:rPr lang="pt-BR" dirty="0">
                <a:solidFill>
                  <a:schemeClr val="bg1"/>
                </a:solidFill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053A534-2E74-7D4A-AF30-A533824D77B2}"/>
              </a:ext>
            </a:extLst>
          </p:cNvPr>
          <p:cNvSpPr txBox="1"/>
          <p:nvPr/>
        </p:nvSpPr>
        <p:spPr>
          <a:xfrm>
            <a:off x="5449282" y="3407398"/>
            <a:ext cx="12883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Propósito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C312DD-FA0F-F45F-AFF7-4B3F15AB30D3}"/>
              </a:ext>
            </a:extLst>
          </p:cNvPr>
          <p:cNvSpPr txBox="1"/>
          <p:nvPr/>
        </p:nvSpPr>
        <p:spPr>
          <a:xfrm>
            <a:off x="9521469" y="3976423"/>
            <a:ext cx="2269893" cy="6923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pt-BR" sz="1600" dirty="0">
                <a:latin typeface="Aptos" panose="020B0004020202020204" pitchFamily="34" charset="0"/>
              </a:rPr>
              <a:t>Ajudamos a Impulsionar o Sucesso do Projeto em Vários Níveis</a:t>
            </a:r>
            <a:endParaRPr lang="pt-BR" sz="1600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641E46B-C224-A4E0-DD2F-9C8685079BC1}"/>
              </a:ext>
            </a:extLst>
          </p:cNvPr>
          <p:cNvSpPr txBox="1"/>
          <p:nvPr/>
        </p:nvSpPr>
        <p:spPr>
          <a:xfrm>
            <a:off x="8849711" y="1648635"/>
            <a:ext cx="2218449" cy="6923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pt-BR" sz="1600" dirty="0">
                <a:latin typeface="Aptos" panose="020B0004020202020204" pitchFamily="34" charset="0"/>
              </a:rPr>
              <a:t>O Mundo Precisa de Mudanças Significativas</a:t>
            </a:r>
            <a:endParaRPr lang="pt-BR" sz="1600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6E80530-0FD0-34B7-AAB1-8DB114DB1E86}"/>
              </a:ext>
            </a:extLst>
          </p:cNvPr>
          <p:cNvSpPr txBox="1"/>
          <p:nvPr/>
        </p:nvSpPr>
        <p:spPr>
          <a:xfrm>
            <a:off x="860981" y="2125200"/>
            <a:ext cx="2014279" cy="5978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pt-BR" sz="1600" dirty="0">
                <a:latin typeface="Aptos" panose="020B0004020202020204" pitchFamily="34" charset="0"/>
              </a:rPr>
              <a:t>A Comunidade é Nosso Superpoder</a:t>
            </a:r>
            <a:endParaRPr lang="pt-BR" sz="1600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931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8" grpId="0" animBg="1"/>
      <p:bldP spid="37" grpId="0" animBg="1"/>
      <p:bldP spid="26" grpId="0" animBg="1"/>
      <p:bldP spid="28" grpId="0" animBg="1"/>
      <p:bldP spid="30" grpId="0"/>
      <p:bldP spid="32" grpId="0"/>
      <p:bldP spid="33" grpId="0"/>
      <p:bldP spid="34" grpId="0"/>
      <p:bldP spid="35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F3095DD8-9853-67E8-8D86-A029174105ED}"/>
              </a:ext>
            </a:extLst>
          </p:cNvPr>
          <p:cNvSpPr txBox="1"/>
          <p:nvPr/>
        </p:nvSpPr>
        <p:spPr>
          <a:xfrm>
            <a:off x="10737410" y="265266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1600" dirty="0">
              <a:solidFill>
                <a:schemeClr val="tx2"/>
              </a:solidFill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9B9D9D24-5DA2-2D43-F9AE-338545BA4535}"/>
              </a:ext>
            </a:extLst>
          </p:cNvPr>
          <p:cNvSpPr/>
          <p:nvPr/>
        </p:nvSpPr>
        <p:spPr>
          <a:xfrm flipH="1">
            <a:off x="10157011" y="4823012"/>
            <a:ext cx="2034988" cy="20376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ptos" panose="020B00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C1F3A3CB-C4E6-0711-2233-76985B86200A}"/>
              </a:ext>
            </a:extLst>
          </p:cNvPr>
          <p:cNvSpPr>
            <a:spLocks noGrp="1"/>
          </p:cNvSpPr>
          <p:nvPr/>
        </p:nvSpPr>
        <p:spPr>
          <a:xfrm>
            <a:off x="851170" y="2084781"/>
            <a:ext cx="6369027" cy="179626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18288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54864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82296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 Light" panose="020B0004020202020204" pitchFamily="34" charset="0"/>
              <a:buChar char="−"/>
              <a:defRPr sz="18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09728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ptos Light" panose="020B0004020202020204" pitchFamily="34" charset="0"/>
              <a:buChar char="−"/>
              <a:defRPr sz="16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A Inteligência Artificial devolve ao ser humano a necessidade de filosofar.”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A91A5FA-9034-07FC-0D0D-CC1802A36994}"/>
              </a:ext>
            </a:extLst>
          </p:cNvPr>
          <p:cNvSpPr>
            <a:spLocks noGrp="1"/>
          </p:cNvSpPr>
          <p:nvPr/>
        </p:nvSpPr>
        <p:spPr>
          <a:xfrm>
            <a:off x="956982" y="5302785"/>
            <a:ext cx="8558784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18288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54864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82296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 Light" panose="020B0004020202020204" pitchFamily="34" charset="0"/>
              <a:buChar char="−"/>
              <a:defRPr sz="18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09728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ptos Light" panose="020B0004020202020204" pitchFamily="34" charset="0"/>
              <a:buChar char="−"/>
              <a:defRPr sz="16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Mario Sergio </a:t>
            </a:r>
            <a:r>
              <a:rPr lang="en-US" dirty="0" err="1"/>
              <a:t>Cortella</a:t>
            </a:r>
            <a:endParaRPr lang="en-US" dirty="0"/>
          </a:p>
        </p:txBody>
      </p:sp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842D0A99-A6BD-FE4F-E89B-3258CF6941A2}"/>
              </a:ext>
            </a:extLst>
          </p:cNvPr>
          <p:cNvSpPr>
            <a:spLocks noGrp="1"/>
          </p:cNvSpPr>
          <p:nvPr/>
        </p:nvSpPr>
        <p:spPr>
          <a:xfrm>
            <a:off x="167496" y="1757387"/>
            <a:ext cx="799899" cy="2123658"/>
          </a:xfrm>
          <a:prstGeom prst="rect">
            <a:avLst/>
          </a:prstGeom>
        </p:spPr>
        <p:txBody>
          <a:bodyPr vert="horz" wrap="none" lIns="0" tIns="0" rIns="0" bIns="0" rtlCol="0" anchor="b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en-US" sz="13800" b="0" i="0" kern="1200" dirty="0">
                <a:solidFill>
                  <a:srgbClr val="B465FF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18288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2pPr>
            <a:lvl3pPr marL="54864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3pPr>
            <a:lvl4pPr marL="82296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 Light" panose="020B0004020202020204" pitchFamily="34" charset="0"/>
              <a:buChar char="−"/>
              <a:defRPr sz="18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4pPr>
            <a:lvl5pPr marL="1097280" indent="-27432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ptos Light" panose="020B0004020202020204" pitchFamily="34" charset="0"/>
              <a:buChar char="−"/>
              <a:defRPr sz="1600" b="0" i="0" kern="1200">
                <a:solidFill>
                  <a:schemeClr val="tx1"/>
                </a:solidFill>
                <a:latin typeface="Aptos" panose="020B00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“</a:t>
            </a:r>
          </a:p>
        </p:txBody>
      </p:sp>
      <p:pic>
        <p:nvPicPr>
          <p:cNvPr id="16" name="Picture 15" descr="Em livro, Mario Sergio Cortella lança olhar sobre mercado de trabalho |  Vida &amp; Arte | OPOVO+">
            <a:extLst>
              <a:ext uri="{FF2B5EF4-FFF2-40B4-BE49-F238E27FC236}">
                <a16:creationId xmlns:a16="http://schemas.microsoft.com/office/drawing/2014/main" id="{D790380B-568A-77B2-A57D-92D00962EA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322" r="25698"/>
          <a:stretch>
            <a:fillRect/>
          </a:stretch>
        </p:blipFill>
        <p:spPr>
          <a:xfrm>
            <a:off x="7329153" y="-2612"/>
            <a:ext cx="4525889" cy="686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96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B661F85E-2720-10DC-34BF-A40F995CC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9366" y="5873823"/>
            <a:ext cx="521435" cy="5214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A5E91D-51D9-9654-D6FA-DA6AFB49694A}"/>
              </a:ext>
            </a:extLst>
          </p:cNvPr>
          <p:cNvSpPr txBox="1"/>
          <p:nvPr/>
        </p:nvSpPr>
        <p:spPr>
          <a:xfrm>
            <a:off x="594360" y="384048"/>
            <a:ext cx="502920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 i="0">
                <a:solidFill>
                  <a:srgbClr val="2DC4D6"/>
                </a:solidFill>
                <a:latin typeface="Aptos"/>
              </a:rPr>
              <a:t>GESTÃO DE PROJETOS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1EEA2E-75C3-3440-F193-CA888AC4D5E1}"/>
              </a:ext>
            </a:extLst>
          </p:cNvPr>
          <p:cNvSpPr txBox="1"/>
          <p:nvPr/>
        </p:nvSpPr>
        <p:spPr>
          <a:xfrm>
            <a:off x="594360" y="804672"/>
            <a:ext cx="10881360" cy="9144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Aptos Display"/>
              </a:rPr>
              <a:t>A tecnologia precisa de governança.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C20F9D-68B3-2E45-A031-5497AC05228B}"/>
              </a:ext>
            </a:extLst>
          </p:cNvPr>
          <p:cNvSpPr txBox="1"/>
          <p:nvPr/>
        </p:nvSpPr>
        <p:spPr>
          <a:xfrm>
            <a:off x="621792" y="1673352"/>
            <a:ext cx="1051560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0" i="0">
                <a:solidFill>
                  <a:srgbClr val="B4BCC4"/>
                </a:solidFill>
                <a:latin typeface="Aptos"/>
              </a:rPr>
              <a:t>O desafio não é apenas usar IA. É definir como ela entra no contexto, nos limites e nas decisões do projeto.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3DBDF2-AEBB-7A8B-EDAB-D888558D2007}"/>
              </a:ext>
            </a:extLst>
          </p:cNvPr>
          <p:cNvSpPr/>
          <p:nvPr/>
        </p:nvSpPr>
        <p:spPr>
          <a:xfrm>
            <a:off x="621792" y="2267712"/>
            <a:ext cx="914400" cy="54864"/>
          </a:xfrm>
          <a:prstGeom prst="rect">
            <a:avLst/>
          </a:prstGeom>
          <a:solidFill>
            <a:srgbClr val="C45D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B5E48450-51D9-8B21-2992-CE3079E907B2}"/>
              </a:ext>
            </a:extLst>
          </p:cNvPr>
          <p:cNvSpPr/>
          <p:nvPr/>
        </p:nvSpPr>
        <p:spPr>
          <a:xfrm>
            <a:off x="685800" y="2743200"/>
            <a:ext cx="5074920" cy="1325880"/>
          </a:xfrm>
          <a:prstGeom prst="roundRect">
            <a:avLst/>
          </a:prstGeom>
          <a:solidFill>
            <a:srgbClr val="3A2B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717A73-AB43-F616-23A2-B5AEC10B6416}"/>
              </a:ext>
            </a:extLst>
          </p:cNvPr>
          <p:cNvSpPr txBox="1"/>
          <p:nvPr/>
        </p:nvSpPr>
        <p:spPr>
          <a:xfrm>
            <a:off x="914400" y="2971800"/>
            <a:ext cx="20116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 i="0">
                <a:solidFill>
                  <a:srgbClr val="2DC4D6"/>
                </a:solidFill>
                <a:latin typeface="Aptos"/>
              </a:rPr>
              <a:t>CONTEXTO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4A0579-421B-5555-3634-75C5774571A6}"/>
              </a:ext>
            </a:extLst>
          </p:cNvPr>
          <p:cNvSpPr txBox="1"/>
          <p:nvPr/>
        </p:nvSpPr>
        <p:spPr>
          <a:xfrm>
            <a:off x="914400" y="3401568"/>
            <a:ext cx="44805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Aptos"/>
              </a:rPr>
              <a:t>Para que estamos usando IA?</a:t>
            </a:r>
          </a:p>
        </p:txBody>
      </p:sp>
      <p:sp>
        <p:nvSpPr>
          <p:cNvPr id="23" name="Rounded Rectangle 8">
            <a:extLst>
              <a:ext uri="{FF2B5EF4-FFF2-40B4-BE49-F238E27FC236}">
                <a16:creationId xmlns:a16="http://schemas.microsoft.com/office/drawing/2014/main" id="{E861DF97-AFDF-5AD9-DC5A-7DBD970979BC}"/>
              </a:ext>
            </a:extLst>
          </p:cNvPr>
          <p:cNvSpPr/>
          <p:nvPr/>
        </p:nvSpPr>
        <p:spPr>
          <a:xfrm>
            <a:off x="6172200" y="2743200"/>
            <a:ext cx="5074920" cy="1325880"/>
          </a:xfrm>
          <a:prstGeom prst="roundRect">
            <a:avLst/>
          </a:prstGeom>
          <a:solidFill>
            <a:srgbClr val="3A2B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56C9FB-FD4A-8EE7-3FE4-41902AB21272}"/>
              </a:ext>
            </a:extLst>
          </p:cNvPr>
          <p:cNvSpPr txBox="1"/>
          <p:nvPr/>
        </p:nvSpPr>
        <p:spPr>
          <a:xfrm>
            <a:off x="6400800" y="2971800"/>
            <a:ext cx="20116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 i="0">
                <a:solidFill>
                  <a:srgbClr val="2DC4D6"/>
                </a:solidFill>
                <a:latin typeface="Aptos"/>
              </a:rPr>
              <a:t>LIMITES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881C31-9941-7856-C15D-F52DF36589A2}"/>
              </a:ext>
            </a:extLst>
          </p:cNvPr>
          <p:cNvSpPr txBox="1"/>
          <p:nvPr/>
        </p:nvSpPr>
        <p:spPr>
          <a:xfrm>
            <a:off x="6400800" y="3401568"/>
            <a:ext cx="44805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Aptos"/>
              </a:rPr>
              <a:t>O que pode e o que não pode ser delegado?</a:t>
            </a:r>
          </a:p>
        </p:txBody>
      </p:sp>
      <p:sp>
        <p:nvSpPr>
          <p:cNvPr id="29" name="Rounded Rectangle 11">
            <a:extLst>
              <a:ext uri="{FF2B5EF4-FFF2-40B4-BE49-F238E27FC236}">
                <a16:creationId xmlns:a16="http://schemas.microsoft.com/office/drawing/2014/main" id="{1D515BA4-E322-ED50-73E8-93C482D92BC3}"/>
              </a:ext>
            </a:extLst>
          </p:cNvPr>
          <p:cNvSpPr/>
          <p:nvPr/>
        </p:nvSpPr>
        <p:spPr>
          <a:xfrm>
            <a:off x="685800" y="4434840"/>
            <a:ext cx="5074920" cy="1325880"/>
          </a:xfrm>
          <a:prstGeom prst="roundRect">
            <a:avLst/>
          </a:prstGeom>
          <a:solidFill>
            <a:srgbClr val="3A2B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95046B4-E552-175F-19F1-A54C1C73774E}"/>
              </a:ext>
            </a:extLst>
          </p:cNvPr>
          <p:cNvSpPr txBox="1"/>
          <p:nvPr/>
        </p:nvSpPr>
        <p:spPr>
          <a:xfrm>
            <a:off x="914400" y="4663440"/>
            <a:ext cx="20116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 i="0">
                <a:solidFill>
                  <a:srgbClr val="2DC4D6"/>
                </a:solidFill>
                <a:latin typeface="Aptos"/>
              </a:rPr>
              <a:t>VALIDAÇÃO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2DE07BD-767B-9B5B-46AC-DAC0732252A9}"/>
              </a:ext>
            </a:extLst>
          </p:cNvPr>
          <p:cNvSpPr txBox="1"/>
          <p:nvPr/>
        </p:nvSpPr>
        <p:spPr>
          <a:xfrm>
            <a:off x="914400" y="5093207"/>
            <a:ext cx="44805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1" i="0" dirty="0">
                <a:solidFill>
                  <a:srgbClr val="FFFFFF"/>
                </a:solidFill>
                <a:latin typeface="Aptos"/>
              </a:rPr>
              <a:t>Quem </a:t>
            </a:r>
            <a:r>
              <a:rPr sz="1500" b="1" i="0" dirty="0" err="1">
                <a:solidFill>
                  <a:srgbClr val="FFFFFF"/>
                </a:solidFill>
                <a:latin typeface="Aptos"/>
              </a:rPr>
              <a:t>revisa</a:t>
            </a:r>
            <a:r>
              <a:rPr sz="1500" b="1" i="0" dirty="0">
                <a:solidFill>
                  <a:srgbClr val="FFFFFF"/>
                </a:solidFill>
                <a:latin typeface="Aptos"/>
              </a:rPr>
              <a:t> e </a:t>
            </a:r>
            <a:r>
              <a:rPr sz="1500" b="1" i="0" dirty="0" err="1">
                <a:solidFill>
                  <a:srgbClr val="FFFFFF"/>
                </a:solidFill>
                <a:latin typeface="Aptos"/>
              </a:rPr>
              <a:t>questiona</a:t>
            </a:r>
            <a:r>
              <a:rPr sz="1500" b="1" i="0" dirty="0">
                <a:solidFill>
                  <a:srgbClr val="FFFFFF"/>
                </a:solidFill>
                <a:latin typeface="Aptos"/>
              </a:rPr>
              <a:t> as </a:t>
            </a:r>
            <a:r>
              <a:rPr sz="1500" b="1" i="0" dirty="0" err="1">
                <a:solidFill>
                  <a:srgbClr val="FFFFFF"/>
                </a:solidFill>
                <a:latin typeface="Aptos"/>
              </a:rPr>
              <a:t>recomendações</a:t>
            </a:r>
            <a:r>
              <a:rPr sz="1500" b="1" i="0" dirty="0">
                <a:solidFill>
                  <a:srgbClr val="FFFFFF"/>
                </a:solidFill>
                <a:latin typeface="Aptos"/>
              </a:rPr>
              <a:t>?</a:t>
            </a:r>
          </a:p>
        </p:txBody>
      </p:sp>
      <p:sp>
        <p:nvSpPr>
          <p:cNvPr id="35" name="Rounded Rectangle 14">
            <a:extLst>
              <a:ext uri="{FF2B5EF4-FFF2-40B4-BE49-F238E27FC236}">
                <a16:creationId xmlns:a16="http://schemas.microsoft.com/office/drawing/2014/main" id="{CCE49B28-6B0C-D2D4-1C28-6DA2769C3F33}"/>
              </a:ext>
            </a:extLst>
          </p:cNvPr>
          <p:cNvSpPr/>
          <p:nvPr/>
        </p:nvSpPr>
        <p:spPr>
          <a:xfrm>
            <a:off x="6172200" y="4434840"/>
            <a:ext cx="5074920" cy="1325880"/>
          </a:xfrm>
          <a:prstGeom prst="roundRect">
            <a:avLst/>
          </a:prstGeom>
          <a:solidFill>
            <a:srgbClr val="3A2B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AB2B205-8E1C-C037-D311-192D97093EAB}"/>
              </a:ext>
            </a:extLst>
          </p:cNvPr>
          <p:cNvSpPr txBox="1"/>
          <p:nvPr/>
        </p:nvSpPr>
        <p:spPr>
          <a:xfrm>
            <a:off x="6400800" y="4663440"/>
            <a:ext cx="20116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 i="0">
                <a:solidFill>
                  <a:srgbClr val="C45D29"/>
                </a:solidFill>
                <a:latin typeface="Aptos"/>
              </a:rPr>
              <a:t>RESPONSABILIDADE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F461617-BB10-880C-CCA1-5776129FCE6C}"/>
              </a:ext>
            </a:extLst>
          </p:cNvPr>
          <p:cNvSpPr txBox="1"/>
          <p:nvPr/>
        </p:nvSpPr>
        <p:spPr>
          <a:xfrm>
            <a:off x="6400800" y="5093207"/>
            <a:ext cx="448056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Aptos"/>
              </a:rPr>
              <a:t>Quem responde pela decisão?</a:t>
            </a:r>
          </a:p>
        </p:txBody>
      </p:sp>
    </p:spTree>
    <p:extLst>
      <p:ext uri="{BB962C8B-B14F-4D97-AF65-F5344CB8AC3E}">
        <p14:creationId xmlns:p14="http://schemas.microsoft.com/office/powerpoint/2010/main" val="86212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4258A-D59D-BEA4-2C74-B5B923C3A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21D3CED8-7C48-7418-16CA-57A212614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F6A0CE-1374-C9A3-7FFD-FBD5A23E6286}"/>
              </a:ext>
            </a:extLst>
          </p:cNvPr>
          <p:cNvSpPr txBox="1"/>
          <p:nvPr/>
        </p:nvSpPr>
        <p:spPr>
          <a:xfrm>
            <a:off x="341414" y="729735"/>
            <a:ext cx="754821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GenAI Divide: State of AI in Business 2025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DAC01E-3F9F-488D-227F-1FCF41508D25}"/>
              </a:ext>
            </a:extLst>
          </p:cNvPr>
          <p:cNvSpPr txBox="1"/>
          <p:nvPr/>
        </p:nvSpPr>
        <p:spPr>
          <a:xfrm>
            <a:off x="4611055" y="1981248"/>
            <a:ext cx="6097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em investimento empresarial em GenAI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06349F-807B-E149-3E3C-88CF3284A120}"/>
              </a:ext>
            </a:extLst>
          </p:cNvPr>
          <p:cNvSpPr txBox="1"/>
          <p:nvPr/>
        </p:nvSpPr>
        <p:spPr>
          <a:xfrm>
            <a:off x="1896056" y="1935082"/>
            <a:ext cx="60979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US$ 30–40 bilhões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9711BC-1885-815D-DB9F-570AA770D168}"/>
              </a:ext>
            </a:extLst>
          </p:cNvPr>
          <p:cNvSpPr txBox="1"/>
          <p:nvPr/>
        </p:nvSpPr>
        <p:spPr>
          <a:xfrm>
            <a:off x="3150425" y="267374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das organizações estudadas não apresentavam retorno mensurável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FDCB5D-4DC1-6EA3-EC4A-1E0C101BE6A6}"/>
              </a:ext>
            </a:extLst>
          </p:cNvPr>
          <p:cNvSpPr txBox="1"/>
          <p:nvPr/>
        </p:nvSpPr>
        <p:spPr>
          <a:xfrm>
            <a:off x="1896056" y="2612192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95%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D9EA5D-4B18-1161-14E4-59356E3D8B84}"/>
              </a:ext>
            </a:extLst>
          </p:cNvPr>
          <p:cNvSpPr txBox="1"/>
          <p:nvPr/>
        </p:nvSpPr>
        <p:spPr>
          <a:xfrm>
            <a:off x="1896056" y="36797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apenas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24307B-B8ED-B816-8D9B-A7455B6E928C}"/>
              </a:ext>
            </a:extLst>
          </p:cNvPr>
          <p:cNvSpPr txBox="1"/>
          <p:nvPr/>
        </p:nvSpPr>
        <p:spPr>
          <a:xfrm>
            <a:off x="2753174" y="363359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7030A0"/>
                </a:solidFill>
              </a:rPr>
              <a:t>5% dos pilotos integrados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08CFE58-3876-BBA2-69B9-A64C8E53CEA4}"/>
              </a:ext>
            </a:extLst>
          </p:cNvPr>
          <p:cNvSpPr txBox="1"/>
          <p:nvPr/>
        </p:nvSpPr>
        <p:spPr>
          <a:xfrm>
            <a:off x="6202841" y="367975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estavam extraindo valor significativo.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753365-3BB4-E30F-75D4-ED0C7E6933ED}"/>
              </a:ext>
            </a:extLst>
          </p:cNvPr>
          <p:cNvSpPr txBox="1"/>
          <p:nvPr/>
        </p:nvSpPr>
        <p:spPr>
          <a:xfrm>
            <a:off x="722414" y="4932713"/>
            <a:ext cx="687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O relatório usa como referência </a:t>
            </a:r>
            <a:r>
              <a:rPr lang="pt-BR" b="1" dirty="0">
                <a:solidFill>
                  <a:schemeClr val="bg1"/>
                </a:solidFill>
              </a:rPr>
              <a:t>impacto mensurável no P&amp;L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6961ED8-9699-EB21-6E72-F5C0F37CF152}"/>
              </a:ext>
            </a:extLst>
          </p:cNvPr>
          <p:cNvSpPr/>
          <p:nvPr/>
        </p:nvSpPr>
        <p:spPr>
          <a:xfrm>
            <a:off x="1683198" y="2006195"/>
            <a:ext cx="73152" cy="2088000"/>
          </a:xfrm>
          <a:prstGeom prst="rect">
            <a:avLst/>
          </a:prstGeom>
          <a:solidFill>
            <a:srgbClr val="C45D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3567784-C9DC-1E00-604F-652A5174314A}"/>
              </a:ext>
            </a:extLst>
          </p:cNvPr>
          <p:cNvSpPr txBox="1"/>
          <p:nvPr/>
        </p:nvSpPr>
        <p:spPr>
          <a:xfrm>
            <a:off x="722414" y="5302045"/>
            <a:ext cx="61487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MIT Media Lab / Project NANDA</a:t>
            </a:r>
          </a:p>
        </p:txBody>
      </p:sp>
    </p:spTree>
    <p:extLst>
      <p:ext uri="{BB962C8B-B14F-4D97-AF65-F5344CB8AC3E}">
        <p14:creationId xmlns:p14="http://schemas.microsoft.com/office/powerpoint/2010/main" val="11762958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7572D-8DB5-45BB-2D0A-48B1045A2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DE13EE21-637F-0E43-5294-8C95A2AE4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9366" y="5873823"/>
            <a:ext cx="521435" cy="521435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8495E24C-B1D2-B90A-F3BC-F534959A1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2F9C19-02F3-92C2-84B7-8849B4B0A7E5}"/>
              </a:ext>
            </a:extLst>
          </p:cNvPr>
          <p:cNvSpPr txBox="1"/>
          <p:nvPr/>
        </p:nvSpPr>
        <p:spPr>
          <a:xfrm>
            <a:off x="594360" y="804672"/>
            <a:ext cx="10881360" cy="9144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Aptos Display"/>
              </a:rPr>
              <a:t>Estou preparado para governar o uso da IA?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FDFA85-6EB0-3E95-C6D1-6A2CD3883C8C}"/>
              </a:ext>
            </a:extLst>
          </p:cNvPr>
          <p:cNvSpPr txBox="1"/>
          <p:nvPr/>
        </p:nvSpPr>
        <p:spPr>
          <a:xfrm>
            <a:off x="621792" y="1673352"/>
            <a:ext cx="1051560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500" b="0" i="0">
                <a:solidFill>
                  <a:srgbClr val="B4BCC4"/>
                </a:solidFill>
                <a:latin typeface="Aptos"/>
              </a:rPr>
              <a:t>A transformação tecnológica também exige transformação profissional.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646BBC-7D6B-A4DA-D4D9-9818D9B69853}"/>
              </a:ext>
            </a:extLst>
          </p:cNvPr>
          <p:cNvSpPr/>
          <p:nvPr/>
        </p:nvSpPr>
        <p:spPr>
          <a:xfrm>
            <a:off x="621792" y="2267712"/>
            <a:ext cx="914400" cy="54864"/>
          </a:xfrm>
          <a:prstGeom prst="rect">
            <a:avLst/>
          </a:prstGeom>
          <a:solidFill>
            <a:srgbClr val="C45D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5">
            <a:extLst>
              <a:ext uri="{FF2B5EF4-FFF2-40B4-BE49-F238E27FC236}">
                <a16:creationId xmlns:a16="http://schemas.microsoft.com/office/drawing/2014/main" id="{D864C307-82A2-8309-6A77-FF42022F9A96}"/>
              </a:ext>
            </a:extLst>
          </p:cNvPr>
          <p:cNvSpPr/>
          <p:nvPr/>
        </p:nvSpPr>
        <p:spPr>
          <a:xfrm>
            <a:off x="594360" y="2880360"/>
            <a:ext cx="1874519" cy="2240280"/>
          </a:xfrm>
          <a:prstGeom prst="roundRect">
            <a:avLst/>
          </a:prstGeom>
          <a:solidFill>
            <a:srgbClr val="123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7E6FFCC-F7BE-13BB-B528-43DCAD441775}"/>
              </a:ext>
            </a:extLst>
          </p:cNvPr>
          <p:cNvSpPr/>
          <p:nvPr/>
        </p:nvSpPr>
        <p:spPr>
          <a:xfrm>
            <a:off x="1252728" y="3127248"/>
            <a:ext cx="530352" cy="530352"/>
          </a:xfrm>
          <a:prstGeom prst="ellipse">
            <a:avLst/>
          </a:prstGeom>
          <a:solidFill>
            <a:srgbClr val="2DC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18AB32-AAAB-9B77-9EC4-6DB08F31C66F}"/>
              </a:ext>
            </a:extLst>
          </p:cNvPr>
          <p:cNvSpPr txBox="1"/>
          <p:nvPr/>
        </p:nvSpPr>
        <p:spPr>
          <a:xfrm>
            <a:off x="1252728" y="3136391"/>
            <a:ext cx="530352" cy="4572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700" b="1" i="0">
                <a:solidFill>
                  <a:srgbClr val="0E2240"/>
                </a:solidFill>
                <a:latin typeface="Aptos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CD40B5-833D-6FF7-738B-9EF056895F4A}"/>
              </a:ext>
            </a:extLst>
          </p:cNvPr>
          <p:cNvSpPr txBox="1"/>
          <p:nvPr/>
        </p:nvSpPr>
        <p:spPr>
          <a:xfrm>
            <a:off x="704088" y="3840480"/>
            <a:ext cx="16459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CONHECIMENTO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3941BF-24FB-3927-9994-C7DAB057B89E}"/>
              </a:ext>
            </a:extLst>
          </p:cNvPr>
          <p:cNvSpPr txBox="1"/>
          <p:nvPr/>
        </p:nvSpPr>
        <p:spPr>
          <a:xfrm>
            <a:off x="731520" y="4370832"/>
            <a:ext cx="1600200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950" b="0" i="0">
                <a:solidFill>
                  <a:srgbClr val="B4BCC4"/>
                </a:solidFill>
                <a:latin typeface="Aptos"/>
              </a:rPr>
              <a:t>Aprender o que está mudando</a:t>
            </a:r>
          </a:p>
        </p:txBody>
      </p:sp>
      <p:sp>
        <p:nvSpPr>
          <p:cNvPr id="24" name="Rounded Rectangle 10">
            <a:extLst>
              <a:ext uri="{FF2B5EF4-FFF2-40B4-BE49-F238E27FC236}">
                <a16:creationId xmlns:a16="http://schemas.microsoft.com/office/drawing/2014/main" id="{756FFE11-0618-672B-2D96-7ED9F7A9FA27}"/>
              </a:ext>
            </a:extLst>
          </p:cNvPr>
          <p:cNvSpPr/>
          <p:nvPr/>
        </p:nvSpPr>
        <p:spPr>
          <a:xfrm>
            <a:off x="2926080" y="2880360"/>
            <a:ext cx="1874519" cy="2240280"/>
          </a:xfrm>
          <a:prstGeom prst="roundRect">
            <a:avLst/>
          </a:prstGeom>
          <a:solidFill>
            <a:srgbClr val="3A2B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614642E-E132-6EC5-DBE0-B1A281AB8B7C}"/>
              </a:ext>
            </a:extLst>
          </p:cNvPr>
          <p:cNvSpPr/>
          <p:nvPr/>
        </p:nvSpPr>
        <p:spPr>
          <a:xfrm>
            <a:off x="3584448" y="3127248"/>
            <a:ext cx="530352" cy="530352"/>
          </a:xfrm>
          <a:prstGeom prst="ellipse">
            <a:avLst/>
          </a:prstGeom>
          <a:solidFill>
            <a:srgbClr val="2DC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6732B02-696F-E5E9-F3F6-C51693FEE852}"/>
              </a:ext>
            </a:extLst>
          </p:cNvPr>
          <p:cNvSpPr txBox="1"/>
          <p:nvPr/>
        </p:nvSpPr>
        <p:spPr>
          <a:xfrm>
            <a:off x="3584448" y="3136391"/>
            <a:ext cx="530352" cy="4572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700" b="1" i="0">
                <a:solidFill>
                  <a:srgbClr val="0E2240"/>
                </a:solidFill>
                <a:latin typeface="Aptos"/>
              </a:rPr>
              <a:t>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9D44801-D9FF-8560-95AB-4965C9E1844A}"/>
              </a:ext>
            </a:extLst>
          </p:cNvPr>
          <p:cNvSpPr txBox="1"/>
          <p:nvPr/>
        </p:nvSpPr>
        <p:spPr>
          <a:xfrm>
            <a:off x="3035808" y="3840480"/>
            <a:ext cx="16459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COMPETÊNCIA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B072E61-53E3-718A-4A7D-12FB9BB2D50C}"/>
              </a:ext>
            </a:extLst>
          </p:cNvPr>
          <p:cNvSpPr txBox="1"/>
          <p:nvPr/>
        </p:nvSpPr>
        <p:spPr>
          <a:xfrm>
            <a:off x="3063240" y="4370832"/>
            <a:ext cx="1600200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950" b="0" i="0">
                <a:solidFill>
                  <a:srgbClr val="B4BCC4"/>
                </a:solidFill>
                <a:latin typeface="Aptos"/>
              </a:rPr>
              <a:t>Desenvolver capacidade para aplicar</a:t>
            </a:r>
          </a:p>
        </p:txBody>
      </p:sp>
      <p:sp>
        <p:nvSpPr>
          <p:cNvPr id="34" name="Rounded Rectangle 15">
            <a:extLst>
              <a:ext uri="{FF2B5EF4-FFF2-40B4-BE49-F238E27FC236}">
                <a16:creationId xmlns:a16="http://schemas.microsoft.com/office/drawing/2014/main" id="{6D87C211-3DE9-3322-CEC3-1C57187F997F}"/>
              </a:ext>
            </a:extLst>
          </p:cNvPr>
          <p:cNvSpPr/>
          <p:nvPr/>
        </p:nvSpPr>
        <p:spPr>
          <a:xfrm>
            <a:off x="5257800" y="2880360"/>
            <a:ext cx="1874519" cy="2240280"/>
          </a:xfrm>
          <a:prstGeom prst="roundRect">
            <a:avLst/>
          </a:prstGeom>
          <a:solidFill>
            <a:srgbClr val="123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8EDECA8-3B87-F051-E286-4341C69155FC}"/>
              </a:ext>
            </a:extLst>
          </p:cNvPr>
          <p:cNvSpPr/>
          <p:nvPr/>
        </p:nvSpPr>
        <p:spPr>
          <a:xfrm>
            <a:off x="5916168" y="3127248"/>
            <a:ext cx="530352" cy="530352"/>
          </a:xfrm>
          <a:prstGeom prst="ellipse">
            <a:avLst/>
          </a:prstGeom>
          <a:solidFill>
            <a:srgbClr val="2DC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AA364AE-213A-7B8F-CD61-76E1B15E9847}"/>
              </a:ext>
            </a:extLst>
          </p:cNvPr>
          <p:cNvSpPr txBox="1"/>
          <p:nvPr/>
        </p:nvSpPr>
        <p:spPr>
          <a:xfrm>
            <a:off x="5916168" y="3136391"/>
            <a:ext cx="530352" cy="4572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700" b="1" i="0">
                <a:solidFill>
                  <a:srgbClr val="0E2240"/>
                </a:solidFill>
                <a:latin typeface="Aptos"/>
              </a:rPr>
              <a:t>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716408F-42BA-6C88-A929-F4D9AC40FD56}"/>
              </a:ext>
            </a:extLst>
          </p:cNvPr>
          <p:cNvSpPr txBox="1"/>
          <p:nvPr/>
        </p:nvSpPr>
        <p:spPr>
          <a:xfrm>
            <a:off x="5367528" y="3840480"/>
            <a:ext cx="16459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CERTIFICAÇÃO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0841A11-6892-E4AC-2BE2-C2B99A9CFEE7}"/>
              </a:ext>
            </a:extLst>
          </p:cNvPr>
          <p:cNvSpPr txBox="1"/>
          <p:nvPr/>
        </p:nvSpPr>
        <p:spPr>
          <a:xfrm>
            <a:off x="5394960" y="4370832"/>
            <a:ext cx="1600200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950" b="0" i="0">
                <a:solidFill>
                  <a:srgbClr val="B4BCC4"/>
                </a:solidFill>
                <a:latin typeface="Aptos"/>
              </a:rPr>
              <a:t>Reconhecer e comprovar evolução</a:t>
            </a:r>
          </a:p>
        </p:txBody>
      </p:sp>
      <p:sp>
        <p:nvSpPr>
          <p:cNvPr id="44" name="Rounded Rectangle 20">
            <a:extLst>
              <a:ext uri="{FF2B5EF4-FFF2-40B4-BE49-F238E27FC236}">
                <a16:creationId xmlns:a16="http://schemas.microsoft.com/office/drawing/2014/main" id="{95F145AD-75A1-BAFA-D69E-1B9A2A3C57A9}"/>
              </a:ext>
            </a:extLst>
          </p:cNvPr>
          <p:cNvSpPr/>
          <p:nvPr/>
        </p:nvSpPr>
        <p:spPr>
          <a:xfrm>
            <a:off x="7589520" y="2880360"/>
            <a:ext cx="1874519" cy="2240280"/>
          </a:xfrm>
          <a:prstGeom prst="roundRect">
            <a:avLst/>
          </a:prstGeom>
          <a:solidFill>
            <a:srgbClr val="3A2B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ED99E5F-CA01-88FE-14CC-9A8F71B87B13}"/>
              </a:ext>
            </a:extLst>
          </p:cNvPr>
          <p:cNvSpPr/>
          <p:nvPr/>
        </p:nvSpPr>
        <p:spPr>
          <a:xfrm>
            <a:off x="8247888" y="3127248"/>
            <a:ext cx="530352" cy="530352"/>
          </a:xfrm>
          <a:prstGeom prst="ellipse">
            <a:avLst/>
          </a:prstGeom>
          <a:solidFill>
            <a:srgbClr val="2DC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9B8E47F-B43F-30E4-0319-3A4A2F611FFB}"/>
              </a:ext>
            </a:extLst>
          </p:cNvPr>
          <p:cNvSpPr txBox="1"/>
          <p:nvPr/>
        </p:nvSpPr>
        <p:spPr>
          <a:xfrm>
            <a:off x="8247888" y="3136391"/>
            <a:ext cx="530352" cy="4572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700" b="1" i="0">
                <a:solidFill>
                  <a:srgbClr val="0E2240"/>
                </a:solidFill>
                <a:latin typeface="Aptos"/>
              </a:rPr>
              <a:t>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EB19E92-857C-D292-8F46-3E88FFB2F9CC}"/>
              </a:ext>
            </a:extLst>
          </p:cNvPr>
          <p:cNvSpPr txBox="1"/>
          <p:nvPr/>
        </p:nvSpPr>
        <p:spPr>
          <a:xfrm>
            <a:off x="7699248" y="3840480"/>
            <a:ext cx="16459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FERRAMENTAS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66CD2BF-DD7D-586C-ABF6-9814E07C2F4F}"/>
              </a:ext>
            </a:extLst>
          </p:cNvPr>
          <p:cNvSpPr txBox="1"/>
          <p:nvPr/>
        </p:nvSpPr>
        <p:spPr>
          <a:xfrm>
            <a:off x="7726680" y="4370832"/>
            <a:ext cx="1600200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950" b="0" i="0">
                <a:solidFill>
                  <a:srgbClr val="B4BCC4"/>
                </a:solidFill>
                <a:latin typeface="Aptos"/>
              </a:rPr>
              <a:t>Experimentar e incorporar IA</a:t>
            </a:r>
          </a:p>
        </p:txBody>
      </p:sp>
      <p:sp>
        <p:nvSpPr>
          <p:cNvPr id="54" name="Rounded Rectangle 25">
            <a:extLst>
              <a:ext uri="{FF2B5EF4-FFF2-40B4-BE49-F238E27FC236}">
                <a16:creationId xmlns:a16="http://schemas.microsoft.com/office/drawing/2014/main" id="{436B087C-82B5-CAE8-1F85-BDF9D1D4C6C0}"/>
              </a:ext>
            </a:extLst>
          </p:cNvPr>
          <p:cNvSpPr/>
          <p:nvPr/>
        </p:nvSpPr>
        <p:spPr>
          <a:xfrm>
            <a:off x="9921240" y="2880360"/>
            <a:ext cx="1874519" cy="2240280"/>
          </a:xfrm>
          <a:prstGeom prst="roundRect">
            <a:avLst/>
          </a:prstGeom>
          <a:solidFill>
            <a:srgbClr val="123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9D4D7192-9EAB-1E28-D7A6-5D9EEE4348CF}"/>
              </a:ext>
            </a:extLst>
          </p:cNvPr>
          <p:cNvSpPr/>
          <p:nvPr/>
        </p:nvSpPr>
        <p:spPr>
          <a:xfrm>
            <a:off x="10579608" y="3127248"/>
            <a:ext cx="530352" cy="530352"/>
          </a:xfrm>
          <a:prstGeom prst="ellipse">
            <a:avLst/>
          </a:prstGeom>
          <a:solidFill>
            <a:srgbClr val="C45D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C1F77F4-079C-D286-E5B7-1A2DA58CD387}"/>
              </a:ext>
            </a:extLst>
          </p:cNvPr>
          <p:cNvSpPr txBox="1"/>
          <p:nvPr/>
        </p:nvSpPr>
        <p:spPr>
          <a:xfrm>
            <a:off x="10579608" y="3136391"/>
            <a:ext cx="530352" cy="4572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700" b="1" i="0">
                <a:solidFill>
                  <a:srgbClr val="0E2240"/>
                </a:solidFill>
                <a:latin typeface="Aptos"/>
              </a:rPr>
              <a:t>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D3A5E92-BBE8-BB9A-3064-5CE8745B58BB}"/>
              </a:ext>
            </a:extLst>
          </p:cNvPr>
          <p:cNvSpPr txBox="1"/>
          <p:nvPr/>
        </p:nvSpPr>
        <p:spPr>
          <a:xfrm>
            <a:off x="10030967" y="3840480"/>
            <a:ext cx="16459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COMUNIDADE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64227E1-670D-4FE7-8FE7-3446826A3F66}"/>
              </a:ext>
            </a:extLst>
          </p:cNvPr>
          <p:cNvSpPr txBox="1"/>
          <p:nvPr/>
        </p:nvSpPr>
        <p:spPr>
          <a:xfrm>
            <a:off x="10058400" y="4370832"/>
            <a:ext cx="1600200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/>
            <a:r>
              <a:rPr sz="950" b="0" i="0">
                <a:solidFill>
                  <a:srgbClr val="B4BCC4"/>
                </a:solidFill>
                <a:latin typeface="Aptos"/>
              </a:rPr>
              <a:t>Aprender com quem está fazendo</a:t>
            </a:r>
          </a:p>
        </p:txBody>
      </p:sp>
    </p:spTree>
    <p:extLst>
      <p:ext uri="{BB962C8B-B14F-4D97-AF65-F5344CB8AC3E}">
        <p14:creationId xmlns:p14="http://schemas.microsoft.com/office/powerpoint/2010/main" val="29382591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6E250-458A-58E7-D983-11888BDA7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CA88518A-0205-30AF-7834-A6AE5F6DF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2C7B9B-EC88-B968-63B4-194AED9937CC}"/>
              </a:ext>
            </a:extLst>
          </p:cNvPr>
          <p:cNvSpPr txBox="1"/>
          <p:nvPr/>
        </p:nvSpPr>
        <p:spPr>
          <a:xfrm>
            <a:off x="5758488" y="3020774"/>
            <a:ext cx="52949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dirty="0">
                <a:solidFill>
                  <a:schemeClr val="bg1"/>
                </a:solidFill>
                <a:effectLst/>
                <a:latin typeface="+mn-lt"/>
              </a:rPr>
              <a:t>Standards and a trainned agent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54E4E41-0259-75A7-0D01-78E126886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21" y="978925"/>
            <a:ext cx="4690483" cy="182995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BB922B3-7163-626E-6DA8-2EF95BB30D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21" y="2808882"/>
            <a:ext cx="4690483" cy="231054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A7110-C255-4450-91B5-484995F033DE}"/>
              </a:ext>
            </a:extLst>
          </p:cNvPr>
          <p:cNvSpPr txBox="1"/>
          <p:nvPr/>
        </p:nvSpPr>
        <p:spPr>
          <a:xfrm>
            <a:off x="861021" y="617028"/>
            <a:ext cx="29014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dirty="0">
                <a:solidFill>
                  <a:schemeClr val="bg1"/>
                </a:solidFill>
                <a:effectLst/>
                <a:latin typeface="+mn-lt"/>
              </a:rPr>
              <a:t>eLearning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06BF83D-F1A2-A672-0267-4FD243A174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6205" y="980865"/>
            <a:ext cx="4734031" cy="1961511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04B8F8A-B6B6-A610-07BA-D863B7F91750}"/>
              </a:ext>
            </a:extLst>
          </p:cNvPr>
          <p:cNvSpPr txBox="1"/>
          <p:nvPr/>
        </p:nvSpPr>
        <p:spPr>
          <a:xfrm>
            <a:off x="5886205" y="609593"/>
            <a:ext cx="29014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dirty="0">
                <a:solidFill>
                  <a:schemeClr val="bg1"/>
                </a:solidFill>
                <a:effectLst/>
                <a:latin typeface="+mn-lt"/>
              </a:rPr>
              <a:t>Certification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56CF6975-6273-59F2-E82A-FD76D06448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6205" y="3390106"/>
            <a:ext cx="4707581" cy="231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2595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4B41B-A3F7-C2E5-53C1-F2931E8AA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27506C37-897E-52CA-9BBD-F8DAB8186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AEE73B-D392-98E4-3449-0C38B8E76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2531"/>
            <a:ext cx="12192000" cy="546462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8F491C4-CBFB-15C8-4D6C-7D0057AE2C02}"/>
              </a:ext>
            </a:extLst>
          </p:cNvPr>
          <p:cNvSpPr txBox="1"/>
          <p:nvPr/>
        </p:nvSpPr>
        <p:spPr>
          <a:xfrm>
            <a:off x="111367" y="503199"/>
            <a:ext cx="70514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The Data Landscape of GenAI Canvas for Project Managers</a:t>
            </a:r>
          </a:p>
        </p:txBody>
      </p:sp>
    </p:spTree>
    <p:extLst>
      <p:ext uri="{BB962C8B-B14F-4D97-AF65-F5344CB8AC3E}">
        <p14:creationId xmlns:p14="http://schemas.microsoft.com/office/powerpoint/2010/main" val="9097812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FE677-75FB-1366-D0DA-8BBF0E529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C311C270-E7F5-C1D4-58AA-00F1665B0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DAF88B-53DF-D646-3604-75D590D68EC5}"/>
              </a:ext>
            </a:extLst>
          </p:cNvPr>
          <p:cNvSpPr txBox="1"/>
          <p:nvPr/>
        </p:nvSpPr>
        <p:spPr>
          <a:xfrm>
            <a:off x="576307" y="1358705"/>
            <a:ext cx="1060704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Aptos"/>
              </a:rPr>
              <a:t>Meu profissional precisa estar preparado.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2820E7-111D-5680-9B89-786977082E87}"/>
              </a:ext>
            </a:extLst>
          </p:cNvPr>
          <p:cNvSpPr txBox="1"/>
          <p:nvPr/>
        </p:nvSpPr>
        <p:spPr>
          <a:xfrm>
            <a:off x="576307" y="2154233"/>
            <a:ext cx="914400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3000" b="1" i="0">
                <a:solidFill>
                  <a:srgbClr val="2DC4D6"/>
                </a:solidFill>
                <a:latin typeface="Aptos"/>
              </a:rPr>
              <a:t>Eu preciso estar preparado.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12053D-11E0-1CB8-0216-B3DE9F3CC1FE}"/>
              </a:ext>
            </a:extLst>
          </p:cNvPr>
          <p:cNvSpPr/>
          <p:nvPr/>
        </p:nvSpPr>
        <p:spPr>
          <a:xfrm>
            <a:off x="603739" y="3096065"/>
            <a:ext cx="914400" cy="64008"/>
          </a:xfrm>
          <a:prstGeom prst="rect">
            <a:avLst/>
          </a:prstGeom>
          <a:solidFill>
            <a:srgbClr val="C45D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DA3645-4987-4FC8-E3E8-32A4C47AECB8}"/>
              </a:ext>
            </a:extLst>
          </p:cNvPr>
          <p:cNvSpPr txBox="1"/>
          <p:nvPr/>
        </p:nvSpPr>
        <p:spPr>
          <a:xfrm>
            <a:off x="603739" y="3507545"/>
            <a:ext cx="987552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ptos"/>
              </a:rPr>
              <a:t>E eu não preciso fazer essa preparação sozinho.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151A3B-962A-F062-BEE5-75ECEC0CDAA5}"/>
              </a:ext>
            </a:extLst>
          </p:cNvPr>
          <p:cNvSpPr txBox="1"/>
          <p:nvPr/>
        </p:nvSpPr>
        <p:spPr>
          <a:xfrm>
            <a:off x="603739" y="4330505"/>
            <a:ext cx="960120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700" b="1" i="0">
                <a:solidFill>
                  <a:srgbClr val="2DC4D6"/>
                </a:solidFill>
                <a:latin typeface="Aptos"/>
              </a:rPr>
              <a:t>O PMI pode ser parte desse caminho.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B6507B-897B-FCD1-687B-E421D5A15ACE}"/>
              </a:ext>
            </a:extLst>
          </p:cNvPr>
          <p:cNvSpPr txBox="1"/>
          <p:nvPr/>
        </p:nvSpPr>
        <p:spPr>
          <a:xfrm>
            <a:off x="631171" y="5290625"/>
            <a:ext cx="100584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0" i="0">
                <a:solidFill>
                  <a:srgbClr val="B4BCC4"/>
                </a:solidFill>
                <a:latin typeface="Aptos"/>
              </a:rPr>
              <a:t>Conhecimento • desenvolvimento • certificações • ferramentas • comunidade</a:t>
            </a:r>
          </a:p>
        </p:txBody>
      </p:sp>
    </p:spTree>
    <p:extLst>
      <p:ext uri="{BB962C8B-B14F-4D97-AF65-F5344CB8AC3E}">
        <p14:creationId xmlns:p14="http://schemas.microsoft.com/office/powerpoint/2010/main" val="23101907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2DCC2-04D0-45DB-B937-B87A870AF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4915D3A8-8E37-5767-F192-82A1472B94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4154"/>
          <a:stretch>
            <a:fillRect/>
          </a:stretch>
        </p:blipFill>
        <p:spPr>
          <a:xfrm>
            <a:off x="7494557" y="0"/>
            <a:ext cx="4697443" cy="6858000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08D43A56-C945-C15E-6934-E16110B1D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597ACF-DD1C-5D73-014C-5D6FC62F74FD}"/>
              </a:ext>
            </a:extLst>
          </p:cNvPr>
          <p:cNvSpPr txBox="1"/>
          <p:nvPr/>
        </p:nvSpPr>
        <p:spPr>
          <a:xfrm>
            <a:off x="658368" y="566928"/>
            <a:ext cx="20116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200" b="1" i="0">
                <a:solidFill>
                  <a:srgbClr val="2DC4D6"/>
                </a:solidFill>
                <a:latin typeface="Aptos"/>
              </a:rPr>
              <a:t>CONTINUIDADE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D8A763-7585-F803-68C4-F546A8646D2E}"/>
              </a:ext>
            </a:extLst>
          </p:cNvPr>
          <p:cNvSpPr txBox="1"/>
          <p:nvPr/>
        </p:nvSpPr>
        <p:spPr>
          <a:xfrm>
            <a:off x="658368" y="1325880"/>
            <a:ext cx="987552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3200" b="1" i="0">
                <a:solidFill>
                  <a:srgbClr val="FFFFFF"/>
                </a:solidFill>
                <a:latin typeface="Aptos Display"/>
              </a:rPr>
              <a:t>Essa conversa não termina aqui.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A09B05-D29E-5FC3-FAE2-A5934E011194}"/>
              </a:ext>
            </a:extLst>
          </p:cNvPr>
          <p:cNvSpPr txBox="1"/>
          <p:nvPr/>
        </p:nvSpPr>
        <p:spPr>
          <a:xfrm>
            <a:off x="685800" y="2514600"/>
            <a:ext cx="43891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800" b="1" i="0" dirty="0">
                <a:solidFill>
                  <a:srgbClr val="C45D29"/>
                </a:solidFill>
                <a:latin typeface="Aptos"/>
              </a:rPr>
              <a:t>PMI </a:t>
            </a:r>
            <a:r>
              <a:rPr lang="pt-BR" sz="2800" b="1" i="0" dirty="0">
                <a:solidFill>
                  <a:srgbClr val="C45D29"/>
                </a:solidFill>
                <a:latin typeface="Aptos"/>
              </a:rPr>
              <a:t>PARANÁ </a:t>
            </a:r>
            <a:r>
              <a:rPr sz="2800" b="1" i="0" dirty="0">
                <a:solidFill>
                  <a:srgbClr val="C45D29"/>
                </a:solidFill>
                <a:latin typeface="Aptos"/>
              </a:rPr>
              <a:t>SUMMIT</a:t>
            </a:r>
            <a:r>
              <a:rPr lang="pt-BR" sz="2800" b="1" i="0" dirty="0">
                <a:solidFill>
                  <a:srgbClr val="C45D29"/>
                </a:solidFill>
                <a:latin typeface="Aptos"/>
              </a:rPr>
              <a:t> 2026</a:t>
            </a:r>
            <a:endParaRPr sz="2800" b="1" i="0" dirty="0">
              <a:solidFill>
                <a:srgbClr val="C45D29"/>
              </a:solidFill>
              <a:latin typeface="Apto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DB2CAC-882B-4ADC-6CA2-203CC1919260}"/>
              </a:ext>
            </a:extLst>
          </p:cNvPr>
          <p:cNvSpPr txBox="1"/>
          <p:nvPr/>
        </p:nvSpPr>
        <p:spPr>
          <a:xfrm>
            <a:off x="685800" y="3154680"/>
            <a:ext cx="8046720" cy="1371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ptos"/>
              </a:rPr>
              <a:t>Um espaço para aprofundar a transformação
do trabalho, da liderança e da gestão de projetos
em uma realidade cada vez mais influenciada por IA.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10DF2C-551F-DA9B-D830-0F74E104398C}"/>
              </a:ext>
            </a:extLst>
          </p:cNvPr>
          <p:cNvSpPr/>
          <p:nvPr/>
        </p:nvSpPr>
        <p:spPr>
          <a:xfrm>
            <a:off x="685800" y="4681728"/>
            <a:ext cx="4389120" cy="64008"/>
          </a:xfrm>
          <a:prstGeom prst="rect">
            <a:avLst/>
          </a:prstGeom>
          <a:solidFill>
            <a:srgbClr val="2DC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A8426A-BEFD-D126-5544-F187B2EC0242}"/>
              </a:ext>
            </a:extLst>
          </p:cNvPr>
          <p:cNvSpPr txBox="1"/>
          <p:nvPr/>
        </p:nvSpPr>
        <p:spPr>
          <a:xfrm>
            <a:off x="685800" y="5070348"/>
            <a:ext cx="621792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600" b="0" i="0">
                <a:solidFill>
                  <a:srgbClr val="B4BCC4"/>
                </a:solidFill>
                <a:latin typeface="Aptos"/>
              </a:rPr>
              <a:t>A pergunta continua sendo a mesma: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A4E0B9-B0DD-89F3-6B92-29758D4007FF}"/>
              </a:ext>
            </a:extLst>
          </p:cNvPr>
          <p:cNvSpPr txBox="1"/>
          <p:nvPr/>
        </p:nvSpPr>
        <p:spPr>
          <a:xfrm>
            <a:off x="685800" y="5554980"/>
            <a:ext cx="685800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2500" b="1" i="0" dirty="0">
                <a:solidFill>
                  <a:srgbClr val="2DC4D6"/>
                </a:solidFill>
                <a:latin typeface="Aptos"/>
              </a:rPr>
              <a:t>Quem </a:t>
            </a:r>
            <a:r>
              <a:rPr sz="2500" b="1" i="0" dirty="0" err="1">
                <a:solidFill>
                  <a:srgbClr val="2DC4D6"/>
                </a:solidFill>
                <a:latin typeface="Aptos"/>
              </a:rPr>
              <a:t>está</a:t>
            </a:r>
            <a:r>
              <a:rPr sz="2500" b="1" i="0" dirty="0">
                <a:solidFill>
                  <a:srgbClr val="2DC4D6"/>
                </a:solidFill>
                <a:latin typeface="Aptos"/>
              </a:rPr>
              <a:t> </a:t>
            </a:r>
            <a:r>
              <a:rPr sz="2500" b="1" i="0" dirty="0" err="1">
                <a:solidFill>
                  <a:srgbClr val="2DC4D6"/>
                </a:solidFill>
                <a:latin typeface="Aptos"/>
              </a:rPr>
              <a:t>servindo</a:t>
            </a:r>
            <a:r>
              <a:rPr sz="2500" b="1" i="0" dirty="0">
                <a:solidFill>
                  <a:srgbClr val="2DC4D6"/>
                </a:solidFill>
                <a:latin typeface="Aptos"/>
              </a:rPr>
              <a:t> quem?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6EE565-BC31-4904-5838-5C1CF1AF69DF}"/>
              </a:ext>
            </a:extLst>
          </p:cNvPr>
          <p:cNvSpPr txBox="1"/>
          <p:nvPr/>
        </p:nvSpPr>
        <p:spPr>
          <a:xfrm>
            <a:off x="7686232" y="2298427"/>
            <a:ext cx="20808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IIMASUMMIT2026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6AE5073-8B1D-3A2A-9B32-C5AFFCE5D1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0032" y="65181"/>
            <a:ext cx="2233246" cy="223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59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3C6D9-8F69-8EEB-6CBB-7B3D6F1E0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4CB9E4-4677-7A30-7601-8230061C9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807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29EC3-D914-396A-E461-19FC5AB19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0C77408-15C0-4598-6B21-D9F1506198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1557" y="3429000"/>
            <a:ext cx="7702994" cy="1064893"/>
          </a:xfrm>
        </p:spPr>
        <p:txBody>
          <a:bodyPr/>
          <a:lstStyle/>
          <a:p>
            <a:r>
              <a:rPr lang="pt-BR" dirty="0"/>
              <a:t>Maykonn Acyr Gomes Xavier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FEF7E-2926-A32D-D7B2-36B6CC7E37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16608" y="4714243"/>
            <a:ext cx="8558784" cy="1261884"/>
          </a:xfrm>
        </p:spPr>
        <p:txBody>
          <a:bodyPr/>
          <a:lstStyle/>
          <a:p>
            <a:r>
              <a:rPr lang="en-US" dirty="0"/>
              <a:t>PMP, PSM I, MBA</a:t>
            </a:r>
          </a:p>
          <a:p>
            <a:r>
              <a:rPr lang="en-US" dirty="0"/>
              <a:t>Vice Presidente </a:t>
            </a:r>
            <a:r>
              <a:rPr lang="en-US" dirty="0" err="1"/>
              <a:t>financeiro</a:t>
            </a:r>
            <a:r>
              <a:rPr lang="en-US" dirty="0"/>
              <a:t> | PMI Paraná Chapter</a:t>
            </a:r>
          </a:p>
          <a:p>
            <a:r>
              <a:rPr lang="en-US" dirty="0"/>
              <a:t>Sr. Project Manager | Volvo do Brasil</a:t>
            </a: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558BCCD9-B463-50D5-14F1-29AD58C14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905" y="4640216"/>
            <a:ext cx="587118" cy="587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>
            <a:extLst>
              <a:ext uri="{FF2B5EF4-FFF2-40B4-BE49-F238E27FC236}">
                <a16:creationId xmlns:a16="http://schemas.microsoft.com/office/drawing/2014/main" id="{F122CCD5-2B6F-274D-E480-46C3535B6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3715" y="4640216"/>
            <a:ext cx="587118" cy="587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E57EAF-D5A3-5EE3-1861-BF7657EE5D91}"/>
              </a:ext>
            </a:extLst>
          </p:cNvPr>
          <p:cNvSpPr txBox="1"/>
          <p:nvPr/>
        </p:nvSpPr>
        <p:spPr>
          <a:xfrm>
            <a:off x="8469592" y="5373657"/>
            <a:ext cx="2152479" cy="3955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pt-BR" sz="1600" dirty="0">
                <a:solidFill>
                  <a:schemeClr val="bg1"/>
                </a:solidFill>
              </a:rPr>
              <a:t>@maykonnxavier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2C1B42-1885-DDB4-7EFE-6B6F148FDF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6239" y="0"/>
            <a:ext cx="3962400" cy="3962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D89935E-A041-52F2-3F2E-7D4510EB9182}"/>
              </a:ext>
            </a:extLst>
          </p:cNvPr>
          <p:cNvSpPr txBox="1"/>
          <p:nvPr/>
        </p:nvSpPr>
        <p:spPr>
          <a:xfrm>
            <a:off x="5864457" y="1981200"/>
            <a:ext cx="3560094" cy="11557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pt-BR" sz="4800" dirty="0">
                <a:solidFill>
                  <a:schemeClr val="tx2"/>
                </a:solidFill>
              </a:rPr>
              <a:t>OBRIGADO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04F89C-0884-2A80-AEBF-6CAD6E2D2D82}"/>
              </a:ext>
            </a:extLst>
          </p:cNvPr>
          <p:cNvSpPr txBox="1"/>
          <p:nvPr/>
        </p:nvSpPr>
        <p:spPr>
          <a:xfrm>
            <a:off x="1477107" y="6248400"/>
            <a:ext cx="5744307" cy="3409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pt-BR" sz="1600" dirty="0">
                <a:solidFill>
                  <a:schemeClr val="tx2"/>
                </a:solidFill>
              </a:rPr>
              <a:t>https://www.maykonnxavier.com.br</a:t>
            </a:r>
          </a:p>
        </p:txBody>
      </p:sp>
      <p:pic>
        <p:nvPicPr>
          <p:cNvPr id="13" name="Picture 12" descr="Local na rede internet - ícones de rede grátis">
            <a:extLst>
              <a:ext uri="{FF2B5EF4-FFF2-40B4-BE49-F238E27FC236}">
                <a16:creationId xmlns:a16="http://schemas.microsoft.com/office/drawing/2014/main" id="{5A6F6953-860D-7E09-67F2-07AE1D6BCE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631" y="6143888"/>
            <a:ext cx="445476" cy="44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96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vers and Dividers">
  <a:themeElements>
    <a:clrScheme name="Custom 157">
      <a:dk1>
        <a:srgbClr val="200F3B"/>
      </a:dk1>
      <a:lt1>
        <a:srgbClr val="FFFFFF"/>
      </a:lt1>
      <a:dk2>
        <a:srgbClr val="808080"/>
      </a:dk2>
      <a:lt2>
        <a:srgbClr val="F7F4EF"/>
      </a:lt2>
      <a:accent1>
        <a:srgbClr val="4F17A8"/>
      </a:accent1>
      <a:accent2>
        <a:srgbClr val="00799E"/>
      </a:accent2>
      <a:accent3>
        <a:srgbClr val="05BFE0"/>
      </a:accent3>
      <a:accent4>
        <a:srgbClr val="D5340B"/>
      </a:accent4>
      <a:accent5>
        <a:srgbClr val="FF610F"/>
      </a:accent5>
      <a:accent6>
        <a:srgbClr val="BE9577"/>
      </a:accent6>
      <a:hlink>
        <a:srgbClr val="4F17A8"/>
      </a:hlink>
      <a:folHlink>
        <a:srgbClr val="B465FF"/>
      </a:folHlink>
    </a:clrScheme>
    <a:fontScheme name="Custom 1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6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MI Template 2024">
  <a:themeElements>
    <a:clrScheme name="Custom 157">
      <a:dk1>
        <a:srgbClr val="200F3B"/>
      </a:dk1>
      <a:lt1>
        <a:srgbClr val="FFFFFF"/>
      </a:lt1>
      <a:dk2>
        <a:srgbClr val="808080"/>
      </a:dk2>
      <a:lt2>
        <a:srgbClr val="F7F4EF"/>
      </a:lt2>
      <a:accent1>
        <a:srgbClr val="4F17A8"/>
      </a:accent1>
      <a:accent2>
        <a:srgbClr val="00799E"/>
      </a:accent2>
      <a:accent3>
        <a:srgbClr val="05BFE0"/>
      </a:accent3>
      <a:accent4>
        <a:srgbClr val="D5340B"/>
      </a:accent4>
      <a:accent5>
        <a:srgbClr val="FF610F"/>
      </a:accent5>
      <a:accent6>
        <a:srgbClr val="BE9577"/>
      </a:accent6>
      <a:hlink>
        <a:srgbClr val="4F17A8"/>
      </a:hlink>
      <a:folHlink>
        <a:srgbClr val="B465FF"/>
      </a:folHlink>
    </a:clrScheme>
    <a:fontScheme name="Custom 1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6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item1.xml><?xml version="1.0" encoding="utf-8"?>
<AllExternalAdhocVariableMappings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A709DC6092514F998BCA49408B7DEA" ma:contentTypeVersion="20" ma:contentTypeDescription="Create a new document." ma:contentTypeScope="" ma:versionID="219624492cf2e6ca2017d60e3f2b5cfe">
  <xsd:schema xmlns:xsd="http://www.w3.org/2001/XMLSchema" xmlns:xs="http://www.w3.org/2001/XMLSchema" xmlns:p="http://schemas.microsoft.com/office/2006/metadata/properties" xmlns:ns2="82281d1c-0f8c-4fb8-8a49-bb83efec1f75" xmlns:ns3="83a16772-ca7a-4c1d-b43a-2356706efaa0" targetNamespace="http://schemas.microsoft.com/office/2006/metadata/properties" ma:root="true" ma:fieldsID="16d67a968e2072da510a21a2a3fddc4b" ns2:_="" ns3:_="">
    <xsd:import namespace="82281d1c-0f8c-4fb8-8a49-bb83efec1f75"/>
    <xsd:import namespace="83a16772-ca7a-4c1d-b43a-2356706efa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281d1c-0f8c-4fb8-8a49-bb83efec1f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11543a74-7519-499c-947a-c2233bcc19f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a16772-ca7a-4c1d-b43a-2356706efaa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a535568-c954-4826-bc94-58f5eaa16652}" ma:internalName="TaxCatchAll" ma:showField="CatchAllData" ma:web="83a16772-ca7a-4c1d-b43a-2356706efa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VariableListDefinition name="AD_HOC" displayName="AD_HOC" id="e3aa0556-318f-4cbd-9562-aa74ac30ffa7" isdomainofvalue="False" dataSourceId="cba00697-9b16-43cd-801f-3eea4e32787d"/>
</file>

<file path=customXml/item5.xml><?xml version="1.0" encoding="utf-8"?>
<VariableListDefinition name="System" displayName="System" id="f58b4700-ecd3-4f9a-a186-ba8aad603ab1" isdomainofvalue="False" dataSourceId="12edb699-614b-4281-a20e-a7dbd7fb3472"/>
</file>

<file path=customXml/item6.xml><?xml version="1.0" encoding="utf-8"?>
<VariableList UniqueId="fc261583-9a1c-4bda-a22c-21331ea78bd9" Name="Computed" ContentType="XML" MajorVersion="0" MinorVersion="1" isLocalCopy="False" IsBaseObject="False" DataSourceId="fd293dac-0879-421c-a768-cfb9756f80eb" DataSourceMajorVersion="0" DataSourceMinorVersion="1"/>
</file>

<file path=customXml/item7.xml><?xml version="1.0" encoding="utf-8"?>
<VariableList UniqueId="e3aa0556-318f-4cbd-9562-aa74ac30ffa7" Name="AD_HOC" ContentType="XML" MajorVersion="0" MinorVersion="1" isLocalCopy="False" IsBaseObject="False" DataSourceId="cba00697-9b16-43cd-801f-3eea4e32787d" DataSourceMajorVersion="0" DataSourceMinorVersion="1"/>
</file>

<file path=customXml/item8.xml><?xml version="1.0" encoding="utf-8"?>
<VariableList UniqueId="f58b4700-ecd3-4f9a-a186-ba8aad603ab1" Name="System" ContentType="XML" MajorVersion="0" MinorVersion="1" isLocalCopy="False" IsBaseObject="False" DataSourceId="12edb699-614b-4281-a20e-a7dbd7fb3472" DataSourceMajorVersion="0" DataSourceMinorVersion="1"/>
</file>

<file path=customXml/item9.xml><?xml version="1.0" encoding="utf-8"?>
<VariableListDefinition name="Computed" displayName="Computed" id="fc261583-9a1c-4bda-a22c-21331ea78bd9" isdomainofvalue="False" dataSourceId="fd293dac-0879-421c-a768-cfb9756f80eb"/>
</file>

<file path=customXml/item10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3a16772-ca7a-4c1d-b43a-2356706efaa0" xsi:nil="true"/>
    <lcf76f155ced4ddcb4097134ff3c332f xmlns="82281d1c-0f8c-4fb8-8a49-bb83efec1f7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5C96B7D-B2C0-4075-855E-C312B05241B8}">
  <ds:schemaRefs/>
</ds:datastoreItem>
</file>

<file path=customXml/itemProps2.xml><?xml version="1.0" encoding="utf-8"?>
<ds:datastoreItem xmlns:ds="http://schemas.openxmlformats.org/officeDocument/2006/customXml" ds:itemID="{4529D3F4-600C-4CCE-BF21-2263BF412EF0}">
  <ds:schemaRefs>
    <ds:schemaRef ds:uri="82281d1c-0f8c-4fb8-8a49-bb83efec1f75"/>
    <ds:schemaRef ds:uri="83a16772-ca7a-4c1d-b43a-2356706efaa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C66A18F-5D2A-4799-9F8F-90793222BCF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7248E6C-867E-48F0-971B-8D6DD2435AAC}">
  <ds:schemaRefs/>
</ds:datastoreItem>
</file>

<file path=customXml/itemProps5.xml><?xml version="1.0" encoding="utf-8"?>
<ds:datastoreItem xmlns:ds="http://schemas.openxmlformats.org/officeDocument/2006/customXml" ds:itemID="{5A589C16-23CD-4BA3-B7A5-DDDF673427B8}">
  <ds:schemaRefs/>
</ds:datastoreItem>
</file>

<file path=customXml/itemProps6.xml><?xml version="1.0" encoding="utf-8"?>
<ds:datastoreItem xmlns:ds="http://schemas.openxmlformats.org/officeDocument/2006/customXml" ds:itemID="{D4B1E560-4D2D-4414-AA1B-B85ADBAB896E}">
  <ds:schemaRefs/>
</ds:datastoreItem>
</file>

<file path=customXml/itemProps7.xml><?xml version="1.0" encoding="utf-8"?>
<ds:datastoreItem xmlns:ds="http://schemas.openxmlformats.org/officeDocument/2006/customXml" ds:itemID="{66CE5828-C0E6-40F3-80D6-7140178D4241}">
  <ds:schemaRefs/>
</ds:datastoreItem>
</file>

<file path=customXml/itemProps8.xml><?xml version="1.0" encoding="utf-8"?>
<ds:datastoreItem xmlns:ds="http://schemas.openxmlformats.org/officeDocument/2006/customXml" ds:itemID="{32FBF46E-969D-43AC-8280-FE4A5F28D6A9}">
  <ds:schemaRefs/>
</ds:datastoreItem>
</file>

<file path=customXml/itemProps9.xml><?xml version="1.0" encoding="utf-8"?>
<ds:datastoreItem xmlns:ds="http://schemas.openxmlformats.org/officeDocument/2006/customXml" ds:itemID="{A202549E-FC9E-42C2-8491-158F3743574C}">
  <ds:schemaRefs/>
</ds:datastoreItem>
</file>

<file path=customXml/itemProps10.xml><?xml version="1.0" encoding="utf-8"?>
<ds:datastoreItem xmlns:ds="http://schemas.openxmlformats.org/officeDocument/2006/customXml" ds:itemID="{520A6D23-366C-44CC-ABC7-866D51D602F2}">
  <ds:schemaRefs>
    <ds:schemaRef ds:uri="http://purl.org/dc/elements/1.1/"/>
    <ds:schemaRef ds:uri="http://schemas.microsoft.com/office/2006/metadata/properties"/>
    <ds:schemaRef ds:uri="83a16772-ca7a-4c1d-b43a-2356706efaa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82281d1c-0f8c-4fb8-8a49-bb83efec1f75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19540963-e559-4020-8a90-fe8a502c2801}" enabled="1" method="Standard" siteId="{f25493ae-1c98-41d7-8a33-0be75f5fe603}" contentBits="0" removed="0"/>
  <clbl:label id="{efa022f4-2c02-46d8-b614-1b43989d652f}" enabled="0" method="" siteId="{efa022f4-2c02-46d8-b614-1b43989d652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4625</TotalTime>
  <Words>1082</Words>
  <Application>Microsoft Office PowerPoint</Application>
  <PresentationFormat>Widescreen</PresentationFormat>
  <Paragraphs>204</Paragraphs>
  <Slides>22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Aptos Display</vt:lpstr>
      <vt:lpstr>Calibri</vt:lpstr>
      <vt:lpstr>Aptos</vt:lpstr>
      <vt:lpstr>Aptos Light</vt:lpstr>
      <vt:lpstr>Covers and Dividers</vt:lpstr>
      <vt:lpstr>PMI Template 2024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Afinal o que é PMI?</vt:lpstr>
      <vt:lpstr>Definindo Nosso Propósito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Gilbert Arevalo</dc:creator>
  <cp:lastModifiedBy>Maykonn Xavier</cp:lastModifiedBy>
  <cp:revision>21</cp:revision>
  <dcterms:created xsi:type="dcterms:W3CDTF">2016-04-18T22:13:42Z</dcterms:created>
  <dcterms:modified xsi:type="dcterms:W3CDTF">2026-09-24T16:40:39Z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0x0101009AA709DC6092514F998BCA49408B7DEA</vt:lpwstr>
  </property>
  <property fmtid="{D5CDD505-2E9C-101B-9397-08002B2CF9AE}" pid="3" name="_dlc_DocIdItemGuid">
    <vt:lpwstr>94652c8f-abd2-4216-8204-586f60d023cc</vt:lpwstr>
  </property>
  <property fmtid="{D5CDD505-2E9C-101B-9397-08002B2CF9AE}" pid="4" name="Access">
    <vt:lpwstr/>
  </property>
  <property fmtid="{D5CDD505-2E9C-101B-9397-08002B2CF9AE}" pid="5" name="MediaServiceImageTags">
    <vt:lpwstr/>
  </property>
  <property fmtid="{D5CDD505-2E9C-101B-9397-08002B2CF9AE}" pid="6" name="TaxKeyword">
    <vt:lpwstr/>
  </property>
</Properties>
</file>