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28"/>
  </p:notesMasterIdLst>
  <p:handoutMasterIdLst>
    <p:handoutMasterId r:id="rId29"/>
  </p:handoutMasterIdLst>
  <p:sldIdLst>
    <p:sldId id="141170484" r:id="rId5"/>
    <p:sldId id="141170723" r:id="rId6"/>
    <p:sldId id="141170716" r:id="rId7"/>
    <p:sldId id="141170696" r:id="rId8"/>
    <p:sldId id="141170697" r:id="rId9"/>
    <p:sldId id="141170708" r:id="rId10"/>
    <p:sldId id="141170709" r:id="rId11"/>
    <p:sldId id="141170710" r:id="rId12"/>
    <p:sldId id="141170711" r:id="rId13"/>
    <p:sldId id="141170712" r:id="rId14"/>
    <p:sldId id="141170713" r:id="rId15"/>
    <p:sldId id="141170726" r:id="rId16"/>
    <p:sldId id="141170715" r:id="rId17"/>
    <p:sldId id="141170724" r:id="rId18"/>
    <p:sldId id="256" r:id="rId19"/>
    <p:sldId id="141170722" r:id="rId20"/>
    <p:sldId id="141170721" r:id="rId21"/>
    <p:sldId id="141170718" r:id="rId22"/>
    <p:sldId id="141170720" r:id="rId23"/>
    <p:sldId id="260" r:id="rId24"/>
    <p:sldId id="141170727" r:id="rId25"/>
    <p:sldId id="141170677" r:id="rId26"/>
    <p:sldId id="141170678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pas" id="{8D7F3BB4-E7AB-466B-9F50-AFD332805F8F}">
          <p14:sldIdLst>
            <p14:sldId id="141170484"/>
            <p14:sldId id="141170723"/>
            <p14:sldId id="141170716"/>
            <p14:sldId id="141170696"/>
            <p14:sldId id="141170697"/>
            <p14:sldId id="141170708"/>
            <p14:sldId id="141170709"/>
            <p14:sldId id="141170710"/>
            <p14:sldId id="141170711"/>
            <p14:sldId id="141170712"/>
            <p14:sldId id="141170713"/>
            <p14:sldId id="141170726"/>
            <p14:sldId id="141170715"/>
            <p14:sldId id="141170724"/>
            <p14:sldId id="256"/>
            <p14:sldId id="141170722"/>
            <p14:sldId id="141170721"/>
            <p14:sldId id="141170718"/>
            <p14:sldId id="141170720"/>
            <p14:sldId id="260"/>
            <p14:sldId id="141170727"/>
            <p14:sldId id="141170677"/>
            <p14:sldId id="1411706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590237-0608-7F03-E802-9D5925E7036D}" name="Eike Lucas Cirino do Nascimento" initials="EC" userId="S::eike.cirino@bridgeconsulting.com.br::b91ff695-7381-42cc-88ed-77cacff5818b" providerId="AD"/>
  <p188:author id="{53678997-C005-5856-1EAC-195B82733648}" name="Tainara Lourenço da Silva" initials="TL" userId="S::tainara.silva@bridgeconsulting.com.br::49f0d60a-66fe-493d-a90c-3a1b2ca417ac" providerId="AD"/>
  <p188:author id="{6FB50BA0-DE77-1E35-CCEA-1F68A9B7125A}" name="Ariela Serejo" initials="AS" userId="S::ariela.serejo@bridgeconsulting.com.br::58c41ccf-2dc7-4722-8394-b55de8cd00bd" providerId="AD"/>
  <p188:author id="{A2217EC4-4049-881F-1B72-2CD24839041A}" name="Mariana Vitali" initials="MV" userId="S::mariana.vitali@bridgeconsulting.com.br::ab98cd14-602c-4bc4-aa5c-b342630e38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3EC"/>
    <a:srgbClr val="03185A"/>
    <a:srgbClr val="808080"/>
    <a:srgbClr val="C1D6FF"/>
    <a:srgbClr val="17BCCF"/>
    <a:srgbClr val="0A4DFF"/>
    <a:srgbClr val="F1F1F2"/>
    <a:srgbClr val="FFFFFF"/>
    <a:srgbClr val="777777"/>
    <a:srgbClr val="343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120397-B5B2-A204-F9E2-BA64F620F0E4}" v="7" dt="2026-08-02T22:30:27.042"/>
    <p1510:client id="{81A7ED10-22F4-4500-8DD2-98CD56182A0A}" v="2" dt="2026-08-03T12:47:54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inara Lourenço da Silva" userId="S::tainara.silva@bridgeconsulting.com.br::49f0d60a-66fe-493d-a90c-3a1b2ca417ac" providerId="AD" clId="Web-{04120397-B5B2-A204-F9E2-BA64F620F0E4}"/>
    <pc:docChg chg="modSld">
      <pc:chgData name="Tainara Lourenço da Silva" userId="S::tainara.silva@bridgeconsulting.com.br::49f0d60a-66fe-493d-a90c-3a1b2ca417ac" providerId="AD" clId="Web-{04120397-B5B2-A204-F9E2-BA64F620F0E4}" dt="2026-08-02T22:30:18.589" v="4" actId="20577"/>
      <pc:docMkLst>
        <pc:docMk/>
      </pc:docMkLst>
      <pc:sldChg chg="modSp">
        <pc:chgData name="Tainara Lourenço da Silva" userId="S::tainara.silva@bridgeconsulting.com.br::49f0d60a-66fe-493d-a90c-3a1b2ca417ac" providerId="AD" clId="Web-{04120397-B5B2-A204-F9E2-BA64F620F0E4}" dt="2026-08-02T22:30:18.589" v="4" actId="20577"/>
        <pc:sldMkLst>
          <pc:docMk/>
          <pc:sldMk cId="424091923" sldId="141170677"/>
        </pc:sldMkLst>
        <pc:spChg chg="mod">
          <ac:chgData name="Tainara Lourenço da Silva" userId="S::tainara.silva@bridgeconsulting.com.br::49f0d60a-66fe-493d-a90c-3a1b2ca417ac" providerId="AD" clId="Web-{04120397-B5B2-A204-F9E2-BA64F620F0E4}" dt="2026-08-02T22:30:18.589" v="4" actId="20577"/>
          <ac:spMkLst>
            <pc:docMk/>
            <pc:sldMk cId="424091923" sldId="141170677"/>
            <ac:spMk id="15" creationId="{13E26FDB-F0BA-708F-9D94-30663A4964FB}"/>
          </ac:spMkLst>
        </pc:spChg>
      </pc:sldChg>
      <pc:sldChg chg="modSp">
        <pc:chgData name="Tainara Lourenço da Silva" userId="S::tainara.silva@bridgeconsulting.com.br::49f0d60a-66fe-493d-a90c-3a1b2ca417ac" providerId="AD" clId="Web-{04120397-B5B2-A204-F9E2-BA64F620F0E4}" dt="2026-08-02T22:22:59.088" v="3" actId="20577"/>
        <pc:sldMkLst>
          <pc:docMk/>
          <pc:sldMk cId="1166350746" sldId="141170711"/>
        </pc:sldMkLst>
        <pc:spChg chg="mod">
          <ac:chgData name="Tainara Lourenço da Silva" userId="S::tainara.silva@bridgeconsulting.com.br::49f0d60a-66fe-493d-a90c-3a1b2ca417ac" providerId="AD" clId="Web-{04120397-B5B2-A204-F9E2-BA64F620F0E4}" dt="2026-08-02T22:22:59.088" v="3" actId="20577"/>
          <ac:spMkLst>
            <pc:docMk/>
            <pc:sldMk cId="1166350746" sldId="141170711"/>
            <ac:spMk id="12" creationId="{89EDCF43-869B-B65E-E583-482F482A3B2F}"/>
          </ac:spMkLst>
        </pc:spChg>
      </pc:sldChg>
    </pc:docChg>
  </pc:docChgLst>
  <pc:docChgLst>
    <pc:chgData name="Tainara Lourenço da Silva" userId="S::tainara.silva@bridgeconsulting.com.br::49f0d60a-66fe-493d-a90c-3a1b2ca417ac" providerId="AD" clId="Web-{D4A1275B-5994-E2AB-3688-71A9F1EE9300}"/>
    <pc:docChg chg="modSld">
      <pc:chgData name="Tainara Lourenço da Silva" userId="S::tainara.silva@bridgeconsulting.com.br::49f0d60a-66fe-493d-a90c-3a1b2ca417ac" providerId="AD" clId="Web-{D4A1275B-5994-E2AB-3688-71A9F1EE9300}" dt="2026-07-31T21:11:59.554" v="0" actId="1076"/>
      <pc:docMkLst>
        <pc:docMk/>
      </pc:docMkLst>
      <pc:sldChg chg="modSp">
        <pc:chgData name="Tainara Lourenço da Silva" userId="S::tainara.silva@bridgeconsulting.com.br::49f0d60a-66fe-493d-a90c-3a1b2ca417ac" providerId="AD" clId="Web-{D4A1275B-5994-E2AB-3688-71A9F1EE9300}" dt="2026-07-31T21:11:59.554" v="0" actId="1076"/>
        <pc:sldMkLst>
          <pc:docMk/>
          <pc:sldMk cId="1931785387" sldId="141170722"/>
        </pc:sldMkLst>
        <pc:spChg chg="mod">
          <ac:chgData name="Tainara Lourenço da Silva" userId="S::tainara.silva@bridgeconsulting.com.br::49f0d60a-66fe-493d-a90c-3a1b2ca417ac" providerId="AD" clId="Web-{D4A1275B-5994-E2AB-3688-71A9F1EE9300}" dt="2026-07-31T21:11:59.554" v="0" actId="1076"/>
          <ac:spMkLst>
            <pc:docMk/>
            <pc:sldMk cId="1931785387" sldId="141170722"/>
            <ac:spMk id="3" creationId="{C130DA27-E1E2-0B99-06B2-49C3D35BA498}"/>
          </ac:spMkLst>
        </pc:spChg>
      </pc:sldChg>
    </pc:docChg>
  </pc:docChgLst>
  <pc:docChgLst>
    <pc:chgData name="Tainara Lourenço da Silva" userId="49f0d60a-66fe-493d-a90c-3a1b2ca417ac" providerId="ADAL" clId="{55380A43-3F8F-4A90-8B8C-ADD58DD09DDC}"/>
    <pc:docChg chg="undo custSel modSld">
      <pc:chgData name="Tainara Lourenço da Silva" userId="49f0d60a-66fe-493d-a90c-3a1b2ca417ac" providerId="ADAL" clId="{55380A43-3F8F-4A90-8B8C-ADD58DD09DDC}" dt="2026-08-02T23:28:00.405" v="139" actId="20577"/>
      <pc:docMkLst>
        <pc:docMk/>
      </pc:docMkLst>
      <pc:sldChg chg="modNotesTx">
        <pc:chgData name="Tainara Lourenço da Silva" userId="49f0d60a-66fe-493d-a90c-3a1b2ca417ac" providerId="ADAL" clId="{55380A43-3F8F-4A90-8B8C-ADD58DD09DDC}" dt="2026-07-31T21:01:33.183" v="58" actId="20577"/>
        <pc:sldMkLst>
          <pc:docMk/>
          <pc:sldMk cId="0" sldId="256"/>
        </pc:sldMkLst>
      </pc:sldChg>
      <pc:sldChg chg="modSp mod">
        <pc:chgData name="Tainara Lourenço da Silva" userId="49f0d60a-66fe-493d-a90c-3a1b2ca417ac" providerId="ADAL" clId="{55380A43-3F8F-4A90-8B8C-ADD58DD09DDC}" dt="2026-08-02T23:27:04.347" v="133" actId="114"/>
        <pc:sldMkLst>
          <pc:docMk/>
          <pc:sldMk cId="264519682" sldId="260"/>
        </pc:sldMkLst>
        <pc:spChg chg="mod">
          <ac:chgData name="Tainara Lourenço da Silva" userId="49f0d60a-66fe-493d-a90c-3a1b2ca417ac" providerId="ADAL" clId="{55380A43-3F8F-4A90-8B8C-ADD58DD09DDC}" dt="2026-08-02T23:27:04.347" v="133" actId="114"/>
          <ac:spMkLst>
            <pc:docMk/>
            <pc:sldMk cId="264519682" sldId="260"/>
            <ac:spMk id="6" creationId="{860BDCEB-5EA3-1B75-2622-1B6B1F719E3A}"/>
          </ac:spMkLst>
        </pc:spChg>
      </pc:sldChg>
      <pc:sldChg chg="modSp mod">
        <pc:chgData name="Tainara Lourenço da Silva" userId="49f0d60a-66fe-493d-a90c-3a1b2ca417ac" providerId="ADAL" clId="{55380A43-3F8F-4A90-8B8C-ADD58DD09DDC}" dt="2026-07-31T20:52:03.190" v="1" actId="20577"/>
        <pc:sldMkLst>
          <pc:docMk/>
          <pc:sldMk cId="656632854" sldId="141170484"/>
        </pc:sldMkLst>
        <pc:spChg chg="mod">
          <ac:chgData name="Tainara Lourenço da Silva" userId="49f0d60a-66fe-493d-a90c-3a1b2ca417ac" providerId="ADAL" clId="{55380A43-3F8F-4A90-8B8C-ADD58DD09DDC}" dt="2026-07-31T20:52:03.190" v="1" actId="20577"/>
          <ac:spMkLst>
            <pc:docMk/>
            <pc:sldMk cId="656632854" sldId="141170484"/>
            <ac:spMk id="5" creationId="{D0E0D62E-F772-F574-20A5-A161443AD441}"/>
          </ac:spMkLst>
        </pc:spChg>
      </pc:sldChg>
      <pc:sldChg chg="modNotesTx">
        <pc:chgData name="Tainara Lourenço da Silva" userId="49f0d60a-66fe-493d-a90c-3a1b2ca417ac" providerId="ADAL" clId="{55380A43-3F8F-4A90-8B8C-ADD58DD09DDC}" dt="2026-07-31T21:06:16.096" v="99" actId="20577"/>
        <pc:sldMkLst>
          <pc:docMk/>
          <pc:sldMk cId="424091923" sldId="141170677"/>
        </pc:sldMkLst>
      </pc:sldChg>
      <pc:sldChg chg="modSp mod">
        <pc:chgData name="Tainara Lourenço da Silva" userId="49f0d60a-66fe-493d-a90c-3a1b2ca417ac" providerId="ADAL" clId="{55380A43-3F8F-4A90-8B8C-ADD58DD09DDC}" dt="2026-07-31T20:52:58.390" v="3" actId="114"/>
        <pc:sldMkLst>
          <pc:docMk/>
          <pc:sldMk cId="3644569273" sldId="141170696"/>
        </pc:sldMkLst>
        <pc:spChg chg="mod">
          <ac:chgData name="Tainara Lourenço da Silva" userId="49f0d60a-66fe-493d-a90c-3a1b2ca417ac" providerId="ADAL" clId="{55380A43-3F8F-4A90-8B8C-ADD58DD09DDC}" dt="2026-07-31T20:52:58.390" v="3" actId="114"/>
          <ac:spMkLst>
            <pc:docMk/>
            <pc:sldMk cId="3644569273" sldId="141170696"/>
            <ac:spMk id="13" creationId="{C80CBFBD-2770-A89F-1CD2-7CEC858C8BDC}"/>
          </ac:spMkLst>
        </pc:spChg>
      </pc:sldChg>
      <pc:sldChg chg="modSp mod modNotesTx">
        <pc:chgData name="Tainara Lourenço da Silva" userId="49f0d60a-66fe-493d-a90c-3a1b2ca417ac" providerId="ADAL" clId="{55380A43-3F8F-4A90-8B8C-ADD58DD09DDC}" dt="2026-07-31T20:54:42.374" v="19" actId="20577"/>
        <pc:sldMkLst>
          <pc:docMk/>
          <pc:sldMk cId="2590159833" sldId="141170697"/>
        </pc:sldMkLst>
        <pc:spChg chg="mod">
          <ac:chgData name="Tainara Lourenço da Silva" userId="49f0d60a-66fe-493d-a90c-3a1b2ca417ac" providerId="ADAL" clId="{55380A43-3F8F-4A90-8B8C-ADD58DD09DDC}" dt="2026-07-31T20:54:42.374" v="19" actId="20577"/>
          <ac:spMkLst>
            <pc:docMk/>
            <pc:sldMk cId="2590159833" sldId="141170697"/>
            <ac:spMk id="8" creationId="{60EBE4A2-C4A7-F300-3D5D-FFE0F669474E}"/>
          </ac:spMkLst>
        </pc:spChg>
        <pc:spChg chg="mod">
          <ac:chgData name="Tainara Lourenço da Silva" userId="49f0d60a-66fe-493d-a90c-3a1b2ca417ac" providerId="ADAL" clId="{55380A43-3F8F-4A90-8B8C-ADD58DD09DDC}" dt="2026-07-31T20:53:44.976" v="9" actId="20577"/>
          <ac:spMkLst>
            <pc:docMk/>
            <pc:sldMk cId="2590159833" sldId="141170697"/>
            <ac:spMk id="17" creationId="{A7CE33EC-D5D2-9995-90AD-32581CB8C61D}"/>
          </ac:spMkLst>
        </pc:spChg>
        <pc:spChg chg="mod">
          <ac:chgData name="Tainara Lourenço da Silva" userId="49f0d60a-66fe-493d-a90c-3a1b2ca417ac" providerId="ADAL" clId="{55380A43-3F8F-4A90-8B8C-ADD58DD09DDC}" dt="2026-07-31T20:54:21.919" v="12" actId="20577"/>
          <ac:spMkLst>
            <pc:docMk/>
            <pc:sldMk cId="2590159833" sldId="141170697"/>
            <ac:spMk id="21" creationId="{7509D19D-51BA-4C09-F2CB-A488BBF96716}"/>
          </ac:spMkLst>
        </pc:spChg>
        <pc:spChg chg="mod">
          <ac:chgData name="Tainara Lourenço da Silva" userId="49f0d60a-66fe-493d-a90c-3a1b2ca417ac" providerId="ADAL" clId="{55380A43-3F8F-4A90-8B8C-ADD58DD09DDC}" dt="2026-07-31T20:53:38.315" v="8" actId="20577"/>
          <ac:spMkLst>
            <pc:docMk/>
            <pc:sldMk cId="2590159833" sldId="141170697"/>
            <ac:spMk id="40" creationId="{824B6BA8-0907-E2D1-98FB-0C4C69B48A31}"/>
          </ac:spMkLst>
        </pc:spChg>
        <pc:spChg chg="mod">
          <ac:chgData name="Tainara Lourenço da Silva" userId="49f0d60a-66fe-493d-a90c-3a1b2ca417ac" providerId="ADAL" clId="{55380A43-3F8F-4A90-8B8C-ADD58DD09DDC}" dt="2026-07-31T20:54:02.561" v="11" actId="20577"/>
          <ac:spMkLst>
            <pc:docMk/>
            <pc:sldMk cId="2590159833" sldId="141170697"/>
            <ac:spMk id="44" creationId="{F4A476F9-9660-D1F7-9D50-F1168978516F}"/>
          </ac:spMkLst>
        </pc:spChg>
        <pc:spChg chg="mod">
          <ac:chgData name="Tainara Lourenço da Silva" userId="49f0d60a-66fe-493d-a90c-3a1b2ca417ac" providerId="ADAL" clId="{55380A43-3F8F-4A90-8B8C-ADD58DD09DDC}" dt="2026-07-31T20:54:28.123" v="16" actId="20577"/>
          <ac:spMkLst>
            <pc:docMk/>
            <pc:sldMk cId="2590159833" sldId="141170697"/>
            <ac:spMk id="46" creationId="{A4A88DE7-CD29-D08F-BA94-1DEA4C5047EA}"/>
          </ac:spMkLst>
        </pc:spChg>
        <pc:spChg chg="mod">
          <ac:chgData name="Tainara Lourenço da Silva" userId="49f0d60a-66fe-493d-a90c-3a1b2ca417ac" providerId="ADAL" clId="{55380A43-3F8F-4A90-8B8C-ADD58DD09DDC}" dt="2026-07-31T20:54:25.135" v="14" actId="20577"/>
          <ac:spMkLst>
            <pc:docMk/>
            <pc:sldMk cId="2590159833" sldId="141170697"/>
            <ac:spMk id="52" creationId="{C76DF97A-41B6-D735-53BC-C9E844A37A1F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12:35.962" v="108" actId="313"/>
        <pc:sldMkLst>
          <pc:docMk/>
          <pc:sldMk cId="2343667171" sldId="141170708"/>
        </pc:sldMkLst>
        <pc:spChg chg="mod">
          <ac:chgData name="Tainara Lourenço da Silva" userId="49f0d60a-66fe-493d-a90c-3a1b2ca417ac" providerId="ADAL" clId="{55380A43-3F8F-4A90-8B8C-ADD58DD09DDC}" dt="2026-08-02T23:12:35.962" v="108" actId="313"/>
          <ac:spMkLst>
            <pc:docMk/>
            <pc:sldMk cId="2343667171" sldId="141170708"/>
            <ac:spMk id="3" creationId="{04FAC9D2-857D-163D-C020-70E40C704F0A}"/>
          </ac:spMkLst>
        </pc:spChg>
        <pc:spChg chg="mod">
          <ac:chgData name="Tainara Lourenço da Silva" userId="49f0d60a-66fe-493d-a90c-3a1b2ca417ac" providerId="ADAL" clId="{55380A43-3F8F-4A90-8B8C-ADD58DD09DDC}" dt="2026-08-02T23:11:21.699" v="100" actId="20577"/>
          <ac:spMkLst>
            <pc:docMk/>
            <pc:sldMk cId="2343667171" sldId="141170708"/>
            <ac:spMk id="13" creationId="{78CC84C6-7371-9823-57A7-F5B59D723AD3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13:18.732" v="114" actId="313"/>
        <pc:sldMkLst>
          <pc:docMk/>
          <pc:sldMk cId="3648096780" sldId="141170709"/>
        </pc:sldMkLst>
        <pc:spChg chg="mod">
          <ac:chgData name="Tainara Lourenço da Silva" userId="49f0d60a-66fe-493d-a90c-3a1b2ca417ac" providerId="ADAL" clId="{55380A43-3F8F-4A90-8B8C-ADD58DD09DDC}" dt="2026-08-02T23:13:18.732" v="114" actId="313"/>
          <ac:spMkLst>
            <pc:docMk/>
            <pc:sldMk cId="3648096780" sldId="141170709"/>
            <ac:spMk id="12" creationId="{04F51056-D140-6253-831C-42CBFAF10C3E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14:34.841" v="116" actId="20577"/>
        <pc:sldMkLst>
          <pc:docMk/>
          <pc:sldMk cId="1166350746" sldId="141170711"/>
        </pc:sldMkLst>
        <pc:spChg chg="mod">
          <ac:chgData name="Tainara Lourenço da Silva" userId="49f0d60a-66fe-493d-a90c-3a1b2ca417ac" providerId="ADAL" clId="{55380A43-3F8F-4A90-8B8C-ADD58DD09DDC}" dt="2026-08-02T23:14:34.841" v="116" actId="20577"/>
          <ac:spMkLst>
            <pc:docMk/>
            <pc:sldMk cId="1166350746" sldId="141170711"/>
            <ac:spMk id="12" creationId="{89EDCF43-869B-B65E-E583-482F482A3B2F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16:05.959" v="118" actId="113"/>
        <pc:sldMkLst>
          <pc:docMk/>
          <pc:sldMk cId="2449731432" sldId="141170712"/>
        </pc:sldMkLst>
        <pc:spChg chg="mod">
          <ac:chgData name="Tainara Lourenço da Silva" userId="49f0d60a-66fe-493d-a90c-3a1b2ca417ac" providerId="ADAL" clId="{55380A43-3F8F-4A90-8B8C-ADD58DD09DDC}" dt="2026-08-02T23:16:05.959" v="118" actId="113"/>
          <ac:spMkLst>
            <pc:docMk/>
            <pc:sldMk cId="2449731432" sldId="141170712"/>
            <ac:spMk id="10" creationId="{1B9C4FDB-4374-E9B3-0790-FE72DC588B0E}"/>
          </ac:spMkLst>
        </pc:spChg>
      </pc:sldChg>
      <pc:sldChg chg="modSp mod modNotesTx">
        <pc:chgData name="Tainara Lourenço da Silva" userId="49f0d60a-66fe-493d-a90c-3a1b2ca417ac" providerId="ADAL" clId="{55380A43-3F8F-4A90-8B8C-ADD58DD09DDC}" dt="2026-08-02T23:16:49.355" v="119" actId="20577"/>
        <pc:sldMkLst>
          <pc:docMk/>
          <pc:sldMk cId="649491868" sldId="141170713"/>
        </pc:sldMkLst>
        <pc:spChg chg="mod">
          <ac:chgData name="Tainara Lourenço da Silva" userId="49f0d60a-66fe-493d-a90c-3a1b2ca417ac" providerId="ADAL" clId="{55380A43-3F8F-4A90-8B8C-ADD58DD09DDC}" dt="2026-08-02T23:16:49.355" v="119" actId="20577"/>
          <ac:spMkLst>
            <pc:docMk/>
            <pc:sldMk cId="649491868" sldId="141170713"/>
            <ac:spMk id="3" creationId="{877DFF36-0BE0-6F72-507A-10618F9139FA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19:32.808" v="126" actId="20577"/>
        <pc:sldMkLst>
          <pc:docMk/>
          <pc:sldMk cId="359537853" sldId="141170715"/>
        </pc:sldMkLst>
        <pc:spChg chg="mod">
          <ac:chgData name="Tainara Lourenço da Silva" userId="49f0d60a-66fe-493d-a90c-3a1b2ca417ac" providerId="ADAL" clId="{55380A43-3F8F-4A90-8B8C-ADD58DD09DDC}" dt="2026-08-02T23:19:32.808" v="126" actId="20577"/>
          <ac:spMkLst>
            <pc:docMk/>
            <pc:sldMk cId="359537853" sldId="141170715"/>
            <ac:spMk id="3" creationId="{21789735-3611-D948-51B1-D20DBDF9F028}"/>
          </ac:spMkLst>
        </pc:spChg>
        <pc:spChg chg="mod">
          <ac:chgData name="Tainara Lourenço da Silva" userId="49f0d60a-66fe-493d-a90c-3a1b2ca417ac" providerId="ADAL" clId="{55380A43-3F8F-4A90-8B8C-ADD58DD09DDC}" dt="2026-07-31T20:59:49.017" v="51" actId="313"/>
          <ac:spMkLst>
            <pc:docMk/>
            <pc:sldMk cId="359537853" sldId="141170715"/>
            <ac:spMk id="6" creationId="{689570F2-023C-2B5B-C0FC-4E52160B0E00}"/>
          </ac:spMkLst>
        </pc:spChg>
      </pc:sldChg>
      <pc:sldChg chg="modNotesTx">
        <pc:chgData name="Tainara Lourenço da Silva" userId="49f0d60a-66fe-493d-a90c-3a1b2ca417ac" providerId="ADAL" clId="{55380A43-3F8F-4A90-8B8C-ADD58DD09DDC}" dt="2026-07-31T20:53:28.768" v="6" actId="20577"/>
        <pc:sldMkLst>
          <pc:docMk/>
          <pc:sldMk cId="335769393" sldId="141170716"/>
        </pc:sldMkLst>
      </pc:sldChg>
      <pc:sldChg chg="modSp mod">
        <pc:chgData name="Tainara Lourenço da Silva" userId="49f0d60a-66fe-493d-a90c-3a1b2ca417ac" providerId="ADAL" clId="{55380A43-3F8F-4A90-8B8C-ADD58DD09DDC}" dt="2026-07-31T21:02:55.684" v="65" actId="114"/>
        <pc:sldMkLst>
          <pc:docMk/>
          <pc:sldMk cId="1982541514" sldId="141170718"/>
        </pc:sldMkLst>
        <pc:spChg chg="mod">
          <ac:chgData name="Tainara Lourenço da Silva" userId="49f0d60a-66fe-493d-a90c-3a1b2ca417ac" providerId="ADAL" clId="{55380A43-3F8F-4A90-8B8C-ADD58DD09DDC}" dt="2026-07-31T21:02:55.684" v="65" actId="114"/>
          <ac:spMkLst>
            <pc:docMk/>
            <pc:sldMk cId="1982541514" sldId="141170718"/>
            <ac:spMk id="5" creationId="{CFCFF305-C275-229C-58C6-E9D1A6128C3B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26:11.265" v="132" actId="20577"/>
        <pc:sldMkLst>
          <pc:docMk/>
          <pc:sldMk cId="875780186" sldId="141170720"/>
        </pc:sldMkLst>
        <pc:spChg chg="mod">
          <ac:chgData name="Tainara Lourenço da Silva" userId="49f0d60a-66fe-493d-a90c-3a1b2ca417ac" providerId="ADAL" clId="{55380A43-3F8F-4A90-8B8C-ADD58DD09DDC}" dt="2026-07-31T21:04:11.767" v="88" actId="20577"/>
          <ac:spMkLst>
            <pc:docMk/>
            <pc:sldMk cId="875780186" sldId="141170720"/>
            <ac:spMk id="5" creationId="{1442050D-2FDF-F197-7AE0-0ABADEAE0875}"/>
          </ac:spMkLst>
        </pc:spChg>
        <pc:spChg chg="mod">
          <ac:chgData name="Tainara Lourenço da Silva" userId="49f0d60a-66fe-493d-a90c-3a1b2ca417ac" providerId="ADAL" clId="{55380A43-3F8F-4A90-8B8C-ADD58DD09DDC}" dt="2026-08-02T23:26:11.265" v="132" actId="20577"/>
          <ac:spMkLst>
            <pc:docMk/>
            <pc:sldMk cId="875780186" sldId="141170720"/>
            <ac:spMk id="7" creationId="{2371F038-98F2-2D2B-F498-FCE9749CF595}"/>
          </ac:spMkLst>
        </pc:spChg>
      </pc:sldChg>
      <pc:sldChg chg="modSp mod">
        <pc:chgData name="Tainara Lourenço da Silva" userId="49f0d60a-66fe-493d-a90c-3a1b2ca417ac" providerId="ADAL" clId="{55380A43-3F8F-4A90-8B8C-ADD58DD09DDC}" dt="2026-07-31T21:02:44.451" v="64" actId="20577"/>
        <pc:sldMkLst>
          <pc:docMk/>
          <pc:sldMk cId="1039599960" sldId="141170721"/>
        </pc:sldMkLst>
        <pc:spChg chg="mod">
          <ac:chgData name="Tainara Lourenço da Silva" userId="49f0d60a-66fe-493d-a90c-3a1b2ca417ac" providerId="ADAL" clId="{55380A43-3F8F-4A90-8B8C-ADD58DD09DDC}" dt="2026-07-31T21:02:39.167" v="63" actId="20577"/>
          <ac:spMkLst>
            <pc:docMk/>
            <pc:sldMk cId="1039599960" sldId="141170721"/>
            <ac:spMk id="6" creationId="{F8A6F3B4-D8DD-9F97-B88B-CB2FBF6EF94F}"/>
          </ac:spMkLst>
        </pc:spChg>
        <pc:spChg chg="mod">
          <ac:chgData name="Tainara Lourenço da Silva" userId="49f0d60a-66fe-493d-a90c-3a1b2ca417ac" providerId="ADAL" clId="{55380A43-3F8F-4A90-8B8C-ADD58DD09DDC}" dt="2026-07-31T21:02:29.960" v="62" actId="20577"/>
          <ac:spMkLst>
            <pc:docMk/>
            <pc:sldMk cId="1039599960" sldId="141170721"/>
            <ac:spMk id="8" creationId="{78612D9F-2066-C831-0523-EED854504092}"/>
          </ac:spMkLst>
        </pc:spChg>
        <pc:spChg chg="mod">
          <ac:chgData name="Tainara Lourenço da Silva" userId="49f0d60a-66fe-493d-a90c-3a1b2ca417ac" providerId="ADAL" clId="{55380A43-3F8F-4A90-8B8C-ADD58DD09DDC}" dt="2026-07-31T21:02:44.451" v="64" actId="20577"/>
          <ac:spMkLst>
            <pc:docMk/>
            <pc:sldMk cId="1039599960" sldId="141170721"/>
            <ac:spMk id="11" creationId="{729FD8B8-2E05-B1C0-5B3D-CB89AFD73903}"/>
          </ac:spMkLst>
        </pc:spChg>
      </pc:sldChg>
      <pc:sldChg chg="modSp mod">
        <pc:chgData name="Tainara Lourenço da Silva" userId="49f0d60a-66fe-493d-a90c-3a1b2ca417ac" providerId="ADAL" clId="{55380A43-3F8F-4A90-8B8C-ADD58DD09DDC}" dt="2026-08-02T23:23:49.481" v="130" actId="20577"/>
        <pc:sldMkLst>
          <pc:docMk/>
          <pc:sldMk cId="1931785387" sldId="141170722"/>
        </pc:sldMkLst>
        <pc:spChg chg="mod">
          <ac:chgData name="Tainara Lourenço da Silva" userId="49f0d60a-66fe-493d-a90c-3a1b2ca417ac" providerId="ADAL" clId="{55380A43-3F8F-4A90-8B8C-ADD58DD09DDC}" dt="2026-08-02T23:23:49.481" v="130" actId="20577"/>
          <ac:spMkLst>
            <pc:docMk/>
            <pc:sldMk cId="1931785387" sldId="141170722"/>
            <ac:spMk id="3" creationId="{C130DA27-E1E2-0B99-06B2-49C3D35BA498}"/>
          </ac:spMkLst>
        </pc:spChg>
      </pc:sldChg>
      <pc:sldChg chg="modNotesTx">
        <pc:chgData name="Tainara Lourenço da Silva" userId="49f0d60a-66fe-493d-a90c-3a1b2ca417ac" providerId="ADAL" clId="{55380A43-3F8F-4A90-8B8C-ADD58DD09DDC}" dt="2026-07-31T20:52:18.806" v="2" actId="20577"/>
        <pc:sldMkLst>
          <pc:docMk/>
          <pc:sldMk cId="1829890682" sldId="141170723"/>
        </pc:sldMkLst>
      </pc:sldChg>
      <pc:sldChg chg="modSp mod">
        <pc:chgData name="Tainara Lourenço da Silva" userId="49f0d60a-66fe-493d-a90c-3a1b2ca417ac" providerId="ADAL" clId="{55380A43-3F8F-4A90-8B8C-ADD58DD09DDC}" dt="2026-08-02T23:20:47.706" v="129" actId="20577"/>
        <pc:sldMkLst>
          <pc:docMk/>
          <pc:sldMk cId="403546769" sldId="141170724"/>
        </pc:sldMkLst>
        <pc:spChg chg="mod">
          <ac:chgData name="Tainara Lourenço da Silva" userId="49f0d60a-66fe-493d-a90c-3a1b2ca417ac" providerId="ADAL" clId="{55380A43-3F8F-4A90-8B8C-ADD58DD09DDC}" dt="2026-08-02T23:20:47.706" v="129" actId="20577"/>
          <ac:spMkLst>
            <pc:docMk/>
            <pc:sldMk cId="403546769" sldId="141170724"/>
            <ac:spMk id="11" creationId="{1A33C4FC-7ADB-E614-89A2-D639EA58CA4D}"/>
          </ac:spMkLst>
        </pc:spChg>
        <pc:spChg chg="mod">
          <ac:chgData name="Tainara Lourenço da Silva" userId="49f0d60a-66fe-493d-a90c-3a1b2ca417ac" providerId="ADAL" clId="{55380A43-3F8F-4A90-8B8C-ADD58DD09DDC}" dt="2026-07-31T21:00:53.029" v="57" actId="20577"/>
          <ac:spMkLst>
            <pc:docMk/>
            <pc:sldMk cId="403546769" sldId="141170724"/>
            <ac:spMk id="13" creationId="{B1710462-4F71-8E9E-EB4D-4172F136BECE}"/>
          </ac:spMkLst>
        </pc:spChg>
      </pc:sldChg>
      <pc:sldChg chg="modSp mod modNotesTx">
        <pc:chgData name="Tainara Lourenço da Silva" userId="49f0d60a-66fe-493d-a90c-3a1b2ca417ac" providerId="ADAL" clId="{55380A43-3F8F-4A90-8B8C-ADD58DD09DDC}" dt="2026-07-31T20:58:55.826" v="45" actId="114"/>
        <pc:sldMkLst>
          <pc:docMk/>
          <pc:sldMk cId="3742508891" sldId="141170726"/>
        </pc:sldMkLst>
        <pc:spChg chg="mod">
          <ac:chgData name="Tainara Lourenço da Silva" userId="49f0d60a-66fe-493d-a90c-3a1b2ca417ac" providerId="ADAL" clId="{55380A43-3F8F-4A90-8B8C-ADD58DD09DDC}" dt="2026-07-31T20:58:55.826" v="45" actId="114"/>
          <ac:spMkLst>
            <pc:docMk/>
            <pc:sldMk cId="3742508891" sldId="141170726"/>
            <ac:spMk id="10" creationId="{A8845AFE-24BF-F711-3594-A93BF60F8E29}"/>
          </ac:spMkLst>
        </pc:spChg>
      </pc:sldChg>
      <pc:sldChg chg="modSp mod modNotesTx">
        <pc:chgData name="Tainara Lourenço da Silva" userId="49f0d60a-66fe-493d-a90c-3a1b2ca417ac" providerId="ADAL" clId="{55380A43-3F8F-4A90-8B8C-ADD58DD09DDC}" dt="2026-08-02T23:28:00.405" v="139" actId="20577"/>
        <pc:sldMkLst>
          <pc:docMk/>
          <pc:sldMk cId="2645920565" sldId="141170727"/>
        </pc:sldMkLst>
        <pc:spChg chg="mod">
          <ac:chgData name="Tainara Lourenço da Silva" userId="49f0d60a-66fe-493d-a90c-3a1b2ca417ac" providerId="ADAL" clId="{55380A43-3F8F-4A90-8B8C-ADD58DD09DDC}" dt="2026-08-02T23:28:00.405" v="139" actId="20577"/>
          <ac:spMkLst>
            <pc:docMk/>
            <pc:sldMk cId="2645920565" sldId="141170727"/>
            <ac:spMk id="2" creationId="{762B3C7E-DC66-CBE6-A1C8-CFBD2AFF0AB3}"/>
          </ac:spMkLst>
        </pc:spChg>
      </pc:sldChg>
    </pc:docChg>
  </pc:docChgLst>
  <pc:docChgLst>
    <pc:chgData name="Christie Eller" userId="aac087de-6865-447b-a76f-7a6d907bd018" providerId="ADAL" clId="{4EA293BB-FCAD-453A-8B81-30652E70BD79}"/>
    <pc:docChg chg="undo custSel addSld modSld delMainMaster modMainMaster">
      <pc:chgData name="Christie Eller" userId="aac087de-6865-447b-a76f-7a6d907bd018" providerId="ADAL" clId="{4EA293BB-FCAD-453A-8B81-30652E70BD79}" dt="2026-08-03T12:52:50.068" v="466" actId="6549"/>
      <pc:docMkLst>
        <pc:docMk/>
      </pc:docMkLst>
      <pc:sldChg chg="addSp delSp modSp setBg">
        <pc:chgData name="Christie Eller" userId="aac087de-6865-447b-a76f-7a6d907bd018" providerId="ADAL" clId="{4EA293BB-FCAD-453A-8B81-30652E70BD79}" dt="2026-07-31T18:55:31.063" v="115" actId="165"/>
        <pc:sldMkLst>
          <pc:docMk/>
          <pc:sldMk cId="0" sldId="256"/>
        </pc:sldMkLst>
        <pc:spChg chg="mod topLvl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5" creationId="{00000000-0000-0000-0000-000000000000}"/>
          </ac:spMkLst>
        </pc:spChg>
        <pc:spChg chg="mod topLvl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6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5.639" v="34" actId="164"/>
          <ac:spMkLst>
            <pc:docMk/>
            <pc:sldMk cId="0" sldId="256"/>
            <ac:spMk id="7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8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3:03.963" v="33" actId="164"/>
          <ac:spMkLst>
            <pc:docMk/>
            <pc:sldMk cId="0" sldId="256"/>
            <ac:spMk id="10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11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13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15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3:03.963" v="33" actId="164"/>
          <ac:spMkLst>
            <pc:docMk/>
            <pc:sldMk cId="0" sldId="256"/>
            <ac:spMk id="16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17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3:03.963" v="33" actId="164"/>
          <ac:spMkLst>
            <pc:docMk/>
            <pc:sldMk cId="0" sldId="256"/>
            <ac:spMk id="18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21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22" creationId="{00000000-0000-0000-0000-000000000000}"/>
          </ac:spMkLst>
        </pc:spChg>
        <pc:spChg chg="mod topLvl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25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26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27" creationId="{00000000-0000-0000-0000-000000000000}"/>
          </ac:spMkLst>
        </pc:spChg>
        <pc:spChg chg="mod topLvl">
          <ac:chgData name="Christie Eller" userId="aac087de-6865-447b-a76f-7a6d907bd018" providerId="ADAL" clId="{4EA293BB-FCAD-453A-8B81-30652E70BD79}" dt="2026-07-31T18:55:31.063" v="115" actId="165"/>
          <ac:spMkLst>
            <pc:docMk/>
            <pc:sldMk cId="0" sldId="256"/>
            <ac:spMk id="28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29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30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31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34:28.006" v="35" actId="164"/>
          <ac:spMkLst>
            <pc:docMk/>
            <pc:sldMk cId="0" sldId="256"/>
            <ac:spMk id="32" creationId="{00000000-0000-0000-0000-000000000000}"/>
          </ac:spMkLst>
        </pc:spChg>
        <pc:spChg chg="mod">
          <ac:chgData name="Christie Eller" userId="aac087de-6865-447b-a76f-7a6d907bd018" providerId="ADAL" clId="{4EA293BB-FCAD-453A-8B81-30652E70BD79}" dt="2026-07-31T15:29:49.208" v="27"/>
          <ac:spMkLst>
            <pc:docMk/>
            <pc:sldMk cId="0" sldId="256"/>
            <ac:spMk id="38" creationId="{9B4337B6-7A00-56AA-3F19-202D7A8B7E6E}"/>
          </ac:spMkLst>
        </pc:spChg>
        <pc:spChg chg="add mod">
          <ac:chgData name="Christie Eller" userId="aac087de-6865-447b-a76f-7a6d907bd018" providerId="ADAL" clId="{4EA293BB-FCAD-453A-8B81-30652E70BD79}" dt="2026-07-31T15:30:08.931" v="31"/>
          <ac:spMkLst>
            <pc:docMk/>
            <pc:sldMk cId="0" sldId="256"/>
            <ac:spMk id="39" creationId="{8501B498-A6A8-2251-C64A-C842BEF09E51}"/>
          </ac:spMkLst>
        </pc:spChg>
        <pc:grpChg chg="mod">
          <ac:chgData name="Christie Eller" userId="aac087de-6865-447b-a76f-7a6d907bd018" providerId="ADAL" clId="{4EA293BB-FCAD-453A-8B81-30652E70BD79}" dt="2026-07-31T15:34:25.639" v="34" actId="164"/>
          <ac:grpSpMkLst>
            <pc:docMk/>
            <pc:sldMk cId="0" sldId="256"/>
            <ac:grpSpMk id="40" creationId="{10B10FAF-A12C-AC30-D3D3-595545CDD73C}"/>
          </ac:grpSpMkLst>
        </pc:grpChg>
      </pc:sldChg>
      <pc:sldChg chg="addSp modSp add mod">
        <pc:chgData name="Christie Eller" userId="aac087de-6865-447b-a76f-7a6d907bd018" providerId="ADAL" clId="{4EA293BB-FCAD-453A-8B81-30652E70BD79}" dt="2026-08-03T12:51:19.277" v="465" actId="207"/>
        <pc:sldMkLst>
          <pc:docMk/>
          <pc:sldMk cId="264519682" sldId="260"/>
        </pc:sldMkLst>
        <pc:spChg chg="add mod">
          <ac:chgData name="Christie Eller" userId="aac087de-6865-447b-a76f-7a6d907bd018" providerId="ADAL" clId="{4EA293BB-FCAD-453A-8B81-30652E70BD79}" dt="2026-08-03T12:51:19.277" v="465" actId="207"/>
          <ac:spMkLst>
            <pc:docMk/>
            <pc:sldMk cId="264519682" sldId="260"/>
            <ac:spMk id="11" creationId="{660B140D-1456-47C0-6FB4-72EB55F837CD}"/>
          </ac:spMkLst>
        </pc:spChg>
        <pc:spChg chg="add mod">
          <ac:chgData name="Christie Eller" userId="aac087de-6865-447b-a76f-7a6d907bd018" providerId="ADAL" clId="{4EA293BB-FCAD-453A-8B81-30652E70BD79}" dt="2026-07-31T19:46:28.460" v="176"/>
          <ac:spMkLst>
            <pc:docMk/>
            <pc:sldMk cId="264519682" sldId="260"/>
            <ac:spMk id="12" creationId="{F4774908-E19A-17B4-FA7E-4B61A8460FA4}"/>
          </ac:spMkLst>
        </pc:spChg>
        <pc:spChg chg="add mod">
          <ac:chgData name="Christie Eller" userId="aac087de-6865-447b-a76f-7a6d907bd018" providerId="ADAL" clId="{4EA293BB-FCAD-453A-8B81-30652E70BD79}" dt="2026-07-31T19:46:28.460" v="176"/>
          <ac:spMkLst>
            <pc:docMk/>
            <pc:sldMk cId="264519682" sldId="260"/>
            <ac:spMk id="13" creationId="{4BC103F7-E251-C18E-4848-35EF6CADFF8F}"/>
          </ac:spMkLst>
        </pc:spChg>
        <pc:picChg chg="add">
          <ac:chgData name="Christie Eller" userId="aac087de-6865-447b-a76f-7a6d907bd018" providerId="ADAL" clId="{4EA293BB-FCAD-453A-8B81-30652E70BD79}" dt="2026-07-31T19:43:22.318" v="171"/>
          <ac:picMkLst>
            <pc:docMk/>
            <pc:sldMk cId="264519682" sldId="260"/>
            <ac:picMk id="5" creationId="{9F787DBE-B462-D5A9-1C88-41B7AEF54504}"/>
          </ac:picMkLst>
        </pc:picChg>
        <pc:picChg chg="add">
          <ac:chgData name="Christie Eller" userId="aac087de-6865-447b-a76f-7a6d907bd018" providerId="ADAL" clId="{4EA293BB-FCAD-453A-8B81-30652E70BD79}" dt="2026-07-31T19:43:28.779" v="172"/>
          <ac:picMkLst>
            <pc:docMk/>
            <pc:sldMk cId="264519682" sldId="260"/>
            <ac:picMk id="8" creationId="{CB841DE9-89B1-6123-EDA5-DE96CAF83BCF}"/>
          </ac:picMkLst>
        </pc:picChg>
        <pc:picChg chg="add">
          <ac:chgData name="Christie Eller" userId="aac087de-6865-447b-a76f-7a6d907bd018" providerId="ADAL" clId="{4EA293BB-FCAD-453A-8B81-30652E70BD79}" dt="2026-07-31T19:43:36.127" v="173"/>
          <ac:picMkLst>
            <pc:docMk/>
            <pc:sldMk cId="264519682" sldId="260"/>
            <ac:picMk id="10" creationId="{5431C8DE-DFFA-9992-E507-5DE502089AF4}"/>
          </ac:picMkLst>
        </pc:picChg>
      </pc:sldChg>
      <pc:sldChg chg="delSp modSp mod setBg modClrScheme chgLayout">
        <pc:chgData name="Christie Eller" userId="aac087de-6865-447b-a76f-7a6d907bd018" providerId="ADAL" clId="{4EA293BB-FCAD-453A-8B81-30652E70BD79}" dt="2026-07-31T20:17:10.748" v="269" actId="1076"/>
        <pc:sldMkLst>
          <pc:docMk/>
          <pc:sldMk cId="656632854" sldId="141170484"/>
        </pc:sldMkLst>
        <pc:spChg chg="mod">
          <ac:chgData name="Christie Eller" userId="aac087de-6865-447b-a76f-7a6d907bd018" providerId="ADAL" clId="{4EA293BB-FCAD-453A-8B81-30652E70BD79}" dt="2026-07-31T19:53:52.023" v="177" actId="1076"/>
          <ac:spMkLst>
            <pc:docMk/>
            <pc:sldMk cId="656632854" sldId="141170484"/>
            <ac:spMk id="2" creationId="{C042E2D5-008C-AC7E-4314-492B78595138}"/>
          </ac:spMkLst>
        </pc:spChg>
        <pc:spChg chg="mod">
          <ac:chgData name="Christie Eller" userId="aac087de-6865-447b-a76f-7a6d907bd018" providerId="ADAL" clId="{4EA293BB-FCAD-453A-8B81-30652E70BD79}" dt="2026-07-31T20:16:40.438" v="238" actId="14100"/>
          <ac:spMkLst>
            <pc:docMk/>
            <pc:sldMk cId="656632854" sldId="141170484"/>
            <ac:spMk id="4" creationId="{32F1B078-98DC-693C-3FDE-8EBFF5C1D963}"/>
          </ac:spMkLst>
        </pc:spChg>
        <pc:spChg chg="mod">
          <ac:chgData name="Christie Eller" userId="aac087de-6865-447b-a76f-7a6d907bd018" providerId="ADAL" clId="{4EA293BB-FCAD-453A-8B81-30652E70BD79}" dt="2026-07-31T20:17:10.748" v="269" actId="1076"/>
          <ac:spMkLst>
            <pc:docMk/>
            <pc:sldMk cId="656632854" sldId="141170484"/>
            <ac:spMk id="5" creationId="{D0E0D62E-F772-F574-20A5-A161443AD441}"/>
          </ac:spMkLst>
        </pc:spChg>
        <pc:spChg chg="mod">
          <ac:chgData name="Christie Eller" userId="aac087de-6865-447b-a76f-7a6d907bd018" providerId="ADAL" clId="{4EA293BB-FCAD-453A-8B81-30652E70BD79}" dt="2026-07-31T14:49:51.500" v="1" actId="27803"/>
          <ac:spMkLst>
            <pc:docMk/>
            <pc:sldMk cId="656632854" sldId="141170484"/>
            <ac:spMk id="13" creationId="{715CD88F-A3C8-8F21-411B-55CDC27EBBBD}"/>
          </ac:spMkLst>
        </pc:spChg>
        <pc:spChg chg="mod">
          <ac:chgData name="Christie Eller" userId="aac087de-6865-447b-a76f-7a6d907bd018" providerId="ADAL" clId="{4EA293BB-FCAD-453A-8B81-30652E70BD79}" dt="2026-07-31T14:49:51.500" v="1" actId="27803"/>
          <ac:spMkLst>
            <pc:docMk/>
            <pc:sldMk cId="656632854" sldId="141170484"/>
            <ac:spMk id="14" creationId="{EA58E1F6-48A3-0E67-BE1F-B6E230F23F36}"/>
          </ac:spMkLst>
        </pc:spChg>
        <pc:picChg chg="mod">
          <ac:chgData name="Christie Eller" userId="aac087de-6865-447b-a76f-7a6d907bd018" providerId="ADAL" clId="{4EA293BB-FCAD-453A-8B81-30652E70BD79}" dt="2026-07-31T19:53:52.023" v="177" actId="1076"/>
          <ac:picMkLst>
            <pc:docMk/>
            <pc:sldMk cId="656632854" sldId="141170484"/>
            <ac:picMk id="3" creationId="{9F0EA9DA-AE64-AE73-8E46-2F7F1DE65265}"/>
          </ac:picMkLst>
        </pc:picChg>
      </pc:sldChg>
      <pc:sldChg chg="delSp modSp mod setBg modClrScheme chgLayout">
        <pc:chgData name="Christie Eller" userId="aac087de-6865-447b-a76f-7a6d907bd018" providerId="ADAL" clId="{4EA293BB-FCAD-453A-8B81-30652E70BD79}" dt="2026-07-31T20:19:48.109" v="357"/>
        <pc:sldMkLst>
          <pc:docMk/>
          <pc:sldMk cId="424091923" sldId="141170677"/>
        </pc:sldMkLst>
        <pc:spChg chg="mod">
          <ac:chgData name="Christie Eller" userId="aac087de-6865-447b-a76f-7a6d907bd018" providerId="ADAL" clId="{4EA293BB-FCAD-453A-8B81-30652E70BD79}" dt="2026-07-31T20:15:13.300" v="223" actId="1076"/>
          <ac:spMkLst>
            <pc:docMk/>
            <pc:sldMk cId="424091923" sldId="141170677"/>
            <ac:spMk id="13" creationId="{EB8ACC40-967C-CB38-8852-A8B0602E0279}"/>
          </ac:spMkLst>
        </pc:spChg>
        <pc:spChg chg="mod">
          <ac:chgData name="Christie Eller" userId="aac087de-6865-447b-a76f-7a6d907bd018" providerId="ADAL" clId="{4EA293BB-FCAD-453A-8B81-30652E70BD79}" dt="2026-07-31T20:15:13.300" v="223" actId="1076"/>
          <ac:spMkLst>
            <pc:docMk/>
            <pc:sldMk cId="424091923" sldId="141170677"/>
            <ac:spMk id="14" creationId="{64F7E051-32AD-BBB1-0BA5-F7C9DCADA0E5}"/>
          </ac:spMkLst>
        </pc:spChg>
        <pc:spChg chg="mod">
          <ac:chgData name="Christie Eller" userId="aac087de-6865-447b-a76f-7a6d907bd018" providerId="ADAL" clId="{4EA293BB-FCAD-453A-8B81-30652E70BD79}" dt="2026-07-31T20:15:13.300" v="223" actId="1076"/>
          <ac:spMkLst>
            <pc:docMk/>
            <pc:sldMk cId="424091923" sldId="141170677"/>
            <ac:spMk id="15" creationId="{13E26FDB-F0BA-708F-9D94-30663A4964FB}"/>
          </ac:spMkLst>
        </pc:spChg>
        <pc:spChg chg="mod">
          <ac:chgData name="Christie Eller" userId="aac087de-6865-447b-a76f-7a6d907bd018" providerId="ADAL" clId="{4EA293BB-FCAD-453A-8B81-30652E70BD79}" dt="2026-07-31T20:15:13.300" v="223" actId="1076"/>
          <ac:spMkLst>
            <pc:docMk/>
            <pc:sldMk cId="424091923" sldId="141170677"/>
            <ac:spMk id="16" creationId="{0F18AB1E-9FC7-7E1A-D1E4-F3530BE9FD3F}"/>
          </ac:spMkLst>
        </pc:spChg>
        <pc:picChg chg="mod">
          <ac:chgData name="Christie Eller" userId="aac087de-6865-447b-a76f-7a6d907bd018" providerId="ADAL" clId="{4EA293BB-FCAD-453A-8B81-30652E70BD79}" dt="2026-07-31T20:15:13.300" v="223" actId="1076"/>
          <ac:picMkLst>
            <pc:docMk/>
            <pc:sldMk cId="424091923" sldId="141170677"/>
            <ac:picMk id="2" creationId="{54E94BDE-266F-358A-93BF-1175CF3C1E4A}"/>
          </ac:picMkLst>
        </pc:picChg>
        <pc:picChg chg="mod">
          <ac:chgData name="Christie Eller" userId="aac087de-6865-447b-a76f-7a6d907bd018" providerId="ADAL" clId="{4EA293BB-FCAD-453A-8B81-30652E70BD79}" dt="2026-07-31T20:15:13.300" v="223" actId="1076"/>
          <ac:picMkLst>
            <pc:docMk/>
            <pc:sldMk cId="424091923" sldId="141170677"/>
            <ac:picMk id="3" creationId="{C15A60B8-C0D9-55C8-F8D5-755CD5283A01}"/>
          </ac:picMkLst>
        </pc:picChg>
        <pc:picChg chg="mod">
          <ac:chgData name="Christie Eller" userId="aac087de-6865-447b-a76f-7a6d907bd018" providerId="ADAL" clId="{4EA293BB-FCAD-453A-8B81-30652E70BD79}" dt="2026-07-31T20:15:13.300" v="223" actId="1076"/>
          <ac:picMkLst>
            <pc:docMk/>
            <pc:sldMk cId="424091923" sldId="141170677"/>
            <ac:picMk id="8" creationId="{1D6ADFF2-4118-404C-55B7-947A08C71851}"/>
          </ac:picMkLst>
        </pc:picChg>
      </pc:sldChg>
      <pc:sldChg chg="addSp delSp modSp add mod setBg modClrScheme chgLayout">
        <pc:chgData name="Christie Eller" userId="aac087de-6865-447b-a76f-7a6d907bd018" providerId="ADAL" clId="{4EA293BB-FCAD-453A-8B81-30652E70BD79}" dt="2026-07-31T20:19:02.178" v="273" actId="14100"/>
        <pc:sldMkLst>
          <pc:docMk/>
          <pc:sldMk cId="1071724950" sldId="141170678"/>
        </pc:sldMkLst>
        <pc:picChg chg="mod">
          <ac:chgData name="Christie Eller" userId="aac087de-6865-447b-a76f-7a6d907bd018" providerId="ADAL" clId="{4EA293BB-FCAD-453A-8B81-30652E70BD79}" dt="2026-07-31T20:19:02.178" v="273" actId="14100"/>
          <ac:picMkLst>
            <pc:docMk/>
            <pc:sldMk cId="1071724950" sldId="141170678"/>
            <ac:picMk id="3" creationId="{1313F4E8-3744-7C22-EEB7-2086ED6A3D4A}"/>
          </ac:picMkLst>
        </pc:picChg>
      </pc:sldChg>
      <pc:sldChg chg="modSp mod setBg">
        <pc:chgData name="Christie Eller" userId="aac087de-6865-447b-a76f-7a6d907bd018" providerId="ADAL" clId="{4EA293BB-FCAD-453A-8B81-30652E70BD79}" dt="2026-07-31T19:56:47.445" v="185" actId="114"/>
        <pc:sldMkLst>
          <pc:docMk/>
          <pc:sldMk cId="3644569273" sldId="141170696"/>
        </pc:sldMkLst>
        <pc:spChg chg="mod">
          <ac:chgData name="Christie Eller" userId="aac087de-6865-447b-a76f-7a6d907bd018" providerId="ADAL" clId="{4EA293BB-FCAD-453A-8B81-30652E70BD79}" dt="2026-07-31T19:56:47.445" v="185" actId="114"/>
          <ac:spMkLst>
            <pc:docMk/>
            <pc:sldMk cId="3644569273" sldId="141170696"/>
            <ac:spMk id="7" creationId="{22E878E8-187B-9AA3-13C8-0A7B612A3CB6}"/>
          </ac:spMkLst>
        </pc:spChg>
        <pc:spChg chg="mod">
          <ac:chgData name="Christie Eller" userId="aac087de-6865-447b-a76f-7a6d907bd018" providerId="ADAL" clId="{4EA293BB-FCAD-453A-8B81-30652E70BD79}" dt="2026-07-31T19:56:31.679" v="184" actId="114"/>
          <ac:spMkLst>
            <pc:docMk/>
            <pc:sldMk cId="3644569273" sldId="141170696"/>
            <ac:spMk id="13" creationId="{C80CBFBD-2770-A89F-1CD2-7CEC858C8BDC}"/>
          </ac:spMkLst>
        </pc:spChg>
      </pc:sldChg>
      <pc:sldChg chg="addSp delSp modSp mod setBg">
        <pc:chgData name="Christie Eller" userId="aac087de-6865-447b-a76f-7a6d907bd018" providerId="ADAL" clId="{4EA293BB-FCAD-453A-8B81-30652E70BD79}" dt="2026-07-31T19:57:44.321" v="191" actId="1076"/>
        <pc:sldMkLst>
          <pc:docMk/>
          <pc:sldMk cId="2590159833" sldId="141170697"/>
        </pc:sldMkLst>
        <pc:spChg chg="mod">
          <ac:chgData name="Christie Eller" userId="aac087de-6865-447b-a76f-7a6d907bd018" providerId="ADAL" clId="{4EA293BB-FCAD-453A-8B81-30652E70BD79}" dt="2026-07-31T18:30:49.974" v="55" actId="11530"/>
          <ac:spMkLst>
            <pc:docMk/>
            <pc:sldMk cId="2590159833" sldId="141170697"/>
            <ac:spMk id="17" creationId="{A7CE33EC-D5D2-9995-90AD-32581CB8C61D}"/>
          </ac:spMkLst>
        </pc:spChg>
        <pc:spChg chg="mod">
          <ac:chgData name="Christie Eller" userId="aac087de-6865-447b-a76f-7a6d907bd018" providerId="ADAL" clId="{4EA293BB-FCAD-453A-8B81-30652E70BD79}" dt="2026-07-31T18:30:49.974" v="55" actId="11530"/>
          <ac:spMkLst>
            <pc:docMk/>
            <pc:sldMk cId="2590159833" sldId="141170697"/>
            <ac:spMk id="19" creationId="{305498B2-BFD6-AA83-A542-0FC5825802E2}"/>
          </ac:spMkLst>
        </pc:spChg>
        <pc:spChg chg="mod">
          <ac:chgData name="Christie Eller" userId="aac087de-6865-447b-a76f-7a6d907bd018" providerId="ADAL" clId="{4EA293BB-FCAD-453A-8B81-30652E70BD79}" dt="2026-07-31T18:30:49.974" v="55" actId="11530"/>
          <ac:spMkLst>
            <pc:docMk/>
            <pc:sldMk cId="2590159833" sldId="141170697"/>
            <ac:spMk id="21" creationId="{7509D19D-51BA-4C09-F2CB-A488BBF96716}"/>
          </ac:spMkLst>
        </pc:spChg>
        <pc:spChg chg="mod">
          <ac:chgData name="Christie Eller" userId="aac087de-6865-447b-a76f-7a6d907bd018" providerId="ADAL" clId="{4EA293BB-FCAD-453A-8B81-30652E70BD79}" dt="2026-07-31T18:30:49.974" v="55" actId="11530"/>
          <ac:spMkLst>
            <pc:docMk/>
            <pc:sldMk cId="2590159833" sldId="141170697"/>
            <ac:spMk id="23" creationId="{CD35D213-4183-EF56-3FDD-FAD38FE0A500}"/>
          </ac:spMkLst>
        </pc:spChg>
        <pc:spChg chg="mod">
          <ac:chgData name="Christie Eller" userId="aac087de-6865-447b-a76f-7a6d907bd018" providerId="ADAL" clId="{4EA293BB-FCAD-453A-8B81-30652E70BD79}" dt="2026-07-31T18:28:57.343" v="50" actId="164"/>
          <ac:spMkLst>
            <pc:docMk/>
            <pc:sldMk cId="2590159833" sldId="141170697"/>
            <ac:spMk id="24" creationId="{EA2AC99F-B510-9275-7D4A-336A80E42624}"/>
          </ac:spMkLst>
        </pc:spChg>
        <pc:spChg chg="mod topLvl">
          <ac:chgData name="Christie Eller" userId="aac087de-6865-447b-a76f-7a6d907bd018" providerId="ADAL" clId="{4EA293BB-FCAD-453A-8B81-30652E70BD79}" dt="2026-07-31T19:57:21.341" v="188" actId="313"/>
          <ac:spMkLst>
            <pc:docMk/>
            <pc:sldMk cId="2590159833" sldId="141170697"/>
            <ac:spMk id="26" creationId="{15F518E6-FA8C-B086-482D-3C132D7B7B43}"/>
          </ac:spMkLst>
        </pc:spChg>
        <pc:spChg chg="mod">
          <ac:chgData name="Christie Eller" userId="aac087de-6865-447b-a76f-7a6d907bd018" providerId="ADAL" clId="{4EA293BB-FCAD-453A-8B81-30652E70BD79}" dt="2026-07-31T18:28:57.343" v="50" actId="164"/>
          <ac:spMkLst>
            <pc:docMk/>
            <pc:sldMk cId="2590159833" sldId="141170697"/>
            <ac:spMk id="28" creationId="{E5AB6F0B-7BA4-E478-AE11-84A6884B8BE6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30" creationId="{F206B619-F6E8-D9F1-CC2C-063666BCC9A8}"/>
          </ac:spMkLst>
        </pc:spChg>
        <pc:spChg chg="mod">
          <ac:chgData name="Christie Eller" userId="aac087de-6865-447b-a76f-7a6d907bd018" providerId="ADAL" clId="{4EA293BB-FCAD-453A-8B81-30652E70BD79}" dt="2026-07-31T19:57:41.727" v="190" actId="1076"/>
          <ac:spMkLst>
            <pc:docMk/>
            <pc:sldMk cId="2590159833" sldId="141170697"/>
            <ac:spMk id="32" creationId="{65B77BB0-14EC-0A9D-43EE-217142960FFF}"/>
          </ac:spMkLst>
        </pc:spChg>
        <pc:spChg chg="mod topLvl">
          <ac:chgData name="Christie Eller" userId="aac087de-6865-447b-a76f-7a6d907bd018" providerId="ADAL" clId="{4EA293BB-FCAD-453A-8B81-30652E70BD79}" dt="2026-07-31T19:57:41.727" v="190" actId="1076"/>
          <ac:spMkLst>
            <pc:docMk/>
            <pc:sldMk cId="2590159833" sldId="141170697"/>
            <ac:spMk id="34" creationId="{5714B228-91DC-98A8-8EDE-E0E677CD78CE}"/>
          </ac:spMkLst>
        </pc:spChg>
        <pc:spChg chg="mod">
          <ac:chgData name="Christie Eller" userId="aac087de-6865-447b-a76f-7a6d907bd018" providerId="ADAL" clId="{4EA293BB-FCAD-453A-8B81-30652E70BD79}" dt="2026-07-31T19:57:41.727" v="190" actId="1076"/>
          <ac:spMkLst>
            <pc:docMk/>
            <pc:sldMk cId="2590159833" sldId="141170697"/>
            <ac:spMk id="36" creationId="{B7F4CF22-6295-BED3-AFFF-625D90C1A0D9}"/>
          </ac:spMkLst>
        </pc:spChg>
        <pc:spChg chg="mod topLvl">
          <ac:chgData name="Christie Eller" userId="aac087de-6865-447b-a76f-7a6d907bd018" providerId="ADAL" clId="{4EA293BB-FCAD-453A-8B81-30652E70BD79}" dt="2026-07-31T19:57:41.727" v="190" actId="1076"/>
          <ac:spMkLst>
            <pc:docMk/>
            <pc:sldMk cId="2590159833" sldId="141170697"/>
            <ac:spMk id="38" creationId="{13DE0DC0-B8AC-EAE7-105E-9B2465386B4D}"/>
          </ac:spMkLst>
        </pc:spChg>
        <pc:spChg chg="mod">
          <ac:chgData name="Christie Eller" userId="aac087de-6865-447b-a76f-7a6d907bd018" providerId="ADAL" clId="{4EA293BB-FCAD-453A-8B81-30652E70BD79}" dt="2026-07-31T18:29:21.098" v="51" actId="164"/>
          <ac:spMkLst>
            <pc:docMk/>
            <pc:sldMk cId="2590159833" sldId="141170697"/>
            <ac:spMk id="40" creationId="{824B6BA8-0907-E2D1-98FB-0C4C69B48A31}"/>
          </ac:spMkLst>
        </pc:spChg>
        <pc:spChg chg="mod topLvl">
          <ac:chgData name="Christie Eller" userId="aac087de-6865-447b-a76f-7a6d907bd018" providerId="ADAL" clId="{4EA293BB-FCAD-453A-8B81-30652E70BD79}" dt="2026-07-31T19:57:44.321" v="191" actId="1076"/>
          <ac:spMkLst>
            <pc:docMk/>
            <pc:sldMk cId="2590159833" sldId="141170697"/>
            <ac:spMk id="42" creationId="{899FCB98-5033-FB90-EF44-0918B6E6FE0E}"/>
          </ac:spMkLst>
        </pc:spChg>
        <pc:spChg chg="mod">
          <ac:chgData name="Christie Eller" userId="aac087de-6865-447b-a76f-7a6d907bd018" providerId="ADAL" clId="{4EA293BB-FCAD-453A-8B81-30652E70BD79}" dt="2026-07-31T18:29:21.098" v="51" actId="164"/>
          <ac:spMkLst>
            <pc:docMk/>
            <pc:sldMk cId="2590159833" sldId="141170697"/>
            <ac:spMk id="44" creationId="{F4A476F9-9660-D1F7-9D50-F1168978516F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46" creationId="{A4A88DE7-CD29-D08F-BA94-1DEA4C5047EA}"/>
          </ac:spMkLst>
        </pc:spChg>
        <pc:spChg chg="mod">
          <ac:chgData name="Christie Eller" userId="aac087de-6865-447b-a76f-7a6d907bd018" providerId="ADAL" clId="{4EA293BB-FCAD-453A-8B81-30652E70BD79}" dt="2026-07-31T18:29:29.606" v="52" actId="164"/>
          <ac:spMkLst>
            <pc:docMk/>
            <pc:sldMk cId="2590159833" sldId="141170697"/>
            <ac:spMk id="48" creationId="{EFBB064A-831F-D80F-FFCA-E617EA41F5C7}"/>
          </ac:spMkLst>
        </pc:spChg>
        <pc:spChg chg="mod">
          <ac:chgData name="Christie Eller" userId="aac087de-6865-447b-a76f-7a6d907bd018" providerId="ADAL" clId="{4EA293BB-FCAD-453A-8B81-30652E70BD79}" dt="2026-07-31T18:29:29.606" v="52" actId="164"/>
          <ac:spMkLst>
            <pc:docMk/>
            <pc:sldMk cId="2590159833" sldId="141170697"/>
            <ac:spMk id="50" creationId="{9BE8382F-59E3-875B-BC59-A99B7C931901}"/>
          </ac:spMkLst>
        </pc:spChg>
        <pc:spChg chg="mod">
          <ac:chgData name="Christie Eller" userId="aac087de-6865-447b-a76f-7a6d907bd018" providerId="ADAL" clId="{4EA293BB-FCAD-453A-8B81-30652E70BD79}" dt="2026-07-31T18:29:29.606" v="52" actId="164"/>
          <ac:spMkLst>
            <pc:docMk/>
            <pc:sldMk cId="2590159833" sldId="141170697"/>
            <ac:spMk id="52" creationId="{C76DF97A-41B6-D735-53BC-C9E844A37A1F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54" creationId="{7DF01A95-FEB3-E543-B67F-6FF1B54F3304}"/>
          </ac:spMkLst>
        </pc:spChg>
        <pc:spChg chg="mod">
          <ac:chgData name="Christie Eller" userId="aac087de-6865-447b-a76f-7a6d907bd018" providerId="ADAL" clId="{4EA293BB-FCAD-453A-8B81-30652E70BD79}" dt="2026-07-31T18:29:44.690" v="53" actId="164"/>
          <ac:spMkLst>
            <pc:docMk/>
            <pc:sldMk cId="2590159833" sldId="141170697"/>
            <ac:spMk id="56" creationId="{FB277021-C07A-3165-2299-2E7A35A5BD9F}"/>
          </ac:spMkLst>
        </pc:spChg>
        <pc:spChg chg="mod">
          <ac:chgData name="Christie Eller" userId="aac087de-6865-447b-a76f-7a6d907bd018" providerId="ADAL" clId="{4EA293BB-FCAD-453A-8B81-30652E70BD79}" dt="2026-07-31T18:29:44.690" v="53" actId="164"/>
          <ac:spMkLst>
            <pc:docMk/>
            <pc:sldMk cId="2590159833" sldId="141170697"/>
            <ac:spMk id="58" creationId="{4A1A6E52-EAE0-D1E7-5A61-128A2460AC2D}"/>
          </ac:spMkLst>
        </pc:spChg>
        <pc:spChg chg="mod">
          <ac:chgData name="Christie Eller" userId="aac087de-6865-447b-a76f-7a6d907bd018" providerId="ADAL" clId="{4EA293BB-FCAD-453A-8B81-30652E70BD79}" dt="2026-07-31T18:29:44.690" v="53" actId="164"/>
          <ac:spMkLst>
            <pc:docMk/>
            <pc:sldMk cId="2590159833" sldId="141170697"/>
            <ac:spMk id="60" creationId="{9B623919-3984-44B0-5728-D40679123836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62" creationId="{ADF38CAE-AC12-0CA6-52E5-11B8870E6535}"/>
          </ac:spMkLst>
        </pc:spChg>
        <pc:spChg chg="mod">
          <ac:chgData name="Christie Eller" userId="aac087de-6865-447b-a76f-7a6d907bd018" providerId="ADAL" clId="{4EA293BB-FCAD-453A-8B81-30652E70BD79}" dt="2026-07-31T18:29:48.944" v="54" actId="164"/>
          <ac:spMkLst>
            <pc:docMk/>
            <pc:sldMk cId="2590159833" sldId="141170697"/>
            <ac:spMk id="192" creationId="{DEEB793B-9BB1-B862-8D43-0B510283E78C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194" creationId="{EE3EB2DD-C783-38FD-BCDF-53D78DA074B7}"/>
          </ac:spMkLst>
        </pc:spChg>
        <pc:spChg chg="mod topLvl">
          <ac:chgData name="Christie Eller" userId="aac087de-6865-447b-a76f-7a6d907bd018" providerId="ADAL" clId="{4EA293BB-FCAD-453A-8B81-30652E70BD79}" dt="2026-07-31T18:42:21.872" v="84" actId="165"/>
          <ac:spMkLst>
            <pc:docMk/>
            <pc:sldMk cId="2590159833" sldId="141170697"/>
            <ac:spMk id="196" creationId="{CBC79DE6-352D-4B15-E819-E7EE757ECCBC}"/>
          </ac:spMkLst>
        </pc:spChg>
      </pc:sldChg>
      <pc:sldChg chg="modSp mod setBg modClrScheme chgLayout">
        <pc:chgData name="Christie Eller" userId="aac087de-6865-447b-a76f-7a6d907bd018" providerId="ADAL" clId="{4EA293BB-FCAD-453A-8B81-30652E70BD79}" dt="2026-08-03T12:48:02.490" v="380" actId="700"/>
        <pc:sldMkLst>
          <pc:docMk/>
          <pc:sldMk cId="2343667171" sldId="141170708"/>
        </pc:sldMkLst>
        <pc:spChg chg="mod">
          <ac:chgData name="Christie Eller" userId="aac087de-6865-447b-a76f-7a6d907bd018" providerId="ADAL" clId="{4EA293BB-FCAD-453A-8B81-30652E70BD79}" dt="2026-07-31T19:58:58.014" v="195" actId="20577"/>
          <ac:spMkLst>
            <pc:docMk/>
            <pc:sldMk cId="2343667171" sldId="141170708"/>
            <ac:spMk id="13" creationId="{78CC84C6-7371-9823-57A7-F5B59D723AD3}"/>
          </ac:spMkLst>
        </pc:spChg>
      </pc:sldChg>
      <pc:sldChg chg="modSp mod setBg">
        <pc:chgData name="Christie Eller" userId="aac087de-6865-447b-a76f-7a6d907bd018" providerId="ADAL" clId="{4EA293BB-FCAD-453A-8B81-30652E70BD79}" dt="2026-07-31T20:00:15.468" v="196" actId="1076"/>
        <pc:sldMkLst>
          <pc:docMk/>
          <pc:sldMk cId="3648096780" sldId="141170709"/>
        </pc:sldMkLst>
        <pc:spChg chg="mod">
          <ac:chgData name="Christie Eller" userId="aac087de-6865-447b-a76f-7a6d907bd018" providerId="ADAL" clId="{4EA293BB-FCAD-453A-8B81-30652E70BD79}" dt="2026-07-31T20:00:15.468" v="196" actId="1076"/>
          <ac:spMkLst>
            <pc:docMk/>
            <pc:sldMk cId="3648096780" sldId="141170709"/>
            <ac:spMk id="7" creationId="{BE0C652E-6DE4-379D-DF1B-F02F1F66F108}"/>
          </ac:spMkLst>
        </pc:spChg>
      </pc:sldChg>
      <pc:sldChg chg="setBg">
        <pc:chgData name="Christie Eller" userId="aac087de-6865-447b-a76f-7a6d907bd018" providerId="ADAL" clId="{4EA293BB-FCAD-453A-8B81-30652E70BD79}" dt="2026-07-31T19:16:50.498" v="139"/>
        <pc:sldMkLst>
          <pc:docMk/>
          <pc:sldMk cId="1327275747" sldId="141170710"/>
        </pc:sldMkLst>
      </pc:sldChg>
      <pc:sldChg chg="setBg">
        <pc:chgData name="Christie Eller" userId="aac087de-6865-447b-a76f-7a6d907bd018" providerId="ADAL" clId="{4EA293BB-FCAD-453A-8B81-30652E70BD79}" dt="2026-07-31T19:15:04.518" v="135"/>
        <pc:sldMkLst>
          <pc:docMk/>
          <pc:sldMk cId="1166350746" sldId="141170711"/>
        </pc:sldMkLst>
      </pc:sldChg>
      <pc:sldChg chg="setBg">
        <pc:chgData name="Christie Eller" userId="aac087de-6865-447b-a76f-7a6d907bd018" providerId="ADAL" clId="{4EA293BB-FCAD-453A-8B81-30652E70BD79}" dt="2026-07-31T19:15:36.105" v="137"/>
        <pc:sldMkLst>
          <pc:docMk/>
          <pc:sldMk cId="2449731432" sldId="141170712"/>
        </pc:sldMkLst>
      </pc:sldChg>
      <pc:sldChg chg="addSp delSp modSp mod setBg">
        <pc:chgData name="Christie Eller" userId="aac087de-6865-447b-a76f-7a6d907bd018" providerId="ADAL" clId="{4EA293BB-FCAD-453A-8B81-30652E70BD79}" dt="2026-07-31T21:09:42.136" v="368" actId="1076"/>
        <pc:sldMkLst>
          <pc:docMk/>
          <pc:sldMk cId="649491868" sldId="141170713"/>
        </pc:sldMkLst>
        <pc:spChg chg="add mod">
          <ac:chgData name="Christie Eller" userId="aac087de-6865-447b-a76f-7a6d907bd018" providerId="ADAL" clId="{4EA293BB-FCAD-453A-8B81-30652E70BD79}" dt="2026-07-31T21:09:42.136" v="368" actId="1076"/>
          <ac:spMkLst>
            <pc:docMk/>
            <pc:sldMk cId="649491868" sldId="141170713"/>
            <ac:spMk id="3" creationId="{877DFF36-0BE0-6F72-507A-10618F9139FA}"/>
          </ac:spMkLst>
        </pc:spChg>
      </pc:sldChg>
      <pc:sldChg chg="modSp mod setBg">
        <pc:chgData name="Christie Eller" userId="aac087de-6865-447b-a76f-7a6d907bd018" providerId="ADAL" clId="{4EA293BB-FCAD-453A-8B81-30652E70BD79}" dt="2026-07-31T19:55:58.118" v="183" actId="20577"/>
        <pc:sldMkLst>
          <pc:docMk/>
          <pc:sldMk cId="335769393" sldId="141170716"/>
        </pc:sldMkLst>
        <pc:spChg chg="mod">
          <ac:chgData name="Christie Eller" userId="aac087de-6865-447b-a76f-7a6d907bd018" providerId="ADAL" clId="{4EA293BB-FCAD-453A-8B81-30652E70BD79}" dt="2026-07-31T19:55:58.118" v="183" actId="20577"/>
          <ac:spMkLst>
            <pc:docMk/>
            <pc:sldMk cId="335769393" sldId="141170716"/>
            <ac:spMk id="13" creationId="{A9D9F043-7C42-C0CF-91E1-54AC628EF892}"/>
          </ac:spMkLst>
        </pc:spChg>
      </pc:sldChg>
      <pc:sldChg chg="addSp delSp modSp setBg">
        <pc:chgData name="Christie Eller" userId="aac087de-6865-447b-a76f-7a6d907bd018" providerId="ADAL" clId="{4EA293BB-FCAD-453A-8B81-30652E70BD79}" dt="2026-07-31T19:34:34.059" v="170"/>
        <pc:sldMkLst>
          <pc:docMk/>
          <pc:sldMk cId="1982541514" sldId="141170718"/>
        </pc:sldMkLst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5" creationId="{CFCFF305-C275-229C-58C6-E9D1A6128C3B}"/>
          </ac:spMkLst>
        </pc:spChg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7" creationId="{B89FEBB2-2187-F838-7727-17D717A001E7}"/>
          </ac:spMkLst>
        </pc:spChg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10" creationId="{1FDEF632-27FF-1DDA-F202-356F3BED13B2}"/>
          </ac:spMkLst>
        </pc:spChg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12" creationId="{4F0F992D-A49F-4D72-8FAB-56520B209767}"/>
          </ac:spMkLst>
        </pc:spChg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14" creationId="{DAF2C7A5-CA29-11F0-5F41-CDED50D49E58}"/>
          </ac:spMkLst>
        </pc:spChg>
        <pc:spChg chg="mod topLvl">
          <ac:chgData name="Christie Eller" userId="aac087de-6865-447b-a76f-7a6d907bd018" providerId="ADAL" clId="{4EA293BB-FCAD-453A-8B81-30652E70BD79}" dt="2026-07-31T18:59:35.630" v="119" actId="11530"/>
          <ac:spMkLst>
            <pc:docMk/>
            <pc:sldMk cId="1982541514" sldId="141170718"/>
            <ac:spMk id="16" creationId="{3E70917D-CCB3-DE49-140A-667A36534E2E}"/>
          </ac:spMkLst>
        </pc:spChg>
        <pc:picChg chg="add">
          <ac:chgData name="Christie Eller" userId="aac087de-6865-447b-a76f-7a6d907bd018" providerId="ADAL" clId="{4EA293BB-FCAD-453A-8B81-30652E70BD79}" dt="2026-07-31T19:33:24.535" v="165"/>
          <ac:picMkLst>
            <pc:docMk/>
            <pc:sldMk cId="1982541514" sldId="141170718"/>
            <ac:picMk id="17" creationId="{3ABE5891-DC8D-50FF-4C6F-4388DDCC5323}"/>
          </ac:picMkLst>
        </pc:picChg>
        <pc:picChg chg="add">
          <ac:chgData name="Christie Eller" userId="aac087de-6865-447b-a76f-7a6d907bd018" providerId="ADAL" clId="{4EA293BB-FCAD-453A-8B81-30652E70BD79}" dt="2026-07-31T19:34:03.373" v="166"/>
          <ac:picMkLst>
            <pc:docMk/>
            <pc:sldMk cId="1982541514" sldId="141170718"/>
            <ac:picMk id="19" creationId="{F365993B-4314-DC4B-05CB-4327384F1996}"/>
          </ac:picMkLst>
        </pc:picChg>
        <pc:picChg chg="add">
          <ac:chgData name="Christie Eller" userId="aac087de-6865-447b-a76f-7a6d907bd018" providerId="ADAL" clId="{4EA293BB-FCAD-453A-8B81-30652E70BD79}" dt="2026-07-31T19:34:10.369" v="167"/>
          <ac:picMkLst>
            <pc:docMk/>
            <pc:sldMk cId="1982541514" sldId="141170718"/>
            <ac:picMk id="21" creationId="{15C31550-5452-7646-DF33-D3BEDFEA4DAA}"/>
          </ac:picMkLst>
        </pc:picChg>
        <pc:picChg chg="add">
          <ac:chgData name="Christie Eller" userId="aac087de-6865-447b-a76f-7a6d907bd018" providerId="ADAL" clId="{4EA293BB-FCAD-453A-8B81-30652E70BD79}" dt="2026-07-31T19:34:16.639" v="168"/>
          <ac:picMkLst>
            <pc:docMk/>
            <pc:sldMk cId="1982541514" sldId="141170718"/>
            <ac:picMk id="23" creationId="{6166F655-2CC5-F81E-5022-67A4BE480911}"/>
          </ac:picMkLst>
        </pc:picChg>
        <pc:picChg chg="add">
          <ac:chgData name="Christie Eller" userId="aac087de-6865-447b-a76f-7a6d907bd018" providerId="ADAL" clId="{4EA293BB-FCAD-453A-8B81-30652E70BD79}" dt="2026-07-31T19:34:26.952" v="169"/>
          <ac:picMkLst>
            <pc:docMk/>
            <pc:sldMk cId="1982541514" sldId="141170718"/>
            <ac:picMk id="25" creationId="{ED08F669-7E83-AEDD-ECE7-D3500353DE66}"/>
          </ac:picMkLst>
        </pc:picChg>
        <pc:picChg chg="add">
          <ac:chgData name="Christie Eller" userId="aac087de-6865-447b-a76f-7a6d907bd018" providerId="ADAL" clId="{4EA293BB-FCAD-453A-8B81-30652E70BD79}" dt="2026-07-31T19:34:34.059" v="170"/>
          <ac:picMkLst>
            <pc:docMk/>
            <pc:sldMk cId="1982541514" sldId="141170718"/>
            <ac:picMk id="27" creationId="{59C746A1-3C15-577F-F677-A3E8A91AEACA}"/>
          </ac:picMkLst>
        </pc:picChg>
      </pc:sldChg>
      <pc:sldChg chg="addSp modSp setBg">
        <pc:chgData name="Christie Eller" userId="aac087de-6865-447b-a76f-7a6d907bd018" providerId="ADAL" clId="{4EA293BB-FCAD-453A-8B81-30652E70BD79}" dt="2026-07-31T19:46:08.210" v="175"/>
        <pc:sldMkLst>
          <pc:docMk/>
          <pc:sldMk cId="875780186" sldId="141170720"/>
        </pc:sldMkLst>
      </pc:sldChg>
      <pc:sldChg chg="addSp delSp modSp">
        <pc:chgData name="Christie Eller" userId="aac087de-6865-447b-a76f-7a6d907bd018" providerId="ADAL" clId="{4EA293BB-FCAD-453A-8B81-30652E70BD79}" dt="2026-07-31T18:59:10.618" v="118" actId="165"/>
        <pc:sldMkLst>
          <pc:docMk/>
          <pc:sldMk cId="1039599960" sldId="141170721"/>
        </pc:sldMkLst>
        <pc:spChg chg="mod topLvl">
          <ac:chgData name="Christie Eller" userId="aac087de-6865-447b-a76f-7a6d907bd018" providerId="ADAL" clId="{4EA293BB-FCAD-453A-8B81-30652E70BD79}" dt="2026-07-31T18:59:10.618" v="118" actId="165"/>
          <ac:spMkLst>
            <pc:docMk/>
            <pc:sldMk cId="1039599960" sldId="141170721"/>
            <ac:spMk id="6" creationId="{F8A6F3B4-D8DD-9F97-B88B-CB2FBF6EF94F}"/>
          </ac:spMkLst>
        </pc:spChg>
        <pc:spChg chg="mod topLvl">
          <ac:chgData name="Christie Eller" userId="aac087de-6865-447b-a76f-7a6d907bd018" providerId="ADAL" clId="{4EA293BB-FCAD-453A-8B81-30652E70BD79}" dt="2026-07-31T18:59:10.618" v="118" actId="165"/>
          <ac:spMkLst>
            <pc:docMk/>
            <pc:sldMk cId="1039599960" sldId="141170721"/>
            <ac:spMk id="9" creationId="{6FC8BAC7-405F-CE87-15A7-CA4E42F21351}"/>
          </ac:spMkLst>
        </pc:spChg>
        <pc:spChg chg="mod topLvl">
          <ac:chgData name="Christie Eller" userId="aac087de-6865-447b-a76f-7a6d907bd018" providerId="ADAL" clId="{4EA293BB-FCAD-453A-8B81-30652E70BD79}" dt="2026-07-31T18:59:10.618" v="118" actId="165"/>
          <ac:spMkLst>
            <pc:docMk/>
            <pc:sldMk cId="1039599960" sldId="141170721"/>
            <ac:spMk id="11" creationId="{729FD8B8-2E05-B1C0-5B3D-CB89AFD73903}"/>
          </ac:spMkLst>
        </pc:spChg>
        <pc:spChg chg="mod topLvl">
          <ac:chgData name="Christie Eller" userId="aac087de-6865-447b-a76f-7a6d907bd018" providerId="ADAL" clId="{4EA293BB-FCAD-453A-8B81-30652E70BD79}" dt="2026-07-31T18:59:10.618" v="118" actId="165"/>
          <ac:spMkLst>
            <pc:docMk/>
            <pc:sldMk cId="1039599960" sldId="141170721"/>
            <ac:spMk id="13" creationId="{A7F72007-BE92-1646-FC73-AED3A855409A}"/>
          </ac:spMkLst>
        </pc:spChg>
        <pc:picChg chg="mod">
          <ac:chgData name="Christie Eller" userId="aac087de-6865-447b-a76f-7a6d907bd018" providerId="ADAL" clId="{4EA293BB-FCAD-453A-8B81-30652E70BD79}" dt="2026-07-31T15:35:41.004" v="38" actId="11530"/>
          <ac:picMkLst>
            <pc:docMk/>
            <pc:sldMk cId="1039599960" sldId="141170721"/>
            <ac:picMk id="21" creationId="{B4C4BADC-ABD4-D966-E4A1-C41BB545F639}"/>
          </ac:picMkLst>
        </pc:picChg>
      </pc:sldChg>
      <pc:sldChg chg="addSp delSp modSp mod setBg modNotesTx">
        <pc:chgData name="Christie Eller" userId="aac087de-6865-447b-a76f-7a6d907bd018" providerId="ADAL" clId="{4EA293BB-FCAD-453A-8B81-30652E70BD79}" dt="2026-08-03T12:52:50.068" v="466" actId="6549"/>
        <pc:sldMkLst>
          <pc:docMk/>
          <pc:sldMk cId="1931785387" sldId="141170722"/>
        </pc:sldMkLst>
        <pc:spChg chg="add mod">
          <ac:chgData name="Christie Eller" userId="aac087de-6865-447b-a76f-7a6d907bd018" providerId="ADAL" clId="{4EA293BB-FCAD-453A-8B81-30652E70BD79}" dt="2026-07-31T21:10:05.917" v="377" actId="1076"/>
          <ac:spMkLst>
            <pc:docMk/>
            <pc:sldMk cId="1931785387" sldId="141170722"/>
            <ac:spMk id="3" creationId="{C130DA27-E1E2-0B99-06B2-49C3D35BA498}"/>
          </ac:spMkLst>
        </pc:spChg>
      </pc:sldChg>
      <pc:sldChg chg="modSp setBg">
        <pc:chgData name="Christie Eller" userId="aac087de-6865-447b-a76f-7a6d907bd018" providerId="ADAL" clId="{4EA293BB-FCAD-453A-8B81-30652E70BD79}" dt="2026-07-31T20:05:42.367" v="201"/>
        <pc:sldMkLst>
          <pc:docMk/>
          <pc:sldMk cId="1829890682" sldId="141170723"/>
        </pc:sldMkLst>
        <pc:spChg chg="mod">
          <ac:chgData name="Christie Eller" userId="aac087de-6865-447b-a76f-7a6d907bd018" providerId="ADAL" clId="{4EA293BB-FCAD-453A-8B81-30652E70BD79}" dt="2026-07-31T18:51:03.609" v="108"/>
          <ac:spMkLst>
            <pc:docMk/>
            <pc:sldMk cId="1829890682" sldId="141170723"/>
            <ac:spMk id="4" creationId="{C59C8BC7-2744-3324-A1A1-579C082C1732}"/>
          </ac:spMkLst>
        </pc:spChg>
      </pc:sldChg>
      <pc:sldChg chg="modSp">
        <pc:chgData name="Christie Eller" userId="aac087de-6865-447b-a76f-7a6d907bd018" providerId="ADAL" clId="{4EA293BB-FCAD-453A-8B81-30652E70BD79}" dt="2026-07-31T15:25:24.797" v="22"/>
        <pc:sldMkLst>
          <pc:docMk/>
          <pc:sldMk cId="403546769" sldId="141170724"/>
        </pc:sldMkLst>
        <pc:spChg chg="mod">
          <ac:chgData name="Christie Eller" userId="aac087de-6865-447b-a76f-7a6d907bd018" providerId="ADAL" clId="{4EA293BB-FCAD-453A-8B81-30652E70BD79}" dt="2026-07-31T15:25:14.736" v="19"/>
          <ac:spMkLst>
            <pc:docMk/>
            <pc:sldMk cId="403546769" sldId="141170724"/>
            <ac:spMk id="5" creationId="{D3E72A20-C6DD-28E2-4FA1-25058AF76F45}"/>
          </ac:spMkLst>
        </pc:spChg>
        <pc:spChg chg="mod">
          <ac:chgData name="Christie Eller" userId="aac087de-6865-447b-a76f-7a6d907bd018" providerId="ADAL" clId="{4EA293BB-FCAD-453A-8B81-30652E70BD79}" dt="2026-07-31T15:25:18.606" v="20"/>
          <ac:spMkLst>
            <pc:docMk/>
            <pc:sldMk cId="403546769" sldId="141170724"/>
            <ac:spMk id="11" creationId="{1A33C4FC-7ADB-E614-89A2-D639EA58CA4D}"/>
          </ac:spMkLst>
        </pc:spChg>
        <pc:spChg chg="mod">
          <ac:chgData name="Christie Eller" userId="aac087de-6865-447b-a76f-7a6d907bd018" providerId="ADAL" clId="{4EA293BB-FCAD-453A-8B81-30652E70BD79}" dt="2026-07-31T15:25:24.797" v="22"/>
          <ac:spMkLst>
            <pc:docMk/>
            <pc:sldMk cId="403546769" sldId="141170724"/>
            <ac:spMk id="13" creationId="{B1710462-4F71-8E9E-EB4D-4172F136BECE}"/>
          </ac:spMkLst>
        </pc:spChg>
      </pc:sldChg>
      <pc:sldChg chg="modSp">
        <pc:chgData name="Christie Eller" userId="aac087de-6865-447b-a76f-7a6d907bd018" providerId="ADAL" clId="{4EA293BB-FCAD-453A-8B81-30652E70BD79}" dt="2026-07-31T19:17:26.531" v="140"/>
        <pc:sldMkLst>
          <pc:docMk/>
          <pc:sldMk cId="3742508891" sldId="141170726"/>
        </pc:sldMkLst>
        <pc:spChg chg="mod">
          <ac:chgData name="Christie Eller" userId="aac087de-6865-447b-a76f-7a6d907bd018" providerId="ADAL" clId="{4EA293BB-FCAD-453A-8B81-30652E70BD79}" dt="2026-07-31T18:52:10.188" v="110"/>
          <ac:spMkLst>
            <pc:docMk/>
            <pc:sldMk cId="3742508891" sldId="141170726"/>
            <ac:spMk id="17" creationId="{C374AAAE-2D21-C666-9038-12E3830F0679}"/>
          </ac:spMkLst>
        </pc:spChg>
        <pc:spChg chg="mod">
          <ac:chgData name="Christie Eller" userId="aac087de-6865-447b-a76f-7a6d907bd018" providerId="ADAL" clId="{4EA293BB-FCAD-453A-8B81-30652E70BD79}" dt="2026-07-31T19:17:26.531" v="140"/>
          <ac:spMkLst>
            <pc:docMk/>
            <pc:sldMk cId="3742508891" sldId="141170726"/>
            <ac:spMk id="19" creationId="{498733DA-492A-E689-CA93-C06BB4DC1002}"/>
          </ac:spMkLst>
        </pc:spChg>
      </pc:sldChg>
      <pc:sldChg chg="delSp modSp add mod setBg">
        <pc:chgData name="Christie Eller" userId="aac087de-6865-447b-a76f-7a6d907bd018" providerId="ADAL" clId="{4EA293BB-FCAD-453A-8B81-30652E70BD79}" dt="2026-07-31T20:04:14.509" v="199" actId="478"/>
        <pc:sldMkLst>
          <pc:docMk/>
          <pc:sldMk cId="2645920565" sldId="141170727"/>
        </pc:sldMkLst>
        <pc:spChg chg="mod">
          <ac:chgData name="Christie Eller" userId="aac087de-6865-447b-a76f-7a6d907bd018" providerId="ADAL" clId="{4EA293BB-FCAD-453A-8B81-30652E70BD79}" dt="2026-07-31T18:56:39.103" v="117"/>
          <ac:spMkLst>
            <pc:docMk/>
            <pc:sldMk cId="2645920565" sldId="141170727"/>
            <ac:spMk id="2" creationId="{762B3C7E-DC66-CBE6-A1C8-CFBD2AFF0AB3}"/>
          </ac:spMkLst>
        </pc:spChg>
      </pc:sldChg>
      <pc:sldMasterChg chg="modSldLayout">
        <pc:chgData name="Christie Eller" userId="aac087de-6865-447b-a76f-7a6d907bd018" providerId="ADAL" clId="{4EA293BB-FCAD-453A-8B81-30652E70BD79}" dt="2026-07-31T20:24:23.113" v="359" actId="478"/>
        <pc:sldMasterMkLst>
          <pc:docMk/>
          <pc:sldMasterMk cId="1492142461" sldId="2147483744"/>
        </pc:sldMasterMkLst>
        <pc:sldLayoutChg chg="delSp modSp">
          <pc:chgData name="Christie Eller" userId="aac087de-6865-447b-a76f-7a6d907bd018" providerId="ADAL" clId="{4EA293BB-FCAD-453A-8B81-30652E70BD79}" dt="2026-07-31T15:03:53.323" v="12" actId="27803"/>
          <pc:sldLayoutMkLst>
            <pc:docMk/>
            <pc:sldMasterMk cId="1492142461" sldId="2147483744"/>
            <pc:sldLayoutMk cId="805702452" sldId="2147483746"/>
          </pc:sldLayoutMkLst>
          <pc:spChg chg="mod">
            <ac:chgData name="Christie Eller" userId="aac087de-6865-447b-a76f-7a6d907bd018" providerId="ADAL" clId="{4EA293BB-FCAD-453A-8B81-30652E70BD79}" dt="2026-07-31T15:03:53.323" v="12" actId="27803"/>
            <ac:spMkLst>
              <pc:docMk/>
              <pc:sldMasterMk cId="1492142461" sldId="2147483744"/>
              <pc:sldLayoutMk cId="805702452" sldId="2147483746"/>
              <ac:spMk id="7" creationId="{A6BD4BBC-C36B-439F-FCA7-28F4ABF2E122}"/>
            </ac:spMkLst>
          </pc:spChg>
        </pc:sldLayoutChg>
        <pc:sldLayoutChg chg="modSp">
          <pc:chgData name="Christie Eller" userId="aac087de-6865-447b-a76f-7a6d907bd018" providerId="ADAL" clId="{4EA293BB-FCAD-453A-8B81-30652E70BD79}" dt="2026-07-31T15:14:56.201" v="17" actId="14826"/>
          <pc:sldLayoutMkLst>
            <pc:docMk/>
            <pc:sldMasterMk cId="1492142461" sldId="2147483744"/>
            <pc:sldLayoutMk cId="312712442" sldId="2147483747"/>
          </pc:sldLayoutMkLst>
          <pc:picChg chg="mod">
            <ac:chgData name="Christie Eller" userId="aac087de-6865-447b-a76f-7a6d907bd018" providerId="ADAL" clId="{4EA293BB-FCAD-453A-8B81-30652E70BD79}" dt="2026-07-31T15:14:56.201" v="17" actId="14826"/>
            <ac:picMkLst>
              <pc:docMk/>
              <pc:sldMasterMk cId="1492142461" sldId="2147483744"/>
              <pc:sldLayoutMk cId="312712442" sldId="2147483747"/>
              <ac:picMk id="4" creationId="{61F49F26-6D3A-DE38-B4CE-8202591D31B4}"/>
            </ac:picMkLst>
          </pc:picChg>
        </pc:sldLayoutChg>
        <pc:sldLayoutChg chg="delSp mod setBg">
          <pc:chgData name="Christie Eller" userId="aac087de-6865-447b-a76f-7a6d907bd018" providerId="ADAL" clId="{4EA293BB-FCAD-453A-8B81-30652E70BD79}" dt="2026-07-31T20:24:23.113" v="359" actId="478"/>
          <pc:sldLayoutMkLst>
            <pc:docMk/>
            <pc:sldMasterMk cId="1492142461" sldId="2147483744"/>
            <pc:sldLayoutMk cId="2439966193" sldId="214748375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>
              <a:latin typeface="Segoe UI" panose="020B050204020402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AB150-6EC2-4B71-8A45-001DFB54C1A2}" type="datetimeFigureOut">
              <a:rPr lang="pt-BR" smtClean="0">
                <a:latin typeface="Segoe UI" panose="020B0502040204020203" pitchFamily="34" charset="0"/>
              </a:rPr>
              <a:t>04/08/2026</a:t>
            </a:fld>
            <a:endParaRPr lang="pt-BR">
              <a:latin typeface="Segoe UI" panose="020B05020402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>
              <a:latin typeface="Segoe U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0E1C3-E3FE-408C-B324-99B5D878C818}" type="slidenum">
              <a:rPr lang="pt-BR" smtClean="0">
                <a:latin typeface="Segoe UI" panose="020B0502040204020203" pitchFamily="34" charset="0"/>
              </a:rPr>
              <a:t>‹nº›</a:t>
            </a:fld>
            <a:endParaRPr lang="pt-BR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93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21C4EF47-49D6-453D-89A7-430E7E3C68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DF2CF01C-3702-4C9E-ABFC-77876A76F4E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5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096C-1CAC-4176-B90B-02E0080F504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60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BA89-D18F-AE1C-822A-40D6E44A6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0C5D764-6874-2896-8446-1865661EEB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2A5DEB-4606-55F8-7275-81AB62EDF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43F818-79E6-730A-7BE1-4C02E5585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54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57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140AD-1888-6AF2-347E-F33643FCD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322893-CC8A-89DC-B672-21883443B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2343920-86D9-A2F3-9A88-E569912CB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40CE67-4208-04E1-379F-A29FE36DC1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23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02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91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34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24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3AF5B-ADF1-B143-AB8C-830AFB8F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156BBAA-8404-021E-EB7C-43F51D3A8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43F24AD-E53F-ECE6-8EFB-C59EC8E85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8CEFF9-D5E8-380B-7F6F-93ECF9647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09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80830C2-9AF9-7311-F03F-A95109C3B791}"/>
              </a:ext>
            </a:extLst>
          </p:cNvPr>
          <p:cNvSpPr txBox="1"/>
          <p:nvPr userDrawn="1"/>
        </p:nvSpPr>
        <p:spPr>
          <a:xfrm rot="16200000">
            <a:off x="-600691" y="5979310"/>
            <a:ext cx="1515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0">
                <a:solidFill>
                  <a:srgbClr val="041D4E">
                    <a:alpha val="37000"/>
                  </a:srgbClr>
                </a:solidFill>
                <a:effectLst/>
                <a:latin typeface="Utile" panose="020B0503030504020204" pitchFamily="34" charset="0"/>
              </a:rPr>
              <a:t>©️ </a:t>
            </a:r>
            <a:r>
              <a:rPr lang="pt-BR" sz="1200" b="1">
                <a:solidFill>
                  <a:srgbClr val="041D4E">
                    <a:alpha val="37000"/>
                  </a:srgbClr>
                </a:solidFill>
                <a:latin typeface="Utile" panose="020B0503030504020204" pitchFamily="34" charset="0"/>
              </a:rPr>
              <a:t>Bridge &amp; Co.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0C675433-C48E-B127-3F2E-86D78EF373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2E572D81-396E-5AD0-D2A1-9988F8FC670B}"/>
              </a:ext>
            </a:extLst>
          </p:cNvPr>
          <p:cNvSpPr/>
          <p:nvPr userDrawn="1"/>
        </p:nvSpPr>
        <p:spPr>
          <a:xfrm>
            <a:off x="-18854" y="6495080"/>
            <a:ext cx="12241846" cy="365668"/>
          </a:xfrm>
          <a:custGeom>
            <a:avLst/>
            <a:gdLst>
              <a:gd name="csX0" fmla="*/ 0 w 12241846"/>
              <a:gd name="csY0" fmla="*/ 497 h 365668"/>
              <a:gd name="csX1" fmla="*/ 5702389 w 12241846"/>
              <a:gd name="csY1" fmla="*/ 150878 h 365668"/>
              <a:gd name="csX2" fmla="*/ 12241846 w 12241846"/>
              <a:gd name="csY2" fmla="*/ 48833 h 365668"/>
              <a:gd name="csX3" fmla="*/ 12241846 w 12241846"/>
              <a:gd name="csY3" fmla="*/ 365669 h 365668"/>
              <a:gd name="csX4" fmla="*/ 0 w 12241846"/>
              <a:gd name="csY4" fmla="*/ 365669 h 365668"/>
              <a:gd name="csX5" fmla="*/ 0 w 12241846"/>
              <a:gd name="csY5" fmla="*/ 497 h 365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241846" h="365668">
                <a:moveTo>
                  <a:pt x="0" y="497"/>
                </a:moveTo>
                <a:cubicBezTo>
                  <a:pt x="0" y="497"/>
                  <a:pt x="2441380" y="252883"/>
                  <a:pt x="5702389" y="150878"/>
                </a:cubicBezTo>
                <a:cubicBezTo>
                  <a:pt x="8963397" y="48873"/>
                  <a:pt x="12241846" y="48833"/>
                  <a:pt x="12241846" y="48833"/>
                </a:cubicBezTo>
                <a:lnTo>
                  <a:pt x="12241846" y="365669"/>
                </a:lnTo>
                <a:lnTo>
                  <a:pt x="0" y="365669"/>
                </a:lnTo>
                <a:cubicBezTo>
                  <a:pt x="0" y="365669"/>
                  <a:pt x="0" y="-15616"/>
                  <a:pt x="0" y="497"/>
                </a:cubicBezTo>
                <a:close/>
              </a:path>
            </a:pathLst>
          </a:custGeom>
          <a:gradFill>
            <a:gsLst>
              <a:gs pos="100000">
                <a:schemeClr val="accent2"/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</a:gradFill>
          <a:ln w="636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6F71EEE5-A7D3-15CE-17B5-37619F87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  <p:sp>
        <p:nvSpPr>
          <p:cNvPr id="7" name="Graphic 4">
            <a:extLst>
              <a:ext uri="{FF2B5EF4-FFF2-40B4-BE49-F238E27FC236}">
                <a16:creationId xmlns:a16="http://schemas.microsoft.com/office/drawing/2014/main" id="{A6BD4BBC-C36B-439F-FCA7-28F4ABF2E122}"/>
              </a:ext>
            </a:extLst>
          </p:cNvPr>
          <p:cNvSpPr/>
          <p:nvPr/>
        </p:nvSpPr>
        <p:spPr>
          <a:xfrm>
            <a:off x="-18854" y="6495080"/>
            <a:ext cx="12241846" cy="365668"/>
          </a:xfrm>
          <a:custGeom>
            <a:avLst/>
            <a:gdLst>
              <a:gd name="csX0" fmla="*/ 0 w 12241846"/>
              <a:gd name="csY0" fmla="*/ 497 h 365668"/>
              <a:gd name="csX1" fmla="*/ 5702389 w 12241846"/>
              <a:gd name="csY1" fmla="*/ 150878 h 365668"/>
              <a:gd name="csX2" fmla="*/ 12241846 w 12241846"/>
              <a:gd name="csY2" fmla="*/ 48833 h 365668"/>
              <a:gd name="csX3" fmla="*/ 12241846 w 12241846"/>
              <a:gd name="csY3" fmla="*/ 365669 h 365668"/>
              <a:gd name="csX4" fmla="*/ 0 w 12241846"/>
              <a:gd name="csY4" fmla="*/ 365669 h 365668"/>
              <a:gd name="csX5" fmla="*/ 0 w 12241846"/>
              <a:gd name="csY5" fmla="*/ 497 h 365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241846" h="365668">
                <a:moveTo>
                  <a:pt x="0" y="497"/>
                </a:moveTo>
                <a:cubicBezTo>
                  <a:pt x="0" y="497"/>
                  <a:pt x="2441380" y="252883"/>
                  <a:pt x="5702389" y="150878"/>
                </a:cubicBezTo>
                <a:cubicBezTo>
                  <a:pt x="8963397" y="48873"/>
                  <a:pt x="12241846" y="48833"/>
                  <a:pt x="12241846" y="48833"/>
                </a:cubicBezTo>
                <a:lnTo>
                  <a:pt x="12241846" y="365669"/>
                </a:lnTo>
                <a:lnTo>
                  <a:pt x="0" y="365669"/>
                </a:lnTo>
                <a:cubicBezTo>
                  <a:pt x="0" y="365669"/>
                  <a:pt x="0" y="-15616"/>
                  <a:pt x="0" y="497"/>
                </a:cubicBezTo>
                <a:close/>
              </a:path>
            </a:pathLst>
          </a:custGeom>
          <a:gradFill>
            <a:gsLst>
              <a:gs pos="100000">
                <a:schemeClr val="accent2"/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</a:gradFill>
          <a:ln w="636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02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eúdo Bridge &amp; Co">
    <p:bg>
      <p:bgPr>
        <a:solidFill>
          <a:srgbClr val="0318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F49F26-6D3A-DE38-B4CE-8202591D3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9" y="1822"/>
            <a:ext cx="12185522" cy="6854356"/>
          </a:xfrm>
          <a:prstGeom prst="rect">
            <a:avLst/>
          </a:prstGeom>
        </p:spPr>
      </p:pic>
      <p:pic>
        <p:nvPicPr>
          <p:cNvPr id="3" name="Gráfico 16">
            <a:extLst>
              <a:ext uri="{FF2B5EF4-FFF2-40B4-BE49-F238E27FC236}">
                <a16:creationId xmlns:a16="http://schemas.microsoft.com/office/drawing/2014/main" id="{372B162F-4476-501D-16A7-DB788A8EA3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Bridge &amp; C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áfico 16">
            <a:extLst>
              <a:ext uri="{FF2B5EF4-FFF2-40B4-BE49-F238E27FC236}">
                <a16:creationId xmlns:a16="http://schemas.microsoft.com/office/drawing/2014/main" id="{336F88E1-EEB9-C14D-9C29-2C057D3C6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7000" y="242337"/>
            <a:ext cx="1514636" cy="45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6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142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6" r:id="rId2"/>
    <p:sldLayoutId id="2147483747" r:id="rId3"/>
    <p:sldLayoutId id="2147483750" r:id="rId4"/>
    <p:sldLayoutId id="2147483751" r:id="rId5"/>
  </p:sldLayoutIdLst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400" b="1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98">
          <p15:clr>
            <a:srgbClr val="F26B43"/>
          </p15:clr>
        </p15:guide>
        <p15:guide id="29" pos="7320">
          <p15:clr>
            <a:srgbClr val="F26B43"/>
          </p15:clr>
        </p15:guide>
        <p15:guide id="48" pos="835">
          <p15:clr>
            <a:srgbClr val="F26B43"/>
          </p15:clr>
        </p15:guide>
        <p15:guide id="51" orient="horz" pos="74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11" Type="http://schemas.openxmlformats.org/officeDocument/2006/relationships/image" Target="../media/image5.svg"/><Relationship Id="rId5" Type="http://schemas.openxmlformats.org/officeDocument/2006/relationships/hyperlink" Target="https://www.linkedin.com/company/bridge-co-brasil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47.svg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12000" r="-8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2F1B078-98DC-693C-3FDE-8EBFF5C1D963}"/>
              </a:ext>
            </a:extLst>
          </p:cNvPr>
          <p:cNvSpPr>
            <a:spLocks/>
          </p:cNvSpPr>
          <p:nvPr/>
        </p:nvSpPr>
        <p:spPr>
          <a:xfrm>
            <a:off x="-37576" y="0"/>
            <a:ext cx="12229575" cy="6992638"/>
          </a:xfrm>
          <a:prstGeom prst="rect">
            <a:avLst/>
          </a:prstGeom>
          <a:gradFill flip="none" rotWithShape="1">
            <a:gsLst>
              <a:gs pos="100000">
                <a:schemeClr val="bg2">
                  <a:lumMod val="10000"/>
                  <a:alpha val="20000"/>
                </a:schemeClr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u="sng"/>
          </a:p>
        </p:txBody>
      </p:sp>
      <p:pic>
        <p:nvPicPr>
          <p:cNvPr id="3" name="Imagem 17">
            <a:extLst>
              <a:ext uri="{FF2B5EF4-FFF2-40B4-BE49-F238E27FC236}">
                <a16:creationId xmlns:a16="http://schemas.microsoft.com/office/drawing/2014/main" id="{9F0EA9DA-AE64-AE73-8E46-2F7F1DE65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r="1271"/>
          <a:stretch/>
        </p:blipFill>
        <p:spPr>
          <a:xfrm>
            <a:off x="642342" y="905928"/>
            <a:ext cx="1079999" cy="1108163"/>
          </a:xfrm>
          <a:prstGeom prst="ellipse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0E0D62E-F772-F574-20A5-A161443AD441}"/>
              </a:ext>
            </a:extLst>
          </p:cNvPr>
          <p:cNvSpPr txBox="1"/>
          <p:nvPr/>
        </p:nvSpPr>
        <p:spPr>
          <a:xfrm>
            <a:off x="501355" y="2691910"/>
            <a:ext cx="6723005" cy="207458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180000" rtlCol="0" anchor="t">
            <a:spAutoFit/>
          </a:bodyPr>
          <a:lstStyle/>
          <a:p>
            <a:r>
              <a:rPr lang="pt-BR" sz="3200" b="1">
                <a:solidFill>
                  <a:schemeClr val="bg1"/>
                </a:solidFill>
                <a:latin typeface="Poppins"/>
                <a:cs typeface="Poppins"/>
              </a:rPr>
              <a:t>Da linha de montagem </a:t>
            </a:r>
          </a:p>
          <a:p>
            <a:r>
              <a:rPr lang="pt-BR" sz="3200" b="1">
                <a:solidFill>
                  <a:schemeClr val="bg1"/>
                </a:solidFill>
                <a:latin typeface="Poppins"/>
                <a:cs typeface="Poppins"/>
              </a:rPr>
              <a:t>aos agentes de IA:</a:t>
            </a:r>
          </a:p>
          <a:p>
            <a:r>
              <a:rPr lang="pt-BR" sz="2800">
                <a:solidFill>
                  <a:schemeClr val="bg1"/>
                </a:solidFill>
                <a:latin typeface="Poppins"/>
                <a:cs typeface="Poppins"/>
              </a:rPr>
              <a:t>um século reinventando a automação de processos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28277E4-D20C-B46A-79AF-6CDE70520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31587" y="486228"/>
            <a:ext cx="2275117" cy="68942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042E2D5-008C-AC7E-4314-492B78595138}"/>
              </a:ext>
            </a:extLst>
          </p:cNvPr>
          <p:cNvSpPr txBox="1"/>
          <p:nvPr/>
        </p:nvSpPr>
        <p:spPr>
          <a:xfrm>
            <a:off x="1879658" y="1194492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Carlos Eduardo Carvalho</a:t>
            </a:r>
            <a:b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Sócio-Diretor e CEO da Bridge &amp; Co.</a:t>
            </a:r>
            <a:endParaRPr kumimoji="0" lang="pt-BR" sz="16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9D0746E-FE4A-A64E-FABE-49C262B8904E}"/>
              </a:ext>
            </a:extLst>
          </p:cNvPr>
          <p:cNvSpPr txBox="1"/>
          <p:nvPr/>
        </p:nvSpPr>
        <p:spPr>
          <a:xfrm>
            <a:off x="501355" y="5444314"/>
            <a:ext cx="4466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</a:t>
            </a:r>
            <a:r>
              <a:rPr kumimoji="0" lang="pt-BR" sz="16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arlos.eduardo@bridgeconsulting.com.br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A58E1F6-48A3-0E67-BE1F-B6E230F23F36}"/>
              </a:ext>
            </a:extLst>
          </p:cNvPr>
          <p:cNvSpPr/>
          <p:nvPr/>
        </p:nvSpPr>
        <p:spPr>
          <a:xfrm>
            <a:off x="-47625" y="6045383"/>
            <a:ext cx="12313856" cy="947255"/>
          </a:xfrm>
          <a:custGeom>
            <a:avLst/>
            <a:gdLst>
              <a:gd name="csX0" fmla="*/ 0 w 12313856"/>
              <a:gd name="csY0" fmla="*/ 1287 h 947255"/>
              <a:gd name="csX1" fmla="*/ 5735933 w 12313856"/>
              <a:gd name="csY1" fmla="*/ 390815 h 947255"/>
              <a:gd name="csX2" fmla="*/ 12313857 w 12313856"/>
              <a:gd name="csY2" fmla="*/ 126520 h 947255"/>
              <a:gd name="csX3" fmla="*/ 12313857 w 12313856"/>
              <a:gd name="csY3" fmla="*/ 947255 h 947255"/>
              <a:gd name="csX4" fmla="*/ 0 w 12313856"/>
              <a:gd name="csY4" fmla="*/ 947255 h 947255"/>
              <a:gd name="csX5" fmla="*/ 0 w 12313856"/>
              <a:gd name="csY5" fmla="*/ 1287 h 947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313856" h="947255">
                <a:moveTo>
                  <a:pt x="0" y="1287"/>
                </a:moveTo>
                <a:cubicBezTo>
                  <a:pt x="0" y="1287"/>
                  <a:pt x="2455742" y="655110"/>
                  <a:pt x="5735933" y="390815"/>
                </a:cubicBezTo>
                <a:cubicBezTo>
                  <a:pt x="9016123" y="126520"/>
                  <a:pt x="12313857" y="126520"/>
                  <a:pt x="12313857" y="126520"/>
                </a:cubicBezTo>
                <a:lnTo>
                  <a:pt x="12313857" y="947255"/>
                </a:lnTo>
                <a:lnTo>
                  <a:pt x="0" y="947255"/>
                </a:lnTo>
                <a:cubicBezTo>
                  <a:pt x="0" y="947255"/>
                  <a:pt x="0" y="-40457"/>
                  <a:pt x="0" y="1287"/>
                </a:cubicBezTo>
                <a:close/>
              </a:path>
            </a:pathLst>
          </a:custGeom>
          <a:solidFill>
            <a:srgbClr val="FFFFFF">
              <a:alpha val="42000"/>
            </a:srgbClr>
          </a:solidFill>
          <a:ln w="6400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15CD88F-A3C8-8F21-411B-55CDC27EBBBD}"/>
              </a:ext>
            </a:extLst>
          </p:cNvPr>
          <p:cNvSpPr/>
          <p:nvPr/>
        </p:nvSpPr>
        <p:spPr>
          <a:xfrm>
            <a:off x="-47625" y="6440803"/>
            <a:ext cx="12313856" cy="597203"/>
          </a:xfrm>
          <a:custGeom>
            <a:avLst/>
            <a:gdLst>
              <a:gd name="csX0" fmla="*/ 0 w 12313856"/>
              <a:gd name="csY0" fmla="*/ 811 h 597203"/>
              <a:gd name="csX1" fmla="*/ 5735933 w 12313856"/>
              <a:gd name="csY1" fmla="*/ 246411 h 597203"/>
              <a:gd name="csX2" fmla="*/ 12313857 w 12313856"/>
              <a:gd name="csY2" fmla="*/ 79754 h 597203"/>
              <a:gd name="csX3" fmla="*/ 12313857 w 12313856"/>
              <a:gd name="csY3" fmla="*/ 597204 h 597203"/>
              <a:gd name="csX4" fmla="*/ 0 w 12313856"/>
              <a:gd name="csY4" fmla="*/ 597204 h 597203"/>
              <a:gd name="csX5" fmla="*/ 0 w 12313856"/>
              <a:gd name="csY5" fmla="*/ 811 h 59720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2313856" h="597203">
                <a:moveTo>
                  <a:pt x="0" y="811"/>
                </a:moveTo>
                <a:cubicBezTo>
                  <a:pt x="0" y="811"/>
                  <a:pt x="2455742" y="413004"/>
                  <a:pt x="5735933" y="246411"/>
                </a:cubicBezTo>
                <a:cubicBezTo>
                  <a:pt x="9016123" y="79818"/>
                  <a:pt x="12313857" y="79754"/>
                  <a:pt x="12313857" y="79754"/>
                </a:cubicBezTo>
                <a:lnTo>
                  <a:pt x="12313857" y="597204"/>
                </a:lnTo>
                <a:lnTo>
                  <a:pt x="0" y="597204"/>
                </a:lnTo>
                <a:cubicBezTo>
                  <a:pt x="0" y="597204"/>
                  <a:pt x="0" y="-25503"/>
                  <a:pt x="0" y="811"/>
                </a:cubicBezTo>
                <a:close/>
              </a:path>
            </a:pathLst>
          </a:custGeom>
          <a:solidFill>
            <a:srgbClr val="FFFFFF"/>
          </a:solidFill>
          <a:ln w="6400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3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CB5A3A-D976-9538-F581-3082F62A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F1991743-480E-F4B0-724A-78C7CF461DD9}"/>
              </a:ext>
            </a:extLst>
          </p:cNvPr>
          <p:cNvSpPr txBox="1"/>
          <p:nvPr/>
        </p:nvSpPr>
        <p:spPr>
          <a:xfrm>
            <a:off x="5066260" y="596135"/>
            <a:ext cx="4683989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accent3"/>
                </a:solidFill>
                <a:latin typeface="Poppins"/>
                <a:cs typeface="Poppins"/>
              </a:rPr>
              <a:t>A era mecânica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7B34D4A-5585-30DD-2525-2A9154349B79}"/>
              </a:ext>
            </a:extLst>
          </p:cNvPr>
          <p:cNvSpPr txBox="1"/>
          <p:nvPr/>
        </p:nvSpPr>
        <p:spPr>
          <a:xfrm>
            <a:off x="434770" y="563597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>
                <a:solidFill>
                  <a:schemeClr val="bg1"/>
                </a:solidFill>
              </a:rPr>
              <a:t>Henry Ford, </a:t>
            </a:r>
            <a:r>
              <a:rPr lang="pt-BR" sz="1400" err="1">
                <a:solidFill>
                  <a:schemeClr val="bg1"/>
                </a:solidFill>
              </a:rPr>
              <a:t>ca</a:t>
            </a:r>
            <a:r>
              <a:rPr lang="pt-BR" sz="1400">
                <a:solidFill>
                  <a:schemeClr val="bg1"/>
                </a:solidFill>
              </a:rPr>
              <a:t>. 1919</a:t>
            </a:r>
          </a:p>
          <a:p>
            <a:r>
              <a:rPr lang="pt-BR" sz="1400">
                <a:solidFill>
                  <a:schemeClr val="bg1"/>
                </a:solidFill>
              </a:rPr>
              <a:t>Fonte: Wikipedia.com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B9C4FDB-4374-E9B3-0790-FE72DC588B0E}"/>
              </a:ext>
            </a:extLst>
          </p:cNvPr>
          <p:cNvSpPr/>
          <p:nvPr/>
        </p:nvSpPr>
        <p:spPr>
          <a:xfrm>
            <a:off x="5066260" y="1289050"/>
            <a:ext cx="6601865" cy="2594692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2"/>
                </a:solidFill>
              </a:rPr>
              <a:t>Henry Ford e a linha de montagem móvel (1913).</a:t>
            </a:r>
            <a:br>
              <a:rPr lang="pt-BR" sz="2000" dirty="0">
                <a:solidFill>
                  <a:schemeClr val="bg2"/>
                </a:solidFill>
              </a:rPr>
            </a:br>
            <a:r>
              <a:rPr lang="pt-BR" sz="2000" b="1" dirty="0">
                <a:solidFill>
                  <a:schemeClr val="bg2"/>
                </a:solidFill>
              </a:rPr>
              <a:t>A revolução: </a:t>
            </a:r>
            <a:r>
              <a:rPr lang="pt-BR" sz="2000" dirty="0">
                <a:solidFill>
                  <a:schemeClr val="bg2"/>
                </a:solidFill>
              </a:rPr>
              <a:t>em vez de o trabalhador se mover até o produto, o produto passou a se mover até o trabalhador. O tempo de montagem de um Modelo T caiu de mais de 12 horas para pouco mais de 90 minutos, e o carro que era artigo de luxo virou objeto acessível ao próprio operário que o fabricava.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3FD455-F5AE-27C9-D796-A0F7577718EE}"/>
              </a:ext>
            </a:extLst>
          </p:cNvPr>
          <p:cNvSpPr txBox="1"/>
          <p:nvPr/>
        </p:nvSpPr>
        <p:spPr>
          <a:xfrm>
            <a:off x="5066260" y="4053437"/>
            <a:ext cx="6601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Se Taylor mediu e prescreveu o trabalho, Ford o cristalizou em aço e esteira, embutiu a "única melhor maneira" na própria arquitetura física da fábrica, de modo que o processo já não dependia da disciplina de cada indivíduo, mas era imposto pelo ritmo da linha.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accent3"/>
                </a:solidFill>
              </a:rPr>
              <a:t>No início, a máquina era pior do que o artesão em termos de qualidade. Porém, venceu por custo e escala.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19C7B44-3E02-5EF6-C3EC-E5212837B59D}"/>
              </a:ext>
            </a:extLst>
          </p:cNvPr>
          <p:cNvSpPr/>
          <p:nvPr/>
        </p:nvSpPr>
        <p:spPr>
          <a:xfrm>
            <a:off x="434770" y="960419"/>
            <a:ext cx="3095830" cy="4021393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73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28D21-B4BF-9ED4-0768-D352B54D5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1">
            <a:extLst>
              <a:ext uri="{FF2B5EF4-FFF2-40B4-BE49-F238E27FC236}">
                <a16:creationId xmlns:a16="http://schemas.microsoft.com/office/drawing/2014/main" id="{877DFF36-0BE0-6F72-507A-10618F9139FA}"/>
              </a:ext>
            </a:extLst>
          </p:cNvPr>
          <p:cNvSpPr/>
          <p:nvPr/>
        </p:nvSpPr>
        <p:spPr>
          <a:xfrm>
            <a:off x="3274827" y="1833562"/>
            <a:ext cx="6183497" cy="319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Os </a:t>
            </a:r>
            <a:r>
              <a:rPr lang="pt-BR" sz="3200" i="1" dirty="0" err="1"/>
              <a:t>jobs</a:t>
            </a:r>
            <a:r>
              <a:rPr lang="pt-BR" sz="3200" dirty="0"/>
              <a:t> não mudaram.</a:t>
            </a:r>
            <a:br>
              <a:rPr lang="pt-BR" sz="3200" dirty="0"/>
            </a:br>
            <a:r>
              <a:rPr lang="pt-BR" sz="3200" dirty="0"/>
              <a:t>Continuamos em busca de produzir valor em escala, reduzindo custo e a necessidade de energia humana aplicada aos processos.</a:t>
            </a:r>
          </a:p>
        </p:txBody>
      </p:sp>
    </p:spTree>
    <p:extLst>
      <p:ext uri="{BB962C8B-B14F-4D97-AF65-F5344CB8AC3E}">
        <p14:creationId xmlns:p14="http://schemas.microsoft.com/office/powerpoint/2010/main" val="649491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A8B3FB1-1BF7-8A89-5406-49090CF61238}"/>
              </a:ext>
            </a:extLst>
          </p:cNvPr>
          <p:cNvSpPr/>
          <p:nvPr/>
        </p:nvSpPr>
        <p:spPr>
          <a:xfrm>
            <a:off x="390362" y="419099"/>
            <a:ext cx="3089437" cy="6124576"/>
          </a:xfrm>
          <a:prstGeom prst="roundRect">
            <a:avLst>
              <a:gd name="adj" fmla="val 9288"/>
            </a:avLst>
          </a:prstGeom>
          <a:blipFill dpi="0" rotWithShape="1">
            <a:blip r:embed="rId3"/>
            <a:srcRect/>
            <a:stretch>
              <a:fillRect l="-53266" t="103" r="-68216" b="-98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: Cantos Arredondados 6">
            <a:extLst>
              <a:ext uri="{FF2B5EF4-FFF2-40B4-BE49-F238E27FC236}">
                <a16:creationId xmlns:a16="http://schemas.microsoft.com/office/drawing/2014/main" id="{1F8EB138-1ABC-85B6-42E5-FF0833ACB854}"/>
              </a:ext>
            </a:extLst>
          </p:cNvPr>
          <p:cNvSpPr/>
          <p:nvPr/>
        </p:nvSpPr>
        <p:spPr>
          <a:xfrm>
            <a:off x="3905250" y="1350653"/>
            <a:ext cx="7581900" cy="1652587"/>
          </a:xfrm>
          <a:prstGeom prst="roundRect">
            <a:avLst>
              <a:gd name="adj" fmla="val 724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/>
              <a:t>Claude Shannon (1948) acende a fagulha teórica que vai transformar o processamento de dados nas décadas de 50 e 60. O processo deixa de ser apenas físico e vira fluxo de informação.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8845AFE-24BF-F711-3594-A93BF60F8E29}"/>
              </a:ext>
            </a:extLst>
          </p:cNvPr>
          <p:cNvSpPr txBox="1"/>
          <p:nvPr/>
        </p:nvSpPr>
        <p:spPr>
          <a:xfrm>
            <a:off x="4000500" y="3350198"/>
            <a:ext cx="737235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Não apenas a fábrica, mas o trabalho de escritório passa a ser alvo de padronização, digitalização e busca constante por eficiência operacional.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Concebemos os </a:t>
            </a:r>
            <a:r>
              <a:rPr lang="pt-BR" i="1" dirty="0">
                <a:solidFill>
                  <a:schemeClr val="bg1"/>
                </a:solidFill>
              </a:rPr>
              <a:t>softwares</a:t>
            </a:r>
            <a:r>
              <a:rPr lang="pt-BR" dirty="0">
                <a:solidFill>
                  <a:schemeClr val="bg1"/>
                </a:solidFill>
              </a:rPr>
              <a:t> de gestão empresarial.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Criamos robôs que imitam o clique humano, mas não entendem o que fazem.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O RPA é o ponto mais alto desta era e também o seu limite.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1"/>
                </a:solidFill>
              </a:rPr>
              <a:t>Automatizamos a execução, não o julgamento.</a:t>
            </a:r>
          </a:p>
        </p:txBody>
      </p:sp>
      <p:sp>
        <p:nvSpPr>
          <p:cNvPr id="17" name="CaixaDeTexto 7">
            <a:extLst>
              <a:ext uri="{FF2B5EF4-FFF2-40B4-BE49-F238E27FC236}">
                <a16:creationId xmlns:a16="http://schemas.microsoft.com/office/drawing/2014/main" id="{C374AAAE-2D21-C666-9038-12E3830F0679}"/>
              </a:ext>
            </a:extLst>
          </p:cNvPr>
          <p:cNvSpPr txBox="1"/>
          <p:nvPr/>
        </p:nvSpPr>
        <p:spPr>
          <a:xfrm>
            <a:off x="3835400" y="598212"/>
            <a:ext cx="864311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chemeClr val="bg1"/>
                </a:solidFill>
                <a:latin typeface="Poppins"/>
                <a:cs typeface="Poppins"/>
              </a:rPr>
              <a:t>A era da Informação</a:t>
            </a:r>
          </a:p>
        </p:txBody>
      </p:sp>
      <p:sp>
        <p:nvSpPr>
          <p:cNvPr id="19" name="CaixaDeTexto 9">
            <a:extLst>
              <a:ext uri="{FF2B5EF4-FFF2-40B4-BE49-F238E27FC236}">
                <a16:creationId xmlns:a16="http://schemas.microsoft.com/office/drawing/2014/main" id="{498733DA-492A-E689-CA93-C06BB4DC1002}"/>
              </a:ext>
            </a:extLst>
          </p:cNvPr>
          <p:cNvSpPr txBox="1"/>
          <p:nvPr/>
        </p:nvSpPr>
        <p:spPr>
          <a:xfrm>
            <a:off x="1520952" y="6113201"/>
            <a:ext cx="2781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/>
              <a:t>IBM System/360 Model 50</a:t>
            </a:r>
            <a:br>
              <a:rPr lang="pt-BR" sz="1200" b="1" dirty="0"/>
            </a:br>
            <a:r>
              <a:rPr lang="pt-BR" sz="1200" b="1" dirty="0"/>
              <a:t>Fonte: Wikipedia</a:t>
            </a:r>
          </a:p>
        </p:txBody>
      </p:sp>
    </p:spTree>
    <p:extLst>
      <p:ext uri="{BB962C8B-B14F-4D97-AF65-F5344CB8AC3E}">
        <p14:creationId xmlns:p14="http://schemas.microsoft.com/office/powerpoint/2010/main" val="3742508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3C4FE-AC7D-080E-CC9C-123B62BB6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C5F8511-55CD-BC1A-D326-718FBEEAE7F7}"/>
              </a:ext>
            </a:extLst>
          </p:cNvPr>
          <p:cNvSpPr txBox="1"/>
          <p:nvPr/>
        </p:nvSpPr>
        <p:spPr>
          <a:xfrm>
            <a:off x="3835400" y="503047"/>
            <a:ext cx="8643112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chemeClr val="bg1"/>
                </a:solidFill>
                <a:latin typeface="Poppins"/>
                <a:cs typeface="Poppins"/>
              </a:rPr>
              <a:t>A era dos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bg1"/>
                </a:solidFill>
                <a:latin typeface="Poppins"/>
                <a:cs typeface="Poppins"/>
              </a:rPr>
              <a:t>Agentes Inteligentes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1789735-3611-D948-51B1-D20DBDF9F028}"/>
              </a:ext>
            </a:extLst>
          </p:cNvPr>
          <p:cNvSpPr/>
          <p:nvPr/>
        </p:nvSpPr>
        <p:spPr>
          <a:xfrm>
            <a:off x="3835400" y="1702816"/>
            <a:ext cx="7810499" cy="2056384"/>
          </a:xfrm>
          <a:prstGeom prst="roundRect">
            <a:avLst>
              <a:gd name="adj" fmla="val 724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Em vez de continuarmos focando na eficiência do processo, passamos a contar agora com uma nova força de trabalho digital. Essa força </a:t>
            </a:r>
            <a:r>
              <a:rPr lang="pt-BR" sz="2400" dirty="0" err="1"/>
              <a:t>agêntica</a:t>
            </a:r>
            <a:r>
              <a:rPr lang="pt-BR" sz="2400" dirty="0"/>
              <a:t> raciocina, planeja e age sobre o não previsto.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9570F2-023C-2B5B-C0FC-4E52160B0E00}"/>
              </a:ext>
            </a:extLst>
          </p:cNvPr>
          <p:cNvSpPr txBox="1"/>
          <p:nvPr/>
        </p:nvSpPr>
        <p:spPr>
          <a:xfrm>
            <a:off x="3835399" y="4015851"/>
            <a:ext cx="7810499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Identificamos uma nova forma de reduzir mais ainda o custo de coordenação de uma organização (Coase).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 busca por uma máxima eficiência robótica não é nova. Ela possibilitou o conceito das “Fábricas Escuras” e avança agora no ambiente de serviços e de escritório.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Pela primeira vez, o trabalhador digital não apenas executa fluxos, ele exerce julgamento.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AB49E5-D479-D601-F1EB-552D672E6552}"/>
              </a:ext>
            </a:extLst>
          </p:cNvPr>
          <p:cNvSpPr/>
          <p:nvPr/>
        </p:nvSpPr>
        <p:spPr>
          <a:xfrm>
            <a:off x="390362" y="419099"/>
            <a:ext cx="3089437" cy="6124576"/>
          </a:xfrm>
          <a:prstGeom prst="roundRect">
            <a:avLst>
              <a:gd name="adj" fmla="val 9288"/>
            </a:avLst>
          </a:prstGeom>
          <a:blipFill dpi="0" rotWithShape="1">
            <a:blip r:embed="rId2"/>
            <a:srcRect/>
            <a:stretch>
              <a:fillRect l="-40000" t="-7000" r="-88000" b="-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6AF0F-7E5B-31A7-0C5B-465BDE1B8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1B9693A-32E1-B067-EE8E-DD8309A9E290}"/>
              </a:ext>
            </a:extLst>
          </p:cNvPr>
          <p:cNvSpPr/>
          <p:nvPr/>
        </p:nvSpPr>
        <p:spPr>
          <a:xfrm>
            <a:off x="390362" y="419099"/>
            <a:ext cx="3089437" cy="6124576"/>
          </a:xfrm>
          <a:prstGeom prst="roundRect">
            <a:avLst>
              <a:gd name="adj" fmla="val 9288"/>
            </a:avLst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CDEA603-5862-EBEC-8529-41A029BC5048}"/>
              </a:ext>
            </a:extLst>
          </p:cNvPr>
          <p:cNvSpPr txBox="1"/>
          <p:nvPr/>
        </p:nvSpPr>
        <p:spPr>
          <a:xfrm>
            <a:off x="698499" y="5915681"/>
            <a:ext cx="2781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>
                <a:solidFill>
                  <a:schemeClr val="bg1"/>
                </a:solidFill>
              </a:rPr>
              <a:t>Instagram: </a:t>
            </a:r>
            <a:r>
              <a:rPr lang="pt-BR" sz="1400" err="1">
                <a:solidFill>
                  <a:schemeClr val="bg1"/>
                </a:solidFill>
              </a:rPr>
              <a:t>Power.Ai</a:t>
            </a:r>
            <a:r>
              <a:rPr lang="pt-BR" sz="1400">
                <a:solidFill>
                  <a:schemeClr val="bg1"/>
                </a:solidFill>
              </a:rPr>
              <a:t>, 2025.</a:t>
            </a:r>
          </a:p>
          <a:p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D3E72A20-C6DD-28E2-4FA1-25058AF76F45}"/>
              </a:ext>
            </a:extLst>
          </p:cNvPr>
          <p:cNvSpPr txBox="1"/>
          <p:nvPr/>
        </p:nvSpPr>
        <p:spPr>
          <a:xfrm>
            <a:off x="3835400" y="866604"/>
            <a:ext cx="8643112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chemeClr val="bg1"/>
                </a:solidFill>
                <a:latin typeface="Poppins"/>
                <a:cs typeface="Poppins"/>
              </a:rPr>
              <a:t>O padrão da 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bg1"/>
                </a:solidFill>
                <a:latin typeface="Poppins"/>
                <a:cs typeface="Poppins"/>
              </a:rPr>
              <a:t>ruptura </a:t>
            </a:r>
            <a:r>
              <a:rPr lang="pt-BR" sz="2800" dirty="0">
                <a:solidFill>
                  <a:schemeClr val="bg1"/>
                </a:solidFill>
                <a:latin typeface="Poppins"/>
                <a:cs typeface="Poppins"/>
              </a:rPr>
              <a:t>se repete</a:t>
            </a:r>
          </a:p>
        </p:txBody>
      </p:sp>
      <p:sp>
        <p:nvSpPr>
          <p:cNvPr id="11" name="Retângulo: Cantos Arredondados 2">
            <a:extLst>
              <a:ext uri="{FF2B5EF4-FFF2-40B4-BE49-F238E27FC236}">
                <a16:creationId xmlns:a16="http://schemas.microsoft.com/office/drawing/2014/main" id="{1A33C4FC-7ADB-E614-89A2-D639EA58CA4D}"/>
              </a:ext>
            </a:extLst>
          </p:cNvPr>
          <p:cNvSpPr/>
          <p:nvPr/>
        </p:nvSpPr>
        <p:spPr>
          <a:xfrm>
            <a:off x="3835400" y="2220821"/>
            <a:ext cx="7810499" cy="2056384"/>
          </a:xfrm>
          <a:prstGeom prst="roundRect">
            <a:avLst>
              <a:gd name="adj" fmla="val 724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O número de </a:t>
            </a:r>
            <a:r>
              <a:rPr lang="pt-BR" sz="2400" i="1" dirty="0"/>
              <a:t>startups</a:t>
            </a:r>
            <a:r>
              <a:rPr lang="pt-BR" sz="2400" dirty="0"/>
              <a:t> que nasceram no modelo “Solo </a:t>
            </a:r>
            <a:r>
              <a:rPr lang="pt-BR" sz="2400" dirty="0" err="1"/>
              <a:t>Founder</a:t>
            </a:r>
            <a:r>
              <a:rPr lang="pt-BR" sz="2400" dirty="0"/>
              <a:t>” superou 36% no ano de 2025, segundo o </a:t>
            </a:r>
            <a:r>
              <a:rPr lang="pt-BR" sz="2400" i="1" dirty="0"/>
              <a:t>Solo </a:t>
            </a:r>
            <a:r>
              <a:rPr lang="pt-BR" sz="2400" i="1" dirty="0" err="1"/>
              <a:t>Founders</a:t>
            </a:r>
            <a:r>
              <a:rPr lang="pt-BR" sz="2400" i="1" dirty="0"/>
              <a:t> Report</a:t>
            </a:r>
            <a:r>
              <a:rPr lang="pt-BR" sz="2400" dirty="0"/>
              <a:t>, da Carta.</a:t>
            </a:r>
          </a:p>
        </p:txBody>
      </p:sp>
      <p:sp>
        <p:nvSpPr>
          <p:cNvPr id="13" name="CaixaDeTexto 5">
            <a:extLst>
              <a:ext uri="{FF2B5EF4-FFF2-40B4-BE49-F238E27FC236}">
                <a16:creationId xmlns:a16="http://schemas.microsoft.com/office/drawing/2014/main" id="{B1710462-4F71-8E9E-EB4D-4172F136BECE}"/>
              </a:ext>
            </a:extLst>
          </p:cNvPr>
          <p:cNvSpPr txBox="1"/>
          <p:nvPr/>
        </p:nvSpPr>
        <p:spPr>
          <a:xfrm>
            <a:off x="3835399" y="4637179"/>
            <a:ext cx="781049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Agentes ainda alucinam, os custos ainda são imprevisíveis e o retorno ainda não é o esperado. Mas isso é parte inerente ao padrão de todo início de ruptura, segundo Christensen.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Foi assim com o tear. Foi assim com Ford. Está sendo agora.</a:t>
            </a:r>
          </a:p>
        </p:txBody>
      </p:sp>
    </p:spTree>
    <p:extLst>
      <p:ext uri="{BB962C8B-B14F-4D97-AF65-F5344CB8AC3E}">
        <p14:creationId xmlns:p14="http://schemas.microsoft.com/office/powerpoint/2010/main" val="403546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868680" y="1442434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energia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elétrica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chegou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às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fábricas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por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volta de 1890. O grande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salto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de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produtividade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só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veio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nos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anos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1920.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68678" y="2040206"/>
            <a:ext cx="5078033" cy="2665144"/>
          </a:xfrm>
          <a:prstGeom prst="roundRect">
            <a:avLst>
              <a:gd name="adj" fmla="val 2667"/>
            </a:avLst>
          </a:prstGeom>
          <a:solidFill>
            <a:srgbClr val="DEE3EC">
              <a:alpha val="30000"/>
            </a:srgbClr>
          </a:solidFill>
          <a:ln w="12700">
            <a:solidFill>
              <a:schemeClr val="tx1">
                <a:lumMod val="10000"/>
                <a:lumOff val="90000"/>
              </a:scheme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1472964" y="2134923"/>
            <a:ext cx="3869461" cy="310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10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A </a:t>
            </a:r>
            <a:r>
              <a:rPr kumimoji="0" lang="en-US" sz="1500" b="1" i="0" u="none" strike="noStrike" kern="0" cap="none" spc="100" normalizeH="0" baseline="0" noProof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fábrica</a:t>
            </a:r>
            <a:r>
              <a:rPr kumimoji="0" lang="en-US" sz="1500" b="1" i="0" u="none" strike="noStrike" kern="0" cap="none" spc="10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do </a:t>
            </a:r>
            <a:r>
              <a:rPr kumimoji="0" lang="en-US" sz="1500" b="1" i="0" u="none" strike="noStrike" kern="0" cap="none" spc="100" normalizeH="0" baseline="0" noProof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eixo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0B10FAF-A12C-AC30-D3D3-595545CDD73C}"/>
              </a:ext>
            </a:extLst>
          </p:cNvPr>
          <p:cNvGrpSpPr/>
          <p:nvPr/>
        </p:nvGrpSpPr>
        <p:grpSpPr>
          <a:xfrm>
            <a:off x="1446374" y="2698569"/>
            <a:ext cx="3922644" cy="1632957"/>
            <a:chOff x="2011680" y="2743200"/>
            <a:chExt cx="2011680" cy="1787653"/>
          </a:xfrm>
        </p:grpSpPr>
        <p:sp>
          <p:nvSpPr>
            <p:cNvPr id="10" name="Shape 8"/>
            <p:cNvSpPr/>
            <p:nvPr/>
          </p:nvSpPr>
          <p:spPr>
            <a:xfrm>
              <a:off x="2011680" y="3154680"/>
              <a:ext cx="2011680" cy="0"/>
            </a:xfrm>
            <a:prstGeom prst="line">
              <a:avLst/>
            </a:prstGeom>
            <a:noFill/>
            <a:ln w="9525">
              <a:solidFill>
                <a:srgbClr val="3E5A8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Shape 9"/>
            <p:cNvSpPr/>
            <p:nvPr/>
          </p:nvSpPr>
          <p:spPr>
            <a:xfrm>
              <a:off x="2011680" y="3611880"/>
              <a:ext cx="2011680" cy="0"/>
            </a:xfrm>
            <a:prstGeom prst="line">
              <a:avLst/>
            </a:prstGeom>
            <a:noFill/>
            <a:ln w="9525">
              <a:solidFill>
                <a:srgbClr val="3E5A8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Shape 10"/>
            <p:cNvSpPr/>
            <p:nvPr/>
          </p:nvSpPr>
          <p:spPr>
            <a:xfrm>
              <a:off x="3017520" y="2743200"/>
              <a:ext cx="0" cy="1417320"/>
            </a:xfrm>
            <a:prstGeom prst="line">
              <a:avLst/>
            </a:prstGeom>
            <a:noFill/>
            <a:ln w="50800">
              <a:solidFill>
                <a:schemeClr val="accent2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Shape 11"/>
            <p:cNvSpPr/>
            <p:nvPr/>
          </p:nvSpPr>
          <p:spPr>
            <a:xfrm>
              <a:off x="2331720" y="2926080"/>
              <a:ext cx="1371600" cy="0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Shape 12"/>
            <p:cNvSpPr/>
            <p:nvPr/>
          </p:nvSpPr>
          <p:spPr>
            <a:xfrm>
              <a:off x="2331720" y="3383280"/>
              <a:ext cx="1371600" cy="0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Shape 13"/>
            <p:cNvSpPr/>
            <p:nvPr/>
          </p:nvSpPr>
          <p:spPr>
            <a:xfrm>
              <a:off x="2331720" y="3840480"/>
              <a:ext cx="1371600" cy="0"/>
            </a:xfrm>
            <a:prstGeom prst="line">
              <a:avLst/>
            </a:prstGeom>
            <a:noFill/>
            <a:ln w="15875">
              <a:solidFill>
                <a:schemeClr val="accent2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Shape 14"/>
            <p:cNvSpPr/>
            <p:nvPr/>
          </p:nvSpPr>
          <p:spPr>
            <a:xfrm>
              <a:off x="2286000" y="28072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Shape 15"/>
            <p:cNvSpPr/>
            <p:nvPr/>
          </p:nvSpPr>
          <p:spPr>
            <a:xfrm>
              <a:off x="3520440" y="28072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Shape 16"/>
            <p:cNvSpPr/>
            <p:nvPr/>
          </p:nvSpPr>
          <p:spPr>
            <a:xfrm>
              <a:off x="2286000" y="32644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Shape 17"/>
            <p:cNvSpPr/>
            <p:nvPr/>
          </p:nvSpPr>
          <p:spPr>
            <a:xfrm>
              <a:off x="3520440" y="32644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Shape 18"/>
            <p:cNvSpPr/>
            <p:nvPr/>
          </p:nvSpPr>
          <p:spPr>
            <a:xfrm>
              <a:off x="2286000" y="37216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Shape 19"/>
            <p:cNvSpPr/>
            <p:nvPr/>
          </p:nvSpPr>
          <p:spPr>
            <a:xfrm>
              <a:off x="3520440" y="3721608"/>
              <a:ext cx="274320" cy="237744"/>
            </a:xfrm>
            <a:prstGeom prst="rect">
              <a:avLst/>
            </a:prstGeom>
            <a:solidFill>
              <a:srgbClr val="8397B0"/>
            </a:solidFill>
            <a:ln/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Shape 20"/>
            <p:cNvSpPr/>
            <p:nvPr/>
          </p:nvSpPr>
          <p:spPr>
            <a:xfrm>
              <a:off x="2697480" y="4119373"/>
              <a:ext cx="640080" cy="41148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/>
            <p:cNvSpPr/>
            <p:nvPr/>
          </p:nvSpPr>
          <p:spPr>
            <a:xfrm>
              <a:off x="2697480" y="4119373"/>
              <a:ext cx="64008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3A1608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Vapor</a:t>
              </a: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Shape 4"/>
          <p:cNvSpPr/>
          <p:nvPr/>
        </p:nvSpPr>
        <p:spPr>
          <a:xfrm>
            <a:off x="6260526" y="2040206"/>
            <a:ext cx="5078033" cy="2665144"/>
          </a:xfrm>
          <a:prstGeom prst="roundRect">
            <a:avLst>
              <a:gd name="adj" fmla="val 2667"/>
            </a:avLst>
          </a:prstGeom>
          <a:solidFill>
            <a:srgbClr val="DEE3EC">
              <a:alpha val="30000"/>
            </a:srgbClr>
          </a:solidFill>
          <a:ln w="12700">
            <a:solidFill>
              <a:schemeClr val="tx1">
                <a:lumMod val="10000"/>
                <a:lumOff val="90000"/>
              </a:scheme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6633719" y="2115718"/>
            <a:ext cx="4514371" cy="310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10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A </a:t>
            </a:r>
            <a:r>
              <a:rPr kumimoji="0" lang="en-US" sz="1500" b="1" i="0" u="none" strike="noStrike" kern="0" cap="none" spc="10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fábrica</a:t>
            </a:r>
            <a:r>
              <a:rPr kumimoji="0" lang="en-US" sz="1500" b="1" i="0" u="none" strike="noStrike" kern="0" cap="none" spc="10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do </a:t>
            </a:r>
            <a:r>
              <a:rPr kumimoji="0" lang="en-US" sz="1500" b="1" i="0" u="none" strike="noStrike" kern="0" cap="none" spc="10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fluxo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7439857" y="3269981"/>
            <a:ext cx="591168" cy="444191"/>
          </a:xfrm>
          <a:prstGeom prst="rect">
            <a:avLst/>
          </a:prstGeom>
          <a:solidFill>
            <a:srgbClr val="13345C"/>
          </a:solidFill>
          <a:ln w="12700">
            <a:solidFill>
              <a:srgbClr val="2E8F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7617207" y="2985699"/>
            <a:ext cx="180000" cy="180000"/>
          </a:xfrm>
          <a:prstGeom prst="ellipse">
            <a:avLst/>
          </a:prstGeom>
          <a:solidFill>
            <a:srgbClr val="2E8FE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8622192" y="3269981"/>
            <a:ext cx="591168" cy="444191"/>
          </a:xfrm>
          <a:prstGeom prst="rect">
            <a:avLst/>
          </a:prstGeom>
          <a:solidFill>
            <a:srgbClr val="13345C"/>
          </a:solidFill>
          <a:ln w="12700">
            <a:solidFill>
              <a:srgbClr val="2E8F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8799543" y="2985699"/>
            <a:ext cx="180000" cy="180000"/>
          </a:xfrm>
          <a:prstGeom prst="ellipse">
            <a:avLst/>
          </a:prstGeom>
          <a:solidFill>
            <a:srgbClr val="2E8FE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9804528" y="3269981"/>
            <a:ext cx="591168" cy="444191"/>
          </a:xfrm>
          <a:prstGeom prst="rect">
            <a:avLst/>
          </a:prstGeom>
          <a:solidFill>
            <a:srgbClr val="13345C"/>
          </a:solidFill>
          <a:ln w="12700">
            <a:solidFill>
              <a:srgbClr val="2E8F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9981878" y="2985699"/>
            <a:ext cx="180000" cy="180000"/>
          </a:xfrm>
          <a:prstGeom prst="ellipse">
            <a:avLst/>
          </a:prstGeom>
          <a:solidFill>
            <a:srgbClr val="2E8FE8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1" name="Shape 29"/>
          <p:cNvSpPr/>
          <p:nvPr/>
        </p:nvSpPr>
        <p:spPr>
          <a:xfrm>
            <a:off x="8084767" y="3492077"/>
            <a:ext cx="483683" cy="0"/>
          </a:xfrm>
          <a:prstGeom prst="line">
            <a:avLst/>
          </a:prstGeom>
          <a:noFill/>
          <a:ln w="19050">
            <a:solidFill>
              <a:srgbClr val="2E8FE8"/>
            </a:solidFill>
            <a:prstDash val="solid"/>
            <a:tailEnd type="triangle"/>
          </a:ln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9267102" y="3492077"/>
            <a:ext cx="483683" cy="0"/>
          </a:xfrm>
          <a:prstGeom prst="line">
            <a:avLst/>
          </a:prstGeom>
          <a:noFill/>
          <a:ln w="19050">
            <a:solidFill>
              <a:srgbClr val="2E8FE8"/>
            </a:solidFill>
            <a:prstDash val="solid"/>
            <a:tailEnd type="triangle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988695" y="4905218"/>
            <a:ext cx="4958016" cy="50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Trocaram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o motor a vapor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pelo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elétrico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mantiveram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eixos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. 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ganho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produtividade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foi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quase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nulo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621401" y="4883030"/>
            <a:ext cx="43200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Cada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máquina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ganhou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seu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próprio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motor. Só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então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a planta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foi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redesenhada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pela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lógica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trabalho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Arial" pitchFamily="34" charset="-122"/>
                <a:cs typeface="Arial" pitchFamily="34" charset="-120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438331" y="5710407"/>
            <a:ext cx="1131533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E se 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sua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empresa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ainda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for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uma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fábrica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de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eixos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só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com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 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Arial" pitchFamily="34" charset="-122"/>
                <a:cs typeface="Arial" pitchFamily="34" charset="-120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8" name="CaixaDeTexto 7">
            <a:extLst>
              <a:ext uri="{FF2B5EF4-FFF2-40B4-BE49-F238E27FC236}">
                <a16:creationId xmlns:a16="http://schemas.microsoft.com/office/drawing/2014/main" id="{9B4337B6-7A00-56AA-3F19-202D7A8B7E6E}"/>
              </a:ext>
            </a:extLst>
          </p:cNvPr>
          <p:cNvSpPr txBox="1"/>
          <p:nvPr/>
        </p:nvSpPr>
        <p:spPr>
          <a:xfrm>
            <a:off x="731520" y="944327"/>
            <a:ext cx="864311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tx2"/>
                </a:solidFill>
                <a:latin typeface="Poppins"/>
                <a:cs typeface="Poppins"/>
              </a:rPr>
              <a:t>O atraso de quarenta anos</a:t>
            </a:r>
          </a:p>
        </p:txBody>
      </p:sp>
      <p:sp>
        <p:nvSpPr>
          <p:cNvPr id="39" name="CaixaDeTexto 7">
            <a:extLst>
              <a:ext uri="{FF2B5EF4-FFF2-40B4-BE49-F238E27FC236}">
                <a16:creationId xmlns:a16="http://schemas.microsoft.com/office/drawing/2014/main" id="{8501B498-A6A8-2251-C64A-C842BEF09E51}"/>
              </a:ext>
            </a:extLst>
          </p:cNvPr>
          <p:cNvSpPr txBox="1"/>
          <p:nvPr/>
        </p:nvSpPr>
        <p:spPr>
          <a:xfrm>
            <a:off x="731520" y="532847"/>
            <a:ext cx="864311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dirty="0">
                <a:solidFill>
                  <a:schemeClr val="tx2"/>
                </a:solidFill>
                <a:latin typeface="Poppins"/>
                <a:cs typeface="Poppins"/>
              </a:rPr>
              <a:t>A lição da eletricidade</a:t>
            </a:r>
          </a:p>
        </p:txBody>
      </p:sp>
      <p:sp>
        <p:nvSpPr>
          <p:cNvPr id="36" name="Text 34"/>
          <p:cNvSpPr/>
          <p:nvPr/>
        </p:nvSpPr>
        <p:spPr>
          <a:xfrm>
            <a:off x="7987284" y="6519672"/>
            <a:ext cx="405957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Base conceitual: Paul David, “The Dynamo and the Computer”, 1990.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689FCE-250D-28FC-99E4-668213A53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1">
            <a:extLst>
              <a:ext uri="{FF2B5EF4-FFF2-40B4-BE49-F238E27FC236}">
                <a16:creationId xmlns:a16="http://schemas.microsoft.com/office/drawing/2014/main" id="{C130DA27-E1E2-0B99-06B2-49C3D35BA498}"/>
              </a:ext>
            </a:extLst>
          </p:cNvPr>
          <p:cNvSpPr/>
          <p:nvPr/>
        </p:nvSpPr>
        <p:spPr>
          <a:xfrm>
            <a:off x="2807549" y="1460553"/>
            <a:ext cx="6576901" cy="319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Os </a:t>
            </a:r>
            <a:r>
              <a:rPr lang="pt-BR" sz="3200" i="1" dirty="0" err="1"/>
              <a:t>jobs</a:t>
            </a:r>
            <a:r>
              <a:rPr lang="pt-BR" sz="3200" dirty="0"/>
              <a:t> não mudaram.</a:t>
            </a:r>
            <a:br>
              <a:rPr lang="pt-BR" sz="3200" dirty="0"/>
            </a:br>
            <a:r>
              <a:rPr lang="pt-BR" sz="3200" dirty="0"/>
              <a:t>Continuamos em busca de produzir valor em escala, reduzindo custo e a necessidade de energia humana aplicada aos processos.</a:t>
            </a:r>
          </a:p>
        </p:txBody>
      </p:sp>
    </p:spTree>
    <p:extLst>
      <p:ext uri="{BB962C8B-B14F-4D97-AF65-F5344CB8AC3E}">
        <p14:creationId xmlns:p14="http://schemas.microsoft.com/office/powerpoint/2010/main" val="1931785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B0235-5215-D0C0-E4C0-96B46D414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8612D9F-2066-C831-0523-EED854504092}"/>
              </a:ext>
            </a:extLst>
          </p:cNvPr>
          <p:cNvSpPr txBox="1"/>
          <p:nvPr/>
        </p:nvSpPr>
        <p:spPr>
          <a:xfrm>
            <a:off x="617758" y="383557"/>
            <a:ext cx="918040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bg1"/>
                </a:solidFill>
                <a:latin typeface="Poppins"/>
                <a:cs typeface="Poppins"/>
              </a:rPr>
              <a:t>Os JTBD e a </a:t>
            </a:r>
            <a:r>
              <a:rPr lang="pt-BR" sz="2800" b="1" dirty="0" err="1">
                <a:solidFill>
                  <a:schemeClr val="bg1"/>
                </a:solidFill>
                <a:latin typeface="Poppins"/>
                <a:cs typeface="Poppins"/>
              </a:rPr>
              <a:t>exponencialidade</a:t>
            </a:r>
            <a:endParaRPr lang="pt-BR" sz="2800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8A6F3B4-D8DD-9F97-B88B-CB2FBF6EF94F}"/>
              </a:ext>
            </a:extLst>
          </p:cNvPr>
          <p:cNvSpPr/>
          <p:nvPr/>
        </p:nvSpPr>
        <p:spPr>
          <a:xfrm>
            <a:off x="8408275" y="1154424"/>
            <a:ext cx="3266969" cy="1063561"/>
          </a:xfrm>
          <a:prstGeom prst="roundRect">
            <a:avLst>
              <a:gd name="adj" fmla="val 953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Produzir valor de forma previsível e em escala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FC8BAC7-405F-CE87-15A7-CA4E42F21351}"/>
              </a:ext>
            </a:extLst>
          </p:cNvPr>
          <p:cNvSpPr/>
          <p:nvPr/>
        </p:nvSpPr>
        <p:spPr>
          <a:xfrm>
            <a:off x="8408275" y="2460970"/>
            <a:ext cx="3266969" cy="1063561"/>
          </a:xfrm>
          <a:prstGeom prst="roundRect">
            <a:avLst>
              <a:gd name="adj" fmla="val 953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Reduzir o custo de coordenar o trabalho e o desempenho dos outros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29FD8B8-2E05-B1C0-5B3D-CB89AFD73903}"/>
              </a:ext>
            </a:extLst>
          </p:cNvPr>
          <p:cNvSpPr/>
          <p:nvPr/>
        </p:nvSpPr>
        <p:spPr>
          <a:xfrm>
            <a:off x="8408275" y="3767516"/>
            <a:ext cx="3266969" cy="1063561"/>
          </a:xfrm>
          <a:prstGeom prst="roundRect">
            <a:avLst>
              <a:gd name="adj" fmla="val 13099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Reduzir custo, tempo e erros de produção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7F72007-BE92-1646-FC73-AED3A855409A}"/>
              </a:ext>
            </a:extLst>
          </p:cNvPr>
          <p:cNvSpPr/>
          <p:nvPr/>
        </p:nvSpPr>
        <p:spPr>
          <a:xfrm>
            <a:off x="8408275" y="5074061"/>
            <a:ext cx="3266969" cy="1063561"/>
          </a:xfrm>
          <a:prstGeom prst="roundRect">
            <a:avLst>
              <a:gd name="adj" fmla="val 1399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Perpetuar-se: gerar lucro sustentável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B4C4BADC-ABD4-D966-E4A1-C41BB545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58" y="1154424"/>
            <a:ext cx="7487632" cy="4991755"/>
          </a:xfrm>
          <a:prstGeom prst="roundRect">
            <a:avLst>
              <a:gd name="adj" fmla="val 7253"/>
            </a:avLst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2463A9F5-B324-B7AF-A276-9D164330860E}"/>
              </a:ext>
            </a:extLst>
          </p:cNvPr>
          <p:cNvSpPr txBox="1"/>
          <p:nvPr/>
        </p:nvSpPr>
        <p:spPr>
          <a:xfrm>
            <a:off x="520593" y="6239937"/>
            <a:ext cx="2082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>
                <a:solidFill>
                  <a:schemeClr val="bg1"/>
                </a:solidFill>
              </a:rPr>
              <a:t>Fonte: o autor, usando IA.</a:t>
            </a:r>
          </a:p>
        </p:txBody>
      </p:sp>
    </p:spTree>
    <p:extLst>
      <p:ext uri="{BB962C8B-B14F-4D97-AF65-F5344CB8AC3E}">
        <p14:creationId xmlns:p14="http://schemas.microsoft.com/office/powerpoint/2010/main" val="1039599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A6017-4313-3AB0-B723-059B9C364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B301E2C-BDEF-5F3D-B96E-3D3953604660}"/>
              </a:ext>
            </a:extLst>
          </p:cNvPr>
          <p:cNvSpPr txBox="1"/>
          <p:nvPr/>
        </p:nvSpPr>
        <p:spPr>
          <a:xfrm>
            <a:off x="3856906" y="424593"/>
            <a:ext cx="460129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chemeClr val="bg1"/>
                </a:solidFill>
                <a:latin typeface="Poppins"/>
                <a:cs typeface="Poppins"/>
              </a:rPr>
              <a:t>As pedras no caminho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FCFF305-C275-229C-58C6-E9D1A6128C3B}"/>
              </a:ext>
            </a:extLst>
          </p:cNvPr>
          <p:cNvSpPr/>
          <p:nvPr/>
        </p:nvSpPr>
        <p:spPr>
          <a:xfrm>
            <a:off x="3954317" y="1269576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i="1" dirty="0">
                <a:solidFill>
                  <a:schemeClr val="tx1"/>
                </a:solidFill>
              </a:rPr>
              <a:t>Agent </a:t>
            </a:r>
            <a:r>
              <a:rPr lang="pt-BR" i="1" dirty="0" err="1">
                <a:solidFill>
                  <a:schemeClr val="tx1"/>
                </a:solidFill>
              </a:rPr>
              <a:t>Sprawl</a:t>
            </a:r>
            <a:r>
              <a:rPr lang="pt-BR" i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e a dívida de governança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89FEBB2-2187-F838-7727-17D717A001E7}"/>
              </a:ext>
            </a:extLst>
          </p:cNvPr>
          <p:cNvSpPr/>
          <p:nvPr/>
        </p:nvSpPr>
        <p:spPr>
          <a:xfrm>
            <a:off x="3954316" y="3114625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dirty="0">
                <a:solidFill>
                  <a:schemeClr val="tx1"/>
                </a:solidFill>
              </a:rPr>
              <a:t>O paradoxo da produtividade se repete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FDEF632-27FF-1DDA-F202-356F3BED13B2}"/>
              </a:ext>
            </a:extLst>
          </p:cNvPr>
          <p:cNvSpPr/>
          <p:nvPr/>
        </p:nvSpPr>
        <p:spPr>
          <a:xfrm>
            <a:off x="3954316" y="4959674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dirty="0">
                <a:solidFill>
                  <a:schemeClr val="tx1"/>
                </a:solidFill>
              </a:rPr>
              <a:t>Deslocamento social e erosão da base de talentos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F0F992D-A49F-4D72-8FAB-56520B209767}"/>
              </a:ext>
            </a:extLst>
          </p:cNvPr>
          <p:cNvSpPr/>
          <p:nvPr/>
        </p:nvSpPr>
        <p:spPr>
          <a:xfrm>
            <a:off x="7900576" y="1269576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dirty="0">
                <a:solidFill>
                  <a:schemeClr val="tx1"/>
                </a:solidFill>
              </a:rPr>
              <a:t>O problema da responsabilização e da confiança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AF2C7A5-CA29-11F0-5F41-CDED50D49E58}"/>
              </a:ext>
            </a:extLst>
          </p:cNvPr>
          <p:cNvSpPr/>
          <p:nvPr/>
        </p:nvSpPr>
        <p:spPr>
          <a:xfrm>
            <a:off x="7900576" y="3114625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dirty="0">
                <a:solidFill>
                  <a:schemeClr val="tx1"/>
                </a:solidFill>
              </a:rPr>
              <a:t>Concentração de poder e dependência de infraestrutura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E70917D-CCB3-DE49-140A-667A36534E2E}"/>
              </a:ext>
            </a:extLst>
          </p:cNvPr>
          <p:cNvSpPr/>
          <p:nvPr/>
        </p:nvSpPr>
        <p:spPr>
          <a:xfrm>
            <a:off x="7900576" y="4959674"/>
            <a:ext cx="3732623" cy="15840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0000" tIns="180000" rIns="180000" bIns="180000" rtlCol="0" anchor="ctr"/>
          <a:lstStyle/>
          <a:p>
            <a:r>
              <a:rPr lang="pt-BR" dirty="0">
                <a:solidFill>
                  <a:schemeClr val="tx1"/>
                </a:solidFill>
              </a:rPr>
              <a:t>A abdicação do julgamento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0A43B5-D341-FB6C-BA35-6606C6E5678B}"/>
              </a:ext>
            </a:extLst>
          </p:cNvPr>
          <p:cNvSpPr/>
          <p:nvPr/>
        </p:nvSpPr>
        <p:spPr>
          <a:xfrm>
            <a:off x="390362" y="419099"/>
            <a:ext cx="3089437" cy="6124576"/>
          </a:xfrm>
          <a:prstGeom prst="roundRect">
            <a:avLst>
              <a:gd name="adj" fmla="val 9288"/>
            </a:avLst>
          </a:prstGeom>
          <a:blipFill dpi="0" rotWithShape="1">
            <a:blip r:embed="rId2"/>
            <a:srcRect/>
            <a:stretch>
              <a:fillRect l="-11000" r="-58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ABE5891-DC8D-50FF-4C6F-4388DDCC5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49" y="1473526"/>
            <a:ext cx="1508174" cy="11760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365993B-4314-DC4B-05CB-4327384F1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788" y="1354447"/>
            <a:ext cx="1735720" cy="13535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C31550-5452-7646-DF33-D3BEDFEA4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49" y="3257550"/>
            <a:ext cx="1463579" cy="114132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166F655-2CC5-F81E-5022-67A4BE4809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76" y="3329307"/>
            <a:ext cx="1543103" cy="120333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D08F669-7E83-AEDD-ECE7-D3500353DE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49" y="5211801"/>
            <a:ext cx="1384616" cy="10797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9C746A1-3C15-577F-F677-A3E8A91AEA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459" y="5230851"/>
            <a:ext cx="1490795" cy="116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41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1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E132AB-8981-F5A5-69D4-06F8E1FD9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B9B95816-2BDA-FD30-22D2-3E6902341FDD}"/>
              </a:ext>
            </a:extLst>
          </p:cNvPr>
          <p:cNvSpPr txBox="1"/>
          <p:nvPr/>
        </p:nvSpPr>
        <p:spPr>
          <a:xfrm>
            <a:off x="4838700" y="424593"/>
            <a:ext cx="459065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chemeClr val="bg1"/>
                </a:solidFill>
                <a:latin typeface="Poppins"/>
                <a:cs typeface="Poppins"/>
              </a:rPr>
              <a:t>Reflexão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442050D-2FDF-F197-7AE0-0ABADEAE0875}"/>
              </a:ext>
            </a:extLst>
          </p:cNvPr>
          <p:cNvSpPr/>
          <p:nvPr/>
        </p:nvSpPr>
        <p:spPr>
          <a:xfrm>
            <a:off x="4838700" y="1522624"/>
            <a:ext cx="6803403" cy="1787363"/>
          </a:xfrm>
          <a:prstGeom prst="roundRect">
            <a:avLst>
              <a:gd name="adj" fmla="val 724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Se os </a:t>
            </a:r>
            <a:r>
              <a:rPr lang="pt-BR" sz="2000" i="1" dirty="0" err="1">
                <a:solidFill>
                  <a:schemeClr val="tx1"/>
                </a:solidFill>
              </a:rPr>
              <a:t>jobs</a:t>
            </a:r>
            <a:r>
              <a:rPr lang="pt-BR" sz="2000" dirty="0">
                <a:solidFill>
                  <a:schemeClr val="tx1"/>
                </a:solidFill>
              </a:rPr>
              <a:t> principais não mudam e, era após era, melhoramos o aparato tecnológico para fazer as mais diversas atividades laborais, o que restará de exclusivamente humano?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371F038-98F2-2D2B-F498-FCE9749CF595}"/>
              </a:ext>
            </a:extLst>
          </p:cNvPr>
          <p:cNvSpPr/>
          <p:nvPr/>
        </p:nvSpPr>
        <p:spPr>
          <a:xfrm>
            <a:off x="4838700" y="3656198"/>
            <a:ext cx="6803403" cy="1787363"/>
          </a:xfrm>
          <a:prstGeom prst="roundRect">
            <a:avLst>
              <a:gd name="adj" fmla="val 7243"/>
            </a:avLst>
          </a:prstGeom>
          <a:gradFill>
            <a:gsLst>
              <a:gs pos="100000">
                <a:schemeClr val="accent2"/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180000" rtlCol="0" anchor="ctr"/>
          <a:lstStyle/>
          <a:p>
            <a:pPr algn="ctr"/>
            <a:r>
              <a:rPr lang="pt-BR" sz="2000" dirty="0">
                <a:solidFill>
                  <a:schemeClr val="bg1"/>
                </a:solidFill>
              </a:rPr>
              <a:t>Talvez o único </a:t>
            </a:r>
            <a:r>
              <a:rPr lang="pt-BR" sz="2000" i="1" dirty="0" err="1">
                <a:solidFill>
                  <a:schemeClr val="bg1"/>
                </a:solidFill>
              </a:rPr>
              <a:t>job</a:t>
            </a:r>
            <a:r>
              <a:rPr lang="pt-BR" sz="2000" dirty="0">
                <a:solidFill>
                  <a:schemeClr val="bg1"/>
                </a:solidFill>
              </a:rPr>
              <a:t> que não poderá ser delegado para a máquina e automatizado seja decidir </a:t>
            </a:r>
            <a:r>
              <a:rPr lang="pt-BR" sz="2000" i="1" dirty="0">
                <a:solidFill>
                  <a:schemeClr val="bg1"/>
                </a:solidFill>
              </a:rPr>
              <a:t>qual trabalho vale a pena fazer. </a:t>
            </a:r>
            <a:r>
              <a:rPr lang="pt-BR" sz="2000" dirty="0">
                <a:solidFill>
                  <a:schemeClr val="bg1"/>
                </a:solidFill>
              </a:rPr>
              <a:t>Não o como, mas o “</a:t>
            </a:r>
            <a:r>
              <a:rPr lang="pt-BR" sz="2000" i="1" dirty="0">
                <a:solidFill>
                  <a:schemeClr val="bg1"/>
                </a:solidFill>
              </a:rPr>
              <a:t>por quê”.</a:t>
            </a:r>
          </a:p>
        </p:txBody>
      </p:sp>
    </p:spTree>
    <p:extLst>
      <p:ext uri="{BB962C8B-B14F-4D97-AF65-F5344CB8AC3E}">
        <p14:creationId xmlns:p14="http://schemas.microsoft.com/office/powerpoint/2010/main" val="87578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721AEA-AF73-386B-582B-374F81C6D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1">
            <a:extLst>
              <a:ext uri="{FF2B5EF4-FFF2-40B4-BE49-F238E27FC236}">
                <a16:creationId xmlns:a16="http://schemas.microsoft.com/office/drawing/2014/main" id="{C59C8BC7-2744-3324-A1A1-579C082C1732}"/>
              </a:ext>
            </a:extLst>
          </p:cNvPr>
          <p:cNvSpPr/>
          <p:nvPr/>
        </p:nvSpPr>
        <p:spPr>
          <a:xfrm>
            <a:off x="2000282" y="1833562"/>
            <a:ext cx="7680304" cy="319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/>
              <a:t>Você não quer um </a:t>
            </a:r>
            <a:r>
              <a:rPr lang="pt-BR" sz="3200" b="1"/>
              <a:t>RPA</a:t>
            </a:r>
            <a:r>
              <a:rPr lang="pt-BR" sz="3200"/>
              <a:t>.</a:t>
            </a:r>
            <a:br>
              <a:rPr lang="pt-BR" sz="3200"/>
            </a:br>
            <a:r>
              <a:rPr lang="pt-BR" sz="3200"/>
              <a:t>Você não quer um </a:t>
            </a:r>
            <a:r>
              <a:rPr lang="pt-BR" sz="3200" b="1"/>
              <a:t>Agente Inteligente</a:t>
            </a:r>
            <a:r>
              <a:rPr lang="pt-BR" sz="3200"/>
              <a:t>.</a:t>
            </a:r>
            <a:br>
              <a:rPr lang="pt-BR" sz="3200"/>
            </a:br>
            <a:r>
              <a:rPr lang="pt-BR" sz="3200"/>
              <a:t>Você não está nem aí para a </a:t>
            </a:r>
            <a:r>
              <a:rPr lang="pt-BR" sz="3200" b="1"/>
              <a:t>SAP</a:t>
            </a:r>
            <a:r>
              <a:rPr lang="pt-BR" sz="3200"/>
              <a:t>, para a Microsoft ou para a </a:t>
            </a:r>
            <a:r>
              <a:rPr lang="pt-BR" sz="3200" b="1"/>
              <a:t>OpenAI</a:t>
            </a:r>
            <a:r>
              <a:rPr lang="pt-BR" sz="3200"/>
              <a:t>.</a:t>
            </a:r>
            <a:br>
              <a:rPr lang="pt-BR" sz="3200"/>
            </a:br>
            <a:br>
              <a:rPr lang="pt-BR" sz="3200"/>
            </a:br>
            <a:r>
              <a:rPr lang="pt-BR" sz="3200"/>
              <a:t>Você só quer que um trabalho </a:t>
            </a:r>
            <a:r>
              <a:rPr lang="pt-BR" sz="3200" b="1"/>
              <a:t>seja feito</a:t>
            </a:r>
            <a:r>
              <a:rPr lang="pt-BR" sz="3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9890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0BDCEB-5EA3-1B75-2622-1B6B1F719E3A}"/>
              </a:ext>
            </a:extLst>
          </p:cNvPr>
          <p:cNvSpPr>
            <a:spLocks noGrp="1"/>
          </p:cNvSpPr>
          <p:nvPr/>
        </p:nvSpPr>
        <p:spPr>
          <a:xfrm>
            <a:off x="390334" y="2686812"/>
            <a:ext cx="3582543" cy="3862959"/>
          </a:xfrm>
          <a:prstGeom prst="roundRect">
            <a:avLst>
              <a:gd name="adj" fmla="val 1015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5750" tIns="1368000" rIns="285750" bIns="323850" anchor="t">
            <a:normAutofit/>
          </a:bodyPr>
          <a:lstStyle/>
          <a:p>
            <a:pPr algn="l">
              <a:defRPr sz="1463" b="0" i="0">
                <a:solidFill>
                  <a:srgbClr val="06245D"/>
                </a:solidFill>
                <a:latin typeface="Utile"/>
                <a:ea typeface="Utile"/>
                <a:cs typeface="Utile"/>
              </a:defRPr>
            </a:pPr>
            <a:r>
              <a:rPr sz="146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Enxergue</a:t>
            </a:r>
            <a:r>
              <a:rPr sz="146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sua</a:t>
            </a:r>
            <a:r>
              <a:rPr sz="146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organização</a:t>
            </a:r>
            <a:r>
              <a:rPr sz="146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pela lente </a:t>
            </a:r>
            <a:r>
              <a:rPr sz="146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pragmática</a:t>
            </a:r>
            <a:r>
              <a:rPr sz="146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dos </a:t>
            </a:r>
            <a:r>
              <a:rPr lang="pt-BR" sz="1463" b="1" i="1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j</a:t>
            </a:r>
            <a:r>
              <a:rPr sz="1463" b="1" i="1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obs</a:t>
            </a:r>
            <a:r>
              <a:rPr sz="1463" b="1" i="1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lang="pt-BR" sz="1463" b="1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i</a:t>
            </a:r>
            <a:r>
              <a:rPr sz="146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mutáveis</a:t>
            </a:r>
            <a:r>
              <a:rPr sz="146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 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O tempo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não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é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igual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para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todas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 Cada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uma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está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vivendo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em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uma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era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distinta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 Qual é o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próximo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passo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que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gera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valor? E qual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papel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você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vai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46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assumir</a:t>
            </a:r>
            <a:r>
              <a:rPr sz="146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842EDF-BB10-546A-429B-A2EDB80AADB0}"/>
              </a:ext>
            </a:extLst>
          </p:cNvPr>
          <p:cNvSpPr>
            <a:spLocks noGrp="1"/>
          </p:cNvSpPr>
          <p:nvPr/>
        </p:nvSpPr>
        <p:spPr>
          <a:xfrm>
            <a:off x="4304729" y="2686812"/>
            <a:ext cx="3582543" cy="3862959"/>
          </a:xfrm>
          <a:prstGeom prst="roundRect">
            <a:avLst>
              <a:gd name="adj" fmla="val 1015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5750" tIns="1368000" rIns="285750" bIns="323850" anchor="t">
            <a:normAutofit/>
          </a:bodyPr>
          <a:lstStyle/>
          <a:p>
            <a:pPr algn="l">
              <a:defRPr sz="1538" b="0" i="0">
                <a:solidFill>
                  <a:srgbClr val="06245D"/>
                </a:solidFill>
                <a:latin typeface="Utile"/>
                <a:ea typeface="Utile"/>
                <a:cs typeface="Utile"/>
              </a:defRPr>
            </a:pP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Reconheça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que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estamos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no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meio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do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caos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de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uma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transformação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de </a:t>
            </a:r>
            <a:r>
              <a:rPr sz="1538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ruptura</a:t>
            </a:r>
            <a:r>
              <a:rPr sz="1538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 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Neste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momento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,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mentalidade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de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aprendiz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e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agilidade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valem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mais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do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que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boa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parte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da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sua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538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formação</a:t>
            </a:r>
            <a:r>
              <a:rPr sz="1538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2F1B13-39D9-D514-C405-62CC867E6E17}"/>
              </a:ext>
            </a:extLst>
          </p:cNvPr>
          <p:cNvSpPr>
            <a:spLocks noGrp="1"/>
          </p:cNvSpPr>
          <p:nvPr/>
        </p:nvSpPr>
        <p:spPr>
          <a:xfrm>
            <a:off x="8219027" y="2686812"/>
            <a:ext cx="3582543" cy="3862959"/>
          </a:xfrm>
          <a:prstGeom prst="roundRect">
            <a:avLst>
              <a:gd name="adj" fmla="val 1015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5750" tIns="1368000" rIns="285750" bIns="323850" anchor="t">
            <a:normAutofit/>
          </a:bodyPr>
          <a:lstStyle/>
          <a:p>
            <a:pPr algn="l">
              <a:defRPr sz="1613" b="0" i="0">
                <a:solidFill>
                  <a:srgbClr val="06245D"/>
                </a:solidFill>
                <a:latin typeface="Utile"/>
                <a:ea typeface="Utile"/>
                <a:cs typeface="Utile"/>
              </a:defRPr>
            </a:pP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Fortaleça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o </a:t>
            </a: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que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nos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torna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e </a:t>
            </a: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mantém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613" b="1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humanos</a:t>
            </a:r>
            <a:r>
              <a:rPr sz="1613" b="1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: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colaboração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,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empatia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,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discernimento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e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coragem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para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seguirmos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em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 </a:t>
            </a:r>
            <a:r>
              <a:rPr sz="1613" b="0" i="0" dirty="0" err="1">
                <a:solidFill>
                  <a:srgbClr val="06245D"/>
                </a:solidFill>
                <a:latin typeface="Utile"/>
                <a:ea typeface="Utile"/>
                <a:cs typeface="Utile"/>
              </a:rPr>
              <a:t>frente</a:t>
            </a:r>
            <a:r>
              <a:rPr sz="1613" b="0" i="0" dirty="0">
                <a:solidFill>
                  <a:srgbClr val="06245D"/>
                </a:solidFill>
                <a:latin typeface="Utile"/>
                <a:ea typeface="Utile"/>
                <a:cs typeface="Utile"/>
              </a:rPr>
              <a:t>.</a:t>
            </a:r>
          </a:p>
        </p:txBody>
      </p:sp>
      <p:pic>
        <p:nvPicPr>
          <p:cNvPr id="32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3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34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525" cy="9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787DBE-B462-D5A9-1C88-41B7AEF545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422" y="2705017"/>
            <a:ext cx="1856803" cy="14479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841DE9-89B1-6123-EDA5-DE96CAF83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9" y="2889127"/>
            <a:ext cx="1384616" cy="10797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31C8DE-DFFA-9992-E507-5DE502089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84" y="2932109"/>
            <a:ext cx="1565591" cy="122087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0B140D-1456-47C0-6FB4-72EB55F837CD}"/>
              </a:ext>
            </a:extLst>
          </p:cNvPr>
          <p:cNvSpPr/>
          <p:nvPr/>
        </p:nvSpPr>
        <p:spPr>
          <a:xfrm>
            <a:off x="390364" y="308227"/>
            <a:ext cx="11411272" cy="2024008"/>
          </a:xfrm>
          <a:prstGeom prst="roundRect">
            <a:avLst>
              <a:gd name="adj" fmla="val 6145"/>
            </a:avLst>
          </a:prstGeom>
          <a:blipFill dpi="0" rotWithShape="1">
            <a:blip r:embed="rId9"/>
            <a:srcRect/>
            <a:stretch>
              <a:fillRect t="-28000" r="-2000" b="-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774908-E19A-17B4-FA7E-4B61A8460FA4}"/>
              </a:ext>
            </a:extLst>
          </p:cNvPr>
          <p:cNvSpPr/>
          <p:nvPr/>
        </p:nvSpPr>
        <p:spPr>
          <a:xfrm>
            <a:off x="390364" y="308227"/>
            <a:ext cx="10007084" cy="2024008"/>
          </a:xfrm>
          <a:prstGeom prst="roundRect">
            <a:avLst>
              <a:gd name="adj" fmla="val 6145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23000">
                <a:schemeClr val="tx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BC103F7-E251-C18E-4848-35EF6CADFF8F}"/>
              </a:ext>
            </a:extLst>
          </p:cNvPr>
          <p:cNvSpPr txBox="1">
            <a:spLocks/>
          </p:cNvSpPr>
          <p:nvPr/>
        </p:nvSpPr>
        <p:spPr>
          <a:xfrm>
            <a:off x="801384" y="587375"/>
            <a:ext cx="6862763" cy="1416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1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i="1">
                <a:solidFill>
                  <a:schemeClr val="bg1"/>
                </a:solidFill>
              </a:rPr>
              <a:t>Takeaways</a:t>
            </a:r>
            <a:r>
              <a:rPr lang="en-US" sz="2800" b="0">
                <a:solidFill>
                  <a:schemeClr val="bg1"/>
                </a:solidFill>
              </a:rPr>
              <a:t> </a:t>
            </a:r>
            <a:r>
              <a:rPr lang="en-US" sz="2800" b="0" err="1">
                <a:solidFill>
                  <a:schemeClr val="bg1"/>
                </a:solidFill>
              </a:rPr>
              <a:t>finais</a:t>
            </a:r>
            <a:endParaRPr lang="en-US" sz="28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9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1D98B-501B-09F5-BCB5-815902AC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62B3C7E-DC66-CBE6-A1C8-CFBD2AFF0AB3}"/>
              </a:ext>
            </a:extLst>
          </p:cNvPr>
          <p:cNvSpPr/>
          <p:nvPr/>
        </p:nvSpPr>
        <p:spPr>
          <a:xfrm>
            <a:off x="1495456" y="1833562"/>
            <a:ext cx="9001093" cy="31908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Há mais de quatro mil anos, contratamos trabalhadores cada vez melhores para trabalhos muito similares.</a:t>
            </a:r>
          </a:p>
          <a:p>
            <a:pPr algn="ctr"/>
            <a:endParaRPr lang="pt-BR" sz="3200" dirty="0"/>
          </a:p>
          <a:p>
            <a:pPr algn="ctr"/>
            <a:r>
              <a:rPr lang="pt-BR" sz="3200" dirty="0"/>
              <a:t>A pergunta-chave do momento não é qual o próximo tipo de trabalhador (humano ou </a:t>
            </a:r>
            <a:r>
              <a:rPr lang="pt-BR" sz="3200"/>
              <a:t>digital) que vamos </a:t>
            </a:r>
            <a:r>
              <a:rPr lang="pt-BR" sz="3200" dirty="0"/>
              <a:t>contratar; </a:t>
            </a:r>
            <a:r>
              <a:rPr lang="pt-BR" sz="3200" b="1" dirty="0"/>
              <a:t>é o que vamos fazer com o tempo que essa contratação nos devolver.</a:t>
            </a:r>
          </a:p>
        </p:txBody>
      </p:sp>
    </p:spTree>
    <p:extLst>
      <p:ext uri="{BB962C8B-B14F-4D97-AF65-F5344CB8AC3E}">
        <p14:creationId xmlns:p14="http://schemas.microsoft.com/office/powerpoint/2010/main" val="2645920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1000" t="-41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F18AB1E-9FC7-7E1A-D1E4-F3530BE9FD3F}"/>
              </a:ext>
            </a:extLst>
          </p:cNvPr>
          <p:cNvSpPr/>
          <p:nvPr/>
        </p:nvSpPr>
        <p:spPr>
          <a:xfrm>
            <a:off x="772505" y="1321515"/>
            <a:ext cx="9084890" cy="4415560"/>
          </a:xfrm>
          <a:prstGeom prst="roundRect">
            <a:avLst>
              <a:gd name="adj" fmla="val 10148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4F7E051-32AD-BBB1-0BA5-F7C9DCADA0E5}"/>
              </a:ext>
            </a:extLst>
          </p:cNvPr>
          <p:cNvSpPr txBox="1"/>
          <p:nvPr/>
        </p:nvSpPr>
        <p:spPr>
          <a:xfrm>
            <a:off x="3986435" y="1636211"/>
            <a:ext cx="5444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Carlos Eduardo Carvalho</a:t>
            </a:r>
          </a:p>
          <a:p>
            <a:pPr lvl="0">
              <a:defRPr/>
            </a:pPr>
            <a:r>
              <a:rPr lang="pt-BR" sz="1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Sócio-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Diretor e CEO da Bridge &amp; Co.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3E26FDB-F0BA-708F-9D94-30663A4964FB}"/>
              </a:ext>
            </a:extLst>
          </p:cNvPr>
          <p:cNvSpPr txBox="1"/>
          <p:nvPr/>
        </p:nvSpPr>
        <p:spPr>
          <a:xfrm>
            <a:off x="3999672" y="2663228"/>
            <a:ext cx="508615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>
                <a:solidFill>
                  <a:schemeClr val="bg1"/>
                </a:solidFill>
              </a:rPr>
              <a:t>Engenheiro de Produção e Mestre pela COPPE/UFRJ. Possui MBA Executivo pela Fundação Dom Cabral e especialização em Plataformas Digitais pelo MIT. É especialista em </a:t>
            </a:r>
            <a:r>
              <a:rPr lang="pt-BR" sz="1600" i="1" dirty="0">
                <a:solidFill>
                  <a:schemeClr val="bg1"/>
                </a:solidFill>
              </a:rPr>
              <a:t>Business </a:t>
            </a:r>
            <a:r>
              <a:rPr lang="pt-BR" sz="1600" i="1" dirty="0" err="1">
                <a:solidFill>
                  <a:schemeClr val="bg1"/>
                </a:solidFill>
              </a:rPr>
              <a:t>Transformation</a:t>
            </a:r>
            <a:r>
              <a:rPr lang="pt-BR" sz="1600">
                <a:solidFill>
                  <a:schemeClr val="bg1"/>
                </a:solidFill>
              </a:rPr>
              <a:t> com ênfase em automação de processos, análise avançada de dados e Inteligência Artificial. Atua também como palestrante, autor e professor de pós-graduação em instituições como UFRJ, FGV e UFJF.</a:t>
            </a:r>
          </a:p>
          <a:p>
            <a:endParaRPr lang="pt-BR" sz="1600">
              <a:solidFill>
                <a:schemeClr val="bg1"/>
              </a:solidFill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15A60B8-C0D9-55C8-F8D5-755CD5283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1154" y="3978486"/>
            <a:ext cx="203386" cy="203386"/>
          </a:xfrm>
          <a:prstGeom prst="rect">
            <a:avLst/>
          </a:prstGeom>
        </p:spPr>
      </p:pic>
      <p:pic>
        <p:nvPicPr>
          <p:cNvPr id="2" name="Imagem 17">
            <a:extLst>
              <a:ext uri="{FF2B5EF4-FFF2-40B4-BE49-F238E27FC236}">
                <a16:creationId xmlns:a16="http://schemas.microsoft.com/office/drawing/2014/main" id="{54E94BDE-266F-358A-93BF-1175CF3C1E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" r="1271"/>
          <a:stretch/>
        </p:blipFill>
        <p:spPr>
          <a:xfrm>
            <a:off x="1969047" y="2530852"/>
            <a:ext cx="1716129" cy="1760882"/>
          </a:xfrm>
          <a:prstGeom prst="ellipse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EB8ACC40-967C-CB38-8852-A8B0602E0279}"/>
              </a:ext>
            </a:extLst>
          </p:cNvPr>
          <p:cNvSpPr/>
          <p:nvPr/>
        </p:nvSpPr>
        <p:spPr>
          <a:xfrm>
            <a:off x="1162976" y="2552416"/>
            <a:ext cx="1264974" cy="12649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D6ADFF2-4118-404C-55B7-947A08C7185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21" t="4810" r="4454" b="4254"/>
          <a:stretch>
            <a:fillRect/>
          </a:stretch>
        </p:blipFill>
        <p:spPr>
          <a:xfrm>
            <a:off x="1396595" y="2776008"/>
            <a:ext cx="819150" cy="81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1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CD1DB02-3398-9263-284C-EB2CC5B00130}"/>
              </a:ext>
            </a:extLst>
          </p:cNvPr>
          <p:cNvSpPr/>
          <p:nvPr/>
        </p:nvSpPr>
        <p:spPr>
          <a:xfrm>
            <a:off x="1226049" y="2373221"/>
            <a:ext cx="9739901" cy="3942082"/>
          </a:xfrm>
          <a:prstGeom prst="roundRect">
            <a:avLst>
              <a:gd name="adj" fmla="val 11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9">
            <a:extLst>
              <a:ext uri="{FF2B5EF4-FFF2-40B4-BE49-F238E27FC236}">
                <a16:creationId xmlns:a16="http://schemas.microsoft.com/office/drawing/2014/main" id="{0C769BD7-0D56-7D23-EF77-C66DFC92F098}"/>
              </a:ext>
            </a:extLst>
          </p:cNvPr>
          <p:cNvSpPr txBox="1"/>
          <p:nvPr/>
        </p:nvSpPr>
        <p:spPr>
          <a:xfrm>
            <a:off x="1967500" y="2644985"/>
            <a:ext cx="8111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>
                <a:solidFill>
                  <a:schemeClr val="accent3"/>
                </a:solidFill>
              </a:rPr>
              <a:t>Fique por dentro dos nossos conteúdos:</a:t>
            </a:r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A7F8017C-EC0B-64A3-4067-FCDE89A2DCC3}"/>
              </a:ext>
            </a:extLst>
          </p:cNvPr>
          <p:cNvSpPr/>
          <p:nvPr/>
        </p:nvSpPr>
        <p:spPr>
          <a:xfrm>
            <a:off x="3094747" y="3378414"/>
            <a:ext cx="1931695" cy="1931695"/>
          </a:xfrm>
          <a:prstGeom prst="roundRect">
            <a:avLst/>
          </a:prstGeom>
          <a:solidFill>
            <a:schemeClr val="bg1"/>
          </a:solidFill>
          <a:ln w="190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4DA4CBE-DC64-0944-452E-E1D977F6E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7874" y="3608449"/>
            <a:ext cx="1512369" cy="1512369"/>
          </a:xfrm>
          <a:prstGeom prst="rect">
            <a:avLst/>
          </a:prstGeom>
        </p:spPr>
      </p:pic>
      <p:pic>
        <p:nvPicPr>
          <p:cNvPr id="13" name="Gráfico 3">
            <a:hlinkClick r:id="rId5"/>
            <a:extLst>
              <a:ext uri="{FF2B5EF4-FFF2-40B4-BE49-F238E27FC236}">
                <a16:creationId xmlns:a16="http://schemas.microsoft.com/office/drawing/2014/main" id="{E2C9B354-F3E6-AA36-6B05-A8AB414CF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31062" y="5424133"/>
            <a:ext cx="594358" cy="594358"/>
          </a:xfrm>
          <a:prstGeom prst="rect">
            <a:avLst/>
          </a:prstGeom>
        </p:spPr>
      </p:pic>
      <p:sp>
        <p:nvSpPr>
          <p:cNvPr id="16" name="Retângulo: Cantos Arredondados 8">
            <a:extLst>
              <a:ext uri="{FF2B5EF4-FFF2-40B4-BE49-F238E27FC236}">
                <a16:creationId xmlns:a16="http://schemas.microsoft.com/office/drawing/2014/main" id="{4ED10D8F-77D0-CC5B-F7DE-DADE6C411BF7}"/>
              </a:ext>
            </a:extLst>
          </p:cNvPr>
          <p:cNvSpPr/>
          <p:nvPr/>
        </p:nvSpPr>
        <p:spPr>
          <a:xfrm>
            <a:off x="6830433" y="3378414"/>
            <a:ext cx="1931695" cy="1931695"/>
          </a:xfrm>
          <a:prstGeom prst="roundRect">
            <a:avLst/>
          </a:prstGeom>
          <a:solidFill>
            <a:schemeClr val="bg1"/>
          </a:solidFill>
          <a:ln w="19050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57E90F-2450-550A-A932-5B8A3D19AF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2388" y="5424132"/>
            <a:ext cx="607784" cy="594359"/>
          </a:xfrm>
          <a:prstGeom prst="ellipse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D9BD34-68AB-364F-EFE9-36D762D59F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6725" y="3544412"/>
            <a:ext cx="1625154" cy="1603456"/>
          </a:xfrm>
          <a:prstGeom prst="rect">
            <a:avLst/>
          </a:prstGeom>
        </p:spPr>
      </p:pic>
      <p:pic>
        <p:nvPicPr>
          <p:cNvPr id="3" name="Gráfico 17">
            <a:extLst>
              <a:ext uri="{FF2B5EF4-FFF2-40B4-BE49-F238E27FC236}">
                <a16:creationId xmlns:a16="http://schemas.microsoft.com/office/drawing/2014/main" id="{1313F4E8-3744-7C22-EEB7-2086ED6A3D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68264" y="1010027"/>
            <a:ext cx="2544790" cy="77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724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645C9-1BBA-A00B-E720-5589B1FC0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BC3435C-871A-6067-03ED-6811BC367703}"/>
              </a:ext>
            </a:extLst>
          </p:cNvPr>
          <p:cNvSpPr/>
          <p:nvPr/>
        </p:nvSpPr>
        <p:spPr>
          <a:xfrm>
            <a:off x="514000" y="1767666"/>
            <a:ext cx="5905852" cy="843080"/>
          </a:xfrm>
          <a:prstGeom prst="roundRect">
            <a:avLst>
              <a:gd name="adj" fmla="val 21453"/>
            </a:avLst>
          </a:prstGeom>
          <a:gradFill>
            <a:gsLst>
              <a:gs pos="100000">
                <a:schemeClr val="accent2"/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/>
              <a:t>Por que uma empresa existe?</a:t>
            </a:r>
            <a:endParaRPr lang="pt-BR" sz="240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E75A0E0-DFD4-CDD8-B2D3-6AC5CDCF1D67}"/>
              </a:ext>
            </a:extLst>
          </p:cNvPr>
          <p:cNvSpPr txBox="1"/>
          <p:nvPr/>
        </p:nvSpPr>
        <p:spPr>
          <a:xfrm>
            <a:off x="8653461" y="6176718"/>
            <a:ext cx="308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1200">
                <a:solidFill>
                  <a:schemeClr val="bg1"/>
                </a:solidFill>
              </a:rPr>
              <a:t>Foto: The Wall Street </a:t>
            </a:r>
            <a:r>
              <a:rPr lang="pt-BR" sz="1200" err="1">
                <a:solidFill>
                  <a:schemeClr val="bg1"/>
                </a:solidFill>
              </a:rPr>
              <a:t>Journal</a:t>
            </a:r>
            <a:r>
              <a:rPr lang="pt-BR" sz="1200">
                <a:solidFill>
                  <a:schemeClr val="bg1"/>
                </a:solidFill>
              </a:rPr>
              <a:t>, por Jason Grow.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9D9F043-7C42-C0CF-91E1-54AC628EF892}"/>
              </a:ext>
            </a:extLst>
          </p:cNvPr>
          <p:cNvSpPr txBox="1"/>
          <p:nvPr/>
        </p:nvSpPr>
        <p:spPr>
          <a:xfrm>
            <a:off x="6667500" y="5530387"/>
            <a:ext cx="5072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>
                <a:solidFill>
                  <a:schemeClr val="bg1"/>
                </a:solidFill>
              </a:rPr>
              <a:t>Ronald Coase</a:t>
            </a:r>
            <a:r>
              <a:rPr lang="pt-BR">
                <a:solidFill>
                  <a:schemeClr val="bg1"/>
                </a:solidFill>
              </a:rPr>
              <a:t>, 1937. </a:t>
            </a:r>
            <a:r>
              <a:rPr lang="pt-BR" i="1">
                <a:solidFill>
                  <a:schemeClr val="bg1"/>
                </a:solidFill>
              </a:rPr>
              <a:t>“The </a:t>
            </a:r>
            <a:r>
              <a:rPr lang="pt-BR" i="1" err="1">
                <a:solidFill>
                  <a:schemeClr val="bg1"/>
                </a:solidFill>
              </a:rPr>
              <a:t>Nature</a:t>
            </a:r>
            <a:r>
              <a:rPr lang="pt-BR" i="1">
                <a:solidFill>
                  <a:schemeClr val="bg1"/>
                </a:solidFill>
              </a:rPr>
              <a:t> of the Firm”</a:t>
            </a:r>
            <a:br>
              <a:rPr lang="pt-BR" i="1">
                <a:solidFill>
                  <a:schemeClr val="bg1"/>
                </a:solidFill>
              </a:rPr>
            </a:br>
            <a:r>
              <a:rPr lang="pt-BR">
                <a:solidFill>
                  <a:schemeClr val="bg1"/>
                </a:solidFill>
              </a:rPr>
              <a:t>Nobel de Economia em 1991.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A71D7C5-C7C3-9081-64CE-6B398233DCF6}"/>
              </a:ext>
            </a:extLst>
          </p:cNvPr>
          <p:cNvSpPr/>
          <p:nvPr/>
        </p:nvSpPr>
        <p:spPr>
          <a:xfrm>
            <a:off x="513999" y="2812076"/>
            <a:ext cx="5905852" cy="2928323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Empresas existem, em vez de indivíduos negociando diretamente no mercado aberto, porque coordenar dentro de uma firma custa menos que transacionar fora dela. A firma é uma tecnologia de redução de custo de coordenação.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55FDC4-6CF6-DAB3-786C-CD3541291DB8}"/>
              </a:ext>
            </a:extLst>
          </p:cNvPr>
          <p:cNvSpPr/>
          <p:nvPr/>
        </p:nvSpPr>
        <p:spPr>
          <a:xfrm>
            <a:off x="7988301" y="957436"/>
            <a:ext cx="3350992" cy="4395614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ixaDeTexto 7">
            <a:extLst>
              <a:ext uri="{FF2B5EF4-FFF2-40B4-BE49-F238E27FC236}">
                <a16:creationId xmlns:a16="http://schemas.microsoft.com/office/drawing/2014/main" id="{C5E35C89-C095-BAFA-0E4A-8692D30159EF}"/>
              </a:ext>
            </a:extLst>
          </p:cNvPr>
          <p:cNvSpPr txBox="1"/>
          <p:nvPr/>
        </p:nvSpPr>
        <p:spPr>
          <a:xfrm>
            <a:off x="513999" y="957436"/>
            <a:ext cx="548338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latin typeface="Poppins"/>
                <a:cs typeface="Poppins"/>
              </a:rPr>
              <a:t>Reflexão inicial</a:t>
            </a:r>
          </a:p>
        </p:txBody>
      </p:sp>
    </p:spTree>
    <p:extLst>
      <p:ext uri="{BB962C8B-B14F-4D97-AF65-F5344CB8AC3E}">
        <p14:creationId xmlns:p14="http://schemas.microsoft.com/office/powerpoint/2010/main" val="33576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05BADE-E966-4D09-EB8E-547F318F9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ECD4F0E2-2B71-4D32-19C5-2167DEA298D1}"/>
              </a:ext>
            </a:extLst>
          </p:cNvPr>
          <p:cNvSpPr txBox="1"/>
          <p:nvPr/>
        </p:nvSpPr>
        <p:spPr>
          <a:xfrm>
            <a:off x="4785330" y="807231"/>
            <a:ext cx="5483382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latin typeface="Poppins"/>
                <a:cs typeface="Poppins"/>
              </a:rPr>
              <a:t>Reflexão inicial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14B83C2-8A11-3D52-0915-8F3B39816E37}"/>
              </a:ext>
            </a:extLst>
          </p:cNvPr>
          <p:cNvSpPr/>
          <p:nvPr/>
        </p:nvSpPr>
        <p:spPr>
          <a:xfrm>
            <a:off x="4727448" y="1542891"/>
            <a:ext cx="6540628" cy="2991009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O trabalho a ser feito nunca mudou. O que mudou, era após era, foi quem contratamos ou como organizamos os meios para fazê-lo.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E878E8-187B-9AA3-13C8-0A7B612A3CB6}"/>
              </a:ext>
            </a:extLst>
          </p:cNvPr>
          <p:cNvSpPr txBox="1"/>
          <p:nvPr/>
        </p:nvSpPr>
        <p:spPr>
          <a:xfrm>
            <a:off x="437799" y="6212586"/>
            <a:ext cx="308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Foto: </a:t>
            </a:r>
            <a:r>
              <a:rPr lang="pt-BR" sz="1200" i="1">
                <a:solidFill>
                  <a:schemeClr val="bg1"/>
                </a:solidFill>
              </a:rPr>
              <a:t>The Wall Street </a:t>
            </a:r>
            <a:r>
              <a:rPr lang="pt-BR" sz="1200" i="1" err="1">
                <a:solidFill>
                  <a:schemeClr val="bg1"/>
                </a:solidFill>
              </a:rPr>
              <a:t>Journal</a:t>
            </a:r>
            <a:r>
              <a:rPr lang="pt-BR" sz="1200">
                <a:solidFill>
                  <a:schemeClr val="bg1"/>
                </a:solidFill>
              </a:rPr>
              <a:t>, por Jason Grow.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0CBFBD-2770-A89F-1CD2-7CEC858C8BDC}"/>
              </a:ext>
            </a:extLst>
          </p:cNvPr>
          <p:cNvSpPr txBox="1"/>
          <p:nvPr/>
        </p:nvSpPr>
        <p:spPr>
          <a:xfrm>
            <a:off x="4887438" y="5007950"/>
            <a:ext cx="64571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Clayton Christensen</a:t>
            </a:r>
            <a:r>
              <a:rPr lang="pt-BR" dirty="0"/>
              <a:t>, considerado pela </a:t>
            </a:r>
            <a:r>
              <a:rPr lang="pt-BR" i="1" dirty="0"/>
              <a:t>The Economist </a:t>
            </a:r>
            <a:r>
              <a:rPr lang="pt-BR" dirty="0"/>
              <a:t>como o pensador que mais influenciou o </a:t>
            </a:r>
            <a:r>
              <a:rPr lang="pt-BR" i="1" dirty="0"/>
              <a:t>Management</a:t>
            </a:r>
            <a:r>
              <a:rPr lang="pt-BR" dirty="0"/>
              <a:t> de sua geração, nos emprestará a teoria dos “</a:t>
            </a:r>
            <a:r>
              <a:rPr lang="pt-BR" i="1" dirty="0" err="1"/>
              <a:t>Job</a:t>
            </a:r>
            <a:r>
              <a:rPr lang="pt-BR" i="1" dirty="0"/>
              <a:t> </a:t>
            </a:r>
            <a:r>
              <a:rPr lang="pt-BR" i="1" dirty="0" err="1"/>
              <a:t>to</a:t>
            </a:r>
            <a:r>
              <a:rPr lang="pt-BR" i="1" dirty="0"/>
              <a:t> </a:t>
            </a:r>
            <a:r>
              <a:rPr lang="pt-BR" i="1" dirty="0" err="1"/>
              <a:t>be</a:t>
            </a:r>
            <a:r>
              <a:rPr lang="pt-BR" i="1" dirty="0"/>
              <a:t> </a:t>
            </a:r>
            <a:r>
              <a:rPr lang="pt-BR" i="1" dirty="0" err="1"/>
              <a:t>Done</a:t>
            </a:r>
            <a:r>
              <a:rPr lang="pt-BR" dirty="0"/>
              <a:t>” para construirmos nosso raciocínio.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F31C64A-98ED-0284-19CA-4548647BB153}"/>
              </a:ext>
            </a:extLst>
          </p:cNvPr>
          <p:cNvSpPr/>
          <p:nvPr/>
        </p:nvSpPr>
        <p:spPr>
          <a:xfrm>
            <a:off x="681396" y="728836"/>
            <a:ext cx="3149021" cy="4619118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6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4000" b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0082B-C758-B40F-3959-1034D5B99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60EBE4A2-C4A7-F300-3D5D-FFE0F669474E}"/>
              </a:ext>
            </a:extLst>
          </p:cNvPr>
          <p:cNvSpPr txBox="1"/>
          <p:nvPr/>
        </p:nvSpPr>
        <p:spPr>
          <a:xfrm>
            <a:off x="374650" y="287340"/>
            <a:ext cx="918040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>
                <a:solidFill>
                  <a:schemeClr val="bg1"/>
                </a:solidFill>
                <a:latin typeface="Poppins"/>
                <a:cs typeface="Poppins"/>
              </a:rPr>
              <a:t>Os </a:t>
            </a:r>
            <a:r>
              <a:rPr lang="pt-BR" sz="2800" b="1" i="1" err="1">
                <a:solidFill>
                  <a:schemeClr val="bg1"/>
                </a:solidFill>
                <a:latin typeface="Poppins"/>
                <a:cs typeface="Poppins"/>
              </a:rPr>
              <a:t>jobs</a:t>
            </a:r>
            <a:r>
              <a:rPr lang="pt-BR" sz="2800" b="1">
                <a:solidFill>
                  <a:schemeClr val="bg1"/>
                </a:solidFill>
                <a:latin typeface="Poppins"/>
                <a:cs typeface="Poppins"/>
              </a:rPr>
              <a:t> imutáveis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7CE33EC-D5D2-9995-90AD-32581CB8C61D}"/>
              </a:ext>
            </a:extLst>
          </p:cNvPr>
          <p:cNvSpPr/>
          <p:nvPr/>
        </p:nvSpPr>
        <p:spPr>
          <a:xfrm>
            <a:off x="746060" y="5478183"/>
            <a:ext cx="2600326" cy="1089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Produzir valor de forma previsível e em escala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05498B2-BFD6-AA83-A542-0FC5825802E2}"/>
              </a:ext>
            </a:extLst>
          </p:cNvPr>
          <p:cNvSpPr/>
          <p:nvPr/>
        </p:nvSpPr>
        <p:spPr>
          <a:xfrm>
            <a:off x="3442270" y="5531327"/>
            <a:ext cx="2600326" cy="1089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Reduzir o custo de coordenar o trabalho e o desempenho dos outros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509D19D-51BA-4C09-F2CB-A488BBF96716}"/>
              </a:ext>
            </a:extLst>
          </p:cNvPr>
          <p:cNvSpPr/>
          <p:nvPr/>
        </p:nvSpPr>
        <p:spPr>
          <a:xfrm>
            <a:off x="6159926" y="5494046"/>
            <a:ext cx="2600326" cy="1089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Reduzir custo, tempo e erros de produção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D35D213-4183-EF56-3FDD-FAD38FE0A500}"/>
              </a:ext>
            </a:extLst>
          </p:cNvPr>
          <p:cNvSpPr/>
          <p:nvPr/>
        </p:nvSpPr>
        <p:spPr>
          <a:xfrm>
            <a:off x="8973466" y="5478183"/>
            <a:ext cx="2600326" cy="1089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Perpetuar-se: gerar lucro sustentável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EA2AC99F-B510-9275-7D4A-336A80E42624}"/>
              </a:ext>
            </a:extLst>
          </p:cNvPr>
          <p:cNvSpPr/>
          <p:nvPr/>
        </p:nvSpPr>
        <p:spPr>
          <a:xfrm>
            <a:off x="1212615" y="4830299"/>
            <a:ext cx="2340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Padronização Qin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5F518E6-FA8C-B086-482D-3C132D7B7B43}"/>
              </a:ext>
            </a:extLst>
          </p:cNvPr>
          <p:cNvSpPr/>
          <p:nvPr/>
        </p:nvSpPr>
        <p:spPr>
          <a:xfrm>
            <a:off x="3598419" y="4830299"/>
            <a:ext cx="2340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Moinhos d’água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E5AB6F0B-7BA4-E478-AE11-84A6884B8BE6}"/>
              </a:ext>
            </a:extLst>
          </p:cNvPr>
          <p:cNvSpPr/>
          <p:nvPr/>
        </p:nvSpPr>
        <p:spPr>
          <a:xfrm>
            <a:off x="6190605" y="4869495"/>
            <a:ext cx="2340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Autômatos de Heron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F206B619-F6E8-D9F1-CC2C-063666BCC9A8}"/>
              </a:ext>
            </a:extLst>
          </p:cNvPr>
          <p:cNvSpPr/>
          <p:nvPr/>
        </p:nvSpPr>
        <p:spPr>
          <a:xfrm>
            <a:off x="8760252" y="4869495"/>
            <a:ext cx="2340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Arado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5B77BB0-14EC-0A9D-43EE-217142960FFF}"/>
              </a:ext>
            </a:extLst>
          </p:cNvPr>
          <p:cNvSpPr/>
          <p:nvPr/>
        </p:nvSpPr>
        <p:spPr>
          <a:xfrm>
            <a:off x="2148436" y="3944075"/>
            <a:ext cx="1404179" cy="7484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Prensa de Gutenberg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5714B228-91DC-98A8-8EDE-E0E677CD78CE}"/>
              </a:ext>
            </a:extLst>
          </p:cNvPr>
          <p:cNvSpPr/>
          <p:nvPr/>
        </p:nvSpPr>
        <p:spPr>
          <a:xfrm>
            <a:off x="4238622" y="3969638"/>
            <a:ext cx="1692000" cy="6973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Arsenal de Veneza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B7F4CF22-6295-BED3-AFFF-625D90C1A0D9}"/>
              </a:ext>
            </a:extLst>
          </p:cNvPr>
          <p:cNvSpPr/>
          <p:nvPr/>
        </p:nvSpPr>
        <p:spPr>
          <a:xfrm>
            <a:off x="6343649" y="3969639"/>
            <a:ext cx="1823279" cy="6973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Escapamentos de </a:t>
            </a:r>
            <a:r>
              <a:rPr lang="pt-BR" sz="1600" b="1" err="1">
                <a:solidFill>
                  <a:schemeClr val="bg1"/>
                </a:solidFill>
              </a:rPr>
              <a:t>Su</a:t>
            </a:r>
            <a:r>
              <a:rPr lang="pt-BR" sz="1600" b="1">
                <a:solidFill>
                  <a:schemeClr val="bg1"/>
                </a:solidFill>
              </a:rPr>
              <a:t> Song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13DE0DC0-B8AC-EAE7-105E-9B2465386B4D}"/>
              </a:ext>
            </a:extLst>
          </p:cNvPr>
          <p:cNvSpPr/>
          <p:nvPr/>
        </p:nvSpPr>
        <p:spPr>
          <a:xfrm>
            <a:off x="8460200" y="3969639"/>
            <a:ext cx="1920712" cy="6973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A Contabilidade de Pacioli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824B6BA8-0907-E2D1-98FB-0C4C69B48A31}"/>
              </a:ext>
            </a:extLst>
          </p:cNvPr>
          <p:cNvSpPr/>
          <p:nvPr/>
        </p:nvSpPr>
        <p:spPr>
          <a:xfrm>
            <a:off x="2623245" y="3170504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Divisão de trabalho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899FCB98-5033-FB90-EF44-0918B6E6FE0E}"/>
              </a:ext>
            </a:extLst>
          </p:cNvPr>
          <p:cNvSpPr/>
          <p:nvPr/>
        </p:nvSpPr>
        <p:spPr>
          <a:xfrm>
            <a:off x="4404000" y="3216156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Tear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F4A476F9-9660-D1F7-9D50-F1168978516F}"/>
              </a:ext>
            </a:extLst>
          </p:cNvPr>
          <p:cNvSpPr/>
          <p:nvPr/>
        </p:nvSpPr>
        <p:spPr>
          <a:xfrm>
            <a:off x="6134446" y="3178734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Máquina a vapor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A4A88DE7-CD29-D08F-BA94-1DEA4C5047EA}"/>
              </a:ext>
            </a:extLst>
          </p:cNvPr>
          <p:cNvSpPr/>
          <p:nvPr/>
        </p:nvSpPr>
        <p:spPr>
          <a:xfrm>
            <a:off x="7876755" y="3178734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Sistema fabril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EFBB064A-831F-D80F-FFCA-E617EA41F5C7}"/>
              </a:ext>
            </a:extLst>
          </p:cNvPr>
          <p:cNvSpPr/>
          <p:nvPr/>
        </p:nvSpPr>
        <p:spPr>
          <a:xfrm>
            <a:off x="3346386" y="2361383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Taylorismo</a:t>
            </a: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9BE8382F-59E3-875B-BC59-A99B7C931901}"/>
              </a:ext>
            </a:extLst>
          </p:cNvPr>
          <p:cNvSpPr/>
          <p:nvPr/>
        </p:nvSpPr>
        <p:spPr>
          <a:xfrm>
            <a:off x="5250000" y="2351668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Fordismo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C76DF97A-41B6-D735-53BC-C9E844A37A1F}"/>
              </a:ext>
            </a:extLst>
          </p:cNvPr>
          <p:cNvSpPr/>
          <p:nvPr/>
        </p:nvSpPr>
        <p:spPr>
          <a:xfrm>
            <a:off x="7166510" y="2382664"/>
            <a:ext cx="1692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Organograma funcional</a:t>
            </a: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7DF01A95-FEB3-E543-B67F-6FF1B54F3304}"/>
              </a:ext>
            </a:extLst>
          </p:cNvPr>
          <p:cNvSpPr/>
          <p:nvPr/>
        </p:nvSpPr>
        <p:spPr>
          <a:xfrm>
            <a:off x="3681313" y="1606604"/>
            <a:ext cx="1188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Toyota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FB277021-C07A-3165-2299-2E7A35A5BD9F}"/>
              </a:ext>
            </a:extLst>
          </p:cNvPr>
          <p:cNvSpPr/>
          <p:nvPr/>
        </p:nvSpPr>
        <p:spPr>
          <a:xfrm>
            <a:off x="4908000" y="1593502"/>
            <a:ext cx="1188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TQC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4A1A6E52-EAE0-D1E7-5A61-128A2460AC2D}"/>
              </a:ext>
            </a:extLst>
          </p:cNvPr>
          <p:cNvSpPr/>
          <p:nvPr/>
        </p:nvSpPr>
        <p:spPr>
          <a:xfrm>
            <a:off x="6178318" y="1586594"/>
            <a:ext cx="1188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Six Sigma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9B623919-3984-44B0-5728-D40679123836}"/>
              </a:ext>
            </a:extLst>
          </p:cNvPr>
          <p:cNvSpPr/>
          <p:nvPr/>
        </p:nvSpPr>
        <p:spPr>
          <a:xfrm>
            <a:off x="7418510" y="1593502"/>
            <a:ext cx="1188000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bg1"/>
                </a:solidFill>
              </a:rPr>
              <a:t>TOC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ADF38CAE-AC12-0CA6-52E5-11B8870E6535}"/>
              </a:ext>
            </a:extLst>
          </p:cNvPr>
          <p:cNvSpPr/>
          <p:nvPr/>
        </p:nvSpPr>
        <p:spPr>
          <a:xfrm>
            <a:off x="4085538" y="857050"/>
            <a:ext cx="962034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tx2"/>
                </a:solidFill>
              </a:rPr>
              <a:t>ERP</a:t>
            </a:r>
          </a:p>
        </p:txBody>
      </p:sp>
      <p:sp>
        <p:nvSpPr>
          <p:cNvPr id="192" name="Retângulo 191">
            <a:extLst>
              <a:ext uri="{FF2B5EF4-FFF2-40B4-BE49-F238E27FC236}">
                <a16:creationId xmlns:a16="http://schemas.microsoft.com/office/drawing/2014/main" id="{DEEB793B-9BB1-B862-8D43-0B510283E78C}"/>
              </a:ext>
            </a:extLst>
          </p:cNvPr>
          <p:cNvSpPr/>
          <p:nvPr/>
        </p:nvSpPr>
        <p:spPr>
          <a:xfrm>
            <a:off x="5124353" y="857050"/>
            <a:ext cx="962034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tx2"/>
                </a:solidFill>
              </a:rPr>
              <a:t>RPA</a:t>
            </a:r>
          </a:p>
        </p:txBody>
      </p:sp>
      <p:sp>
        <p:nvSpPr>
          <p:cNvPr id="194" name="Retângulo 193">
            <a:extLst>
              <a:ext uri="{FF2B5EF4-FFF2-40B4-BE49-F238E27FC236}">
                <a16:creationId xmlns:a16="http://schemas.microsoft.com/office/drawing/2014/main" id="{EE3EB2DD-C783-38FD-BCDF-53D78DA074B7}"/>
              </a:ext>
            </a:extLst>
          </p:cNvPr>
          <p:cNvSpPr/>
          <p:nvPr/>
        </p:nvSpPr>
        <p:spPr>
          <a:xfrm>
            <a:off x="6149786" y="857846"/>
            <a:ext cx="962034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tx2"/>
                </a:solidFill>
              </a:rPr>
              <a:t>BPM</a:t>
            </a:r>
          </a:p>
        </p:txBody>
      </p:sp>
      <p:sp>
        <p:nvSpPr>
          <p:cNvPr id="196" name="Retângulo 195">
            <a:extLst>
              <a:ext uri="{FF2B5EF4-FFF2-40B4-BE49-F238E27FC236}">
                <a16:creationId xmlns:a16="http://schemas.microsoft.com/office/drawing/2014/main" id="{CBC79DE6-352D-4B15-E819-E7EE757ECCBC}"/>
              </a:ext>
            </a:extLst>
          </p:cNvPr>
          <p:cNvSpPr/>
          <p:nvPr/>
        </p:nvSpPr>
        <p:spPr>
          <a:xfrm>
            <a:off x="7255288" y="867471"/>
            <a:ext cx="962034" cy="54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>
                <a:solidFill>
                  <a:schemeClr val="tx2"/>
                </a:solidFill>
              </a:rPr>
              <a:t>IA</a:t>
            </a:r>
          </a:p>
        </p:txBody>
      </p:sp>
    </p:spTree>
    <p:extLst>
      <p:ext uri="{BB962C8B-B14F-4D97-AF65-F5344CB8AC3E}">
        <p14:creationId xmlns:p14="http://schemas.microsoft.com/office/powerpoint/2010/main" val="259015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55123-74F7-1254-316A-078EFD1D4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E96B94D5-08D9-72AC-0189-BBC075C0C7E3}"/>
              </a:ext>
            </a:extLst>
          </p:cNvPr>
          <p:cNvSpPr txBox="1"/>
          <p:nvPr/>
        </p:nvSpPr>
        <p:spPr>
          <a:xfrm>
            <a:off x="453025" y="621030"/>
            <a:ext cx="472194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accent3"/>
                </a:solidFill>
                <a:latin typeface="Poppins"/>
                <a:cs typeface="Poppins"/>
              </a:rPr>
              <a:t>A antiguidade e a perenidade dos </a:t>
            </a:r>
            <a:r>
              <a:rPr lang="pt-BR" sz="2800" b="1" i="1" dirty="0" err="1">
                <a:solidFill>
                  <a:schemeClr val="accent3"/>
                </a:solidFill>
                <a:latin typeface="Poppins"/>
                <a:cs typeface="Poppins"/>
              </a:rPr>
              <a:t>jobs</a:t>
            </a:r>
            <a:endParaRPr lang="pt-BR" sz="2800" b="1" dirty="0">
              <a:solidFill>
                <a:schemeClr val="accent3"/>
              </a:solidFill>
              <a:latin typeface="Poppins"/>
              <a:cs typeface="Poppins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4FAC9D2-857D-163D-C020-70E40C704F0A}"/>
              </a:ext>
            </a:extLst>
          </p:cNvPr>
          <p:cNvSpPr/>
          <p:nvPr/>
        </p:nvSpPr>
        <p:spPr>
          <a:xfrm>
            <a:off x="453025" y="1866900"/>
            <a:ext cx="6119226" cy="1675467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216000" rtlCol="0" anchor="ctr"/>
          <a:lstStyle/>
          <a:p>
            <a:r>
              <a:rPr lang="pt-BR" sz="2400" dirty="0">
                <a:solidFill>
                  <a:schemeClr val="bg2"/>
                </a:solidFill>
              </a:rPr>
              <a:t>Muito antes de a palavra “automação” existir, a humanidade já utilizava não humanos para fazer o trabalho.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05350A-EDC5-F383-80CF-F34903DF7D8A}"/>
              </a:ext>
            </a:extLst>
          </p:cNvPr>
          <p:cNvSpPr txBox="1"/>
          <p:nvPr/>
        </p:nvSpPr>
        <p:spPr>
          <a:xfrm>
            <a:off x="8024957" y="6044413"/>
            <a:ext cx="371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Fonte: World </a:t>
            </a:r>
            <a:r>
              <a:rPr lang="pt-BR" sz="1400" dirty="0" err="1">
                <a:solidFill>
                  <a:schemeClr val="bg1"/>
                </a:solidFill>
              </a:rPr>
              <a:t>History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Archive</a:t>
            </a:r>
            <a:r>
              <a:rPr lang="pt-BR" sz="1400" dirty="0">
                <a:solidFill>
                  <a:schemeClr val="bg1"/>
                </a:solidFill>
              </a:rPr>
              <a:t>, Cordon Press.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8CC84C6-7371-9823-57A7-F5B59D723AD3}"/>
              </a:ext>
            </a:extLst>
          </p:cNvPr>
          <p:cNvSpPr txBox="1"/>
          <p:nvPr/>
        </p:nvSpPr>
        <p:spPr>
          <a:xfrm>
            <a:off x="453025" y="3759180"/>
            <a:ext cx="611922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Os Autômatos de Heron de Alexandria (s</a:t>
            </a:r>
            <a:r>
              <a:rPr lang="en-US" dirty="0" err="1"/>
              <a:t>éculo</a:t>
            </a:r>
            <a:r>
              <a:rPr lang="en-US" dirty="0"/>
              <a:t> I </a:t>
            </a:r>
            <a:r>
              <a:rPr lang="en-US" dirty="0" err="1"/>
              <a:t>d.C.</a:t>
            </a:r>
            <a:r>
              <a:rPr lang="pt-BR" dirty="0">
                <a:solidFill>
                  <a:schemeClr val="accent3"/>
                </a:solidFill>
              </a:rPr>
              <a:t>).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Matemático e engenheiro grego, famoso pela Fórmula de Heron (cálculo da área do triângulo). Desenvolveu: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Portas que abriam sozinhas.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Máquinas de moedas.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Robôs que se mexiam sozinhos para teatro.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3"/>
              </a:solidFill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BF22FB6-5271-A064-118A-2928FC27815B}"/>
              </a:ext>
            </a:extLst>
          </p:cNvPr>
          <p:cNvSpPr/>
          <p:nvPr/>
        </p:nvSpPr>
        <p:spPr>
          <a:xfrm>
            <a:off x="7629833" y="965605"/>
            <a:ext cx="3861860" cy="4619118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6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F76EB9-CDF0-DC5F-2AB4-053521F29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7A41F22-BAAB-FBF5-8B14-80EED08C3AE6}"/>
              </a:ext>
            </a:extLst>
          </p:cNvPr>
          <p:cNvSpPr txBox="1"/>
          <p:nvPr/>
        </p:nvSpPr>
        <p:spPr>
          <a:xfrm>
            <a:off x="619126" y="698261"/>
            <a:ext cx="5172075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pt-BR" sz="2800" b="1" dirty="0">
                <a:solidFill>
                  <a:schemeClr val="accent3"/>
                </a:solidFill>
                <a:latin typeface="Poppins"/>
                <a:cs typeface="Poppins"/>
              </a:rPr>
              <a:t>A antiguidade e a perenidade dos </a:t>
            </a:r>
            <a:r>
              <a:rPr lang="pt-BR" sz="2800" b="1" i="1" dirty="0" err="1">
                <a:solidFill>
                  <a:schemeClr val="accent3"/>
                </a:solidFill>
                <a:latin typeface="Poppins"/>
                <a:cs typeface="Poppins"/>
              </a:rPr>
              <a:t>jobs</a:t>
            </a:r>
            <a:endParaRPr lang="pt-BR" sz="2800" b="1" dirty="0">
              <a:solidFill>
                <a:schemeClr val="accent3"/>
              </a:solidFill>
              <a:latin typeface="Poppins"/>
              <a:cs typeface="Poppin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E0C652E-6DE4-379D-DF1B-F02F1F66F108}"/>
              </a:ext>
            </a:extLst>
          </p:cNvPr>
          <p:cNvSpPr txBox="1"/>
          <p:nvPr/>
        </p:nvSpPr>
        <p:spPr>
          <a:xfrm>
            <a:off x="8016362" y="5662177"/>
            <a:ext cx="3556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>
                <a:solidFill>
                  <a:schemeClr val="bg1"/>
                </a:solidFill>
              </a:rPr>
              <a:t>Qin Shi Huang</a:t>
            </a:r>
          </a:p>
          <a:p>
            <a:pPr algn="r"/>
            <a:r>
              <a:rPr lang="pt-BR" sz="1600">
                <a:solidFill>
                  <a:schemeClr val="bg1"/>
                </a:solidFill>
              </a:rPr>
              <a:t>Século III A.C.</a:t>
            </a:r>
          </a:p>
          <a:p>
            <a:pPr algn="r"/>
            <a:r>
              <a:rPr lang="pt-BR" sz="1600">
                <a:solidFill>
                  <a:schemeClr val="bg1"/>
                </a:solidFill>
              </a:rPr>
              <a:t>Fonte: wikipedia.com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612E646-F0CA-17CC-9BBB-B901988EEB1F}"/>
              </a:ext>
            </a:extLst>
          </p:cNvPr>
          <p:cNvSpPr txBox="1"/>
          <p:nvPr/>
        </p:nvSpPr>
        <p:spPr>
          <a:xfrm>
            <a:off x="619126" y="4405413"/>
            <a:ext cx="5381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Qin Shi Huang unifica a China (século III a.C.).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3"/>
                </a:solidFill>
              </a:rPr>
              <a:t>Padroniza pesos, medidas, escrita e até a bitola dos eixos das carroças, um dos primeiros grandes projetos de padronização de processos da história que se tem registro, feito para governar em escala.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4F51056-D140-6253-831C-42CBFAF10C3E}"/>
              </a:ext>
            </a:extLst>
          </p:cNvPr>
          <p:cNvSpPr/>
          <p:nvPr/>
        </p:nvSpPr>
        <p:spPr>
          <a:xfrm>
            <a:off x="619126" y="2011501"/>
            <a:ext cx="6619874" cy="2114550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rIns="396000" rtlCol="0" anchor="ctr"/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Muito antes de a palavra “governança” ser usada no contexto empresarial, a humanidade buscava novas formas de coordenar o trabalho dos outros para eficiência e escala.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35890A3-8CBF-0EA9-BF1C-5BE36A5E2D04}"/>
              </a:ext>
            </a:extLst>
          </p:cNvPr>
          <p:cNvSpPr/>
          <p:nvPr/>
        </p:nvSpPr>
        <p:spPr>
          <a:xfrm>
            <a:off x="8342671" y="965605"/>
            <a:ext cx="3149021" cy="4619118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096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5DD105-43FE-AB2C-8E79-CC467E120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0E5621E-5025-B679-CDF3-EDAE382FF4F4}"/>
              </a:ext>
            </a:extLst>
          </p:cNvPr>
          <p:cNvSpPr txBox="1"/>
          <p:nvPr/>
        </p:nvSpPr>
        <p:spPr>
          <a:xfrm>
            <a:off x="5171766" y="949883"/>
            <a:ext cx="554922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solidFill>
                  <a:schemeClr val="accent3"/>
                </a:solidFill>
                <a:latin typeface="Poppins"/>
                <a:cs typeface="Poppins"/>
              </a:rPr>
              <a:t>A era mecânica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B0F19D0-D147-0709-E2FF-7ECD5E4CD9D1}"/>
              </a:ext>
            </a:extLst>
          </p:cNvPr>
          <p:cNvSpPr txBox="1"/>
          <p:nvPr/>
        </p:nvSpPr>
        <p:spPr>
          <a:xfrm>
            <a:off x="365464" y="5407248"/>
            <a:ext cx="3666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solidFill>
                  <a:schemeClr val="bg1"/>
                </a:solidFill>
              </a:rPr>
              <a:t>Adam Smith</a:t>
            </a:r>
          </a:p>
          <a:p>
            <a:r>
              <a:rPr lang="pt-BR" sz="1400" err="1">
                <a:solidFill>
                  <a:schemeClr val="bg1"/>
                </a:solidFill>
              </a:rPr>
              <a:t>Posthumous</a:t>
            </a:r>
            <a:r>
              <a:rPr lang="pt-BR" sz="1400">
                <a:solidFill>
                  <a:schemeClr val="bg1"/>
                </a:solidFill>
              </a:rPr>
              <a:t> </a:t>
            </a:r>
            <a:r>
              <a:rPr lang="pt-BR" sz="1400" i="1" err="1">
                <a:solidFill>
                  <a:schemeClr val="bg1"/>
                </a:solidFill>
              </a:rPr>
              <a:t>Muir</a:t>
            </a:r>
            <a:r>
              <a:rPr lang="pt-BR" sz="1400" i="1">
                <a:solidFill>
                  <a:schemeClr val="bg1"/>
                </a:solidFill>
              </a:rPr>
              <a:t> </a:t>
            </a:r>
            <a:r>
              <a:rPr lang="pt-BR" sz="1400" i="1" err="1">
                <a:solidFill>
                  <a:schemeClr val="bg1"/>
                </a:solidFill>
              </a:rPr>
              <a:t>portrait</a:t>
            </a:r>
            <a:r>
              <a:rPr lang="pt-BR" sz="1400">
                <a:solidFill>
                  <a:schemeClr val="bg1"/>
                </a:solidFill>
              </a:rPr>
              <a:t>, c. 1800</a:t>
            </a:r>
          </a:p>
          <a:p>
            <a:r>
              <a:rPr lang="pt-BR" sz="1400">
                <a:solidFill>
                  <a:schemeClr val="bg1"/>
                </a:solidFill>
              </a:rPr>
              <a:t>Para muitos, o “pai do capitalismo”</a:t>
            </a:r>
          </a:p>
          <a:p>
            <a:r>
              <a:rPr lang="pt-BR" sz="1400">
                <a:solidFill>
                  <a:schemeClr val="bg1"/>
                </a:solidFill>
              </a:rPr>
              <a:t>Fonte: Wikipedia.com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A45D616-4D2E-6E12-A3A4-C7568291283D}"/>
              </a:ext>
            </a:extLst>
          </p:cNvPr>
          <p:cNvSpPr/>
          <p:nvPr/>
        </p:nvSpPr>
        <p:spPr>
          <a:xfrm>
            <a:off x="5171766" y="1779617"/>
            <a:ext cx="6176077" cy="2853357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bg2"/>
                </a:solidFill>
              </a:rPr>
              <a:t>A Fábrica de Alfinetes (1776): um trabalhador sozinho faz talvez vinte alfinetes por dia. Quando o trabalho é dividido em dezoito operações, a mesma equipe faz dezenas de milhares.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8AC2598-6A63-A340-D1C5-469E24D44AFE}"/>
              </a:ext>
            </a:extLst>
          </p:cNvPr>
          <p:cNvSpPr txBox="1"/>
          <p:nvPr/>
        </p:nvSpPr>
        <p:spPr>
          <a:xfrm>
            <a:off x="5265880" y="5000176"/>
            <a:ext cx="5987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accent3"/>
                </a:solidFill>
              </a:rPr>
              <a:t>A divisão do trabalho é a primeira grande reengenharia de processo documentada.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0EDBAF-0A43-D26E-E4C8-D3CDBACA7452}"/>
              </a:ext>
            </a:extLst>
          </p:cNvPr>
          <p:cNvSpPr/>
          <p:nvPr/>
        </p:nvSpPr>
        <p:spPr>
          <a:xfrm>
            <a:off x="508338" y="1123642"/>
            <a:ext cx="3314362" cy="4021393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75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1DE28-31DA-E1A5-AC71-92EA4DA8C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5B03C80-E777-9B36-6F2F-2AF92EC3A493}"/>
              </a:ext>
            </a:extLst>
          </p:cNvPr>
          <p:cNvSpPr txBox="1"/>
          <p:nvPr/>
        </p:nvSpPr>
        <p:spPr>
          <a:xfrm>
            <a:off x="547533" y="730017"/>
            <a:ext cx="918040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>
                <a:latin typeface="Poppins"/>
                <a:cs typeface="Poppins"/>
              </a:rPr>
              <a:t>A era mecânica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AEDD18C-B2A4-C8D5-0BCB-07CD022A5E7D}"/>
              </a:ext>
            </a:extLst>
          </p:cNvPr>
          <p:cNvSpPr txBox="1"/>
          <p:nvPr/>
        </p:nvSpPr>
        <p:spPr>
          <a:xfrm>
            <a:off x="9727939" y="5954140"/>
            <a:ext cx="2781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>
                <a:solidFill>
                  <a:schemeClr val="bg1"/>
                </a:solidFill>
              </a:rPr>
              <a:t>Taylor c. 1907</a:t>
            </a:r>
          </a:p>
          <a:p>
            <a:r>
              <a:rPr lang="pt-BR" sz="1400">
                <a:solidFill>
                  <a:schemeClr val="bg1"/>
                </a:solidFill>
              </a:rPr>
              <a:t>Fonte: Wikipedia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9EDCF43-869B-B65E-E583-482F482A3B2F}"/>
              </a:ext>
            </a:extLst>
          </p:cNvPr>
          <p:cNvSpPr/>
          <p:nvPr/>
        </p:nvSpPr>
        <p:spPr>
          <a:xfrm>
            <a:off x="547533" y="1642524"/>
            <a:ext cx="6453035" cy="2595180"/>
          </a:xfrm>
          <a:prstGeom prst="roundRect">
            <a:avLst>
              <a:gd name="adj" fmla="val 72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2000" dirty="0">
                <a:solidFill>
                  <a:schemeClr val="bg2"/>
                </a:solidFill>
              </a:rPr>
              <a:t>Frederick Taylor: </a:t>
            </a:r>
            <a:r>
              <a:rPr lang="pt-BR" sz="2000" i="1" dirty="0">
                <a:solidFill>
                  <a:schemeClr val="bg2"/>
                </a:solidFill>
              </a:rPr>
              <a:t>os Princípios da Administração Científica </a:t>
            </a:r>
            <a:r>
              <a:rPr lang="pt-BR" sz="2000" dirty="0">
                <a:solidFill>
                  <a:schemeClr val="bg2"/>
                </a:solidFill>
              </a:rPr>
              <a:t>(1911).</a:t>
            </a:r>
            <a:endParaRPr lang="pt-PT" dirty="0">
              <a:solidFill>
                <a:schemeClr val="bg2"/>
              </a:solidFill>
            </a:endParaRPr>
          </a:p>
          <a:p>
            <a:pPr algn="ctr"/>
            <a:r>
              <a:rPr lang="pt-BR" sz="2000" dirty="0">
                <a:solidFill>
                  <a:schemeClr val="bg2"/>
                </a:solidFill>
              </a:rPr>
              <a:t>Transformou o próprio processo de trabalho em objeto de medição. Com o famoso estudo de tempos e movimentos, ele decompôs cada tarefa em gestos elementares, cronometrou cada um e buscou "a única melhor maneira" de executá-los.</a:t>
            </a:r>
            <a:endParaRPr lang="pt-BR" dirty="0">
              <a:solidFill>
                <a:schemeClr val="bg2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B67C9B7-3BA2-2A7B-3DE3-13D82863B2E9}"/>
              </a:ext>
            </a:extLst>
          </p:cNvPr>
          <p:cNvSpPr txBox="1"/>
          <p:nvPr/>
        </p:nvSpPr>
        <p:spPr>
          <a:xfrm>
            <a:off x="547533" y="4476812"/>
            <a:ext cx="49880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eficiência deixa de ser intuição do artesão e vira dado.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precursor intelectual de tudo que aplicamos hoje em automação de processos.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D75120-C1B9-2561-C5F3-9D1915D4316A}"/>
              </a:ext>
            </a:extLst>
          </p:cNvPr>
          <p:cNvSpPr/>
          <p:nvPr/>
        </p:nvSpPr>
        <p:spPr>
          <a:xfrm>
            <a:off x="8704756" y="1253237"/>
            <a:ext cx="2939711" cy="4021393"/>
          </a:xfrm>
          <a:prstGeom prst="roundRect">
            <a:avLst>
              <a:gd name="adj" fmla="val 14252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5074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Personalizada 1">
      <a:dk1>
        <a:srgbClr val="002060"/>
      </a:dk1>
      <a:lt1>
        <a:srgbClr val="F7F9FF"/>
      </a:lt1>
      <a:dk2>
        <a:srgbClr val="002060"/>
      </a:dk2>
      <a:lt2>
        <a:srgbClr val="F7F9FF"/>
      </a:lt2>
      <a:accent1>
        <a:srgbClr val="0A4DFF"/>
      </a:accent1>
      <a:accent2>
        <a:srgbClr val="17BCCF"/>
      </a:accent2>
      <a:accent3>
        <a:srgbClr val="03185A"/>
      </a:accent3>
      <a:accent4>
        <a:srgbClr val="E8EEFF"/>
      </a:accent4>
      <a:accent5>
        <a:srgbClr val="A8BFFF"/>
      </a:accent5>
      <a:accent6>
        <a:srgbClr val="CFFAFF"/>
      </a:accent6>
      <a:hlink>
        <a:srgbClr val="0E7580"/>
      </a:hlink>
      <a:folHlink>
        <a:srgbClr val="AAAAB0"/>
      </a:folHlink>
    </a:clrScheme>
    <a:fontScheme name="Bridge 2024">
      <a:majorFont>
        <a:latin typeface="Poppins"/>
        <a:ea typeface=""/>
        <a:cs typeface=""/>
      </a:majorFont>
      <a:minorFont>
        <a:latin typeface="Uti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me2" id="{65C07207-5818-4547-B7CF-3751C623C6E5}" vid="{C9AE6223-D665-4DE4-BA71-575457C5432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4E145FC6B35904594BA162C6480C22B" ma:contentTypeVersion="19" ma:contentTypeDescription="Crie um novo documento." ma:contentTypeScope="" ma:versionID="af8ae3bc93635185aeea6dcd9cf5c995">
  <xsd:schema xmlns:xsd="http://www.w3.org/2001/XMLSchema" xmlns:xs="http://www.w3.org/2001/XMLSchema" xmlns:p="http://schemas.microsoft.com/office/2006/metadata/properties" xmlns:ns2="20588bbd-9171-42bf-8f35-9b44aec5fc57" xmlns:ns3="a742de0c-1652-4a20-96c7-6d56cc682e49" targetNamespace="http://schemas.microsoft.com/office/2006/metadata/properties" ma:root="true" ma:fieldsID="27a4fa8a51820e1cb9032a49a6931192" ns2:_="" ns3:_="">
    <xsd:import namespace="20588bbd-9171-42bf-8f35-9b44aec5fc57"/>
    <xsd:import namespace="a742de0c-1652-4a20-96c7-6d56cc682e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588bbd-9171-42bf-8f35-9b44aec5fc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07c48431-2eb8-4996-8316-66e426d4bf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2de0c-1652-4a20-96c7-6d56cc682e4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4b0e608-76e0-4c33-83e8-ebe0199a8210}" ma:internalName="TaxCatchAll" ma:showField="CatchAllData" ma:web="a742de0c-1652-4a20-96c7-6d56cc682e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588bbd-9171-42bf-8f35-9b44aec5fc57">
      <Terms xmlns="http://schemas.microsoft.com/office/infopath/2007/PartnerControls"/>
    </lcf76f155ced4ddcb4097134ff3c332f>
    <TaxCatchAll xmlns="a742de0c-1652-4a20-96c7-6d56cc682e49" xsi:nil="true"/>
  </documentManagement>
</p:properties>
</file>

<file path=customXml/itemProps1.xml><?xml version="1.0" encoding="utf-8"?>
<ds:datastoreItem xmlns:ds="http://schemas.openxmlformats.org/officeDocument/2006/customXml" ds:itemID="{5627934B-BB07-4BD6-8743-144CC36CC7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588bbd-9171-42bf-8f35-9b44aec5fc57"/>
    <ds:schemaRef ds:uri="a742de0c-1652-4a20-96c7-6d56cc682e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F02DEF-C7DF-4427-8249-D24C6AB04C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A64AC8-8CC9-4D2B-A6A8-36A7A227BB7A}">
  <ds:schemaRefs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20588bbd-9171-42bf-8f35-9b44aec5fc57"/>
    <ds:schemaRef ds:uri="http://schemas.openxmlformats.org/package/2006/metadata/core-properties"/>
    <ds:schemaRef ds:uri="http://schemas.microsoft.com/office/infopath/2007/PartnerControls"/>
    <ds:schemaRef ds:uri="a742de0c-1652-4a20-96c7-6d56cc682e49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967411de-33fc-4aac-80ec-73237ae67acf}" enabled="1" method="Privileged" siteId="{0ffe7745-773f-4549-87fe-75b9e533e99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1706</Words>
  <Application>Microsoft Office PowerPoint</Application>
  <PresentationFormat>Widescreen</PresentationFormat>
  <Paragraphs>152</Paragraphs>
  <Slides>23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Aptos</vt:lpstr>
      <vt:lpstr>Arial</vt:lpstr>
      <vt:lpstr>Calibri</vt:lpstr>
      <vt:lpstr>Poppins</vt:lpstr>
      <vt:lpstr>Segoe UI</vt:lpstr>
      <vt:lpstr>Utile</vt:lpstr>
      <vt:lpstr>Theme2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Vivean Rodrigues</dc:creator>
  <cp:lastModifiedBy>Support Rental</cp:lastModifiedBy>
  <cp:revision>3</cp:revision>
  <dcterms:created xsi:type="dcterms:W3CDTF">2019-05-15T19:25:34Z</dcterms:created>
  <dcterms:modified xsi:type="dcterms:W3CDTF">2026-08-04T11:24:36Z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0x01010074E145FC6B35904594BA162C6480C22B</vt:lpwstr>
  </property>
  <property fmtid="{D5CDD505-2E9C-101B-9397-08002B2CF9AE}" pid="3" name="MSIP_Label_9cee0658-3921-4f3e-a831-f76056e1a70f_Enabled">
    <vt:lpwstr>true</vt:lpwstr>
  </property>
  <property fmtid="{D5CDD505-2E9C-101B-9397-08002B2CF9AE}" pid="4" name="MSIP_Label_9cee0658-3921-4f3e-a831-f76056e1a70f_SetDate">
    <vt:lpwstr>2021-08-18T20:51:23Z</vt:lpwstr>
  </property>
  <property fmtid="{D5CDD505-2E9C-101B-9397-08002B2CF9AE}" pid="5" name="MSIP_Label_9cee0658-3921-4f3e-a831-f76056e1a70f_Method">
    <vt:lpwstr>Standard</vt:lpwstr>
  </property>
  <property fmtid="{D5CDD505-2E9C-101B-9397-08002B2CF9AE}" pid="6" name="MSIP_Label_9cee0658-3921-4f3e-a831-f76056e1a70f_Name">
    <vt:lpwstr>Interna</vt:lpwstr>
  </property>
  <property fmtid="{D5CDD505-2E9C-101B-9397-08002B2CF9AE}" pid="7" name="MSIP_Label_9cee0658-3921-4f3e-a831-f76056e1a70f_SiteId">
    <vt:lpwstr>0ffe7745-773f-4549-87fe-75b9e533e997</vt:lpwstr>
  </property>
  <property fmtid="{D5CDD505-2E9C-101B-9397-08002B2CF9AE}" pid="8" name="MSIP_Label_9cee0658-3921-4f3e-a831-f76056e1a70f_ActionId">
    <vt:lpwstr>f10c81d5-97fc-4319-ac36-930882657446</vt:lpwstr>
  </property>
  <property fmtid="{D5CDD505-2E9C-101B-9397-08002B2CF9AE}" pid="9" name="MSIP_Label_9cee0658-3921-4f3e-a831-f76056e1a70f_ContentBits">
    <vt:lpwstr>0</vt:lpwstr>
  </property>
  <property fmtid="{D5CDD505-2E9C-101B-9397-08002B2CF9AE}" pid="10" name="MediaServiceImageTags">
    <vt:lpwstr/>
  </property>
  <property fmtid="{D5CDD505-2E9C-101B-9397-08002B2CF9AE}" pid="11" name="ClassificationContentMarkingFooterLocations">
    <vt:lpwstr>Comercial:3</vt:lpwstr>
  </property>
  <property fmtid="{D5CDD505-2E9C-101B-9397-08002B2CF9AE}" pid="12" name="ClassificationContentMarkingFooterText">
    <vt:lpwstr>Classificação: Pública | Usuário: eike.cirino@bridgeconsulting.com.br</vt:lpwstr>
  </property>
</Properties>
</file>