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</p:sldMasterIdLst>
  <p:notesMasterIdLst>
    <p:notesMasterId r:id="rId37"/>
  </p:notesMasterIdLst>
  <p:handoutMasterIdLst>
    <p:handoutMasterId r:id="rId38"/>
  </p:handoutMasterIdLst>
  <p:sldIdLst>
    <p:sldId id="256" r:id="rId5"/>
    <p:sldId id="257" r:id="rId6"/>
    <p:sldId id="2147472278" r:id="rId7"/>
    <p:sldId id="2147472277" r:id="rId8"/>
    <p:sldId id="2147472279" r:id="rId9"/>
    <p:sldId id="2147472221" r:id="rId10"/>
    <p:sldId id="2147472276" r:id="rId11"/>
    <p:sldId id="2147472280" r:id="rId12"/>
    <p:sldId id="2147472297" r:id="rId13"/>
    <p:sldId id="2147472263" r:id="rId14"/>
    <p:sldId id="2147472290" r:id="rId15"/>
    <p:sldId id="2147472291" r:id="rId16"/>
    <p:sldId id="2147472281" r:id="rId17"/>
    <p:sldId id="2147472298" r:id="rId18"/>
    <p:sldId id="2147472293" r:id="rId19"/>
    <p:sldId id="2147472292" r:id="rId20"/>
    <p:sldId id="2147472294" r:id="rId21"/>
    <p:sldId id="2147472299" r:id="rId22"/>
    <p:sldId id="2147472273" r:id="rId23"/>
    <p:sldId id="2147472288" r:id="rId24"/>
    <p:sldId id="2147472301" r:id="rId25"/>
    <p:sldId id="2147472300" r:id="rId26"/>
    <p:sldId id="2147472282" r:id="rId27"/>
    <p:sldId id="2147472289" r:id="rId28"/>
    <p:sldId id="2147472283" r:id="rId29"/>
    <p:sldId id="2147472284" r:id="rId30"/>
    <p:sldId id="2147472285" r:id="rId31"/>
    <p:sldId id="2147472286" r:id="rId32"/>
    <p:sldId id="2147472287" r:id="rId33"/>
    <p:sldId id="266" r:id="rId34"/>
    <p:sldId id="2147472295" r:id="rId35"/>
    <p:sldId id="2147472296" r:id="rId36"/>
  </p:sldIdLst>
  <p:sldSz cx="12192000" cy="6858000"/>
  <p:notesSz cx="7099300" cy="93853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mpanhia" id="{22C5BADA-456C-4452-B044-AC0E28947C36}">
          <p14:sldIdLst>
            <p14:sldId id="256"/>
            <p14:sldId id="257"/>
            <p14:sldId id="2147472278"/>
            <p14:sldId id="2147472277"/>
            <p14:sldId id="2147472279"/>
            <p14:sldId id="2147472221"/>
            <p14:sldId id="2147472276"/>
            <p14:sldId id="2147472280"/>
            <p14:sldId id="2147472297"/>
            <p14:sldId id="2147472263"/>
            <p14:sldId id="2147472290"/>
            <p14:sldId id="2147472291"/>
            <p14:sldId id="2147472281"/>
            <p14:sldId id="2147472298"/>
            <p14:sldId id="2147472293"/>
            <p14:sldId id="2147472292"/>
            <p14:sldId id="2147472294"/>
            <p14:sldId id="2147472299"/>
            <p14:sldId id="2147472273"/>
            <p14:sldId id="2147472288"/>
            <p14:sldId id="2147472301"/>
            <p14:sldId id="2147472300"/>
            <p14:sldId id="2147472282"/>
            <p14:sldId id="2147472289"/>
            <p14:sldId id="2147472283"/>
            <p14:sldId id="2147472284"/>
            <p14:sldId id="2147472285"/>
            <p14:sldId id="2147472286"/>
            <p14:sldId id="2147472287"/>
            <p14:sldId id="266"/>
          </p14:sldIdLst>
        </p14:section>
        <p14:section name="Visão Consolidada" id="{9FC2731D-8C0B-40BE-AC7F-FB22E2052179}">
          <p14:sldIdLst>
            <p14:sldId id="2147472295"/>
            <p14:sldId id="2147472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5654"/>
    <a:srgbClr val="F49C10"/>
    <a:srgbClr val="1C706E"/>
    <a:srgbClr val="FEF4E5"/>
    <a:srgbClr val="35A59E"/>
    <a:srgbClr val="FD7D7D"/>
    <a:srgbClr val="FEA867"/>
    <a:srgbClr val="FE7567"/>
    <a:srgbClr val="FF7F7F"/>
    <a:srgbClr val="A1B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E68848-5245-4743-8A7A-111FD7DDA05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4F3EF72-5B2D-4A6C-BCB6-1B1FC06DE5D5}">
      <dgm:prSet phldrT="[Texto]" phldr="0" custT="1"/>
      <dgm:spPr>
        <a:solidFill>
          <a:srgbClr val="1C706E"/>
        </a:solidFill>
        <a:ln>
          <a:solidFill>
            <a:srgbClr val="F49C10"/>
          </a:solidFill>
        </a:ln>
      </dgm:spPr>
      <dgm:t>
        <a:bodyPr/>
        <a:lstStyle/>
        <a:p>
          <a:r>
            <a:rPr lang="pt-BR" sz="2000" b="1" dirty="0" err="1"/>
            <a:t>Somah</a:t>
          </a:r>
          <a:r>
            <a:rPr lang="pt-BR" sz="2000" b="1" dirty="0"/>
            <a:t> investimentos</a:t>
          </a:r>
        </a:p>
      </dgm:t>
    </dgm:pt>
    <dgm:pt modelId="{946872CA-0B8D-4861-8E01-E8BAE943E069}" type="parTrans" cxnId="{C6D0A3C7-C0E2-440C-AB20-4D2BD28D0F4A}">
      <dgm:prSet/>
      <dgm:spPr/>
      <dgm:t>
        <a:bodyPr/>
        <a:lstStyle/>
        <a:p>
          <a:endParaRPr lang="pt-BR" sz="2000"/>
        </a:p>
      </dgm:t>
    </dgm:pt>
    <dgm:pt modelId="{F659EFDA-6BDC-4E4F-B577-77EA3598A668}" type="sibTrans" cxnId="{C6D0A3C7-C0E2-440C-AB20-4D2BD28D0F4A}">
      <dgm:prSet/>
      <dgm:spPr/>
      <dgm:t>
        <a:bodyPr/>
        <a:lstStyle/>
        <a:p>
          <a:endParaRPr lang="pt-BR" sz="2000"/>
        </a:p>
      </dgm:t>
    </dgm:pt>
    <dgm:pt modelId="{F886CA57-6F28-4D09-BD67-E73CF35AAE6E}">
      <dgm:prSet phldrT="[Texto]" phldr="0" custT="1"/>
      <dgm:spPr>
        <a:solidFill>
          <a:srgbClr val="F49C10"/>
        </a:solidFill>
      </dgm:spPr>
      <dgm:t>
        <a:bodyPr/>
        <a:lstStyle/>
        <a:p>
          <a:r>
            <a:rPr lang="pt-BR" sz="2000" b="1" dirty="0" err="1">
              <a:solidFill>
                <a:srgbClr val="165654"/>
              </a:solidFill>
            </a:rPr>
            <a:t>Atria</a:t>
          </a:r>
          <a:r>
            <a:rPr lang="pt-BR" sz="2000" b="1" dirty="0">
              <a:solidFill>
                <a:srgbClr val="165654"/>
              </a:solidFill>
            </a:rPr>
            <a:t> Investimentos</a:t>
          </a:r>
        </a:p>
      </dgm:t>
    </dgm:pt>
    <dgm:pt modelId="{6BE31D8C-2E0F-4FC5-969A-09521B1F876C}" type="parTrans" cxnId="{0867DFAE-9B2A-4DF3-9B7A-FE2169A3DC0E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C536F878-07BE-443E-A30D-A1D2FFD09458}" type="sibTrans" cxnId="{0867DFAE-9B2A-4DF3-9B7A-FE2169A3DC0E}">
      <dgm:prSet/>
      <dgm:spPr/>
      <dgm:t>
        <a:bodyPr/>
        <a:lstStyle/>
        <a:p>
          <a:endParaRPr lang="pt-BR" sz="2000"/>
        </a:p>
      </dgm:t>
    </dgm:pt>
    <dgm:pt modelId="{ABD8D218-9650-453B-AE99-43EF1E8C637A}">
      <dgm:prSet phldrT="[Texto]" phldr="0" custT="1"/>
      <dgm:spPr>
        <a:solidFill>
          <a:srgbClr val="F49C10"/>
        </a:solidFill>
      </dgm:spPr>
      <dgm:t>
        <a:bodyPr/>
        <a:lstStyle/>
        <a:p>
          <a:r>
            <a:rPr lang="pt-BR" sz="2000" b="1" dirty="0" err="1">
              <a:solidFill>
                <a:srgbClr val="165654"/>
              </a:solidFill>
            </a:rPr>
            <a:t>Quatria</a:t>
          </a:r>
          <a:br>
            <a:rPr lang="pt-BR" sz="2000" b="1" dirty="0">
              <a:solidFill>
                <a:srgbClr val="165654"/>
              </a:solidFill>
            </a:rPr>
          </a:br>
          <a:r>
            <a:rPr lang="pt-BR" sz="2000" b="1" dirty="0">
              <a:solidFill>
                <a:srgbClr val="165654"/>
              </a:solidFill>
            </a:rPr>
            <a:t>Naval</a:t>
          </a:r>
        </a:p>
      </dgm:t>
    </dgm:pt>
    <dgm:pt modelId="{F8CBF1CB-A88E-47FA-BDB1-B159F60C130D}" type="parTrans" cxnId="{6CF13C3B-4C12-4406-8E5B-C1EFE89B64D5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03A712E8-B257-45CD-88E8-09CB0976E222}" type="sibTrans" cxnId="{6CF13C3B-4C12-4406-8E5B-C1EFE89B64D5}">
      <dgm:prSet/>
      <dgm:spPr/>
      <dgm:t>
        <a:bodyPr/>
        <a:lstStyle/>
        <a:p>
          <a:endParaRPr lang="pt-BR" sz="2000"/>
        </a:p>
      </dgm:t>
    </dgm:pt>
    <dgm:pt modelId="{AA46C39B-452D-44D5-B31E-55BCEC3BA736}">
      <dgm:prSet phldrT="[Texto]" phldr="0" custT="1"/>
      <dgm:spPr>
        <a:solidFill>
          <a:srgbClr val="F49C10"/>
        </a:solidFill>
      </dgm:spPr>
      <dgm:t>
        <a:bodyPr/>
        <a:lstStyle/>
        <a:p>
          <a:r>
            <a:rPr lang="pt-BR" sz="2000" b="1" dirty="0" err="1">
              <a:solidFill>
                <a:srgbClr val="165654"/>
              </a:solidFill>
            </a:rPr>
            <a:t>Álya</a:t>
          </a:r>
          <a:br>
            <a:rPr lang="pt-BR" sz="2000" b="1" dirty="0">
              <a:solidFill>
                <a:srgbClr val="165654"/>
              </a:solidFill>
            </a:rPr>
          </a:br>
          <a:r>
            <a:rPr lang="pt-BR" sz="2000" b="1" dirty="0">
              <a:solidFill>
                <a:srgbClr val="165654"/>
              </a:solidFill>
            </a:rPr>
            <a:t>Construtora</a:t>
          </a:r>
        </a:p>
      </dgm:t>
    </dgm:pt>
    <dgm:pt modelId="{78DC2805-5481-4BC3-AB99-4E1A62D06615}" type="parTrans" cxnId="{C18419A0-6834-4335-9057-DE16F8B9BEA3}">
      <dgm:prSet/>
      <dgm:spPr/>
      <dgm:t>
        <a:bodyPr/>
        <a:lstStyle/>
        <a:p>
          <a:endParaRPr lang="pt-BR" sz="2000"/>
        </a:p>
      </dgm:t>
    </dgm:pt>
    <dgm:pt modelId="{2E11030D-5C3D-449B-80F4-B962C78577C1}" type="sibTrans" cxnId="{C18419A0-6834-4335-9057-DE16F8B9BEA3}">
      <dgm:prSet/>
      <dgm:spPr/>
      <dgm:t>
        <a:bodyPr/>
        <a:lstStyle/>
        <a:p>
          <a:endParaRPr lang="pt-BR" sz="2000"/>
        </a:p>
      </dgm:t>
    </dgm:pt>
    <dgm:pt modelId="{91BE77D8-B93D-4059-B295-9B71D208E1C3}">
      <dgm:prSet phldrT="[Texto]" phldr="0" custT="1"/>
      <dgm:spPr>
        <a:solidFill>
          <a:srgbClr val="F49C10"/>
        </a:solidFill>
      </dgm:spPr>
      <dgm:t>
        <a:bodyPr/>
        <a:lstStyle/>
        <a:p>
          <a:r>
            <a:rPr lang="pt-BR" sz="2000" b="1" dirty="0">
              <a:solidFill>
                <a:srgbClr val="165654"/>
              </a:solidFill>
            </a:rPr>
            <a:t>EGTC</a:t>
          </a:r>
          <a:br>
            <a:rPr lang="pt-BR" sz="2000" b="1" dirty="0">
              <a:solidFill>
                <a:srgbClr val="165654"/>
              </a:solidFill>
            </a:rPr>
          </a:br>
          <a:r>
            <a:rPr lang="pt-BR" sz="2000" b="1" dirty="0">
              <a:solidFill>
                <a:srgbClr val="165654"/>
              </a:solidFill>
            </a:rPr>
            <a:t>Infra</a:t>
          </a:r>
        </a:p>
      </dgm:t>
    </dgm:pt>
    <dgm:pt modelId="{3AB9DD60-895C-43DE-B06E-EBE2A82090D3}" type="parTrans" cxnId="{3580D328-B1B2-49C7-AD4F-E13EEADDC8B8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F9C595CF-B9C0-49E7-A93A-6A0A5C36AE2A}" type="sibTrans" cxnId="{3580D328-B1B2-49C7-AD4F-E13EEADDC8B8}">
      <dgm:prSet/>
      <dgm:spPr/>
      <dgm:t>
        <a:bodyPr/>
        <a:lstStyle/>
        <a:p>
          <a:endParaRPr lang="pt-BR" sz="2000"/>
        </a:p>
      </dgm:t>
    </dgm:pt>
    <dgm:pt modelId="{E57B7DA6-FD9B-4FBB-AD4A-8B0240B516D2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Timbaúba</a:t>
          </a:r>
          <a:br>
            <a:rPr lang="pt-BR" sz="2000" dirty="0"/>
          </a:br>
          <a:r>
            <a:rPr lang="pt-BR" sz="2000" dirty="0"/>
            <a:t>Sucos</a:t>
          </a:r>
        </a:p>
      </dgm:t>
    </dgm:pt>
    <dgm:pt modelId="{CA67C413-FE05-46E1-913F-56B0CB4FDFA1}" type="parTrans" cxnId="{16313C10-8D66-4854-80F0-217CEA665224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505C8550-4A4C-40CF-BD9F-A0434B4B0D00}" type="sibTrans" cxnId="{16313C10-8D66-4854-80F0-217CEA665224}">
      <dgm:prSet/>
      <dgm:spPr/>
      <dgm:t>
        <a:bodyPr/>
        <a:lstStyle/>
        <a:p>
          <a:endParaRPr lang="pt-BR" sz="2000"/>
        </a:p>
      </dgm:t>
    </dgm:pt>
    <dgm:pt modelId="{D7E3003C-AAB9-4681-BF12-1B9DC6627D19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Concess. Rodovia dos Tamoios</a:t>
          </a:r>
        </a:p>
      </dgm:t>
    </dgm:pt>
    <dgm:pt modelId="{C14B3AF1-D1D3-467E-A511-56316C39DF05}" type="parTrans" cxnId="{E5B19154-C0F6-493C-9894-F964332939A5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14B5EB39-9B6C-4FD6-9690-2ECA50E8C278}" type="sibTrans" cxnId="{E5B19154-C0F6-493C-9894-F964332939A5}">
      <dgm:prSet/>
      <dgm:spPr/>
      <dgm:t>
        <a:bodyPr/>
        <a:lstStyle/>
        <a:p>
          <a:endParaRPr lang="pt-BR" sz="2000"/>
        </a:p>
      </dgm:t>
    </dgm:pt>
    <dgm:pt modelId="{477F59FC-6628-4C27-A16D-84E50B9AA520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...</a:t>
          </a:r>
        </a:p>
      </dgm:t>
    </dgm:pt>
    <dgm:pt modelId="{02D87537-AC15-40A9-8536-93756AA17557}" type="parTrans" cxnId="{1A47A428-DD2B-4CCB-82AF-B67D982230DA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8D4159E3-2FDF-4043-8E86-90AF12FBB14B}" type="sibTrans" cxnId="{1A47A428-DD2B-4CCB-82AF-B67D982230DA}">
      <dgm:prSet/>
      <dgm:spPr/>
      <dgm:t>
        <a:bodyPr/>
        <a:lstStyle/>
        <a:p>
          <a:endParaRPr lang="pt-BR" sz="2000"/>
        </a:p>
      </dgm:t>
    </dgm:pt>
    <dgm:pt modelId="{2CE2C03C-2AB4-4F3C-A44E-19B27129C56D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Nova Serra das Araras</a:t>
          </a:r>
        </a:p>
      </dgm:t>
    </dgm:pt>
    <dgm:pt modelId="{9436E2C0-F845-4D4D-A0C6-226FA7CE948B}" type="parTrans" cxnId="{EC8A6582-A67A-41E1-ACE5-168EC56966DC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68D83DBF-585C-426E-9CA2-E10FA11CD088}" type="sibTrans" cxnId="{EC8A6582-A67A-41E1-ACE5-168EC56966DC}">
      <dgm:prSet/>
      <dgm:spPr/>
      <dgm:t>
        <a:bodyPr/>
        <a:lstStyle/>
        <a:p>
          <a:endParaRPr lang="pt-BR" sz="2000"/>
        </a:p>
      </dgm:t>
    </dgm:pt>
    <dgm:pt modelId="{D4CA4BB5-ECAB-466E-B271-66B1895CAC27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Linha 4 </a:t>
          </a:r>
          <a:br>
            <a:rPr lang="pt-BR" sz="2000" dirty="0"/>
          </a:br>
          <a:r>
            <a:rPr lang="pt-BR" sz="2000" dirty="0"/>
            <a:t>metrô SP</a:t>
          </a:r>
        </a:p>
      </dgm:t>
    </dgm:pt>
    <dgm:pt modelId="{9B966AF3-C59A-478C-AF93-94AF3B16C68C}" type="parTrans" cxnId="{57C3DF91-9F3E-44B8-A72B-07F3A468FE76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9C87AD84-1379-4FA3-9B1C-9E2787ED3C99}" type="sibTrans" cxnId="{57C3DF91-9F3E-44B8-A72B-07F3A468FE76}">
      <dgm:prSet/>
      <dgm:spPr/>
      <dgm:t>
        <a:bodyPr/>
        <a:lstStyle/>
        <a:p>
          <a:endParaRPr lang="pt-BR" sz="2000"/>
        </a:p>
      </dgm:t>
    </dgm:pt>
    <dgm:pt modelId="{697BB715-62F2-4E8A-986B-8ED921D52643}">
      <dgm:prSet phldrT="[Texto]" phldr="0" custT="1"/>
      <dgm:spPr>
        <a:solidFill>
          <a:srgbClr val="1C706E"/>
        </a:solidFill>
      </dgm:spPr>
      <dgm:t>
        <a:bodyPr/>
        <a:lstStyle/>
        <a:p>
          <a:r>
            <a:rPr lang="pt-BR" sz="2000" dirty="0"/>
            <a:t>Ponte sobre o rio Tocantins</a:t>
          </a:r>
        </a:p>
      </dgm:t>
    </dgm:pt>
    <dgm:pt modelId="{67092E7F-71EC-45E6-B4C7-C42E91D9ED1C}" type="parTrans" cxnId="{05E8DB46-B6A5-42D4-80A5-4B69C1694BA9}">
      <dgm:prSet/>
      <dgm:spPr>
        <a:ln>
          <a:solidFill>
            <a:srgbClr val="1C706E"/>
          </a:solidFill>
        </a:ln>
      </dgm:spPr>
      <dgm:t>
        <a:bodyPr/>
        <a:lstStyle/>
        <a:p>
          <a:endParaRPr lang="pt-BR" sz="2000"/>
        </a:p>
      </dgm:t>
    </dgm:pt>
    <dgm:pt modelId="{0031906D-55E1-487C-8A31-6CA4E2813DF3}" type="sibTrans" cxnId="{05E8DB46-B6A5-42D4-80A5-4B69C1694BA9}">
      <dgm:prSet/>
      <dgm:spPr/>
      <dgm:t>
        <a:bodyPr/>
        <a:lstStyle/>
        <a:p>
          <a:endParaRPr lang="pt-BR" sz="2000"/>
        </a:p>
      </dgm:t>
    </dgm:pt>
    <dgm:pt modelId="{952A3245-026A-489A-A2B0-124125E351AF}">
      <dgm:prSet phldrT="[Texto]" phldr="0" custT="1"/>
      <dgm:spPr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Metrô e VLT de Salvador</a:t>
          </a:r>
        </a:p>
      </dgm:t>
    </dgm:pt>
    <dgm:pt modelId="{B030DE81-0346-489C-9474-77E73865A1EF}" type="parTrans" cxnId="{08912702-F8B5-46C3-A171-45F2E8254273}">
      <dgm:prSet/>
      <dgm:spPr/>
      <dgm:t>
        <a:bodyPr/>
        <a:lstStyle/>
        <a:p>
          <a:endParaRPr lang="pt-BR"/>
        </a:p>
      </dgm:t>
    </dgm:pt>
    <dgm:pt modelId="{C6EB73A9-C048-4B9A-B6F3-1FBBA3D1CE01}" type="sibTrans" cxnId="{08912702-F8B5-46C3-A171-45F2E8254273}">
      <dgm:prSet/>
      <dgm:spPr/>
      <dgm:t>
        <a:bodyPr/>
        <a:lstStyle/>
        <a:p>
          <a:endParaRPr lang="pt-BR"/>
        </a:p>
      </dgm:t>
    </dgm:pt>
    <dgm:pt modelId="{FE95731C-5FE2-4194-AD3A-5B6D7511C2CB}">
      <dgm:prSet phldrT="[Texto]" phldr="0" custT="1"/>
      <dgm:spPr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r>
            <a:rPr lang="pt-BR" sz="2000" kern="1200" dirty="0">
              <a:latin typeface="+mn-lt"/>
            </a:rPr>
            <a:t>Ponte </a:t>
          </a: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Joinville</a:t>
          </a:r>
        </a:p>
      </dgm:t>
    </dgm:pt>
    <dgm:pt modelId="{8738807F-49DC-47D4-8075-B9A991CB5C92}" type="parTrans" cxnId="{46FB9A59-2B39-441C-831A-B017D766BCFE}">
      <dgm:prSet/>
      <dgm:spPr/>
      <dgm:t>
        <a:bodyPr/>
        <a:lstStyle/>
        <a:p>
          <a:endParaRPr lang="pt-BR"/>
        </a:p>
      </dgm:t>
    </dgm:pt>
    <dgm:pt modelId="{B420A315-1FA5-462A-85E3-4B76782D184A}" type="sibTrans" cxnId="{46FB9A59-2B39-441C-831A-B017D766BCFE}">
      <dgm:prSet/>
      <dgm:spPr/>
      <dgm:t>
        <a:bodyPr/>
        <a:lstStyle/>
        <a:p>
          <a:endParaRPr lang="pt-BR"/>
        </a:p>
      </dgm:t>
    </dgm:pt>
    <dgm:pt modelId="{65BFD5C3-F754-4A5E-B2E2-2C1FAEE116AC}">
      <dgm:prSet phldrT="[Texto]" phldr="0" custT="1"/>
      <dgm:spPr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Ampliação</a:t>
          </a:r>
          <a:r>
            <a:rPr lang="pt-BR" sz="2000" kern="1200" dirty="0">
              <a:latin typeface="+mn-lt"/>
            </a:rPr>
            <a:t> transposição Rio São Francisco</a:t>
          </a:r>
        </a:p>
      </dgm:t>
    </dgm:pt>
    <dgm:pt modelId="{44C3EFC4-CD46-4ECD-8CE9-1037624574AD}" type="parTrans" cxnId="{729403AC-6026-4CF9-A235-CAF082455B50}">
      <dgm:prSet/>
      <dgm:spPr/>
      <dgm:t>
        <a:bodyPr/>
        <a:lstStyle/>
        <a:p>
          <a:endParaRPr lang="pt-BR"/>
        </a:p>
      </dgm:t>
    </dgm:pt>
    <dgm:pt modelId="{91146152-8B5A-4950-BAF5-1CA3D82C3BFF}" type="sibTrans" cxnId="{729403AC-6026-4CF9-A235-CAF082455B50}">
      <dgm:prSet/>
      <dgm:spPr/>
      <dgm:t>
        <a:bodyPr/>
        <a:lstStyle/>
        <a:p>
          <a:endParaRPr lang="pt-BR"/>
        </a:p>
      </dgm:t>
    </dgm:pt>
    <dgm:pt modelId="{2E9BB364-B384-4F69-92A5-361BE68770EB}">
      <dgm:prSet phldrT="[Texto]" custT="1"/>
      <dgm:spPr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Estaleiro</a:t>
          </a:r>
          <a:r>
            <a:rPr lang="pt-BR" sz="2000" kern="1200" dirty="0">
              <a:latin typeface="+mn-lt"/>
            </a:rPr>
            <a:t> Atlântico Sul</a:t>
          </a:r>
        </a:p>
      </dgm:t>
    </dgm:pt>
    <dgm:pt modelId="{112DC469-0A20-4275-940C-D059C8740DAB}" type="parTrans" cxnId="{D28D3868-6C9D-415E-A688-9DD0A014F9B5}">
      <dgm:prSet/>
      <dgm:spPr/>
      <dgm:t>
        <a:bodyPr/>
        <a:lstStyle/>
        <a:p>
          <a:endParaRPr lang="pt-BR"/>
        </a:p>
      </dgm:t>
    </dgm:pt>
    <dgm:pt modelId="{D4A60EE7-81B1-4611-9916-2436E0BE74F7}" type="sibTrans" cxnId="{D28D3868-6C9D-415E-A688-9DD0A014F9B5}">
      <dgm:prSet/>
      <dgm:spPr/>
      <dgm:t>
        <a:bodyPr/>
        <a:lstStyle/>
        <a:p>
          <a:endParaRPr lang="pt-BR"/>
        </a:p>
      </dgm:t>
    </dgm:pt>
    <dgm:pt modelId="{19EE92FF-DC97-438A-8B0E-7F1C75A40D42}">
      <dgm:prSet custT="1"/>
      <dgm:spPr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r>
            <a:rPr lang="pt-BR" sz="2000" kern="1200" dirty="0" err="1">
              <a:solidFill>
                <a:prstClr val="white"/>
              </a:solidFill>
              <a:latin typeface="+mn-lt"/>
              <a:ea typeface="+mn-ea"/>
              <a:cs typeface="+mn-cs"/>
            </a:rPr>
            <a:t>Hormigon</a:t>
          </a:r>
          <a:r>
            <a:rPr lang="pt-BR" sz="2000" kern="1200" dirty="0">
              <a:latin typeface="+mn-lt"/>
            </a:rPr>
            <a:t> Offshore</a:t>
          </a:r>
        </a:p>
      </dgm:t>
    </dgm:pt>
    <dgm:pt modelId="{EEFD4A88-3D37-441E-97E4-DBD27622FAEB}" type="parTrans" cxnId="{EC38CC72-6671-4217-9E34-A43B4951048C}">
      <dgm:prSet/>
      <dgm:spPr/>
      <dgm:t>
        <a:bodyPr/>
        <a:lstStyle/>
        <a:p>
          <a:endParaRPr lang="pt-BR"/>
        </a:p>
      </dgm:t>
    </dgm:pt>
    <dgm:pt modelId="{205235A8-2466-4F0E-825A-03AF9B1263F7}" type="sibTrans" cxnId="{EC38CC72-6671-4217-9E34-A43B4951048C}">
      <dgm:prSet/>
      <dgm:spPr/>
      <dgm:t>
        <a:bodyPr/>
        <a:lstStyle/>
        <a:p>
          <a:endParaRPr lang="pt-BR"/>
        </a:p>
      </dgm:t>
    </dgm:pt>
    <dgm:pt modelId="{DC4292C4-F4D9-4F03-84B5-5FCA1C9DCB0F}" type="pres">
      <dgm:prSet presAssocID="{54E68848-5245-4743-8A7A-111FD7DDA0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62D2FA-3A98-49DB-A222-C079DDC8ACFB}" type="pres">
      <dgm:prSet presAssocID="{F4F3EF72-5B2D-4A6C-BCB6-1B1FC06DE5D5}" presName="hierRoot1" presStyleCnt="0">
        <dgm:presLayoutVars>
          <dgm:hierBranch val="init"/>
        </dgm:presLayoutVars>
      </dgm:prSet>
      <dgm:spPr/>
    </dgm:pt>
    <dgm:pt modelId="{386D9FF6-D9B9-4CB6-966E-142A66D3A6FB}" type="pres">
      <dgm:prSet presAssocID="{F4F3EF72-5B2D-4A6C-BCB6-1B1FC06DE5D5}" presName="rootComposite1" presStyleCnt="0"/>
      <dgm:spPr/>
    </dgm:pt>
    <dgm:pt modelId="{0FEB8EAB-E394-461F-AEF9-C8E04D4D57B6}" type="pres">
      <dgm:prSet presAssocID="{F4F3EF72-5B2D-4A6C-BCB6-1B1FC06DE5D5}" presName="rootText1" presStyleLbl="node0" presStyleIdx="0" presStyleCnt="1" custScaleX="185763">
        <dgm:presLayoutVars>
          <dgm:chPref val="3"/>
        </dgm:presLayoutVars>
      </dgm:prSet>
      <dgm:spPr/>
    </dgm:pt>
    <dgm:pt modelId="{85DDDC1A-741C-47F1-B23C-8582D714A74B}" type="pres">
      <dgm:prSet presAssocID="{F4F3EF72-5B2D-4A6C-BCB6-1B1FC06DE5D5}" presName="rootConnector1" presStyleLbl="node1" presStyleIdx="0" presStyleCnt="0"/>
      <dgm:spPr/>
    </dgm:pt>
    <dgm:pt modelId="{6883848F-BF5B-44E1-8616-03996FB5EABD}" type="pres">
      <dgm:prSet presAssocID="{F4F3EF72-5B2D-4A6C-BCB6-1B1FC06DE5D5}" presName="hierChild2" presStyleCnt="0"/>
      <dgm:spPr/>
    </dgm:pt>
    <dgm:pt modelId="{FFF7DB77-7993-40EB-A281-8A81EC750D60}" type="pres">
      <dgm:prSet presAssocID="{6BE31D8C-2E0F-4FC5-969A-09521B1F876C}" presName="Name37" presStyleLbl="parChTrans1D2" presStyleIdx="0" presStyleCnt="4"/>
      <dgm:spPr/>
    </dgm:pt>
    <dgm:pt modelId="{7767A283-BE9C-4FE2-A688-968F5DB1BA6D}" type="pres">
      <dgm:prSet presAssocID="{F886CA57-6F28-4D09-BD67-E73CF35AAE6E}" presName="hierRoot2" presStyleCnt="0">
        <dgm:presLayoutVars>
          <dgm:hierBranch val="init"/>
        </dgm:presLayoutVars>
      </dgm:prSet>
      <dgm:spPr/>
    </dgm:pt>
    <dgm:pt modelId="{E955C0C6-B2D9-4607-9A4F-810307A18D20}" type="pres">
      <dgm:prSet presAssocID="{F886CA57-6F28-4D09-BD67-E73CF35AAE6E}" presName="rootComposite" presStyleCnt="0"/>
      <dgm:spPr/>
    </dgm:pt>
    <dgm:pt modelId="{26C7024C-AF66-4D67-A01A-A797969C48C3}" type="pres">
      <dgm:prSet presAssocID="{F886CA57-6F28-4D09-BD67-E73CF35AAE6E}" presName="rootText" presStyleLbl="node2" presStyleIdx="0" presStyleCnt="4" custScaleX="131723" custScaleY="124892">
        <dgm:presLayoutVars>
          <dgm:chPref val="3"/>
        </dgm:presLayoutVars>
      </dgm:prSet>
      <dgm:spPr/>
    </dgm:pt>
    <dgm:pt modelId="{D620EE13-4743-4DA8-945B-1C5826520BCC}" type="pres">
      <dgm:prSet presAssocID="{F886CA57-6F28-4D09-BD67-E73CF35AAE6E}" presName="rootConnector" presStyleLbl="node2" presStyleIdx="0" presStyleCnt="4"/>
      <dgm:spPr/>
    </dgm:pt>
    <dgm:pt modelId="{FE0DE016-D6D1-4435-B4FD-A6E3240A5483}" type="pres">
      <dgm:prSet presAssocID="{F886CA57-6F28-4D09-BD67-E73CF35AAE6E}" presName="hierChild4" presStyleCnt="0"/>
      <dgm:spPr/>
    </dgm:pt>
    <dgm:pt modelId="{58FCDFF2-4850-4944-AF82-1420987C9367}" type="pres">
      <dgm:prSet presAssocID="{CA67C413-FE05-46E1-913F-56B0CB4FDFA1}" presName="Name37" presStyleLbl="parChTrans1D3" presStyleIdx="0" presStyleCnt="11"/>
      <dgm:spPr/>
    </dgm:pt>
    <dgm:pt modelId="{CF043356-F7B7-428D-AD52-08B05E747D80}" type="pres">
      <dgm:prSet presAssocID="{E57B7DA6-FD9B-4FBB-AD4A-8B0240B516D2}" presName="hierRoot2" presStyleCnt="0">
        <dgm:presLayoutVars>
          <dgm:hierBranch val="init"/>
        </dgm:presLayoutVars>
      </dgm:prSet>
      <dgm:spPr/>
    </dgm:pt>
    <dgm:pt modelId="{F768C24C-5407-4C6B-95C2-927BA455F2F6}" type="pres">
      <dgm:prSet presAssocID="{E57B7DA6-FD9B-4FBB-AD4A-8B0240B516D2}" presName="rootComposite" presStyleCnt="0"/>
      <dgm:spPr/>
    </dgm:pt>
    <dgm:pt modelId="{18FC6C99-2DA1-44DE-B87B-C612AD5AF7BF}" type="pres">
      <dgm:prSet presAssocID="{E57B7DA6-FD9B-4FBB-AD4A-8B0240B516D2}" presName="rootText" presStyleLbl="node3" presStyleIdx="0" presStyleCnt="11" custScaleX="85734">
        <dgm:presLayoutVars>
          <dgm:chPref val="3"/>
        </dgm:presLayoutVars>
      </dgm:prSet>
      <dgm:spPr/>
    </dgm:pt>
    <dgm:pt modelId="{C157B62E-7F40-42B5-9D15-99AFEF30439D}" type="pres">
      <dgm:prSet presAssocID="{E57B7DA6-FD9B-4FBB-AD4A-8B0240B516D2}" presName="rootConnector" presStyleLbl="node3" presStyleIdx="0" presStyleCnt="11"/>
      <dgm:spPr/>
    </dgm:pt>
    <dgm:pt modelId="{4C710058-DEFF-401F-BCEE-8FEB861F2BA3}" type="pres">
      <dgm:prSet presAssocID="{E57B7DA6-FD9B-4FBB-AD4A-8B0240B516D2}" presName="hierChild4" presStyleCnt="0"/>
      <dgm:spPr/>
    </dgm:pt>
    <dgm:pt modelId="{FA88E988-3EDF-4832-8554-98021809FD94}" type="pres">
      <dgm:prSet presAssocID="{E57B7DA6-FD9B-4FBB-AD4A-8B0240B516D2}" presName="hierChild5" presStyleCnt="0"/>
      <dgm:spPr/>
    </dgm:pt>
    <dgm:pt modelId="{C1F7FE0F-F617-4EA1-8DEE-B6D5B8E6981A}" type="pres">
      <dgm:prSet presAssocID="{C14B3AF1-D1D3-467E-A511-56316C39DF05}" presName="Name37" presStyleLbl="parChTrans1D3" presStyleIdx="1" presStyleCnt="11"/>
      <dgm:spPr/>
    </dgm:pt>
    <dgm:pt modelId="{C2219712-22FC-41A6-A335-A3D95D1F763D}" type="pres">
      <dgm:prSet presAssocID="{D7E3003C-AAB9-4681-BF12-1B9DC6627D19}" presName="hierRoot2" presStyleCnt="0">
        <dgm:presLayoutVars>
          <dgm:hierBranch val="init"/>
        </dgm:presLayoutVars>
      </dgm:prSet>
      <dgm:spPr/>
    </dgm:pt>
    <dgm:pt modelId="{CA162B73-0A43-4ACE-8E71-0D98CE5E6C97}" type="pres">
      <dgm:prSet presAssocID="{D7E3003C-AAB9-4681-BF12-1B9DC6627D19}" presName="rootComposite" presStyleCnt="0"/>
      <dgm:spPr/>
    </dgm:pt>
    <dgm:pt modelId="{CE3AFCDD-DF29-4C09-A92E-32FE712D0815}" type="pres">
      <dgm:prSet presAssocID="{D7E3003C-AAB9-4681-BF12-1B9DC6627D19}" presName="rootText" presStyleLbl="node3" presStyleIdx="1" presStyleCnt="11" custScaleX="107041" custScaleY="133733">
        <dgm:presLayoutVars>
          <dgm:chPref val="3"/>
        </dgm:presLayoutVars>
      </dgm:prSet>
      <dgm:spPr/>
    </dgm:pt>
    <dgm:pt modelId="{3DF0D068-CB78-4870-84EC-18FB0A0C9E87}" type="pres">
      <dgm:prSet presAssocID="{D7E3003C-AAB9-4681-BF12-1B9DC6627D19}" presName="rootConnector" presStyleLbl="node3" presStyleIdx="1" presStyleCnt="11"/>
      <dgm:spPr/>
    </dgm:pt>
    <dgm:pt modelId="{7492C56C-7B97-4224-A993-609739BF5CB5}" type="pres">
      <dgm:prSet presAssocID="{D7E3003C-AAB9-4681-BF12-1B9DC6627D19}" presName="hierChild4" presStyleCnt="0"/>
      <dgm:spPr/>
    </dgm:pt>
    <dgm:pt modelId="{5CC052CA-A78B-4357-8F05-39E12C68BB43}" type="pres">
      <dgm:prSet presAssocID="{D7E3003C-AAB9-4681-BF12-1B9DC6627D19}" presName="hierChild5" presStyleCnt="0"/>
      <dgm:spPr/>
    </dgm:pt>
    <dgm:pt modelId="{10B487A4-8F81-46B9-97A6-43C9B98BD2D0}" type="pres">
      <dgm:prSet presAssocID="{02D87537-AC15-40A9-8536-93756AA17557}" presName="Name37" presStyleLbl="parChTrans1D3" presStyleIdx="2" presStyleCnt="11"/>
      <dgm:spPr/>
    </dgm:pt>
    <dgm:pt modelId="{29424155-685C-49EF-9D28-AFA6F87AA29F}" type="pres">
      <dgm:prSet presAssocID="{477F59FC-6628-4C27-A16D-84E50B9AA520}" presName="hierRoot2" presStyleCnt="0">
        <dgm:presLayoutVars>
          <dgm:hierBranch val="init"/>
        </dgm:presLayoutVars>
      </dgm:prSet>
      <dgm:spPr/>
    </dgm:pt>
    <dgm:pt modelId="{3F656062-3C5E-4605-8F71-66A48AD2363A}" type="pres">
      <dgm:prSet presAssocID="{477F59FC-6628-4C27-A16D-84E50B9AA520}" presName="rootComposite" presStyleCnt="0"/>
      <dgm:spPr/>
    </dgm:pt>
    <dgm:pt modelId="{523A1D36-33BB-4558-A8E0-872A445F168F}" type="pres">
      <dgm:prSet presAssocID="{477F59FC-6628-4C27-A16D-84E50B9AA520}" presName="rootText" presStyleLbl="node3" presStyleIdx="2" presStyleCnt="11" custScaleX="111604">
        <dgm:presLayoutVars>
          <dgm:chPref val="3"/>
        </dgm:presLayoutVars>
      </dgm:prSet>
      <dgm:spPr/>
    </dgm:pt>
    <dgm:pt modelId="{AC284C47-CB58-46A3-BEC5-E49D0B3E0922}" type="pres">
      <dgm:prSet presAssocID="{477F59FC-6628-4C27-A16D-84E50B9AA520}" presName="rootConnector" presStyleLbl="node3" presStyleIdx="2" presStyleCnt="11"/>
      <dgm:spPr/>
    </dgm:pt>
    <dgm:pt modelId="{8DE9D131-2EF6-4945-8C33-3AC9F716EE43}" type="pres">
      <dgm:prSet presAssocID="{477F59FC-6628-4C27-A16D-84E50B9AA520}" presName="hierChild4" presStyleCnt="0"/>
      <dgm:spPr/>
    </dgm:pt>
    <dgm:pt modelId="{6614066A-B6B4-41A2-9C74-EFB4EDCF0B56}" type="pres">
      <dgm:prSet presAssocID="{477F59FC-6628-4C27-A16D-84E50B9AA520}" presName="hierChild5" presStyleCnt="0"/>
      <dgm:spPr/>
    </dgm:pt>
    <dgm:pt modelId="{677085B8-B033-4C47-9321-83765397E427}" type="pres">
      <dgm:prSet presAssocID="{F886CA57-6F28-4D09-BD67-E73CF35AAE6E}" presName="hierChild5" presStyleCnt="0"/>
      <dgm:spPr/>
    </dgm:pt>
    <dgm:pt modelId="{DE36E388-436A-4090-A97B-1B41C73928DD}" type="pres">
      <dgm:prSet presAssocID="{78DC2805-5481-4BC3-AB99-4E1A62D06615}" presName="Name37" presStyleLbl="parChTrans1D2" presStyleIdx="1" presStyleCnt="4"/>
      <dgm:spPr/>
    </dgm:pt>
    <dgm:pt modelId="{1EF3390E-5D52-4288-8156-80F2602EABA3}" type="pres">
      <dgm:prSet presAssocID="{AA46C39B-452D-44D5-B31E-55BCEC3BA736}" presName="hierRoot2" presStyleCnt="0">
        <dgm:presLayoutVars>
          <dgm:hierBranch val="init"/>
        </dgm:presLayoutVars>
      </dgm:prSet>
      <dgm:spPr/>
    </dgm:pt>
    <dgm:pt modelId="{A5282D8E-10B3-4443-B181-1EB245941D50}" type="pres">
      <dgm:prSet presAssocID="{AA46C39B-452D-44D5-B31E-55BCEC3BA736}" presName="rootComposite" presStyleCnt="0"/>
      <dgm:spPr/>
    </dgm:pt>
    <dgm:pt modelId="{8139E347-C579-406D-AC48-3A6FB18549C4}" type="pres">
      <dgm:prSet presAssocID="{AA46C39B-452D-44D5-B31E-55BCEC3BA736}" presName="rootText" presStyleLbl="node2" presStyleIdx="1" presStyleCnt="4" custScaleX="131723" custScaleY="124892">
        <dgm:presLayoutVars>
          <dgm:chPref val="3"/>
        </dgm:presLayoutVars>
      </dgm:prSet>
      <dgm:spPr/>
    </dgm:pt>
    <dgm:pt modelId="{B5C242F1-C75F-46E1-ACE4-AE023DDE1295}" type="pres">
      <dgm:prSet presAssocID="{AA46C39B-452D-44D5-B31E-55BCEC3BA736}" presName="rootConnector" presStyleLbl="node2" presStyleIdx="1" presStyleCnt="4"/>
      <dgm:spPr/>
    </dgm:pt>
    <dgm:pt modelId="{82B1E3E7-5C39-4FA1-976C-FDDF1F44954E}" type="pres">
      <dgm:prSet presAssocID="{AA46C39B-452D-44D5-B31E-55BCEC3BA736}" presName="hierChild4" presStyleCnt="0"/>
      <dgm:spPr/>
    </dgm:pt>
    <dgm:pt modelId="{4B59E34F-0C63-4426-BF68-4F667CA9151B}" type="pres">
      <dgm:prSet presAssocID="{B030DE81-0346-489C-9474-77E73865A1EF}" presName="Name37" presStyleLbl="parChTrans1D3" presStyleIdx="3" presStyleCnt="11"/>
      <dgm:spPr/>
    </dgm:pt>
    <dgm:pt modelId="{4F12E4C6-6EC5-470A-8D3A-6DA8CC797766}" type="pres">
      <dgm:prSet presAssocID="{952A3245-026A-489A-A2B0-124125E351AF}" presName="hierRoot2" presStyleCnt="0">
        <dgm:presLayoutVars>
          <dgm:hierBranch val="init"/>
        </dgm:presLayoutVars>
      </dgm:prSet>
      <dgm:spPr/>
    </dgm:pt>
    <dgm:pt modelId="{93EAB267-2A86-4A71-8760-A0B8226B84FC}" type="pres">
      <dgm:prSet presAssocID="{952A3245-026A-489A-A2B0-124125E351AF}" presName="rootComposite" presStyleCnt="0"/>
      <dgm:spPr/>
    </dgm:pt>
    <dgm:pt modelId="{B3AFDFA3-5FE0-4D40-8A37-C6A49434159D}" type="pres">
      <dgm:prSet presAssocID="{952A3245-026A-489A-A2B0-124125E351AF}" presName="rootText" presStyleLbl="node3" presStyleIdx="3" presStyleCnt="11">
        <dgm:presLayoutVars>
          <dgm:chPref val="3"/>
        </dgm:presLayoutVars>
      </dgm:prSet>
      <dgm:spPr>
        <a:xfrm>
          <a:off x="3806618" y="2345816"/>
          <a:ext cx="1517589" cy="758794"/>
        </a:xfrm>
        <a:prstGeom prst="rect">
          <a:avLst/>
        </a:prstGeom>
      </dgm:spPr>
    </dgm:pt>
    <dgm:pt modelId="{F57C83FA-B9CD-41BE-9181-FBC5CB76F7FC}" type="pres">
      <dgm:prSet presAssocID="{952A3245-026A-489A-A2B0-124125E351AF}" presName="rootConnector" presStyleLbl="node3" presStyleIdx="3" presStyleCnt="11"/>
      <dgm:spPr/>
    </dgm:pt>
    <dgm:pt modelId="{7AE19859-5C94-44CA-AFFC-951670061B97}" type="pres">
      <dgm:prSet presAssocID="{952A3245-026A-489A-A2B0-124125E351AF}" presName="hierChild4" presStyleCnt="0"/>
      <dgm:spPr/>
    </dgm:pt>
    <dgm:pt modelId="{32FA152F-9129-49AB-A7F2-87B7F313FBF5}" type="pres">
      <dgm:prSet presAssocID="{952A3245-026A-489A-A2B0-124125E351AF}" presName="hierChild5" presStyleCnt="0"/>
      <dgm:spPr/>
    </dgm:pt>
    <dgm:pt modelId="{91F89303-01FD-4BC7-ABB3-1574ADB55109}" type="pres">
      <dgm:prSet presAssocID="{8738807F-49DC-47D4-8075-B9A991CB5C92}" presName="Name37" presStyleLbl="parChTrans1D3" presStyleIdx="4" presStyleCnt="11"/>
      <dgm:spPr/>
    </dgm:pt>
    <dgm:pt modelId="{6BD3DA0B-139F-45F7-BF03-DB14022E725D}" type="pres">
      <dgm:prSet presAssocID="{FE95731C-5FE2-4194-AD3A-5B6D7511C2CB}" presName="hierRoot2" presStyleCnt="0">
        <dgm:presLayoutVars>
          <dgm:hierBranch val="init"/>
        </dgm:presLayoutVars>
      </dgm:prSet>
      <dgm:spPr/>
    </dgm:pt>
    <dgm:pt modelId="{59BAA31F-BF11-4BE1-AB98-F3A12E45E99E}" type="pres">
      <dgm:prSet presAssocID="{FE95731C-5FE2-4194-AD3A-5B6D7511C2CB}" presName="rootComposite" presStyleCnt="0"/>
      <dgm:spPr/>
    </dgm:pt>
    <dgm:pt modelId="{82ACEDC2-5505-4E61-BDA9-12687B46D752}" type="pres">
      <dgm:prSet presAssocID="{FE95731C-5FE2-4194-AD3A-5B6D7511C2CB}" presName="rootText" presStyleLbl="node3" presStyleIdx="4" presStyleCnt="11">
        <dgm:presLayoutVars>
          <dgm:chPref val="3"/>
        </dgm:presLayoutVars>
      </dgm:prSet>
      <dgm:spPr>
        <a:xfrm>
          <a:off x="3806618" y="3423304"/>
          <a:ext cx="1517589" cy="758794"/>
        </a:xfrm>
        <a:prstGeom prst="rect">
          <a:avLst/>
        </a:prstGeom>
      </dgm:spPr>
    </dgm:pt>
    <dgm:pt modelId="{95661826-A9CB-4F16-AEEB-AF618FDC3E8C}" type="pres">
      <dgm:prSet presAssocID="{FE95731C-5FE2-4194-AD3A-5B6D7511C2CB}" presName="rootConnector" presStyleLbl="node3" presStyleIdx="4" presStyleCnt="11"/>
      <dgm:spPr/>
    </dgm:pt>
    <dgm:pt modelId="{07162EDB-AD11-4754-A7F5-99BBAF0CD791}" type="pres">
      <dgm:prSet presAssocID="{FE95731C-5FE2-4194-AD3A-5B6D7511C2CB}" presName="hierChild4" presStyleCnt="0"/>
      <dgm:spPr/>
    </dgm:pt>
    <dgm:pt modelId="{F86AAEBE-8C1A-47B5-9A27-C3A10E7B40ED}" type="pres">
      <dgm:prSet presAssocID="{FE95731C-5FE2-4194-AD3A-5B6D7511C2CB}" presName="hierChild5" presStyleCnt="0"/>
      <dgm:spPr/>
    </dgm:pt>
    <dgm:pt modelId="{D5B031FD-DDB5-4D5A-9D1F-3CCBB30F44EA}" type="pres">
      <dgm:prSet presAssocID="{44C3EFC4-CD46-4ECD-8CE9-1037624574AD}" presName="Name37" presStyleLbl="parChTrans1D3" presStyleIdx="5" presStyleCnt="11"/>
      <dgm:spPr/>
    </dgm:pt>
    <dgm:pt modelId="{A0C4F7CF-3665-4260-8DBF-149BA73CACD3}" type="pres">
      <dgm:prSet presAssocID="{65BFD5C3-F754-4A5E-B2E2-2C1FAEE116AC}" presName="hierRoot2" presStyleCnt="0">
        <dgm:presLayoutVars>
          <dgm:hierBranch val="init"/>
        </dgm:presLayoutVars>
      </dgm:prSet>
      <dgm:spPr/>
    </dgm:pt>
    <dgm:pt modelId="{8EA75ED8-F53D-466A-AEE7-05D259D5AD17}" type="pres">
      <dgm:prSet presAssocID="{65BFD5C3-F754-4A5E-B2E2-2C1FAEE116AC}" presName="rootComposite" presStyleCnt="0"/>
      <dgm:spPr/>
    </dgm:pt>
    <dgm:pt modelId="{6F8ACD84-4691-4F7A-992E-7CA26F15491C}" type="pres">
      <dgm:prSet presAssocID="{65BFD5C3-F754-4A5E-B2E2-2C1FAEE116AC}" presName="rootText" presStyleLbl="node3" presStyleIdx="5" presStyleCnt="11" custScaleX="134580" custScaleY="127968" custLinFactNeighborX="-2184" custLinFactNeighborY="-14849">
        <dgm:presLayoutVars>
          <dgm:chPref val="3"/>
        </dgm:presLayoutVars>
      </dgm:prSet>
      <dgm:spPr>
        <a:xfrm>
          <a:off x="3806618" y="4500793"/>
          <a:ext cx="1517589" cy="758794"/>
        </a:xfrm>
        <a:prstGeom prst="rect">
          <a:avLst/>
        </a:prstGeom>
      </dgm:spPr>
    </dgm:pt>
    <dgm:pt modelId="{74136CDC-D798-4B57-8BD5-D07E77960866}" type="pres">
      <dgm:prSet presAssocID="{65BFD5C3-F754-4A5E-B2E2-2C1FAEE116AC}" presName="rootConnector" presStyleLbl="node3" presStyleIdx="5" presStyleCnt="11"/>
      <dgm:spPr/>
    </dgm:pt>
    <dgm:pt modelId="{7C80F8C8-7021-4784-BDBC-27E3B0BC9689}" type="pres">
      <dgm:prSet presAssocID="{65BFD5C3-F754-4A5E-B2E2-2C1FAEE116AC}" presName="hierChild4" presStyleCnt="0"/>
      <dgm:spPr/>
    </dgm:pt>
    <dgm:pt modelId="{48F9C35A-4B77-4592-873C-C9FB013135C2}" type="pres">
      <dgm:prSet presAssocID="{65BFD5C3-F754-4A5E-B2E2-2C1FAEE116AC}" presName="hierChild5" presStyleCnt="0"/>
      <dgm:spPr/>
    </dgm:pt>
    <dgm:pt modelId="{F4FD5605-9651-4F15-82B2-87F4E568C7FD}" type="pres">
      <dgm:prSet presAssocID="{AA46C39B-452D-44D5-B31E-55BCEC3BA736}" presName="hierChild5" presStyleCnt="0"/>
      <dgm:spPr/>
    </dgm:pt>
    <dgm:pt modelId="{C4525EA1-031C-48BB-9AAD-09316E5757B1}" type="pres">
      <dgm:prSet presAssocID="{F8CBF1CB-A88E-47FA-BDB1-B159F60C130D}" presName="Name37" presStyleLbl="parChTrans1D2" presStyleIdx="2" presStyleCnt="4"/>
      <dgm:spPr/>
    </dgm:pt>
    <dgm:pt modelId="{A8FE4FB2-9CC7-44C1-9ED9-D70A843BB7B9}" type="pres">
      <dgm:prSet presAssocID="{ABD8D218-9650-453B-AE99-43EF1E8C637A}" presName="hierRoot2" presStyleCnt="0">
        <dgm:presLayoutVars>
          <dgm:hierBranch val="init"/>
        </dgm:presLayoutVars>
      </dgm:prSet>
      <dgm:spPr/>
    </dgm:pt>
    <dgm:pt modelId="{6E627129-99C7-4098-8565-78D612DAC290}" type="pres">
      <dgm:prSet presAssocID="{ABD8D218-9650-453B-AE99-43EF1E8C637A}" presName="rootComposite" presStyleCnt="0"/>
      <dgm:spPr/>
    </dgm:pt>
    <dgm:pt modelId="{69793DDD-D826-410D-A302-5E2B86B12DA9}" type="pres">
      <dgm:prSet presAssocID="{ABD8D218-9650-453B-AE99-43EF1E8C637A}" presName="rootText" presStyleLbl="node2" presStyleIdx="2" presStyleCnt="4" custScaleX="131723" custScaleY="124892">
        <dgm:presLayoutVars>
          <dgm:chPref val="3"/>
        </dgm:presLayoutVars>
      </dgm:prSet>
      <dgm:spPr/>
    </dgm:pt>
    <dgm:pt modelId="{BFFEF6F9-6071-4777-86EE-8154474BECE6}" type="pres">
      <dgm:prSet presAssocID="{ABD8D218-9650-453B-AE99-43EF1E8C637A}" presName="rootConnector" presStyleLbl="node2" presStyleIdx="2" presStyleCnt="4"/>
      <dgm:spPr/>
    </dgm:pt>
    <dgm:pt modelId="{2D038755-B849-4991-BDE2-892FEC09948A}" type="pres">
      <dgm:prSet presAssocID="{ABD8D218-9650-453B-AE99-43EF1E8C637A}" presName="hierChild4" presStyleCnt="0"/>
      <dgm:spPr/>
    </dgm:pt>
    <dgm:pt modelId="{FC866DA7-50A3-442E-86D8-A3AF45FB8DC4}" type="pres">
      <dgm:prSet presAssocID="{112DC469-0A20-4275-940C-D059C8740DAB}" presName="Name37" presStyleLbl="parChTrans1D3" presStyleIdx="6" presStyleCnt="11"/>
      <dgm:spPr/>
    </dgm:pt>
    <dgm:pt modelId="{ECF38822-1388-4FC9-902E-7856C86F4933}" type="pres">
      <dgm:prSet presAssocID="{2E9BB364-B384-4F69-92A5-361BE68770EB}" presName="hierRoot2" presStyleCnt="0">
        <dgm:presLayoutVars>
          <dgm:hierBranch val="init"/>
        </dgm:presLayoutVars>
      </dgm:prSet>
      <dgm:spPr/>
    </dgm:pt>
    <dgm:pt modelId="{0FF3841F-191C-4E06-AB5B-61765BCB4DB8}" type="pres">
      <dgm:prSet presAssocID="{2E9BB364-B384-4F69-92A5-361BE68770EB}" presName="rootComposite" presStyleCnt="0"/>
      <dgm:spPr/>
    </dgm:pt>
    <dgm:pt modelId="{FCB01423-A7C0-4EE1-B1C1-61BA8D875706}" type="pres">
      <dgm:prSet presAssocID="{2E9BB364-B384-4F69-92A5-361BE68770EB}" presName="rootText" presStyleLbl="node3" presStyleIdx="6" presStyleCnt="11">
        <dgm:presLayoutVars>
          <dgm:chPref val="3"/>
        </dgm:presLayoutVars>
      </dgm:prSet>
      <dgm:spPr>
        <a:xfrm>
          <a:off x="6107655" y="2254936"/>
          <a:ext cx="1458485" cy="729242"/>
        </a:xfrm>
        <a:prstGeom prst="rect">
          <a:avLst/>
        </a:prstGeom>
      </dgm:spPr>
    </dgm:pt>
    <dgm:pt modelId="{6C5472A8-1A10-47BB-8723-3AB56005FFD5}" type="pres">
      <dgm:prSet presAssocID="{2E9BB364-B384-4F69-92A5-361BE68770EB}" presName="rootConnector" presStyleLbl="node3" presStyleIdx="6" presStyleCnt="11"/>
      <dgm:spPr/>
    </dgm:pt>
    <dgm:pt modelId="{63A85937-044A-4268-9757-79612A671071}" type="pres">
      <dgm:prSet presAssocID="{2E9BB364-B384-4F69-92A5-361BE68770EB}" presName="hierChild4" presStyleCnt="0"/>
      <dgm:spPr/>
    </dgm:pt>
    <dgm:pt modelId="{6B293256-4597-4D52-BBC8-3B860DB92F65}" type="pres">
      <dgm:prSet presAssocID="{2E9BB364-B384-4F69-92A5-361BE68770EB}" presName="hierChild5" presStyleCnt="0"/>
      <dgm:spPr/>
    </dgm:pt>
    <dgm:pt modelId="{42D1FCCB-442F-405F-BDA8-32F1E6518701}" type="pres">
      <dgm:prSet presAssocID="{EEFD4A88-3D37-441E-97E4-DBD27622FAEB}" presName="Name37" presStyleLbl="parChTrans1D3" presStyleIdx="7" presStyleCnt="11"/>
      <dgm:spPr/>
    </dgm:pt>
    <dgm:pt modelId="{2B2D130E-C629-4D41-B4C0-D79163E606EC}" type="pres">
      <dgm:prSet presAssocID="{19EE92FF-DC97-438A-8B0E-7F1C75A40D42}" presName="hierRoot2" presStyleCnt="0">
        <dgm:presLayoutVars>
          <dgm:hierBranch val="init"/>
        </dgm:presLayoutVars>
      </dgm:prSet>
      <dgm:spPr/>
    </dgm:pt>
    <dgm:pt modelId="{776F14EA-CE59-4962-B855-8370BFB86DF2}" type="pres">
      <dgm:prSet presAssocID="{19EE92FF-DC97-438A-8B0E-7F1C75A40D42}" presName="rootComposite" presStyleCnt="0"/>
      <dgm:spPr/>
    </dgm:pt>
    <dgm:pt modelId="{26378333-CEB7-43BD-A4B4-F4C3176F75D1}" type="pres">
      <dgm:prSet presAssocID="{19EE92FF-DC97-438A-8B0E-7F1C75A40D42}" presName="rootText" presStyleLbl="node3" presStyleIdx="7" presStyleCnt="11">
        <dgm:presLayoutVars>
          <dgm:chPref val="3"/>
        </dgm:presLayoutVars>
      </dgm:prSet>
      <dgm:spPr>
        <a:xfrm>
          <a:off x="6107655" y="3290461"/>
          <a:ext cx="1458485" cy="729242"/>
        </a:xfrm>
        <a:prstGeom prst="rect">
          <a:avLst/>
        </a:prstGeom>
      </dgm:spPr>
    </dgm:pt>
    <dgm:pt modelId="{5A98CA3C-52E9-4D8F-A1E8-B6F2FA319CA5}" type="pres">
      <dgm:prSet presAssocID="{19EE92FF-DC97-438A-8B0E-7F1C75A40D42}" presName="rootConnector" presStyleLbl="node3" presStyleIdx="7" presStyleCnt="11"/>
      <dgm:spPr/>
    </dgm:pt>
    <dgm:pt modelId="{A436BC35-A08D-408D-8157-88C4BD668B4F}" type="pres">
      <dgm:prSet presAssocID="{19EE92FF-DC97-438A-8B0E-7F1C75A40D42}" presName="hierChild4" presStyleCnt="0"/>
      <dgm:spPr/>
    </dgm:pt>
    <dgm:pt modelId="{10D96FC6-B1C8-4C56-9924-7F4A403C9FCA}" type="pres">
      <dgm:prSet presAssocID="{19EE92FF-DC97-438A-8B0E-7F1C75A40D42}" presName="hierChild5" presStyleCnt="0"/>
      <dgm:spPr/>
    </dgm:pt>
    <dgm:pt modelId="{7D8117B4-AD69-4238-8CE7-4AD3272C83D0}" type="pres">
      <dgm:prSet presAssocID="{ABD8D218-9650-453B-AE99-43EF1E8C637A}" presName="hierChild5" presStyleCnt="0"/>
      <dgm:spPr/>
    </dgm:pt>
    <dgm:pt modelId="{C0B6824C-C96C-40C4-95F8-5E2475F463C3}" type="pres">
      <dgm:prSet presAssocID="{3AB9DD60-895C-43DE-B06E-EBE2A82090D3}" presName="Name37" presStyleLbl="parChTrans1D2" presStyleIdx="3" presStyleCnt="4"/>
      <dgm:spPr/>
    </dgm:pt>
    <dgm:pt modelId="{14B0374E-E69C-464F-AA96-59214FA815E0}" type="pres">
      <dgm:prSet presAssocID="{91BE77D8-B93D-4059-B295-9B71D208E1C3}" presName="hierRoot2" presStyleCnt="0">
        <dgm:presLayoutVars>
          <dgm:hierBranch val="init"/>
        </dgm:presLayoutVars>
      </dgm:prSet>
      <dgm:spPr/>
    </dgm:pt>
    <dgm:pt modelId="{BB74CF64-9C47-4707-9AEF-E14996F6952B}" type="pres">
      <dgm:prSet presAssocID="{91BE77D8-B93D-4059-B295-9B71D208E1C3}" presName="rootComposite" presStyleCnt="0"/>
      <dgm:spPr/>
    </dgm:pt>
    <dgm:pt modelId="{BAC9E994-84F8-4A91-B138-29AE3D9BE96D}" type="pres">
      <dgm:prSet presAssocID="{91BE77D8-B93D-4059-B295-9B71D208E1C3}" presName="rootText" presStyleLbl="node2" presStyleIdx="3" presStyleCnt="4" custScaleX="131723" custScaleY="124892">
        <dgm:presLayoutVars>
          <dgm:chPref val="3"/>
        </dgm:presLayoutVars>
      </dgm:prSet>
      <dgm:spPr/>
    </dgm:pt>
    <dgm:pt modelId="{7F9B2E26-B22C-47A3-829F-F8C542155282}" type="pres">
      <dgm:prSet presAssocID="{91BE77D8-B93D-4059-B295-9B71D208E1C3}" presName="rootConnector" presStyleLbl="node2" presStyleIdx="3" presStyleCnt="4"/>
      <dgm:spPr/>
    </dgm:pt>
    <dgm:pt modelId="{CE6BCA5C-9226-464F-A750-B5C8A641C864}" type="pres">
      <dgm:prSet presAssocID="{91BE77D8-B93D-4059-B295-9B71D208E1C3}" presName="hierChild4" presStyleCnt="0"/>
      <dgm:spPr/>
    </dgm:pt>
    <dgm:pt modelId="{51242219-2814-4476-9F8C-480395D862A8}" type="pres">
      <dgm:prSet presAssocID="{9436E2C0-F845-4D4D-A0C6-226FA7CE948B}" presName="Name37" presStyleLbl="parChTrans1D3" presStyleIdx="8" presStyleCnt="11"/>
      <dgm:spPr/>
    </dgm:pt>
    <dgm:pt modelId="{F6FA3A9B-55AF-4AEB-82A2-3A99C7386A76}" type="pres">
      <dgm:prSet presAssocID="{2CE2C03C-2AB4-4F3C-A44E-19B27129C56D}" presName="hierRoot2" presStyleCnt="0">
        <dgm:presLayoutVars>
          <dgm:hierBranch val="init"/>
        </dgm:presLayoutVars>
      </dgm:prSet>
      <dgm:spPr/>
    </dgm:pt>
    <dgm:pt modelId="{81038928-7D86-4623-8458-7A34C6FBF5E8}" type="pres">
      <dgm:prSet presAssocID="{2CE2C03C-2AB4-4F3C-A44E-19B27129C56D}" presName="rootComposite" presStyleCnt="0"/>
      <dgm:spPr/>
    </dgm:pt>
    <dgm:pt modelId="{E9C6FC61-FDA1-45A9-8A20-1EBA05F8F33F}" type="pres">
      <dgm:prSet presAssocID="{2CE2C03C-2AB4-4F3C-A44E-19B27129C56D}" presName="rootText" presStyleLbl="node3" presStyleIdx="8" presStyleCnt="11" custScaleX="129240">
        <dgm:presLayoutVars>
          <dgm:chPref val="3"/>
        </dgm:presLayoutVars>
      </dgm:prSet>
      <dgm:spPr/>
    </dgm:pt>
    <dgm:pt modelId="{6E158BB0-A143-4D48-8BCD-BED512B7B360}" type="pres">
      <dgm:prSet presAssocID="{2CE2C03C-2AB4-4F3C-A44E-19B27129C56D}" presName="rootConnector" presStyleLbl="node3" presStyleIdx="8" presStyleCnt="11"/>
      <dgm:spPr/>
    </dgm:pt>
    <dgm:pt modelId="{04F124C7-50C4-4C75-9885-4DDD398F013B}" type="pres">
      <dgm:prSet presAssocID="{2CE2C03C-2AB4-4F3C-A44E-19B27129C56D}" presName="hierChild4" presStyleCnt="0"/>
      <dgm:spPr/>
    </dgm:pt>
    <dgm:pt modelId="{ECDD78DE-E538-41AF-BA10-59820459BEAB}" type="pres">
      <dgm:prSet presAssocID="{2CE2C03C-2AB4-4F3C-A44E-19B27129C56D}" presName="hierChild5" presStyleCnt="0"/>
      <dgm:spPr/>
    </dgm:pt>
    <dgm:pt modelId="{2DFC2A71-D7AE-46A7-B320-4AABEB3413E7}" type="pres">
      <dgm:prSet presAssocID="{9B966AF3-C59A-478C-AF93-94AF3B16C68C}" presName="Name37" presStyleLbl="parChTrans1D3" presStyleIdx="9" presStyleCnt="11"/>
      <dgm:spPr/>
    </dgm:pt>
    <dgm:pt modelId="{F29C473D-9602-4F62-9E2E-2A50134F6EE1}" type="pres">
      <dgm:prSet presAssocID="{D4CA4BB5-ECAB-466E-B271-66B1895CAC27}" presName="hierRoot2" presStyleCnt="0">
        <dgm:presLayoutVars>
          <dgm:hierBranch val="init"/>
        </dgm:presLayoutVars>
      </dgm:prSet>
      <dgm:spPr/>
    </dgm:pt>
    <dgm:pt modelId="{5309C874-A565-4AE0-B4CF-E2E0496E1AF0}" type="pres">
      <dgm:prSet presAssocID="{D4CA4BB5-ECAB-466E-B271-66B1895CAC27}" presName="rootComposite" presStyleCnt="0"/>
      <dgm:spPr/>
    </dgm:pt>
    <dgm:pt modelId="{75781CFC-C803-4A54-A84F-23824529FD2C}" type="pres">
      <dgm:prSet presAssocID="{D4CA4BB5-ECAB-466E-B271-66B1895CAC27}" presName="rootText" presStyleLbl="node3" presStyleIdx="9" presStyleCnt="11" custScaleX="129240">
        <dgm:presLayoutVars>
          <dgm:chPref val="3"/>
        </dgm:presLayoutVars>
      </dgm:prSet>
      <dgm:spPr/>
    </dgm:pt>
    <dgm:pt modelId="{86493714-38DC-42C9-A7D0-0757B2A5D7F6}" type="pres">
      <dgm:prSet presAssocID="{D4CA4BB5-ECAB-466E-B271-66B1895CAC27}" presName="rootConnector" presStyleLbl="node3" presStyleIdx="9" presStyleCnt="11"/>
      <dgm:spPr/>
    </dgm:pt>
    <dgm:pt modelId="{93BC7603-178D-4EAE-B792-36147AC1A7E4}" type="pres">
      <dgm:prSet presAssocID="{D4CA4BB5-ECAB-466E-B271-66B1895CAC27}" presName="hierChild4" presStyleCnt="0"/>
      <dgm:spPr/>
    </dgm:pt>
    <dgm:pt modelId="{DC6D81E4-79D0-4EB7-B69F-7CA2B78D306C}" type="pres">
      <dgm:prSet presAssocID="{D4CA4BB5-ECAB-466E-B271-66B1895CAC27}" presName="hierChild5" presStyleCnt="0"/>
      <dgm:spPr/>
    </dgm:pt>
    <dgm:pt modelId="{53C6497C-FD40-41B8-9CF2-A325A3F262E7}" type="pres">
      <dgm:prSet presAssocID="{67092E7F-71EC-45E6-B4C7-C42E91D9ED1C}" presName="Name37" presStyleLbl="parChTrans1D3" presStyleIdx="10" presStyleCnt="11"/>
      <dgm:spPr/>
    </dgm:pt>
    <dgm:pt modelId="{E5F42499-0654-4103-A1F8-262F11640F48}" type="pres">
      <dgm:prSet presAssocID="{697BB715-62F2-4E8A-986B-8ED921D52643}" presName="hierRoot2" presStyleCnt="0">
        <dgm:presLayoutVars>
          <dgm:hierBranch val="init"/>
        </dgm:presLayoutVars>
      </dgm:prSet>
      <dgm:spPr/>
    </dgm:pt>
    <dgm:pt modelId="{693E51CE-D5D4-47A2-ABD9-2168C514DFF8}" type="pres">
      <dgm:prSet presAssocID="{697BB715-62F2-4E8A-986B-8ED921D52643}" presName="rootComposite" presStyleCnt="0"/>
      <dgm:spPr/>
    </dgm:pt>
    <dgm:pt modelId="{C158A716-85C0-4FCA-A429-FD20140A6DE6}" type="pres">
      <dgm:prSet presAssocID="{697BB715-62F2-4E8A-986B-8ED921D52643}" presName="rootText" presStyleLbl="node3" presStyleIdx="10" presStyleCnt="11" custScaleX="129240">
        <dgm:presLayoutVars>
          <dgm:chPref val="3"/>
        </dgm:presLayoutVars>
      </dgm:prSet>
      <dgm:spPr/>
    </dgm:pt>
    <dgm:pt modelId="{8C7AF0B1-1767-458D-88C0-DFAFC79F1305}" type="pres">
      <dgm:prSet presAssocID="{697BB715-62F2-4E8A-986B-8ED921D52643}" presName="rootConnector" presStyleLbl="node3" presStyleIdx="10" presStyleCnt="11"/>
      <dgm:spPr/>
    </dgm:pt>
    <dgm:pt modelId="{C5C52117-16D9-4FD6-8D8A-7E4FFA31458C}" type="pres">
      <dgm:prSet presAssocID="{697BB715-62F2-4E8A-986B-8ED921D52643}" presName="hierChild4" presStyleCnt="0"/>
      <dgm:spPr/>
    </dgm:pt>
    <dgm:pt modelId="{CE90BE1D-70F4-4B22-A5F1-B40CC5B68F1A}" type="pres">
      <dgm:prSet presAssocID="{697BB715-62F2-4E8A-986B-8ED921D52643}" presName="hierChild5" presStyleCnt="0"/>
      <dgm:spPr/>
    </dgm:pt>
    <dgm:pt modelId="{3B8328F3-8FB6-4D7A-A8EC-2818193E760F}" type="pres">
      <dgm:prSet presAssocID="{91BE77D8-B93D-4059-B295-9B71D208E1C3}" presName="hierChild5" presStyleCnt="0"/>
      <dgm:spPr/>
    </dgm:pt>
    <dgm:pt modelId="{88F788FA-CA6C-4518-9728-75F47556B9D1}" type="pres">
      <dgm:prSet presAssocID="{F4F3EF72-5B2D-4A6C-BCB6-1B1FC06DE5D5}" presName="hierChild3" presStyleCnt="0"/>
      <dgm:spPr/>
    </dgm:pt>
  </dgm:ptLst>
  <dgm:cxnLst>
    <dgm:cxn modelId="{08912702-F8B5-46C3-A171-45F2E8254273}" srcId="{AA46C39B-452D-44D5-B31E-55BCEC3BA736}" destId="{952A3245-026A-489A-A2B0-124125E351AF}" srcOrd="0" destOrd="0" parTransId="{B030DE81-0346-489C-9474-77E73865A1EF}" sibTransId="{C6EB73A9-C048-4B9A-B6F3-1FBBA3D1CE01}"/>
    <dgm:cxn modelId="{EAD8D90B-E8D0-484D-BB67-8CDFF4CF0857}" type="presOf" srcId="{3AB9DD60-895C-43DE-B06E-EBE2A82090D3}" destId="{C0B6824C-C96C-40C4-95F8-5E2475F463C3}" srcOrd="0" destOrd="0" presId="urn:microsoft.com/office/officeart/2005/8/layout/orgChart1"/>
    <dgm:cxn modelId="{D637600E-4E22-4FA0-83ED-58ECCCEFC41E}" type="presOf" srcId="{91BE77D8-B93D-4059-B295-9B71D208E1C3}" destId="{BAC9E994-84F8-4A91-B138-29AE3D9BE96D}" srcOrd="0" destOrd="0" presId="urn:microsoft.com/office/officeart/2005/8/layout/orgChart1"/>
    <dgm:cxn modelId="{16313C10-8D66-4854-80F0-217CEA665224}" srcId="{F886CA57-6F28-4D09-BD67-E73CF35AAE6E}" destId="{E57B7DA6-FD9B-4FBB-AD4A-8B0240B516D2}" srcOrd="0" destOrd="0" parTransId="{CA67C413-FE05-46E1-913F-56B0CB4FDFA1}" sibTransId="{505C8550-4A4C-40CF-BD9F-A0434B4B0D00}"/>
    <dgm:cxn modelId="{731C2F12-25F0-429A-9909-BB3FE9E2C3D7}" type="presOf" srcId="{B030DE81-0346-489C-9474-77E73865A1EF}" destId="{4B59E34F-0C63-4426-BF68-4F667CA9151B}" srcOrd="0" destOrd="0" presId="urn:microsoft.com/office/officeart/2005/8/layout/orgChart1"/>
    <dgm:cxn modelId="{EB0EC312-4548-49FD-8890-70136FE10CB0}" type="presOf" srcId="{E57B7DA6-FD9B-4FBB-AD4A-8B0240B516D2}" destId="{C157B62E-7F40-42B5-9D15-99AFEF30439D}" srcOrd="1" destOrd="0" presId="urn:microsoft.com/office/officeart/2005/8/layout/orgChart1"/>
    <dgm:cxn modelId="{FCFE5013-5E17-4CC6-9B11-454F4C81BAD5}" type="presOf" srcId="{D4CA4BB5-ECAB-466E-B271-66B1895CAC27}" destId="{75781CFC-C803-4A54-A84F-23824529FD2C}" srcOrd="0" destOrd="0" presId="urn:microsoft.com/office/officeart/2005/8/layout/orgChart1"/>
    <dgm:cxn modelId="{59082214-FB41-4594-A8D8-380EF0A0CAC3}" type="presOf" srcId="{F4F3EF72-5B2D-4A6C-BCB6-1B1FC06DE5D5}" destId="{0FEB8EAB-E394-461F-AEF9-C8E04D4D57B6}" srcOrd="0" destOrd="0" presId="urn:microsoft.com/office/officeart/2005/8/layout/orgChart1"/>
    <dgm:cxn modelId="{06EEB61A-7DC8-4BD0-AE14-97229EB72B27}" type="presOf" srcId="{F8CBF1CB-A88E-47FA-BDB1-B159F60C130D}" destId="{C4525EA1-031C-48BB-9AAD-09316E5757B1}" srcOrd="0" destOrd="0" presId="urn:microsoft.com/office/officeart/2005/8/layout/orgChart1"/>
    <dgm:cxn modelId="{B53AF31E-F96C-4CA5-9005-0CEA32A4B0BC}" type="presOf" srcId="{F4F3EF72-5B2D-4A6C-BCB6-1B1FC06DE5D5}" destId="{85DDDC1A-741C-47F1-B23C-8582D714A74B}" srcOrd="1" destOrd="0" presId="urn:microsoft.com/office/officeart/2005/8/layout/orgChart1"/>
    <dgm:cxn modelId="{F5FA0B21-711B-469A-AB12-18D6501BBA9C}" type="presOf" srcId="{EEFD4A88-3D37-441E-97E4-DBD27622FAEB}" destId="{42D1FCCB-442F-405F-BDA8-32F1E6518701}" srcOrd="0" destOrd="0" presId="urn:microsoft.com/office/officeart/2005/8/layout/orgChart1"/>
    <dgm:cxn modelId="{CAFD8A21-64C0-4CB6-A39C-1952040AB035}" type="presOf" srcId="{8738807F-49DC-47D4-8075-B9A991CB5C92}" destId="{91F89303-01FD-4BC7-ABB3-1574ADB55109}" srcOrd="0" destOrd="0" presId="urn:microsoft.com/office/officeart/2005/8/layout/orgChart1"/>
    <dgm:cxn modelId="{626DCF21-523C-44C7-8AC5-CC7BD047CAB8}" type="presOf" srcId="{91BE77D8-B93D-4059-B295-9B71D208E1C3}" destId="{7F9B2E26-B22C-47A3-829F-F8C542155282}" srcOrd="1" destOrd="0" presId="urn:microsoft.com/office/officeart/2005/8/layout/orgChart1"/>
    <dgm:cxn modelId="{C4D9C124-190E-47F4-970D-DF5A88D4B7A5}" type="presOf" srcId="{19EE92FF-DC97-438A-8B0E-7F1C75A40D42}" destId="{26378333-CEB7-43BD-A4B4-F4C3176F75D1}" srcOrd="0" destOrd="0" presId="urn:microsoft.com/office/officeart/2005/8/layout/orgChart1"/>
    <dgm:cxn modelId="{1AC0F725-C6FC-4EEA-BE90-D161FC439B04}" type="presOf" srcId="{9436E2C0-F845-4D4D-A0C6-226FA7CE948B}" destId="{51242219-2814-4476-9F8C-480395D862A8}" srcOrd="0" destOrd="0" presId="urn:microsoft.com/office/officeart/2005/8/layout/orgChart1"/>
    <dgm:cxn modelId="{1A47A428-DD2B-4CCB-82AF-B67D982230DA}" srcId="{F886CA57-6F28-4D09-BD67-E73CF35AAE6E}" destId="{477F59FC-6628-4C27-A16D-84E50B9AA520}" srcOrd="2" destOrd="0" parTransId="{02D87537-AC15-40A9-8536-93756AA17557}" sibTransId="{8D4159E3-2FDF-4043-8E86-90AF12FBB14B}"/>
    <dgm:cxn modelId="{3580D328-B1B2-49C7-AD4F-E13EEADDC8B8}" srcId="{F4F3EF72-5B2D-4A6C-BCB6-1B1FC06DE5D5}" destId="{91BE77D8-B93D-4059-B295-9B71D208E1C3}" srcOrd="3" destOrd="0" parTransId="{3AB9DD60-895C-43DE-B06E-EBE2A82090D3}" sibTransId="{F9C595CF-B9C0-49E7-A93A-6A0A5C36AE2A}"/>
    <dgm:cxn modelId="{4245D32A-810B-4381-82AA-C4DE95D3CE13}" type="presOf" srcId="{D7E3003C-AAB9-4681-BF12-1B9DC6627D19}" destId="{CE3AFCDD-DF29-4C09-A92E-32FE712D0815}" srcOrd="0" destOrd="0" presId="urn:microsoft.com/office/officeart/2005/8/layout/orgChart1"/>
    <dgm:cxn modelId="{4E020A33-5531-49F6-9729-880BE40E6346}" type="presOf" srcId="{112DC469-0A20-4275-940C-D059C8740DAB}" destId="{FC866DA7-50A3-442E-86D8-A3AF45FB8DC4}" srcOrd="0" destOrd="0" presId="urn:microsoft.com/office/officeart/2005/8/layout/orgChart1"/>
    <dgm:cxn modelId="{369B0C35-55D8-4FD0-8860-BC32BEEBC3E1}" type="presOf" srcId="{65BFD5C3-F754-4A5E-B2E2-2C1FAEE116AC}" destId="{6F8ACD84-4691-4F7A-992E-7CA26F15491C}" srcOrd="0" destOrd="0" presId="urn:microsoft.com/office/officeart/2005/8/layout/orgChart1"/>
    <dgm:cxn modelId="{6CF13C3B-4C12-4406-8E5B-C1EFE89B64D5}" srcId="{F4F3EF72-5B2D-4A6C-BCB6-1B1FC06DE5D5}" destId="{ABD8D218-9650-453B-AE99-43EF1E8C637A}" srcOrd="2" destOrd="0" parTransId="{F8CBF1CB-A88E-47FA-BDB1-B159F60C130D}" sibTransId="{03A712E8-B257-45CD-88E8-09CB0976E222}"/>
    <dgm:cxn modelId="{9619E45B-BAEB-4743-8498-64B81ECDBCE7}" type="presOf" srcId="{AA46C39B-452D-44D5-B31E-55BCEC3BA736}" destId="{B5C242F1-C75F-46E1-ACE4-AE023DDE1295}" srcOrd="1" destOrd="0" presId="urn:microsoft.com/office/officeart/2005/8/layout/orgChart1"/>
    <dgm:cxn modelId="{FF7CBD63-A3BF-46C4-9DAA-5A011F3BE24C}" type="presOf" srcId="{9B966AF3-C59A-478C-AF93-94AF3B16C68C}" destId="{2DFC2A71-D7AE-46A7-B320-4AABEB3413E7}" srcOrd="0" destOrd="0" presId="urn:microsoft.com/office/officeart/2005/8/layout/orgChart1"/>
    <dgm:cxn modelId="{05E8DB46-B6A5-42D4-80A5-4B69C1694BA9}" srcId="{91BE77D8-B93D-4059-B295-9B71D208E1C3}" destId="{697BB715-62F2-4E8A-986B-8ED921D52643}" srcOrd="2" destOrd="0" parTransId="{67092E7F-71EC-45E6-B4C7-C42E91D9ED1C}" sibTransId="{0031906D-55E1-487C-8A31-6CA4E2813DF3}"/>
    <dgm:cxn modelId="{AAF86967-3A6F-4037-A218-97F72A63A08A}" type="presOf" srcId="{FE95731C-5FE2-4194-AD3A-5B6D7511C2CB}" destId="{82ACEDC2-5505-4E61-BDA9-12687B46D752}" srcOrd="0" destOrd="0" presId="urn:microsoft.com/office/officeart/2005/8/layout/orgChart1"/>
    <dgm:cxn modelId="{D28D3868-6C9D-415E-A688-9DD0A014F9B5}" srcId="{ABD8D218-9650-453B-AE99-43EF1E8C637A}" destId="{2E9BB364-B384-4F69-92A5-361BE68770EB}" srcOrd="0" destOrd="0" parTransId="{112DC469-0A20-4275-940C-D059C8740DAB}" sibTransId="{D4A60EE7-81B1-4611-9916-2436E0BE74F7}"/>
    <dgm:cxn modelId="{51580B6A-2C20-45D6-872A-14BB422EC6AA}" type="presOf" srcId="{2CE2C03C-2AB4-4F3C-A44E-19B27129C56D}" destId="{E9C6FC61-FDA1-45A9-8A20-1EBA05F8F33F}" srcOrd="0" destOrd="0" presId="urn:microsoft.com/office/officeart/2005/8/layout/orgChart1"/>
    <dgm:cxn modelId="{5E71646C-CBDF-4918-ABDC-7C18205D8066}" type="presOf" srcId="{C14B3AF1-D1D3-467E-A511-56316C39DF05}" destId="{C1F7FE0F-F617-4EA1-8DEE-B6D5B8E6981A}" srcOrd="0" destOrd="0" presId="urn:microsoft.com/office/officeart/2005/8/layout/orgChart1"/>
    <dgm:cxn modelId="{F135206E-5D69-4F81-8A00-B95B5BDC7313}" type="presOf" srcId="{D7E3003C-AAB9-4681-BF12-1B9DC6627D19}" destId="{3DF0D068-CB78-4870-84EC-18FB0A0C9E87}" srcOrd="1" destOrd="0" presId="urn:microsoft.com/office/officeart/2005/8/layout/orgChart1"/>
    <dgm:cxn modelId="{EC38CC72-6671-4217-9E34-A43B4951048C}" srcId="{ABD8D218-9650-453B-AE99-43EF1E8C637A}" destId="{19EE92FF-DC97-438A-8B0E-7F1C75A40D42}" srcOrd="1" destOrd="0" parTransId="{EEFD4A88-3D37-441E-97E4-DBD27622FAEB}" sibTransId="{205235A8-2466-4F0E-825A-03AF9B1263F7}"/>
    <dgm:cxn modelId="{1596CD72-E26F-4F99-9316-CC92B1429C05}" type="presOf" srcId="{78DC2805-5481-4BC3-AB99-4E1A62D06615}" destId="{DE36E388-436A-4090-A97B-1B41C73928DD}" srcOrd="0" destOrd="0" presId="urn:microsoft.com/office/officeart/2005/8/layout/orgChart1"/>
    <dgm:cxn modelId="{E5B19154-C0F6-493C-9894-F964332939A5}" srcId="{F886CA57-6F28-4D09-BD67-E73CF35AAE6E}" destId="{D7E3003C-AAB9-4681-BF12-1B9DC6627D19}" srcOrd="1" destOrd="0" parTransId="{C14B3AF1-D1D3-467E-A511-56316C39DF05}" sibTransId="{14B5EB39-9B6C-4FD6-9690-2ECA50E8C278}"/>
    <dgm:cxn modelId="{A14D0C77-378F-4A49-A52A-FEEB268ABA8F}" type="presOf" srcId="{6BE31D8C-2E0F-4FC5-969A-09521B1F876C}" destId="{FFF7DB77-7993-40EB-A281-8A81EC750D60}" srcOrd="0" destOrd="0" presId="urn:microsoft.com/office/officeart/2005/8/layout/orgChart1"/>
    <dgm:cxn modelId="{46FB9A59-2B39-441C-831A-B017D766BCFE}" srcId="{AA46C39B-452D-44D5-B31E-55BCEC3BA736}" destId="{FE95731C-5FE2-4194-AD3A-5B6D7511C2CB}" srcOrd="1" destOrd="0" parTransId="{8738807F-49DC-47D4-8075-B9A991CB5C92}" sibTransId="{B420A315-1FA5-462A-85E3-4B76782D184A}"/>
    <dgm:cxn modelId="{3ACA3B7A-8632-4055-9789-A0ABBCA28955}" type="presOf" srcId="{65BFD5C3-F754-4A5E-B2E2-2C1FAEE116AC}" destId="{74136CDC-D798-4B57-8BD5-D07E77960866}" srcOrd="1" destOrd="0" presId="urn:microsoft.com/office/officeart/2005/8/layout/orgChart1"/>
    <dgm:cxn modelId="{5255AE7A-97B6-4B5A-959A-50AE15C67FAF}" type="presOf" srcId="{02D87537-AC15-40A9-8536-93756AA17557}" destId="{10B487A4-8F81-46B9-97A6-43C9B98BD2D0}" srcOrd="0" destOrd="0" presId="urn:microsoft.com/office/officeart/2005/8/layout/orgChart1"/>
    <dgm:cxn modelId="{607DB57C-3833-4B75-8E9D-6D30ABAA3995}" type="presOf" srcId="{697BB715-62F2-4E8A-986B-8ED921D52643}" destId="{8C7AF0B1-1767-458D-88C0-DFAFC79F1305}" srcOrd="1" destOrd="0" presId="urn:microsoft.com/office/officeart/2005/8/layout/orgChart1"/>
    <dgm:cxn modelId="{EC8A6582-A67A-41E1-ACE5-168EC56966DC}" srcId="{91BE77D8-B93D-4059-B295-9B71D208E1C3}" destId="{2CE2C03C-2AB4-4F3C-A44E-19B27129C56D}" srcOrd="0" destOrd="0" parTransId="{9436E2C0-F845-4D4D-A0C6-226FA7CE948B}" sibTransId="{68D83DBF-585C-426E-9CA2-E10FA11CD088}"/>
    <dgm:cxn modelId="{26DAC382-E533-4F8A-B2A0-55F6623DDC6E}" type="presOf" srcId="{CA67C413-FE05-46E1-913F-56B0CB4FDFA1}" destId="{58FCDFF2-4850-4944-AF82-1420987C9367}" srcOrd="0" destOrd="0" presId="urn:microsoft.com/office/officeart/2005/8/layout/orgChart1"/>
    <dgm:cxn modelId="{F0710284-FE59-424E-934A-D1F5C3E6A2EF}" type="presOf" srcId="{44C3EFC4-CD46-4ECD-8CE9-1037624574AD}" destId="{D5B031FD-DDB5-4D5A-9D1F-3CCBB30F44EA}" srcOrd="0" destOrd="0" presId="urn:microsoft.com/office/officeart/2005/8/layout/orgChart1"/>
    <dgm:cxn modelId="{0CA5D284-FE15-4713-A385-FEA4C8E418F1}" type="presOf" srcId="{952A3245-026A-489A-A2B0-124125E351AF}" destId="{B3AFDFA3-5FE0-4D40-8A37-C6A49434159D}" srcOrd="0" destOrd="0" presId="urn:microsoft.com/office/officeart/2005/8/layout/orgChart1"/>
    <dgm:cxn modelId="{F396CB85-11EE-45A1-899F-47B81D230984}" type="presOf" srcId="{FE95731C-5FE2-4194-AD3A-5B6D7511C2CB}" destId="{95661826-A9CB-4F16-AEEB-AF618FDC3E8C}" srcOrd="1" destOrd="0" presId="urn:microsoft.com/office/officeart/2005/8/layout/orgChart1"/>
    <dgm:cxn modelId="{1EB3A58C-9DD6-449F-83F2-6BFF9C9C273D}" type="presOf" srcId="{2E9BB364-B384-4F69-92A5-361BE68770EB}" destId="{6C5472A8-1A10-47BB-8723-3AB56005FFD5}" srcOrd="1" destOrd="0" presId="urn:microsoft.com/office/officeart/2005/8/layout/orgChart1"/>
    <dgm:cxn modelId="{57C3DF91-9F3E-44B8-A72B-07F3A468FE76}" srcId="{91BE77D8-B93D-4059-B295-9B71D208E1C3}" destId="{D4CA4BB5-ECAB-466E-B271-66B1895CAC27}" srcOrd="1" destOrd="0" parTransId="{9B966AF3-C59A-478C-AF93-94AF3B16C68C}" sibTransId="{9C87AD84-1379-4FA3-9B1C-9E2787ED3C99}"/>
    <dgm:cxn modelId="{F0F28992-83D5-43E6-951E-B50E18FB0486}" type="presOf" srcId="{952A3245-026A-489A-A2B0-124125E351AF}" destId="{F57C83FA-B9CD-41BE-9181-FBC5CB76F7FC}" srcOrd="1" destOrd="0" presId="urn:microsoft.com/office/officeart/2005/8/layout/orgChart1"/>
    <dgm:cxn modelId="{A5EED597-1013-48E3-BE2F-07BE3D9E92CD}" type="presOf" srcId="{54E68848-5245-4743-8A7A-111FD7DDA05B}" destId="{DC4292C4-F4D9-4F03-84B5-5FCA1C9DCB0F}" srcOrd="0" destOrd="0" presId="urn:microsoft.com/office/officeart/2005/8/layout/orgChart1"/>
    <dgm:cxn modelId="{C18419A0-6834-4335-9057-DE16F8B9BEA3}" srcId="{F4F3EF72-5B2D-4A6C-BCB6-1B1FC06DE5D5}" destId="{AA46C39B-452D-44D5-B31E-55BCEC3BA736}" srcOrd="1" destOrd="0" parTransId="{78DC2805-5481-4BC3-AB99-4E1A62D06615}" sibTransId="{2E11030D-5C3D-449B-80F4-B962C78577C1}"/>
    <dgm:cxn modelId="{A19BB2A4-36A1-428D-907A-A9FA520244B6}" type="presOf" srcId="{19EE92FF-DC97-438A-8B0E-7F1C75A40D42}" destId="{5A98CA3C-52E9-4D8F-A1E8-B6F2FA319CA5}" srcOrd="1" destOrd="0" presId="urn:microsoft.com/office/officeart/2005/8/layout/orgChart1"/>
    <dgm:cxn modelId="{85A662A9-4383-4140-92FE-4F47E44A3CD4}" type="presOf" srcId="{F886CA57-6F28-4D09-BD67-E73CF35AAE6E}" destId="{26C7024C-AF66-4D67-A01A-A797969C48C3}" srcOrd="0" destOrd="0" presId="urn:microsoft.com/office/officeart/2005/8/layout/orgChart1"/>
    <dgm:cxn modelId="{729403AC-6026-4CF9-A235-CAF082455B50}" srcId="{AA46C39B-452D-44D5-B31E-55BCEC3BA736}" destId="{65BFD5C3-F754-4A5E-B2E2-2C1FAEE116AC}" srcOrd="2" destOrd="0" parTransId="{44C3EFC4-CD46-4ECD-8CE9-1037624574AD}" sibTransId="{91146152-8B5A-4950-BAF5-1CA3D82C3BFF}"/>
    <dgm:cxn modelId="{0867DFAE-9B2A-4DF3-9B7A-FE2169A3DC0E}" srcId="{F4F3EF72-5B2D-4A6C-BCB6-1B1FC06DE5D5}" destId="{F886CA57-6F28-4D09-BD67-E73CF35AAE6E}" srcOrd="0" destOrd="0" parTransId="{6BE31D8C-2E0F-4FC5-969A-09521B1F876C}" sibTransId="{C536F878-07BE-443E-A30D-A1D2FFD09458}"/>
    <dgm:cxn modelId="{2B6DF0AF-C471-45C4-9CB4-EC3C575F0BED}" type="presOf" srcId="{2E9BB364-B384-4F69-92A5-361BE68770EB}" destId="{FCB01423-A7C0-4EE1-B1C1-61BA8D875706}" srcOrd="0" destOrd="0" presId="urn:microsoft.com/office/officeart/2005/8/layout/orgChart1"/>
    <dgm:cxn modelId="{296D90B0-5F42-42B7-BC1B-B7AF09ECC8D3}" type="presOf" srcId="{2CE2C03C-2AB4-4F3C-A44E-19B27129C56D}" destId="{6E158BB0-A143-4D48-8BCD-BED512B7B360}" srcOrd="1" destOrd="0" presId="urn:microsoft.com/office/officeart/2005/8/layout/orgChart1"/>
    <dgm:cxn modelId="{17982AB2-32F4-42D2-A484-5B9895134277}" type="presOf" srcId="{D4CA4BB5-ECAB-466E-B271-66B1895CAC27}" destId="{86493714-38DC-42C9-A7D0-0757B2A5D7F6}" srcOrd="1" destOrd="0" presId="urn:microsoft.com/office/officeart/2005/8/layout/orgChart1"/>
    <dgm:cxn modelId="{C6D0A3C7-C0E2-440C-AB20-4D2BD28D0F4A}" srcId="{54E68848-5245-4743-8A7A-111FD7DDA05B}" destId="{F4F3EF72-5B2D-4A6C-BCB6-1B1FC06DE5D5}" srcOrd="0" destOrd="0" parTransId="{946872CA-0B8D-4861-8E01-E8BAE943E069}" sibTransId="{F659EFDA-6BDC-4E4F-B577-77EA3598A668}"/>
    <dgm:cxn modelId="{E693A6D2-BE7D-453D-ABBB-44C38824816D}" type="presOf" srcId="{E57B7DA6-FD9B-4FBB-AD4A-8B0240B516D2}" destId="{18FC6C99-2DA1-44DE-B87B-C612AD5AF7BF}" srcOrd="0" destOrd="0" presId="urn:microsoft.com/office/officeart/2005/8/layout/orgChart1"/>
    <dgm:cxn modelId="{77FC7BDB-7334-4BB1-BDC6-0215A1DBD6C9}" type="presOf" srcId="{AA46C39B-452D-44D5-B31E-55BCEC3BA736}" destId="{8139E347-C579-406D-AC48-3A6FB18549C4}" srcOrd="0" destOrd="0" presId="urn:microsoft.com/office/officeart/2005/8/layout/orgChart1"/>
    <dgm:cxn modelId="{B5FF57E4-5A0F-4B89-9568-4A5FD0263138}" type="presOf" srcId="{ABD8D218-9650-453B-AE99-43EF1E8C637A}" destId="{BFFEF6F9-6071-4777-86EE-8154474BECE6}" srcOrd="1" destOrd="0" presId="urn:microsoft.com/office/officeart/2005/8/layout/orgChart1"/>
    <dgm:cxn modelId="{DE68FAE5-A0A9-4DCF-864D-B3DAE9A8D7E1}" type="presOf" srcId="{477F59FC-6628-4C27-A16D-84E50B9AA520}" destId="{523A1D36-33BB-4558-A8E0-872A445F168F}" srcOrd="0" destOrd="0" presId="urn:microsoft.com/office/officeart/2005/8/layout/orgChart1"/>
    <dgm:cxn modelId="{F0FE0AE7-B561-4654-A43F-773B16B6DF1D}" type="presOf" srcId="{F886CA57-6F28-4D09-BD67-E73CF35AAE6E}" destId="{D620EE13-4743-4DA8-945B-1C5826520BCC}" srcOrd="1" destOrd="0" presId="urn:microsoft.com/office/officeart/2005/8/layout/orgChart1"/>
    <dgm:cxn modelId="{201925E8-2807-4E70-A78E-E521888D73E7}" type="presOf" srcId="{697BB715-62F2-4E8A-986B-8ED921D52643}" destId="{C158A716-85C0-4FCA-A429-FD20140A6DE6}" srcOrd="0" destOrd="0" presId="urn:microsoft.com/office/officeart/2005/8/layout/orgChart1"/>
    <dgm:cxn modelId="{564299E9-395E-4D96-8038-026012441E54}" type="presOf" srcId="{ABD8D218-9650-453B-AE99-43EF1E8C637A}" destId="{69793DDD-D826-410D-A302-5E2B86B12DA9}" srcOrd="0" destOrd="0" presId="urn:microsoft.com/office/officeart/2005/8/layout/orgChart1"/>
    <dgm:cxn modelId="{F0A557F4-53C4-4214-9741-3C6212A4BD13}" type="presOf" srcId="{67092E7F-71EC-45E6-B4C7-C42E91D9ED1C}" destId="{53C6497C-FD40-41B8-9CF2-A325A3F262E7}" srcOrd="0" destOrd="0" presId="urn:microsoft.com/office/officeart/2005/8/layout/orgChart1"/>
    <dgm:cxn modelId="{ADC326FA-8DCC-49D8-BA1D-31F4D1A0E4D5}" type="presOf" srcId="{477F59FC-6628-4C27-A16D-84E50B9AA520}" destId="{AC284C47-CB58-46A3-BEC5-E49D0B3E0922}" srcOrd="1" destOrd="0" presId="urn:microsoft.com/office/officeart/2005/8/layout/orgChart1"/>
    <dgm:cxn modelId="{C8B59AB4-7367-4D41-9F70-B41C3DE74C01}" type="presParOf" srcId="{DC4292C4-F4D9-4F03-84B5-5FCA1C9DCB0F}" destId="{8D62D2FA-3A98-49DB-A222-C079DDC8ACFB}" srcOrd="0" destOrd="0" presId="urn:microsoft.com/office/officeart/2005/8/layout/orgChart1"/>
    <dgm:cxn modelId="{E555A7C7-CE42-41BA-8609-BE2F7180C006}" type="presParOf" srcId="{8D62D2FA-3A98-49DB-A222-C079DDC8ACFB}" destId="{386D9FF6-D9B9-4CB6-966E-142A66D3A6FB}" srcOrd="0" destOrd="0" presId="urn:microsoft.com/office/officeart/2005/8/layout/orgChart1"/>
    <dgm:cxn modelId="{4241A0D9-4EE5-42C1-9B12-E1029DB8B027}" type="presParOf" srcId="{386D9FF6-D9B9-4CB6-966E-142A66D3A6FB}" destId="{0FEB8EAB-E394-461F-AEF9-C8E04D4D57B6}" srcOrd="0" destOrd="0" presId="urn:microsoft.com/office/officeart/2005/8/layout/orgChart1"/>
    <dgm:cxn modelId="{C348E3A5-7357-49E3-AB03-E29C2EBFB9E9}" type="presParOf" srcId="{386D9FF6-D9B9-4CB6-966E-142A66D3A6FB}" destId="{85DDDC1A-741C-47F1-B23C-8582D714A74B}" srcOrd="1" destOrd="0" presId="urn:microsoft.com/office/officeart/2005/8/layout/orgChart1"/>
    <dgm:cxn modelId="{57746B9B-7402-48C7-9596-247643010FD0}" type="presParOf" srcId="{8D62D2FA-3A98-49DB-A222-C079DDC8ACFB}" destId="{6883848F-BF5B-44E1-8616-03996FB5EABD}" srcOrd="1" destOrd="0" presId="urn:microsoft.com/office/officeart/2005/8/layout/orgChart1"/>
    <dgm:cxn modelId="{AFF0903A-ADFA-4AB1-9A94-1571D197CF12}" type="presParOf" srcId="{6883848F-BF5B-44E1-8616-03996FB5EABD}" destId="{FFF7DB77-7993-40EB-A281-8A81EC750D60}" srcOrd="0" destOrd="0" presId="urn:microsoft.com/office/officeart/2005/8/layout/orgChart1"/>
    <dgm:cxn modelId="{68DA5B14-CF5E-4749-AE7E-BD828372F092}" type="presParOf" srcId="{6883848F-BF5B-44E1-8616-03996FB5EABD}" destId="{7767A283-BE9C-4FE2-A688-968F5DB1BA6D}" srcOrd="1" destOrd="0" presId="urn:microsoft.com/office/officeart/2005/8/layout/orgChart1"/>
    <dgm:cxn modelId="{3E8546CA-7A14-47F9-B7CD-28E75117E53F}" type="presParOf" srcId="{7767A283-BE9C-4FE2-A688-968F5DB1BA6D}" destId="{E955C0C6-B2D9-4607-9A4F-810307A18D20}" srcOrd="0" destOrd="0" presId="urn:microsoft.com/office/officeart/2005/8/layout/orgChart1"/>
    <dgm:cxn modelId="{79B886C5-19A1-4353-9587-7D8B4CFFAEA8}" type="presParOf" srcId="{E955C0C6-B2D9-4607-9A4F-810307A18D20}" destId="{26C7024C-AF66-4D67-A01A-A797969C48C3}" srcOrd="0" destOrd="0" presId="urn:microsoft.com/office/officeart/2005/8/layout/orgChart1"/>
    <dgm:cxn modelId="{277C1E2B-4952-462C-9654-F2BF586CD455}" type="presParOf" srcId="{E955C0C6-B2D9-4607-9A4F-810307A18D20}" destId="{D620EE13-4743-4DA8-945B-1C5826520BCC}" srcOrd="1" destOrd="0" presId="urn:microsoft.com/office/officeart/2005/8/layout/orgChart1"/>
    <dgm:cxn modelId="{622BEA60-A860-498E-B0A2-D9AB19F0F0F3}" type="presParOf" srcId="{7767A283-BE9C-4FE2-A688-968F5DB1BA6D}" destId="{FE0DE016-D6D1-4435-B4FD-A6E3240A5483}" srcOrd="1" destOrd="0" presId="urn:microsoft.com/office/officeart/2005/8/layout/orgChart1"/>
    <dgm:cxn modelId="{EE804662-8F80-4707-A52D-20479E6F092B}" type="presParOf" srcId="{FE0DE016-D6D1-4435-B4FD-A6E3240A5483}" destId="{58FCDFF2-4850-4944-AF82-1420987C9367}" srcOrd="0" destOrd="0" presId="urn:microsoft.com/office/officeart/2005/8/layout/orgChart1"/>
    <dgm:cxn modelId="{A6F155FD-7DF7-45DA-8F6A-819CA1B04A5B}" type="presParOf" srcId="{FE0DE016-D6D1-4435-B4FD-A6E3240A5483}" destId="{CF043356-F7B7-428D-AD52-08B05E747D80}" srcOrd="1" destOrd="0" presId="urn:microsoft.com/office/officeart/2005/8/layout/orgChart1"/>
    <dgm:cxn modelId="{90698C54-E6F1-402A-9533-5643A586D53E}" type="presParOf" srcId="{CF043356-F7B7-428D-AD52-08B05E747D80}" destId="{F768C24C-5407-4C6B-95C2-927BA455F2F6}" srcOrd="0" destOrd="0" presId="urn:microsoft.com/office/officeart/2005/8/layout/orgChart1"/>
    <dgm:cxn modelId="{DC80320A-E02B-4D5F-AD00-224A30EBD216}" type="presParOf" srcId="{F768C24C-5407-4C6B-95C2-927BA455F2F6}" destId="{18FC6C99-2DA1-44DE-B87B-C612AD5AF7BF}" srcOrd="0" destOrd="0" presId="urn:microsoft.com/office/officeart/2005/8/layout/orgChart1"/>
    <dgm:cxn modelId="{DA70FC39-046E-49A0-866D-129B43E6A730}" type="presParOf" srcId="{F768C24C-5407-4C6B-95C2-927BA455F2F6}" destId="{C157B62E-7F40-42B5-9D15-99AFEF30439D}" srcOrd="1" destOrd="0" presId="urn:microsoft.com/office/officeart/2005/8/layout/orgChart1"/>
    <dgm:cxn modelId="{67F58913-BBDC-459D-83B4-D70949FABBDE}" type="presParOf" srcId="{CF043356-F7B7-428D-AD52-08B05E747D80}" destId="{4C710058-DEFF-401F-BCEE-8FEB861F2BA3}" srcOrd="1" destOrd="0" presId="urn:microsoft.com/office/officeart/2005/8/layout/orgChart1"/>
    <dgm:cxn modelId="{10416A6C-ED2F-4711-A070-11C726BA93A6}" type="presParOf" srcId="{CF043356-F7B7-428D-AD52-08B05E747D80}" destId="{FA88E988-3EDF-4832-8554-98021809FD94}" srcOrd="2" destOrd="0" presId="urn:microsoft.com/office/officeart/2005/8/layout/orgChart1"/>
    <dgm:cxn modelId="{E8EE49BF-C098-42AB-B450-1975B49089EC}" type="presParOf" srcId="{FE0DE016-D6D1-4435-B4FD-A6E3240A5483}" destId="{C1F7FE0F-F617-4EA1-8DEE-B6D5B8E6981A}" srcOrd="2" destOrd="0" presId="urn:microsoft.com/office/officeart/2005/8/layout/orgChart1"/>
    <dgm:cxn modelId="{863C155B-4FC8-40A8-9FD2-A520BDDF8402}" type="presParOf" srcId="{FE0DE016-D6D1-4435-B4FD-A6E3240A5483}" destId="{C2219712-22FC-41A6-A335-A3D95D1F763D}" srcOrd="3" destOrd="0" presId="urn:microsoft.com/office/officeart/2005/8/layout/orgChart1"/>
    <dgm:cxn modelId="{70CB63D2-4D47-42DF-9FDC-705DD9A61282}" type="presParOf" srcId="{C2219712-22FC-41A6-A335-A3D95D1F763D}" destId="{CA162B73-0A43-4ACE-8E71-0D98CE5E6C97}" srcOrd="0" destOrd="0" presId="urn:microsoft.com/office/officeart/2005/8/layout/orgChart1"/>
    <dgm:cxn modelId="{21320563-8ED2-4FC6-9F36-FDCF74C709CB}" type="presParOf" srcId="{CA162B73-0A43-4ACE-8E71-0D98CE5E6C97}" destId="{CE3AFCDD-DF29-4C09-A92E-32FE712D0815}" srcOrd="0" destOrd="0" presId="urn:microsoft.com/office/officeart/2005/8/layout/orgChart1"/>
    <dgm:cxn modelId="{AC378719-BCAE-47EE-99F1-C150894038CA}" type="presParOf" srcId="{CA162B73-0A43-4ACE-8E71-0D98CE5E6C97}" destId="{3DF0D068-CB78-4870-84EC-18FB0A0C9E87}" srcOrd="1" destOrd="0" presId="urn:microsoft.com/office/officeart/2005/8/layout/orgChart1"/>
    <dgm:cxn modelId="{0A6C8BF5-9B3B-40AD-BD70-B006235FEA0A}" type="presParOf" srcId="{C2219712-22FC-41A6-A335-A3D95D1F763D}" destId="{7492C56C-7B97-4224-A993-609739BF5CB5}" srcOrd="1" destOrd="0" presId="urn:microsoft.com/office/officeart/2005/8/layout/orgChart1"/>
    <dgm:cxn modelId="{284684A2-F5BC-48C0-96D3-F4FF12C81193}" type="presParOf" srcId="{C2219712-22FC-41A6-A335-A3D95D1F763D}" destId="{5CC052CA-A78B-4357-8F05-39E12C68BB43}" srcOrd="2" destOrd="0" presId="urn:microsoft.com/office/officeart/2005/8/layout/orgChart1"/>
    <dgm:cxn modelId="{23A02B4F-FBAF-4AA8-9DB1-6B92C3C2106D}" type="presParOf" srcId="{FE0DE016-D6D1-4435-B4FD-A6E3240A5483}" destId="{10B487A4-8F81-46B9-97A6-43C9B98BD2D0}" srcOrd="4" destOrd="0" presId="urn:microsoft.com/office/officeart/2005/8/layout/orgChart1"/>
    <dgm:cxn modelId="{08440720-9827-4896-8BED-718A3AF3AE7E}" type="presParOf" srcId="{FE0DE016-D6D1-4435-B4FD-A6E3240A5483}" destId="{29424155-685C-49EF-9D28-AFA6F87AA29F}" srcOrd="5" destOrd="0" presId="urn:microsoft.com/office/officeart/2005/8/layout/orgChart1"/>
    <dgm:cxn modelId="{9B12A07D-CA69-45EA-8B4E-0D0A56ACFAD9}" type="presParOf" srcId="{29424155-685C-49EF-9D28-AFA6F87AA29F}" destId="{3F656062-3C5E-4605-8F71-66A48AD2363A}" srcOrd="0" destOrd="0" presId="urn:microsoft.com/office/officeart/2005/8/layout/orgChart1"/>
    <dgm:cxn modelId="{32F6B6BD-1C1A-409D-A8FD-42388216B75D}" type="presParOf" srcId="{3F656062-3C5E-4605-8F71-66A48AD2363A}" destId="{523A1D36-33BB-4558-A8E0-872A445F168F}" srcOrd="0" destOrd="0" presId="urn:microsoft.com/office/officeart/2005/8/layout/orgChart1"/>
    <dgm:cxn modelId="{14D98A9F-B8DB-431C-9925-904DE9DF83C0}" type="presParOf" srcId="{3F656062-3C5E-4605-8F71-66A48AD2363A}" destId="{AC284C47-CB58-46A3-BEC5-E49D0B3E0922}" srcOrd="1" destOrd="0" presId="urn:microsoft.com/office/officeart/2005/8/layout/orgChart1"/>
    <dgm:cxn modelId="{D9644A83-1A3E-4ABD-9AE3-01A080300453}" type="presParOf" srcId="{29424155-685C-49EF-9D28-AFA6F87AA29F}" destId="{8DE9D131-2EF6-4945-8C33-3AC9F716EE43}" srcOrd="1" destOrd="0" presId="urn:microsoft.com/office/officeart/2005/8/layout/orgChart1"/>
    <dgm:cxn modelId="{11F9B41F-B1EF-4D78-9C11-11FA79D8EFD5}" type="presParOf" srcId="{29424155-685C-49EF-9D28-AFA6F87AA29F}" destId="{6614066A-B6B4-41A2-9C74-EFB4EDCF0B56}" srcOrd="2" destOrd="0" presId="urn:microsoft.com/office/officeart/2005/8/layout/orgChart1"/>
    <dgm:cxn modelId="{3BD60CB3-1464-40EB-B0A9-D6F773CC87D1}" type="presParOf" srcId="{7767A283-BE9C-4FE2-A688-968F5DB1BA6D}" destId="{677085B8-B033-4C47-9321-83765397E427}" srcOrd="2" destOrd="0" presId="urn:microsoft.com/office/officeart/2005/8/layout/orgChart1"/>
    <dgm:cxn modelId="{EACED80E-D671-40FD-9174-33C4D647E826}" type="presParOf" srcId="{6883848F-BF5B-44E1-8616-03996FB5EABD}" destId="{DE36E388-436A-4090-A97B-1B41C73928DD}" srcOrd="2" destOrd="0" presId="urn:microsoft.com/office/officeart/2005/8/layout/orgChart1"/>
    <dgm:cxn modelId="{AB3C37D3-EDFC-4A98-8E27-85BCFF6844B8}" type="presParOf" srcId="{6883848F-BF5B-44E1-8616-03996FB5EABD}" destId="{1EF3390E-5D52-4288-8156-80F2602EABA3}" srcOrd="3" destOrd="0" presId="urn:microsoft.com/office/officeart/2005/8/layout/orgChart1"/>
    <dgm:cxn modelId="{1A1BD48F-B4DA-444E-96B1-D7F8CFEA6E07}" type="presParOf" srcId="{1EF3390E-5D52-4288-8156-80F2602EABA3}" destId="{A5282D8E-10B3-4443-B181-1EB245941D50}" srcOrd="0" destOrd="0" presId="urn:microsoft.com/office/officeart/2005/8/layout/orgChart1"/>
    <dgm:cxn modelId="{5EDFFD90-E8D4-4872-B621-93CEE5C6978E}" type="presParOf" srcId="{A5282D8E-10B3-4443-B181-1EB245941D50}" destId="{8139E347-C579-406D-AC48-3A6FB18549C4}" srcOrd="0" destOrd="0" presId="urn:microsoft.com/office/officeart/2005/8/layout/orgChart1"/>
    <dgm:cxn modelId="{486ED7BA-152F-4F90-BEB0-A9BE98173D80}" type="presParOf" srcId="{A5282D8E-10B3-4443-B181-1EB245941D50}" destId="{B5C242F1-C75F-46E1-ACE4-AE023DDE1295}" srcOrd="1" destOrd="0" presId="urn:microsoft.com/office/officeart/2005/8/layout/orgChart1"/>
    <dgm:cxn modelId="{DC15288C-3DD5-4C85-8B9D-CF2E6F847D60}" type="presParOf" srcId="{1EF3390E-5D52-4288-8156-80F2602EABA3}" destId="{82B1E3E7-5C39-4FA1-976C-FDDF1F44954E}" srcOrd="1" destOrd="0" presId="urn:microsoft.com/office/officeart/2005/8/layout/orgChart1"/>
    <dgm:cxn modelId="{57C43863-E5E3-4729-B3C9-4A7571A81B61}" type="presParOf" srcId="{82B1E3E7-5C39-4FA1-976C-FDDF1F44954E}" destId="{4B59E34F-0C63-4426-BF68-4F667CA9151B}" srcOrd="0" destOrd="0" presId="urn:microsoft.com/office/officeart/2005/8/layout/orgChart1"/>
    <dgm:cxn modelId="{63A35F4B-60B1-4A02-B1D4-8C317383FF29}" type="presParOf" srcId="{82B1E3E7-5C39-4FA1-976C-FDDF1F44954E}" destId="{4F12E4C6-6EC5-470A-8D3A-6DA8CC797766}" srcOrd="1" destOrd="0" presId="urn:microsoft.com/office/officeart/2005/8/layout/orgChart1"/>
    <dgm:cxn modelId="{5FF2703F-582C-4B42-8E2A-E6296D096EEA}" type="presParOf" srcId="{4F12E4C6-6EC5-470A-8D3A-6DA8CC797766}" destId="{93EAB267-2A86-4A71-8760-A0B8226B84FC}" srcOrd="0" destOrd="0" presId="urn:microsoft.com/office/officeart/2005/8/layout/orgChart1"/>
    <dgm:cxn modelId="{62C0768A-A05E-49B6-B266-7FB1F40C920B}" type="presParOf" srcId="{93EAB267-2A86-4A71-8760-A0B8226B84FC}" destId="{B3AFDFA3-5FE0-4D40-8A37-C6A49434159D}" srcOrd="0" destOrd="0" presId="urn:microsoft.com/office/officeart/2005/8/layout/orgChart1"/>
    <dgm:cxn modelId="{8F9F3D6F-86A8-46B1-8247-F2007D831D15}" type="presParOf" srcId="{93EAB267-2A86-4A71-8760-A0B8226B84FC}" destId="{F57C83FA-B9CD-41BE-9181-FBC5CB76F7FC}" srcOrd="1" destOrd="0" presId="urn:microsoft.com/office/officeart/2005/8/layout/orgChart1"/>
    <dgm:cxn modelId="{618DF661-9527-4957-8865-1DE7891CC18B}" type="presParOf" srcId="{4F12E4C6-6EC5-470A-8D3A-6DA8CC797766}" destId="{7AE19859-5C94-44CA-AFFC-951670061B97}" srcOrd="1" destOrd="0" presId="urn:microsoft.com/office/officeart/2005/8/layout/orgChart1"/>
    <dgm:cxn modelId="{4EC538B8-40E0-47DC-991F-4A5DBFDD1581}" type="presParOf" srcId="{4F12E4C6-6EC5-470A-8D3A-6DA8CC797766}" destId="{32FA152F-9129-49AB-A7F2-87B7F313FBF5}" srcOrd="2" destOrd="0" presId="urn:microsoft.com/office/officeart/2005/8/layout/orgChart1"/>
    <dgm:cxn modelId="{6DCC91B6-A5DE-40BC-B7D8-49490C0AA552}" type="presParOf" srcId="{82B1E3E7-5C39-4FA1-976C-FDDF1F44954E}" destId="{91F89303-01FD-4BC7-ABB3-1574ADB55109}" srcOrd="2" destOrd="0" presId="urn:microsoft.com/office/officeart/2005/8/layout/orgChart1"/>
    <dgm:cxn modelId="{AF392A85-13C3-4613-8AC5-9BBEACB56B2E}" type="presParOf" srcId="{82B1E3E7-5C39-4FA1-976C-FDDF1F44954E}" destId="{6BD3DA0B-139F-45F7-BF03-DB14022E725D}" srcOrd="3" destOrd="0" presId="urn:microsoft.com/office/officeart/2005/8/layout/orgChart1"/>
    <dgm:cxn modelId="{1DCFF1F0-27B9-4B49-A61B-CBEAF5466102}" type="presParOf" srcId="{6BD3DA0B-139F-45F7-BF03-DB14022E725D}" destId="{59BAA31F-BF11-4BE1-AB98-F3A12E45E99E}" srcOrd="0" destOrd="0" presId="urn:microsoft.com/office/officeart/2005/8/layout/orgChart1"/>
    <dgm:cxn modelId="{8B4B46F6-8860-49EB-A35C-EAEE8DC4123C}" type="presParOf" srcId="{59BAA31F-BF11-4BE1-AB98-F3A12E45E99E}" destId="{82ACEDC2-5505-4E61-BDA9-12687B46D752}" srcOrd="0" destOrd="0" presId="urn:microsoft.com/office/officeart/2005/8/layout/orgChart1"/>
    <dgm:cxn modelId="{BEC87733-2760-4C8F-B0F9-90B52961C5F9}" type="presParOf" srcId="{59BAA31F-BF11-4BE1-AB98-F3A12E45E99E}" destId="{95661826-A9CB-4F16-AEEB-AF618FDC3E8C}" srcOrd="1" destOrd="0" presId="urn:microsoft.com/office/officeart/2005/8/layout/orgChart1"/>
    <dgm:cxn modelId="{91639AEC-0C2A-44A5-983E-0426C5DC08D7}" type="presParOf" srcId="{6BD3DA0B-139F-45F7-BF03-DB14022E725D}" destId="{07162EDB-AD11-4754-A7F5-99BBAF0CD791}" srcOrd="1" destOrd="0" presId="urn:microsoft.com/office/officeart/2005/8/layout/orgChart1"/>
    <dgm:cxn modelId="{2F8C8517-9CCF-467F-B05D-E6F88FE8690F}" type="presParOf" srcId="{6BD3DA0B-139F-45F7-BF03-DB14022E725D}" destId="{F86AAEBE-8C1A-47B5-9A27-C3A10E7B40ED}" srcOrd="2" destOrd="0" presId="urn:microsoft.com/office/officeart/2005/8/layout/orgChart1"/>
    <dgm:cxn modelId="{14EA3C9C-9D34-4D3A-BCF8-18E8A75969D9}" type="presParOf" srcId="{82B1E3E7-5C39-4FA1-976C-FDDF1F44954E}" destId="{D5B031FD-DDB5-4D5A-9D1F-3CCBB30F44EA}" srcOrd="4" destOrd="0" presId="urn:microsoft.com/office/officeart/2005/8/layout/orgChart1"/>
    <dgm:cxn modelId="{0D7DDCB4-850C-4E40-A099-7903FCE93ACC}" type="presParOf" srcId="{82B1E3E7-5C39-4FA1-976C-FDDF1F44954E}" destId="{A0C4F7CF-3665-4260-8DBF-149BA73CACD3}" srcOrd="5" destOrd="0" presId="urn:microsoft.com/office/officeart/2005/8/layout/orgChart1"/>
    <dgm:cxn modelId="{1B13C8F8-739A-47F2-BBC3-C27D189ED310}" type="presParOf" srcId="{A0C4F7CF-3665-4260-8DBF-149BA73CACD3}" destId="{8EA75ED8-F53D-466A-AEE7-05D259D5AD17}" srcOrd="0" destOrd="0" presId="urn:microsoft.com/office/officeart/2005/8/layout/orgChart1"/>
    <dgm:cxn modelId="{A9AC4154-392C-4466-BEA7-441198571A6E}" type="presParOf" srcId="{8EA75ED8-F53D-466A-AEE7-05D259D5AD17}" destId="{6F8ACD84-4691-4F7A-992E-7CA26F15491C}" srcOrd="0" destOrd="0" presId="urn:microsoft.com/office/officeart/2005/8/layout/orgChart1"/>
    <dgm:cxn modelId="{AE70E879-B9AE-4C5F-8A9E-D3EBD4DC7B02}" type="presParOf" srcId="{8EA75ED8-F53D-466A-AEE7-05D259D5AD17}" destId="{74136CDC-D798-4B57-8BD5-D07E77960866}" srcOrd="1" destOrd="0" presId="urn:microsoft.com/office/officeart/2005/8/layout/orgChart1"/>
    <dgm:cxn modelId="{3D1C956B-5D65-4D81-A0CA-41CD2FFE22D0}" type="presParOf" srcId="{A0C4F7CF-3665-4260-8DBF-149BA73CACD3}" destId="{7C80F8C8-7021-4784-BDBC-27E3B0BC9689}" srcOrd="1" destOrd="0" presId="urn:microsoft.com/office/officeart/2005/8/layout/orgChart1"/>
    <dgm:cxn modelId="{2AF3F6A0-9CA3-49E9-A667-397328A3A38C}" type="presParOf" srcId="{A0C4F7CF-3665-4260-8DBF-149BA73CACD3}" destId="{48F9C35A-4B77-4592-873C-C9FB013135C2}" srcOrd="2" destOrd="0" presId="urn:microsoft.com/office/officeart/2005/8/layout/orgChart1"/>
    <dgm:cxn modelId="{6C20832B-397F-4785-AC3F-45E747179F20}" type="presParOf" srcId="{1EF3390E-5D52-4288-8156-80F2602EABA3}" destId="{F4FD5605-9651-4F15-82B2-87F4E568C7FD}" srcOrd="2" destOrd="0" presId="urn:microsoft.com/office/officeart/2005/8/layout/orgChart1"/>
    <dgm:cxn modelId="{38AC7708-3FA2-47A2-8A25-6081AD473CEC}" type="presParOf" srcId="{6883848F-BF5B-44E1-8616-03996FB5EABD}" destId="{C4525EA1-031C-48BB-9AAD-09316E5757B1}" srcOrd="4" destOrd="0" presId="urn:microsoft.com/office/officeart/2005/8/layout/orgChart1"/>
    <dgm:cxn modelId="{A62F6E74-46B0-4C43-A4DE-AADC598BEC99}" type="presParOf" srcId="{6883848F-BF5B-44E1-8616-03996FB5EABD}" destId="{A8FE4FB2-9CC7-44C1-9ED9-D70A843BB7B9}" srcOrd="5" destOrd="0" presId="urn:microsoft.com/office/officeart/2005/8/layout/orgChart1"/>
    <dgm:cxn modelId="{F21B443A-33C3-42AA-BF45-0529C56365FE}" type="presParOf" srcId="{A8FE4FB2-9CC7-44C1-9ED9-D70A843BB7B9}" destId="{6E627129-99C7-4098-8565-78D612DAC290}" srcOrd="0" destOrd="0" presId="urn:microsoft.com/office/officeart/2005/8/layout/orgChart1"/>
    <dgm:cxn modelId="{728E09BF-7783-48E6-BF88-8308C2EC3380}" type="presParOf" srcId="{6E627129-99C7-4098-8565-78D612DAC290}" destId="{69793DDD-D826-410D-A302-5E2B86B12DA9}" srcOrd="0" destOrd="0" presId="urn:microsoft.com/office/officeart/2005/8/layout/orgChart1"/>
    <dgm:cxn modelId="{3645E18C-4464-4589-8C37-E687176544B9}" type="presParOf" srcId="{6E627129-99C7-4098-8565-78D612DAC290}" destId="{BFFEF6F9-6071-4777-86EE-8154474BECE6}" srcOrd="1" destOrd="0" presId="urn:microsoft.com/office/officeart/2005/8/layout/orgChart1"/>
    <dgm:cxn modelId="{2B00779B-B3C3-45A7-A72B-F58C58FBAE05}" type="presParOf" srcId="{A8FE4FB2-9CC7-44C1-9ED9-D70A843BB7B9}" destId="{2D038755-B849-4991-BDE2-892FEC09948A}" srcOrd="1" destOrd="0" presId="urn:microsoft.com/office/officeart/2005/8/layout/orgChart1"/>
    <dgm:cxn modelId="{48838165-5DEA-4EE4-B723-0F07CC05AD0F}" type="presParOf" srcId="{2D038755-B849-4991-BDE2-892FEC09948A}" destId="{FC866DA7-50A3-442E-86D8-A3AF45FB8DC4}" srcOrd="0" destOrd="0" presId="urn:microsoft.com/office/officeart/2005/8/layout/orgChart1"/>
    <dgm:cxn modelId="{02B07A39-0A99-4134-9025-63DC8BB480B3}" type="presParOf" srcId="{2D038755-B849-4991-BDE2-892FEC09948A}" destId="{ECF38822-1388-4FC9-902E-7856C86F4933}" srcOrd="1" destOrd="0" presId="urn:microsoft.com/office/officeart/2005/8/layout/orgChart1"/>
    <dgm:cxn modelId="{3CECD33D-0AC6-4562-B531-54A9476072B9}" type="presParOf" srcId="{ECF38822-1388-4FC9-902E-7856C86F4933}" destId="{0FF3841F-191C-4E06-AB5B-61765BCB4DB8}" srcOrd="0" destOrd="0" presId="urn:microsoft.com/office/officeart/2005/8/layout/orgChart1"/>
    <dgm:cxn modelId="{8F0DCE71-8C52-41B6-86CE-91BFC33E97F1}" type="presParOf" srcId="{0FF3841F-191C-4E06-AB5B-61765BCB4DB8}" destId="{FCB01423-A7C0-4EE1-B1C1-61BA8D875706}" srcOrd="0" destOrd="0" presId="urn:microsoft.com/office/officeart/2005/8/layout/orgChart1"/>
    <dgm:cxn modelId="{C0ACE353-92EB-4D84-B3DF-9653FF89095E}" type="presParOf" srcId="{0FF3841F-191C-4E06-AB5B-61765BCB4DB8}" destId="{6C5472A8-1A10-47BB-8723-3AB56005FFD5}" srcOrd="1" destOrd="0" presId="urn:microsoft.com/office/officeart/2005/8/layout/orgChart1"/>
    <dgm:cxn modelId="{191AC29B-D817-4A02-93D2-DF73E166D220}" type="presParOf" srcId="{ECF38822-1388-4FC9-902E-7856C86F4933}" destId="{63A85937-044A-4268-9757-79612A671071}" srcOrd="1" destOrd="0" presId="urn:microsoft.com/office/officeart/2005/8/layout/orgChart1"/>
    <dgm:cxn modelId="{940F70BC-C6A7-47D6-BDF4-943F63380680}" type="presParOf" srcId="{ECF38822-1388-4FC9-902E-7856C86F4933}" destId="{6B293256-4597-4D52-BBC8-3B860DB92F65}" srcOrd="2" destOrd="0" presId="urn:microsoft.com/office/officeart/2005/8/layout/orgChart1"/>
    <dgm:cxn modelId="{22E0E15B-CDD4-4B49-8B88-83C47233DC03}" type="presParOf" srcId="{2D038755-B849-4991-BDE2-892FEC09948A}" destId="{42D1FCCB-442F-405F-BDA8-32F1E6518701}" srcOrd="2" destOrd="0" presId="urn:microsoft.com/office/officeart/2005/8/layout/orgChart1"/>
    <dgm:cxn modelId="{DD392467-0E7E-4F55-A7FA-46297C80A76A}" type="presParOf" srcId="{2D038755-B849-4991-BDE2-892FEC09948A}" destId="{2B2D130E-C629-4D41-B4C0-D79163E606EC}" srcOrd="3" destOrd="0" presId="urn:microsoft.com/office/officeart/2005/8/layout/orgChart1"/>
    <dgm:cxn modelId="{C9715BD4-AB20-45AE-AA9F-0C19D9B356C5}" type="presParOf" srcId="{2B2D130E-C629-4D41-B4C0-D79163E606EC}" destId="{776F14EA-CE59-4962-B855-8370BFB86DF2}" srcOrd="0" destOrd="0" presId="urn:microsoft.com/office/officeart/2005/8/layout/orgChart1"/>
    <dgm:cxn modelId="{33AD37C7-F0F3-48C1-84CD-146E4EC25116}" type="presParOf" srcId="{776F14EA-CE59-4962-B855-8370BFB86DF2}" destId="{26378333-CEB7-43BD-A4B4-F4C3176F75D1}" srcOrd="0" destOrd="0" presId="urn:microsoft.com/office/officeart/2005/8/layout/orgChart1"/>
    <dgm:cxn modelId="{60A1D858-66B2-46A5-A4F1-C435E79AC061}" type="presParOf" srcId="{776F14EA-CE59-4962-B855-8370BFB86DF2}" destId="{5A98CA3C-52E9-4D8F-A1E8-B6F2FA319CA5}" srcOrd="1" destOrd="0" presId="urn:microsoft.com/office/officeart/2005/8/layout/orgChart1"/>
    <dgm:cxn modelId="{15098367-80E2-4923-9711-912D151FACFE}" type="presParOf" srcId="{2B2D130E-C629-4D41-B4C0-D79163E606EC}" destId="{A436BC35-A08D-408D-8157-88C4BD668B4F}" srcOrd="1" destOrd="0" presId="urn:microsoft.com/office/officeart/2005/8/layout/orgChart1"/>
    <dgm:cxn modelId="{AEE0C2FD-8F7D-4D23-8F2A-92983E8B0415}" type="presParOf" srcId="{2B2D130E-C629-4D41-B4C0-D79163E606EC}" destId="{10D96FC6-B1C8-4C56-9924-7F4A403C9FCA}" srcOrd="2" destOrd="0" presId="urn:microsoft.com/office/officeart/2005/8/layout/orgChart1"/>
    <dgm:cxn modelId="{4BF9EB46-1DD1-43AA-B0C6-CE7BF4D076F4}" type="presParOf" srcId="{A8FE4FB2-9CC7-44C1-9ED9-D70A843BB7B9}" destId="{7D8117B4-AD69-4238-8CE7-4AD3272C83D0}" srcOrd="2" destOrd="0" presId="urn:microsoft.com/office/officeart/2005/8/layout/orgChart1"/>
    <dgm:cxn modelId="{AF3A5234-3058-495B-8978-77E3D7FB1042}" type="presParOf" srcId="{6883848F-BF5B-44E1-8616-03996FB5EABD}" destId="{C0B6824C-C96C-40C4-95F8-5E2475F463C3}" srcOrd="6" destOrd="0" presId="urn:microsoft.com/office/officeart/2005/8/layout/orgChart1"/>
    <dgm:cxn modelId="{9CD92BEB-E76C-46ED-B862-0C5FFC068A76}" type="presParOf" srcId="{6883848F-BF5B-44E1-8616-03996FB5EABD}" destId="{14B0374E-E69C-464F-AA96-59214FA815E0}" srcOrd="7" destOrd="0" presId="urn:microsoft.com/office/officeart/2005/8/layout/orgChart1"/>
    <dgm:cxn modelId="{9E18CF2F-0434-49A6-9DAA-CC3B089BB341}" type="presParOf" srcId="{14B0374E-E69C-464F-AA96-59214FA815E0}" destId="{BB74CF64-9C47-4707-9AEF-E14996F6952B}" srcOrd="0" destOrd="0" presId="urn:microsoft.com/office/officeart/2005/8/layout/orgChart1"/>
    <dgm:cxn modelId="{90B69C1C-AF4C-4CE8-8BE0-215415770ECB}" type="presParOf" srcId="{BB74CF64-9C47-4707-9AEF-E14996F6952B}" destId="{BAC9E994-84F8-4A91-B138-29AE3D9BE96D}" srcOrd="0" destOrd="0" presId="urn:microsoft.com/office/officeart/2005/8/layout/orgChart1"/>
    <dgm:cxn modelId="{F34F6500-DE31-4E82-AB15-F45AE61BFBAB}" type="presParOf" srcId="{BB74CF64-9C47-4707-9AEF-E14996F6952B}" destId="{7F9B2E26-B22C-47A3-829F-F8C542155282}" srcOrd="1" destOrd="0" presId="urn:microsoft.com/office/officeart/2005/8/layout/orgChart1"/>
    <dgm:cxn modelId="{594F05C9-5CB1-4642-9DE1-7E890788BE55}" type="presParOf" srcId="{14B0374E-E69C-464F-AA96-59214FA815E0}" destId="{CE6BCA5C-9226-464F-A750-B5C8A641C864}" srcOrd="1" destOrd="0" presId="urn:microsoft.com/office/officeart/2005/8/layout/orgChart1"/>
    <dgm:cxn modelId="{F1752724-7654-4CB3-88C7-E1FB7459E506}" type="presParOf" srcId="{CE6BCA5C-9226-464F-A750-B5C8A641C864}" destId="{51242219-2814-4476-9F8C-480395D862A8}" srcOrd="0" destOrd="0" presId="urn:microsoft.com/office/officeart/2005/8/layout/orgChart1"/>
    <dgm:cxn modelId="{58674766-87B8-4039-A17E-224F9B5B3A67}" type="presParOf" srcId="{CE6BCA5C-9226-464F-A750-B5C8A641C864}" destId="{F6FA3A9B-55AF-4AEB-82A2-3A99C7386A76}" srcOrd="1" destOrd="0" presId="urn:microsoft.com/office/officeart/2005/8/layout/orgChart1"/>
    <dgm:cxn modelId="{D9C2E029-E9A0-4CC0-A4E5-9610362C8AB1}" type="presParOf" srcId="{F6FA3A9B-55AF-4AEB-82A2-3A99C7386A76}" destId="{81038928-7D86-4623-8458-7A34C6FBF5E8}" srcOrd="0" destOrd="0" presId="urn:microsoft.com/office/officeart/2005/8/layout/orgChart1"/>
    <dgm:cxn modelId="{F3B6CA0D-E6FA-445A-952C-8B72310B1187}" type="presParOf" srcId="{81038928-7D86-4623-8458-7A34C6FBF5E8}" destId="{E9C6FC61-FDA1-45A9-8A20-1EBA05F8F33F}" srcOrd="0" destOrd="0" presId="urn:microsoft.com/office/officeart/2005/8/layout/orgChart1"/>
    <dgm:cxn modelId="{4DADEA70-35C7-4B7C-B392-315D6AD97BF6}" type="presParOf" srcId="{81038928-7D86-4623-8458-7A34C6FBF5E8}" destId="{6E158BB0-A143-4D48-8BCD-BED512B7B360}" srcOrd="1" destOrd="0" presId="urn:microsoft.com/office/officeart/2005/8/layout/orgChart1"/>
    <dgm:cxn modelId="{CA7B505B-D176-475A-A4F9-6A1F860A02EF}" type="presParOf" srcId="{F6FA3A9B-55AF-4AEB-82A2-3A99C7386A76}" destId="{04F124C7-50C4-4C75-9885-4DDD398F013B}" srcOrd="1" destOrd="0" presId="urn:microsoft.com/office/officeart/2005/8/layout/orgChart1"/>
    <dgm:cxn modelId="{E0D32955-D866-42EC-BC0B-4C96EFB05B6A}" type="presParOf" srcId="{F6FA3A9B-55AF-4AEB-82A2-3A99C7386A76}" destId="{ECDD78DE-E538-41AF-BA10-59820459BEAB}" srcOrd="2" destOrd="0" presId="urn:microsoft.com/office/officeart/2005/8/layout/orgChart1"/>
    <dgm:cxn modelId="{EBB0875D-3D72-44D8-B7E3-B8971F683B6B}" type="presParOf" srcId="{CE6BCA5C-9226-464F-A750-B5C8A641C864}" destId="{2DFC2A71-D7AE-46A7-B320-4AABEB3413E7}" srcOrd="2" destOrd="0" presId="urn:microsoft.com/office/officeart/2005/8/layout/orgChart1"/>
    <dgm:cxn modelId="{2D16F2F3-46BA-4FF6-AA30-E564C43720B8}" type="presParOf" srcId="{CE6BCA5C-9226-464F-A750-B5C8A641C864}" destId="{F29C473D-9602-4F62-9E2E-2A50134F6EE1}" srcOrd="3" destOrd="0" presId="urn:microsoft.com/office/officeart/2005/8/layout/orgChart1"/>
    <dgm:cxn modelId="{C7A1322B-A16B-463D-8C63-36BCBB637F90}" type="presParOf" srcId="{F29C473D-9602-4F62-9E2E-2A50134F6EE1}" destId="{5309C874-A565-4AE0-B4CF-E2E0496E1AF0}" srcOrd="0" destOrd="0" presId="urn:microsoft.com/office/officeart/2005/8/layout/orgChart1"/>
    <dgm:cxn modelId="{2BAB7B06-B135-4EF1-A063-A7D9CFFCA4F3}" type="presParOf" srcId="{5309C874-A565-4AE0-B4CF-E2E0496E1AF0}" destId="{75781CFC-C803-4A54-A84F-23824529FD2C}" srcOrd="0" destOrd="0" presId="urn:microsoft.com/office/officeart/2005/8/layout/orgChart1"/>
    <dgm:cxn modelId="{4651B086-3131-49ED-9BBF-5BB5B2417905}" type="presParOf" srcId="{5309C874-A565-4AE0-B4CF-E2E0496E1AF0}" destId="{86493714-38DC-42C9-A7D0-0757B2A5D7F6}" srcOrd="1" destOrd="0" presId="urn:microsoft.com/office/officeart/2005/8/layout/orgChart1"/>
    <dgm:cxn modelId="{F6B0A774-E2B8-47D4-8D83-316E7E0E1004}" type="presParOf" srcId="{F29C473D-9602-4F62-9E2E-2A50134F6EE1}" destId="{93BC7603-178D-4EAE-B792-36147AC1A7E4}" srcOrd="1" destOrd="0" presId="urn:microsoft.com/office/officeart/2005/8/layout/orgChart1"/>
    <dgm:cxn modelId="{72CB0048-62BA-4A4E-B09A-7803BC606AE8}" type="presParOf" srcId="{F29C473D-9602-4F62-9E2E-2A50134F6EE1}" destId="{DC6D81E4-79D0-4EB7-B69F-7CA2B78D306C}" srcOrd="2" destOrd="0" presId="urn:microsoft.com/office/officeart/2005/8/layout/orgChart1"/>
    <dgm:cxn modelId="{816E9938-23BB-4C21-8635-2836E9C37D13}" type="presParOf" srcId="{CE6BCA5C-9226-464F-A750-B5C8A641C864}" destId="{53C6497C-FD40-41B8-9CF2-A325A3F262E7}" srcOrd="4" destOrd="0" presId="urn:microsoft.com/office/officeart/2005/8/layout/orgChart1"/>
    <dgm:cxn modelId="{FFB95E0F-C4C2-44FD-A035-EE75A98C10F3}" type="presParOf" srcId="{CE6BCA5C-9226-464F-A750-B5C8A641C864}" destId="{E5F42499-0654-4103-A1F8-262F11640F48}" srcOrd="5" destOrd="0" presId="urn:microsoft.com/office/officeart/2005/8/layout/orgChart1"/>
    <dgm:cxn modelId="{BE318EB5-8B40-473C-A70E-5CD8F0929F95}" type="presParOf" srcId="{E5F42499-0654-4103-A1F8-262F11640F48}" destId="{693E51CE-D5D4-47A2-ABD9-2168C514DFF8}" srcOrd="0" destOrd="0" presId="urn:microsoft.com/office/officeart/2005/8/layout/orgChart1"/>
    <dgm:cxn modelId="{861B8368-83FD-4FA3-830D-3AA8FA6F42C1}" type="presParOf" srcId="{693E51CE-D5D4-47A2-ABD9-2168C514DFF8}" destId="{C158A716-85C0-4FCA-A429-FD20140A6DE6}" srcOrd="0" destOrd="0" presId="urn:microsoft.com/office/officeart/2005/8/layout/orgChart1"/>
    <dgm:cxn modelId="{773C9859-06CA-4B99-B9B3-2F74BB7372B0}" type="presParOf" srcId="{693E51CE-D5D4-47A2-ABD9-2168C514DFF8}" destId="{8C7AF0B1-1767-458D-88C0-DFAFC79F1305}" srcOrd="1" destOrd="0" presId="urn:microsoft.com/office/officeart/2005/8/layout/orgChart1"/>
    <dgm:cxn modelId="{F625AFBF-F033-41AA-A994-EF3BEBA7F3F8}" type="presParOf" srcId="{E5F42499-0654-4103-A1F8-262F11640F48}" destId="{C5C52117-16D9-4FD6-8D8A-7E4FFA31458C}" srcOrd="1" destOrd="0" presId="urn:microsoft.com/office/officeart/2005/8/layout/orgChart1"/>
    <dgm:cxn modelId="{519C5367-6FDB-4EB5-864D-CCDAE419CFEE}" type="presParOf" srcId="{E5F42499-0654-4103-A1F8-262F11640F48}" destId="{CE90BE1D-70F4-4B22-A5F1-B40CC5B68F1A}" srcOrd="2" destOrd="0" presId="urn:microsoft.com/office/officeart/2005/8/layout/orgChart1"/>
    <dgm:cxn modelId="{944DA744-FFC2-445D-8097-B9AA4D662891}" type="presParOf" srcId="{14B0374E-E69C-464F-AA96-59214FA815E0}" destId="{3B8328F3-8FB6-4D7A-A8EC-2818193E760F}" srcOrd="2" destOrd="0" presId="urn:microsoft.com/office/officeart/2005/8/layout/orgChart1"/>
    <dgm:cxn modelId="{B9E980E3-98A4-4A20-9CAD-56C30F7D095D}" type="presParOf" srcId="{8D62D2FA-3A98-49DB-A222-C079DDC8ACFB}" destId="{88F788FA-CA6C-4518-9728-75F47556B9D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6497C-FD40-41B8-9CF2-A325A3F262E7}">
      <dsp:nvSpPr>
        <dsp:cNvPr id="0" name=""/>
        <dsp:cNvSpPr/>
      </dsp:nvSpPr>
      <dsp:spPr>
        <a:xfrm>
          <a:off x="8030112" y="1932663"/>
          <a:ext cx="286113" cy="2722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343"/>
              </a:lnTo>
              <a:lnTo>
                <a:pt x="286113" y="2722343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C2A71-D7AE-46A7-B320-4AABEB3413E7}">
      <dsp:nvSpPr>
        <dsp:cNvPr id="0" name=""/>
        <dsp:cNvSpPr/>
      </dsp:nvSpPr>
      <dsp:spPr>
        <a:xfrm>
          <a:off x="8030112" y="1932663"/>
          <a:ext cx="286113" cy="169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4224"/>
              </a:lnTo>
              <a:lnTo>
                <a:pt x="286113" y="1694224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242219-2814-4476-9F8C-480395D862A8}">
      <dsp:nvSpPr>
        <dsp:cNvPr id="0" name=""/>
        <dsp:cNvSpPr/>
      </dsp:nvSpPr>
      <dsp:spPr>
        <a:xfrm>
          <a:off x="8030112" y="1932663"/>
          <a:ext cx="286113" cy="666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6105"/>
              </a:lnTo>
              <a:lnTo>
                <a:pt x="286113" y="666105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6824C-C96C-40C4-95F8-5E2475F463C3}">
      <dsp:nvSpPr>
        <dsp:cNvPr id="0" name=""/>
        <dsp:cNvSpPr/>
      </dsp:nvSpPr>
      <dsp:spPr>
        <a:xfrm>
          <a:off x="5475811" y="724319"/>
          <a:ext cx="3317269" cy="304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045"/>
              </a:lnTo>
              <a:lnTo>
                <a:pt x="3317269" y="152045"/>
              </a:lnTo>
              <a:lnTo>
                <a:pt x="3317269" y="304091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1FCCB-442F-405F-BDA8-32F1E6518701}">
      <dsp:nvSpPr>
        <dsp:cNvPr id="0" name=""/>
        <dsp:cNvSpPr/>
      </dsp:nvSpPr>
      <dsp:spPr>
        <a:xfrm>
          <a:off x="5818599" y="1932663"/>
          <a:ext cx="286113" cy="169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4224"/>
              </a:lnTo>
              <a:lnTo>
                <a:pt x="286113" y="16942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866DA7-50A3-442E-86D8-A3AF45FB8DC4}">
      <dsp:nvSpPr>
        <dsp:cNvPr id="0" name=""/>
        <dsp:cNvSpPr/>
      </dsp:nvSpPr>
      <dsp:spPr>
        <a:xfrm>
          <a:off x="5818599" y="1932663"/>
          <a:ext cx="286113" cy="666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6105"/>
              </a:lnTo>
              <a:lnTo>
                <a:pt x="286113" y="6661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25EA1-031C-48BB-9AAD-09316E5757B1}">
      <dsp:nvSpPr>
        <dsp:cNvPr id="0" name=""/>
        <dsp:cNvSpPr/>
      </dsp:nvSpPr>
      <dsp:spPr>
        <a:xfrm>
          <a:off x="5475811" y="724319"/>
          <a:ext cx="1105756" cy="304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045"/>
              </a:lnTo>
              <a:lnTo>
                <a:pt x="1105756" y="152045"/>
              </a:lnTo>
              <a:lnTo>
                <a:pt x="1105756" y="304091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031FD-DDB5-4D5A-9D1F-3CCBB30F44EA}">
      <dsp:nvSpPr>
        <dsp:cNvPr id="0" name=""/>
        <dsp:cNvSpPr/>
      </dsp:nvSpPr>
      <dsp:spPr>
        <a:xfrm>
          <a:off x="3607086" y="1932663"/>
          <a:ext cx="254487" cy="2716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080"/>
              </a:lnTo>
              <a:lnTo>
                <a:pt x="254487" y="27160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89303-01FD-4BC7-ABB3-1574ADB55109}">
      <dsp:nvSpPr>
        <dsp:cNvPr id="0" name=""/>
        <dsp:cNvSpPr/>
      </dsp:nvSpPr>
      <dsp:spPr>
        <a:xfrm>
          <a:off x="3607086" y="1932663"/>
          <a:ext cx="286113" cy="169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4224"/>
              </a:lnTo>
              <a:lnTo>
                <a:pt x="286113" y="16942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59E34F-0C63-4426-BF68-4F667CA9151B}">
      <dsp:nvSpPr>
        <dsp:cNvPr id="0" name=""/>
        <dsp:cNvSpPr/>
      </dsp:nvSpPr>
      <dsp:spPr>
        <a:xfrm>
          <a:off x="3607086" y="1932663"/>
          <a:ext cx="286113" cy="666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6105"/>
              </a:lnTo>
              <a:lnTo>
                <a:pt x="286113" y="66610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36E388-436A-4090-A97B-1B41C73928DD}">
      <dsp:nvSpPr>
        <dsp:cNvPr id="0" name=""/>
        <dsp:cNvSpPr/>
      </dsp:nvSpPr>
      <dsp:spPr>
        <a:xfrm>
          <a:off x="4370055" y="724319"/>
          <a:ext cx="1105756" cy="304091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152045"/>
              </a:lnTo>
              <a:lnTo>
                <a:pt x="0" y="152045"/>
              </a:lnTo>
              <a:lnTo>
                <a:pt x="0" y="304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B487A4-8F81-46B9-97A6-43C9B98BD2D0}">
      <dsp:nvSpPr>
        <dsp:cNvPr id="0" name=""/>
        <dsp:cNvSpPr/>
      </dsp:nvSpPr>
      <dsp:spPr>
        <a:xfrm>
          <a:off x="1395574" y="1932663"/>
          <a:ext cx="286113" cy="2966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6579"/>
              </a:lnTo>
              <a:lnTo>
                <a:pt x="286113" y="2966579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7FE0F-F617-4EA1-8DEE-B6D5B8E6981A}">
      <dsp:nvSpPr>
        <dsp:cNvPr id="0" name=""/>
        <dsp:cNvSpPr/>
      </dsp:nvSpPr>
      <dsp:spPr>
        <a:xfrm>
          <a:off x="1395574" y="1932663"/>
          <a:ext cx="286113" cy="1816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6342"/>
              </a:lnTo>
              <a:lnTo>
                <a:pt x="286113" y="1816342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CDFF2-4850-4944-AF82-1420987C9367}">
      <dsp:nvSpPr>
        <dsp:cNvPr id="0" name=""/>
        <dsp:cNvSpPr/>
      </dsp:nvSpPr>
      <dsp:spPr>
        <a:xfrm>
          <a:off x="1395574" y="1932663"/>
          <a:ext cx="286113" cy="666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6105"/>
              </a:lnTo>
              <a:lnTo>
                <a:pt x="286113" y="666105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7DB77-7993-40EB-A281-8A81EC750D60}">
      <dsp:nvSpPr>
        <dsp:cNvPr id="0" name=""/>
        <dsp:cNvSpPr/>
      </dsp:nvSpPr>
      <dsp:spPr>
        <a:xfrm>
          <a:off x="2158542" y="724319"/>
          <a:ext cx="3317269" cy="304091"/>
        </a:xfrm>
        <a:custGeom>
          <a:avLst/>
          <a:gdLst/>
          <a:ahLst/>
          <a:cxnLst/>
          <a:rect l="0" t="0" r="0" b="0"/>
          <a:pathLst>
            <a:path>
              <a:moveTo>
                <a:pt x="3317269" y="0"/>
              </a:moveTo>
              <a:lnTo>
                <a:pt x="3317269" y="152045"/>
              </a:lnTo>
              <a:lnTo>
                <a:pt x="0" y="152045"/>
              </a:lnTo>
              <a:lnTo>
                <a:pt x="0" y="304091"/>
              </a:lnTo>
            </a:path>
          </a:pathLst>
        </a:custGeom>
        <a:noFill/>
        <a:ln w="12700" cap="flat" cmpd="sng" algn="ctr">
          <a:solidFill>
            <a:srgbClr val="1C706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B8EAB-E394-461F-AEF9-C8E04D4D57B6}">
      <dsp:nvSpPr>
        <dsp:cNvPr id="0" name=""/>
        <dsp:cNvSpPr/>
      </dsp:nvSpPr>
      <dsp:spPr>
        <a:xfrm>
          <a:off x="4130836" y="291"/>
          <a:ext cx="2689950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rgbClr val="F49C1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 err="1"/>
            <a:t>Somah</a:t>
          </a:r>
          <a:r>
            <a:rPr lang="pt-BR" sz="2000" b="1" kern="1200" dirty="0"/>
            <a:t> investimentos</a:t>
          </a:r>
        </a:p>
      </dsp:txBody>
      <dsp:txXfrm>
        <a:off x="4130836" y="291"/>
        <a:ext cx="2689950" cy="724027"/>
      </dsp:txXfrm>
    </dsp:sp>
    <dsp:sp modelId="{26C7024C-AF66-4D67-A01A-A797969C48C3}">
      <dsp:nvSpPr>
        <dsp:cNvPr id="0" name=""/>
        <dsp:cNvSpPr/>
      </dsp:nvSpPr>
      <dsp:spPr>
        <a:xfrm>
          <a:off x="1204831" y="1028410"/>
          <a:ext cx="1907421" cy="904252"/>
        </a:xfrm>
        <a:prstGeom prst="rect">
          <a:avLst/>
        </a:prstGeom>
        <a:solidFill>
          <a:srgbClr val="F49C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 err="1">
              <a:solidFill>
                <a:srgbClr val="165654"/>
              </a:solidFill>
            </a:rPr>
            <a:t>Atria</a:t>
          </a:r>
          <a:r>
            <a:rPr lang="pt-BR" sz="2000" b="1" kern="1200" dirty="0">
              <a:solidFill>
                <a:srgbClr val="165654"/>
              </a:solidFill>
            </a:rPr>
            <a:t> Investimentos</a:t>
          </a:r>
        </a:p>
      </dsp:txBody>
      <dsp:txXfrm>
        <a:off x="1204831" y="1028410"/>
        <a:ext cx="1907421" cy="904252"/>
      </dsp:txXfrm>
    </dsp:sp>
    <dsp:sp modelId="{18FC6C99-2DA1-44DE-B87B-C612AD5AF7BF}">
      <dsp:nvSpPr>
        <dsp:cNvPr id="0" name=""/>
        <dsp:cNvSpPr/>
      </dsp:nvSpPr>
      <dsp:spPr>
        <a:xfrm>
          <a:off x="1681687" y="2236754"/>
          <a:ext cx="1241475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Timbaúba</a:t>
          </a:r>
          <a:br>
            <a:rPr lang="pt-BR" sz="2000" kern="1200" dirty="0"/>
          </a:br>
          <a:r>
            <a:rPr lang="pt-BR" sz="2000" kern="1200" dirty="0"/>
            <a:t>Sucos</a:t>
          </a:r>
        </a:p>
      </dsp:txBody>
      <dsp:txXfrm>
        <a:off x="1681687" y="2236754"/>
        <a:ext cx="1241475" cy="724027"/>
      </dsp:txXfrm>
    </dsp:sp>
    <dsp:sp modelId="{CE3AFCDD-DF29-4C09-A92E-32FE712D0815}">
      <dsp:nvSpPr>
        <dsp:cNvPr id="0" name=""/>
        <dsp:cNvSpPr/>
      </dsp:nvSpPr>
      <dsp:spPr>
        <a:xfrm>
          <a:off x="1681687" y="3264873"/>
          <a:ext cx="1550012" cy="968263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Concess. Rodovia dos Tamoios</a:t>
          </a:r>
        </a:p>
      </dsp:txBody>
      <dsp:txXfrm>
        <a:off x="1681687" y="3264873"/>
        <a:ext cx="1550012" cy="968263"/>
      </dsp:txXfrm>
    </dsp:sp>
    <dsp:sp modelId="{523A1D36-33BB-4558-A8E0-872A445F168F}">
      <dsp:nvSpPr>
        <dsp:cNvPr id="0" name=""/>
        <dsp:cNvSpPr/>
      </dsp:nvSpPr>
      <dsp:spPr>
        <a:xfrm>
          <a:off x="1681687" y="4537228"/>
          <a:ext cx="1616087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...</a:t>
          </a:r>
        </a:p>
      </dsp:txBody>
      <dsp:txXfrm>
        <a:off x="1681687" y="4537228"/>
        <a:ext cx="1616087" cy="724027"/>
      </dsp:txXfrm>
    </dsp:sp>
    <dsp:sp modelId="{8139E347-C579-406D-AC48-3A6FB18549C4}">
      <dsp:nvSpPr>
        <dsp:cNvPr id="0" name=""/>
        <dsp:cNvSpPr/>
      </dsp:nvSpPr>
      <dsp:spPr>
        <a:xfrm>
          <a:off x="3416344" y="1028410"/>
          <a:ext cx="1907421" cy="904252"/>
        </a:xfrm>
        <a:prstGeom prst="rect">
          <a:avLst/>
        </a:prstGeom>
        <a:solidFill>
          <a:srgbClr val="F49C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 err="1">
              <a:solidFill>
                <a:srgbClr val="165654"/>
              </a:solidFill>
            </a:rPr>
            <a:t>Álya</a:t>
          </a:r>
          <a:br>
            <a:rPr lang="pt-BR" sz="2000" b="1" kern="1200" dirty="0">
              <a:solidFill>
                <a:srgbClr val="165654"/>
              </a:solidFill>
            </a:rPr>
          </a:br>
          <a:r>
            <a:rPr lang="pt-BR" sz="2000" b="1" kern="1200" dirty="0">
              <a:solidFill>
                <a:srgbClr val="165654"/>
              </a:solidFill>
            </a:rPr>
            <a:t>Construtora</a:t>
          </a:r>
        </a:p>
      </dsp:txBody>
      <dsp:txXfrm>
        <a:off x="3416344" y="1028410"/>
        <a:ext cx="1907421" cy="904252"/>
      </dsp:txXfrm>
    </dsp:sp>
    <dsp:sp modelId="{B3AFDFA3-5FE0-4D40-8A37-C6A49434159D}">
      <dsp:nvSpPr>
        <dsp:cNvPr id="0" name=""/>
        <dsp:cNvSpPr/>
      </dsp:nvSpPr>
      <dsp:spPr>
        <a:xfrm>
          <a:off x="3893200" y="2236754"/>
          <a:ext cx="1448054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Metrô e VLT de Salvador</a:t>
          </a:r>
        </a:p>
      </dsp:txBody>
      <dsp:txXfrm>
        <a:off x="3893200" y="2236754"/>
        <a:ext cx="1448054" cy="724027"/>
      </dsp:txXfrm>
    </dsp:sp>
    <dsp:sp modelId="{82ACEDC2-5505-4E61-BDA9-12687B46D752}">
      <dsp:nvSpPr>
        <dsp:cNvPr id="0" name=""/>
        <dsp:cNvSpPr/>
      </dsp:nvSpPr>
      <dsp:spPr>
        <a:xfrm>
          <a:off x="3893200" y="3264873"/>
          <a:ext cx="1448054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+mn-lt"/>
            </a:rPr>
            <a:t>Ponte </a:t>
          </a: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Joinville</a:t>
          </a:r>
        </a:p>
      </dsp:txBody>
      <dsp:txXfrm>
        <a:off x="3893200" y="3264873"/>
        <a:ext cx="1448054" cy="724027"/>
      </dsp:txXfrm>
    </dsp:sp>
    <dsp:sp modelId="{6F8ACD84-4691-4F7A-992E-7CA26F15491C}">
      <dsp:nvSpPr>
        <dsp:cNvPr id="0" name=""/>
        <dsp:cNvSpPr/>
      </dsp:nvSpPr>
      <dsp:spPr>
        <a:xfrm>
          <a:off x="3861574" y="4185481"/>
          <a:ext cx="1948792" cy="926523"/>
        </a:xfrm>
        <a:prstGeom prst="rect">
          <a:avLst/>
        </a:prstGeom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Ampliação</a:t>
          </a:r>
          <a:r>
            <a:rPr lang="pt-BR" sz="2000" kern="1200" dirty="0">
              <a:latin typeface="+mn-lt"/>
            </a:rPr>
            <a:t> transposição Rio São Francisco</a:t>
          </a:r>
        </a:p>
      </dsp:txBody>
      <dsp:txXfrm>
        <a:off x="3861574" y="4185481"/>
        <a:ext cx="1948792" cy="926523"/>
      </dsp:txXfrm>
    </dsp:sp>
    <dsp:sp modelId="{69793DDD-D826-410D-A302-5E2B86B12DA9}">
      <dsp:nvSpPr>
        <dsp:cNvPr id="0" name=""/>
        <dsp:cNvSpPr/>
      </dsp:nvSpPr>
      <dsp:spPr>
        <a:xfrm>
          <a:off x="5627857" y="1028410"/>
          <a:ext cx="1907421" cy="904252"/>
        </a:xfrm>
        <a:prstGeom prst="rect">
          <a:avLst/>
        </a:prstGeom>
        <a:solidFill>
          <a:srgbClr val="F49C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 err="1">
              <a:solidFill>
                <a:srgbClr val="165654"/>
              </a:solidFill>
            </a:rPr>
            <a:t>Quatria</a:t>
          </a:r>
          <a:br>
            <a:rPr lang="pt-BR" sz="2000" b="1" kern="1200" dirty="0">
              <a:solidFill>
                <a:srgbClr val="165654"/>
              </a:solidFill>
            </a:rPr>
          </a:br>
          <a:r>
            <a:rPr lang="pt-BR" sz="2000" b="1" kern="1200" dirty="0">
              <a:solidFill>
                <a:srgbClr val="165654"/>
              </a:solidFill>
            </a:rPr>
            <a:t>Naval</a:t>
          </a:r>
        </a:p>
      </dsp:txBody>
      <dsp:txXfrm>
        <a:off x="5627857" y="1028410"/>
        <a:ext cx="1907421" cy="904252"/>
      </dsp:txXfrm>
    </dsp:sp>
    <dsp:sp modelId="{FCB01423-A7C0-4EE1-B1C1-61BA8D875706}">
      <dsp:nvSpPr>
        <dsp:cNvPr id="0" name=""/>
        <dsp:cNvSpPr/>
      </dsp:nvSpPr>
      <dsp:spPr>
        <a:xfrm>
          <a:off x="6104713" y="2236754"/>
          <a:ext cx="1448054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Estaleiro</a:t>
          </a:r>
          <a:r>
            <a:rPr lang="pt-BR" sz="2000" kern="1200" dirty="0">
              <a:latin typeface="+mn-lt"/>
            </a:rPr>
            <a:t> Atlântico Sul</a:t>
          </a:r>
        </a:p>
      </dsp:txBody>
      <dsp:txXfrm>
        <a:off x="6104713" y="2236754"/>
        <a:ext cx="1448054" cy="724027"/>
      </dsp:txXfrm>
    </dsp:sp>
    <dsp:sp modelId="{26378333-CEB7-43BD-A4B4-F4C3176F75D1}">
      <dsp:nvSpPr>
        <dsp:cNvPr id="0" name=""/>
        <dsp:cNvSpPr/>
      </dsp:nvSpPr>
      <dsp:spPr>
        <a:xfrm>
          <a:off x="6104713" y="3264873"/>
          <a:ext cx="1448054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 err="1">
              <a:solidFill>
                <a:prstClr val="white"/>
              </a:solidFill>
              <a:latin typeface="+mn-lt"/>
              <a:ea typeface="+mn-ea"/>
              <a:cs typeface="+mn-cs"/>
            </a:rPr>
            <a:t>Hormigon</a:t>
          </a:r>
          <a:r>
            <a:rPr lang="pt-BR" sz="2000" kern="1200" dirty="0">
              <a:latin typeface="+mn-lt"/>
            </a:rPr>
            <a:t> Offshore</a:t>
          </a:r>
        </a:p>
      </dsp:txBody>
      <dsp:txXfrm>
        <a:off x="6104713" y="3264873"/>
        <a:ext cx="1448054" cy="724027"/>
      </dsp:txXfrm>
    </dsp:sp>
    <dsp:sp modelId="{BAC9E994-84F8-4A91-B138-29AE3D9BE96D}">
      <dsp:nvSpPr>
        <dsp:cNvPr id="0" name=""/>
        <dsp:cNvSpPr/>
      </dsp:nvSpPr>
      <dsp:spPr>
        <a:xfrm>
          <a:off x="7839370" y="1028410"/>
          <a:ext cx="1907421" cy="904252"/>
        </a:xfrm>
        <a:prstGeom prst="rect">
          <a:avLst/>
        </a:prstGeom>
        <a:solidFill>
          <a:srgbClr val="F49C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rgbClr val="165654"/>
              </a:solidFill>
            </a:rPr>
            <a:t>EGTC</a:t>
          </a:r>
          <a:br>
            <a:rPr lang="pt-BR" sz="2000" b="1" kern="1200" dirty="0">
              <a:solidFill>
                <a:srgbClr val="165654"/>
              </a:solidFill>
            </a:rPr>
          </a:br>
          <a:r>
            <a:rPr lang="pt-BR" sz="2000" b="1" kern="1200" dirty="0">
              <a:solidFill>
                <a:srgbClr val="165654"/>
              </a:solidFill>
            </a:rPr>
            <a:t>Infra</a:t>
          </a:r>
        </a:p>
      </dsp:txBody>
      <dsp:txXfrm>
        <a:off x="7839370" y="1028410"/>
        <a:ext cx="1907421" cy="904252"/>
      </dsp:txXfrm>
    </dsp:sp>
    <dsp:sp modelId="{E9C6FC61-FDA1-45A9-8A20-1EBA05F8F33F}">
      <dsp:nvSpPr>
        <dsp:cNvPr id="0" name=""/>
        <dsp:cNvSpPr/>
      </dsp:nvSpPr>
      <dsp:spPr>
        <a:xfrm>
          <a:off x="8316225" y="2236754"/>
          <a:ext cx="1871466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Nova Serra das Araras</a:t>
          </a:r>
        </a:p>
      </dsp:txBody>
      <dsp:txXfrm>
        <a:off x="8316225" y="2236754"/>
        <a:ext cx="1871466" cy="724027"/>
      </dsp:txXfrm>
    </dsp:sp>
    <dsp:sp modelId="{75781CFC-C803-4A54-A84F-23824529FD2C}">
      <dsp:nvSpPr>
        <dsp:cNvPr id="0" name=""/>
        <dsp:cNvSpPr/>
      </dsp:nvSpPr>
      <dsp:spPr>
        <a:xfrm>
          <a:off x="8316225" y="3264873"/>
          <a:ext cx="1871466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Linha 4 </a:t>
          </a:r>
          <a:br>
            <a:rPr lang="pt-BR" sz="2000" kern="1200" dirty="0"/>
          </a:br>
          <a:r>
            <a:rPr lang="pt-BR" sz="2000" kern="1200" dirty="0"/>
            <a:t>metrô SP</a:t>
          </a:r>
        </a:p>
      </dsp:txBody>
      <dsp:txXfrm>
        <a:off x="8316225" y="3264873"/>
        <a:ext cx="1871466" cy="724027"/>
      </dsp:txXfrm>
    </dsp:sp>
    <dsp:sp modelId="{C158A716-85C0-4FCA-A429-FD20140A6DE6}">
      <dsp:nvSpPr>
        <dsp:cNvPr id="0" name=""/>
        <dsp:cNvSpPr/>
      </dsp:nvSpPr>
      <dsp:spPr>
        <a:xfrm>
          <a:off x="8316225" y="4292992"/>
          <a:ext cx="1871466" cy="724027"/>
        </a:xfrm>
        <a:prstGeom prst="rect">
          <a:avLst/>
        </a:prstGeom>
        <a:solidFill>
          <a:srgbClr val="1C70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Ponte sobre o rio Tocantins</a:t>
          </a:r>
        </a:p>
      </dsp:txBody>
      <dsp:txXfrm>
        <a:off x="8316225" y="4292992"/>
        <a:ext cx="1871466" cy="724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5A88B2A-287F-AD0B-E12A-289AE8BF1F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469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0690F1B-3C60-5EC3-FA59-34F0995364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469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5C42C-B937-4664-A55D-8992A1C7E807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859BD9E-75EC-BBEC-23DD-FBC46673BD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5509"/>
            <a:ext cx="3077137" cy="469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E12D7E5-9FF1-F08E-0B5E-3183251DA0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6" y="8915509"/>
            <a:ext cx="3077137" cy="469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9152C-8CC4-4072-B3FF-8D8FCB68AA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220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4708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4708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2C37E-DB30-4056-B192-17456044B1F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1" y="4516675"/>
            <a:ext cx="5679440" cy="36954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8914407"/>
            <a:ext cx="3076363" cy="4708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8914407"/>
            <a:ext cx="3076363" cy="4708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294FD-FE95-4DDB-9F92-BEA2C38DA9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527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8E35E-B354-3ADB-79B4-B301E9535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DD813E2-D281-45AF-AE1D-97F016BDE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527531-9882-9E52-2F0B-67F8DE700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7A7790-7804-18B5-3981-A6C8CF931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839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1A009-A5EF-8633-E084-C68B0EC43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2DA115-8353-9F81-04AA-0E392DE15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5A8FB76-1610-5E9D-B1A8-D8AB9953C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681237-372A-3CBA-8768-5207F7E07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48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E9D4-D455-ABFA-8798-29EB5E5CF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A446DC-CD3F-0516-4717-C440497B4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33B252-3094-1401-4E4D-4EA2C2D9B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25DBDD-0DAA-0679-B961-63B0ACCBD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374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DAFE6-D6D1-B80B-DF54-F48142E08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8844BB-A862-2691-B9E1-418DAF452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4399751-B85F-7213-DAA2-1BF9D2206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6CB770-3D83-2A58-D226-452DDF3E0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21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A9BCE-750E-504D-AC3E-2519F5B28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599C04A-FAEA-0F09-3E62-4D0AC6699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2A9417-202A-D4BE-BA7E-5980E7C75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806C89-7173-1840-A28B-134AD3068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991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33D7-CD8A-2687-8CFB-47FF4045A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499F698-6C5B-2164-660A-883E8F831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4D5B9C-75A8-FDE8-8F9A-FB9CB0F6E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33D632-F284-4B8A-E511-A95589B1EE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7803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A618F-3AFD-98EF-4845-882B32AEB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D589C3-B802-7F66-B879-21DE54658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9D6F87-DB1A-8D2B-A83F-B2CE3788B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BF26F-D7FA-1051-4578-F2384419C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450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52CC3-6BB5-C8F6-7740-F16E01DA1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2C13EAA-6AB9-E8AC-D54D-3D2CD0D32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3AE5D05-88D3-AFFF-AC71-C75F95FB4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1FA46A-54BE-75D4-665F-E5834949BF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595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543CC-D7FC-3B6D-0572-E132B484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F02AF3-A567-F678-235D-B59691737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6DEDCB5-536A-BA56-EEE6-6D2A9D5F4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416D73-E4CC-BE88-54C0-A92D68DED3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195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1A98A-6CB3-D425-BA3D-67C156ADF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9E4B133-E9F3-9FFC-09E7-717E2737F2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DB41AF8-6378-B90F-37B9-F0BA26168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6B292D-ACD6-F8DC-B448-8A1A685F1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748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2DEF1-E42A-8EEE-6701-00926C8C9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1E691E1-7C87-ECA4-8990-058E1E34E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116221-EAF7-7442-555D-9C89F1250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C2D740-3526-319A-6934-64588B7C7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387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A8A7B-B997-AF56-2612-25404A90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C560C2-B908-26F0-49C7-163D176AC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4C11FC-5F82-19A7-FB51-6C437D337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078F85-F9AC-A889-7FEE-25BF5C023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8374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1F4B-031A-10A8-E6DB-428AA561C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21F76A-4EB6-A734-C6C0-2819118B1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D78E7D-B1A8-953D-4680-94A7C6069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9A1008C-0522-C728-6045-6E8E71429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460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525F5-8457-7928-AEDE-CDA474C8A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C716845-B06C-3016-55AD-5BAC59140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07C0BAF-F4E6-0F93-29C8-0D3DAFE6C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FC1895-B539-C9A3-12D0-297B5D970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45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D4C07-5B76-4088-2266-0E666DA7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52DADC-4172-FCDA-28A7-F54DCF098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3CB318-6387-1D12-4CAA-65BED7917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4ADE53C-B9A3-1CED-2C2C-8653F8D47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CC58-F1AE-8F40-D37D-6DE2D4DCA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62C07E3-1E1D-267F-DEDA-27BA9FD3F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1D9BDB9-F9F2-916D-5E31-03A0F6C4D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1A7180F-7A93-6E63-37DB-D270506960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1716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56BE2-1953-2A36-59D1-D0FE987B7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381018B-B8C6-CED3-AFAF-A78EB8C9C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B772187-66E3-F850-0858-34CF41A5C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2498D2-F4D3-8A13-D55F-6B4C8979F3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0590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CDD36-E405-5BE4-22E0-DCBC4A66A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0A1680E-44D2-A0C6-F27F-CB401FF0B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B32BCF-CA98-0AB1-537E-C6FC021EC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5CA0CA-0C81-6510-6A70-235E42427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11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45061-FED3-C15D-A63B-4BFE07915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FB8FEF0-3397-2D7B-D019-1BF395669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996BD66-7202-D30C-3F1A-41B7F9524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17272F-EDE0-DCF5-0FC6-11FCEAF6D1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293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9BF60-B5D8-0B65-A07A-1D161D27D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40A4F2-1832-58BD-31DA-2F3E28B16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D6F1CEC-F436-9D7E-951D-39F4391EC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DA5943-BF68-25F6-0669-00F1D97CB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193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711EB-95A9-4E81-F787-D09B83C38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BA831C-1D25-B2B1-ECBB-30E85F27E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D0E846-2A98-529E-06C0-A299D67CD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328557-D931-521A-CA50-AC0F3C1C8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152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D939-7A88-A2D1-6E59-D6DA6632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D15083-9275-00E8-9FD8-D3263DC74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D17DFA5-63AD-8168-7E5F-441325F69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F6E92D-C499-90E2-40BD-ABB0028B2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56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1DEC7-2C62-6448-B9E6-DD172E3E4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8E6F478-C8AE-61DD-9A7B-9B3B024CA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1879E6-F364-71A3-CF1B-23C88558F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423B90-F82A-20BA-FD0C-723BF8C08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235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864A0-40B4-95DA-00F7-C1BCE6BA9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FE59B9-52BB-E685-9590-67ACE4823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A79D136-A9CF-4CEE-6D9D-556119EE4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2799DE-B311-7C6B-7EE6-1D3CB2F67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523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81984-EFF9-2AB1-153A-F90DCB481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3D06468-24A3-77A7-A796-B4AA7CB1E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7176023-B51D-51F7-CB1E-54D3ACA29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CB531E-C214-8007-1CE6-73DDB607F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5F224C-79AE-4622-8610-31B6DDEB3D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3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4243B63-0589-1D44-B93F-9B2141D6C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pt-BR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577D546-3B88-A4B3-C5C8-E2D66BC93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A537E73-E493-798E-9452-99A51BE0D3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7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CADD48B-2825-68FD-82EE-47289B7138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05601" y="891647"/>
            <a:ext cx="5486400" cy="594487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CCFB8E8-6900-7FF7-4F4C-7624D838106A}"/>
              </a:ext>
            </a:extLst>
          </p:cNvPr>
          <p:cNvSpPr/>
          <p:nvPr userDrawn="1"/>
        </p:nvSpPr>
        <p:spPr>
          <a:xfrm>
            <a:off x="-7860" y="891649"/>
            <a:ext cx="12199860" cy="5966351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Único Canto Arredondado 6">
            <a:extLst>
              <a:ext uri="{FF2B5EF4-FFF2-40B4-BE49-F238E27FC236}">
                <a16:creationId xmlns:a16="http://schemas.microsoft.com/office/drawing/2014/main" id="{68C1ED5F-AADC-AF68-F7E1-FAEBD05607CA}"/>
              </a:ext>
            </a:extLst>
          </p:cNvPr>
          <p:cNvSpPr/>
          <p:nvPr userDrawn="1"/>
        </p:nvSpPr>
        <p:spPr>
          <a:xfrm flipH="1">
            <a:off x="2336800" y="6662056"/>
            <a:ext cx="9855200" cy="195943"/>
          </a:xfrm>
          <a:prstGeom prst="round1Rect">
            <a:avLst>
              <a:gd name="adj" fmla="val 50000"/>
            </a:avLst>
          </a:prstGeom>
          <a:solidFill>
            <a:srgbClr val="1C7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Único Canto Arredondado 7">
            <a:extLst>
              <a:ext uri="{FF2B5EF4-FFF2-40B4-BE49-F238E27FC236}">
                <a16:creationId xmlns:a16="http://schemas.microsoft.com/office/drawing/2014/main" id="{400364BC-382A-3E02-9472-F736EFDB2BE5}"/>
              </a:ext>
            </a:extLst>
          </p:cNvPr>
          <p:cNvSpPr/>
          <p:nvPr userDrawn="1"/>
        </p:nvSpPr>
        <p:spPr>
          <a:xfrm flipV="1">
            <a:off x="0" y="-1"/>
            <a:ext cx="11434132" cy="859970"/>
          </a:xfrm>
          <a:prstGeom prst="round1Rect">
            <a:avLst>
              <a:gd name="adj" fmla="val 50000"/>
            </a:avLst>
          </a:prstGeom>
          <a:solidFill>
            <a:srgbClr val="1C7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55D1694F-9F47-620B-EBB0-89EE4A3D0C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1C706E"/>
              </a:clrFrom>
              <a:clrTo>
                <a:srgbClr val="1C706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5738" cy="85997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654FD78-8A1C-839C-7B54-52F3341A77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01" y="6391402"/>
            <a:ext cx="1943338" cy="42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4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CADD48B-2825-68FD-82EE-47289B7138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05601" y="891647"/>
            <a:ext cx="5486400" cy="594487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CCFB8E8-6900-7FF7-4F4C-7624D838106A}"/>
              </a:ext>
            </a:extLst>
          </p:cNvPr>
          <p:cNvSpPr/>
          <p:nvPr userDrawn="1"/>
        </p:nvSpPr>
        <p:spPr>
          <a:xfrm>
            <a:off x="-7860" y="891649"/>
            <a:ext cx="12199860" cy="596635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: Único Canto Arredondado 3">
            <a:extLst>
              <a:ext uri="{FF2B5EF4-FFF2-40B4-BE49-F238E27FC236}">
                <a16:creationId xmlns:a16="http://schemas.microsoft.com/office/drawing/2014/main" id="{F7DC3063-F98B-2559-D069-B22A1D294146}"/>
              </a:ext>
            </a:extLst>
          </p:cNvPr>
          <p:cNvSpPr/>
          <p:nvPr userDrawn="1"/>
        </p:nvSpPr>
        <p:spPr>
          <a:xfrm flipV="1">
            <a:off x="0" y="-1"/>
            <a:ext cx="11434132" cy="859970"/>
          </a:xfrm>
          <a:prstGeom prst="round1Rect">
            <a:avLst>
              <a:gd name="adj" fmla="val 50000"/>
            </a:avLst>
          </a:prstGeom>
          <a:solidFill>
            <a:srgbClr val="1C7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Único Canto Arredondado 6">
            <a:extLst>
              <a:ext uri="{FF2B5EF4-FFF2-40B4-BE49-F238E27FC236}">
                <a16:creationId xmlns:a16="http://schemas.microsoft.com/office/drawing/2014/main" id="{68C1ED5F-AADC-AF68-F7E1-FAEBD05607CA}"/>
              </a:ext>
            </a:extLst>
          </p:cNvPr>
          <p:cNvSpPr/>
          <p:nvPr userDrawn="1"/>
        </p:nvSpPr>
        <p:spPr>
          <a:xfrm flipH="1">
            <a:off x="560717" y="6662056"/>
            <a:ext cx="11631283" cy="195944"/>
          </a:xfrm>
          <a:prstGeom prst="round1Rect">
            <a:avLst>
              <a:gd name="adj" fmla="val 50000"/>
            </a:avLst>
          </a:prstGeom>
          <a:solidFill>
            <a:srgbClr val="1C7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55D1694F-9F47-620B-EBB0-89EE4A3D0C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1C706E"/>
              </a:clrFrom>
              <a:clrTo>
                <a:srgbClr val="1C706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5738" cy="85997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654FD78-8A1C-839C-7B54-52F3341A77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56" b="6285"/>
          <a:stretch>
            <a:fillRect/>
          </a:stretch>
        </p:blipFill>
        <p:spPr>
          <a:xfrm>
            <a:off x="106537" y="6381160"/>
            <a:ext cx="393795" cy="45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6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BD9BE-5956-D800-23AA-EA4F49CE1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1FC11-A247-3AE7-6509-2980717AA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B7E45F-F547-B93C-2543-B0A4D3554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7C23-FA8D-4947-84F7-94BA2E8EAC70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01A9FD-6A7D-A873-A13F-58F6AA551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A78ACC-18CB-BF94-FAB6-FFDB74786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1753-D055-4BD2-8A0C-288835B237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956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FF4E7F7D-7260-338C-7774-33D78CDACA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pt-BR"/>
          </a:p>
        </p:txBody>
      </p:sp>
      <p:pic>
        <p:nvPicPr>
          <p:cNvPr id="15" name="Espaço Reservado para Conteúdo 4">
            <a:extLst>
              <a:ext uri="{FF2B5EF4-FFF2-40B4-BE49-F238E27FC236}">
                <a16:creationId xmlns:a16="http://schemas.microsoft.com/office/drawing/2014/main" id="{B6E92888-BAAC-BEC4-87AE-AA2E21C4F6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6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B7C81F3-6465-4952-90A2-5CF76CE79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"/>
            <a:ext cx="12192000" cy="687100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4B0FB60-BA82-4210-9873-9B28764449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" y="1"/>
            <a:ext cx="12192000" cy="14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3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2DAE33E-5A6B-48D2-B107-4DC55EEF3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3F648A-5515-4680-B3F0-A9B41BA9E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B2C2C0-656C-4E6C-9A65-E53FB4F8E6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22A66-A7B0-4DE1-A8FA-56C9E75D9281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2B04CB-5AED-4627-BACB-EB7311AE54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EE9E8F-1187-485F-895D-354948AEF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D9AF-0A7C-4819-A200-A0814EA322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0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50" r:id="rId3"/>
    <p:sldLayoutId id="2147483947" r:id="rId4"/>
    <p:sldLayoutId id="2147483948" r:id="rId5"/>
    <p:sldLayoutId id="214748394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B2BCBA2-1966-FCA2-6D8C-B6FB5857E135}"/>
              </a:ext>
            </a:extLst>
          </p:cNvPr>
          <p:cNvSpPr txBox="1"/>
          <p:nvPr/>
        </p:nvSpPr>
        <p:spPr>
          <a:xfrm>
            <a:off x="2257878" y="843677"/>
            <a:ext cx="767624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Case 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RPA 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DCLICK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</a:t>
            </a:r>
          </a:p>
          <a:p>
            <a:endParaRPr lang="pt-BR" sz="6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08125F3-42F5-B72E-236F-559A635BFEEB}"/>
              </a:ext>
            </a:extLst>
          </p:cNvPr>
          <p:cNvSpPr/>
          <p:nvPr/>
        </p:nvSpPr>
        <p:spPr>
          <a:xfrm>
            <a:off x="1723870" y="1236531"/>
            <a:ext cx="329784" cy="32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76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D6AFA-9C44-6A83-7A36-4C9CE615A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9877CE48-DBF7-CECD-B44A-EB7BF6A7F36A}"/>
              </a:ext>
            </a:extLst>
          </p:cNvPr>
          <p:cNvSpPr/>
          <p:nvPr/>
        </p:nvSpPr>
        <p:spPr>
          <a:xfrm>
            <a:off x="632292" y="127697"/>
            <a:ext cx="19191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Caminhos...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E60BAF1D-CF1F-D944-707B-33AFBB373282}"/>
              </a:ext>
            </a:extLst>
          </p:cNvPr>
          <p:cNvSpPr/>
          <p:nvPr/>
        </p:nvSpPr>
        <p:spPr>
          <a:xfrm flipV="1">
            <a:off x="475600" y="1791289"/>
            <a:ext cx="10976505" cy="55320"/>
          </a:xfrm>
          <a:prstGeom prst="rect">
            <a:avLst/>
          </a:prstGeom>
          <a:solidFill>
            <a:srgbClr val="165654"/>
          </a:solidFill>
          <a:ln/>
        </p:spPr>
        <p:txBody>
          <a:bodyPr/>
          <a:lstStyle/>
          <a:p>
            <a:endParaRPr lang="pt-BR" dirty="0">
              <a:solidFill>
                <a:srgbClr val="165654"/>
              </a:solidFill>
            </a:endParaRP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1BDC65A5-1BAC-6FD7-369B-B8E5145A46C1}"/>
              </a:ext>
            </a:extLst>
          </p:cNvPr>
          <p:cNvSpPr/>
          <p:nvPr/>
        </p:nvSpPr>
        <p:spPr>
          <a:xfrm>
            <a:off x="1267302" y="1658931"/>
            <a:ext cx="320040" cy="32004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BCED15C-02B8-0633-28A5-2AE21FDD95D9}"/>
              </a:ext>
            </a:extLst>
          </p:cNvPr>
          <p:cNvSpPr/>
          <p:nvPr/>
        </p:nvSpPr>
        <p:spPr>
          <a:xfrm>
            <a:off x="404783" y="1233779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2400" dirty="0">
              <a:solidFill>
                <a:srgbClr val="165654"/>
              </a:solidFill>
            </a:endParaRPr>
          </a:p>
        </p:txBody>
      </p:sp>
      <p:sp>
        <p:nvSpPr>
          <p:cNvPr id="17" name="Shape 11">
            <a:extLst>
              <a:ext uri="{FF2B5EF4-FFF2-40B4-BE49-F238E27FC236}">
                <a16:creationId xmlns:a16="http://schemas.microsoft.com/office/drawing/2014/main" id="{E68BDFC5-32D7-D3D7-E35F-FBB2E2A79A94}"/>
              </a:ext>
            </a:extLst>
          </p:cNvPr>
          <p:cNvSpPr/>
          <p:nvPr/>
        </p:nvSpPr>
        <p:spPr>
          <a:xfrm>
            <a:off x="3912219" y="1657981"/>
            <a:ext cx="320040" cy="32004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86401A06-76A9-E13F-AB25-F738445711C1}"/>
              </a:ext>
            </a:extLst>
          </p:cNvPr>
          <p:cNvSpPr/>
          <p:nvPr/>
        </p:nvSpPr>
        <p:spPr>
          <a:xfrm>
            <a:off x="3066399" y="1255505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2021–2023</a:t>
            </a:r>
          </a:p>
        </p:txBody>
      </p:sp>
      <p:sp>
        <p:nvSpPr>
          <p:cNvPr id="29" name="Shape 17">
            <a:extLst>
              <a:ext uri="{FF2B5EF4-FFF2-40B4-BE49-F238E27FC236}">
                <a16:creationId xmlns:a16="http://schemas.microsoft.com/office/drawing/2014/main" id="{4F2ED263-07FA-4A3D-1686-479782E41792}"/>
              </a:ext>
            </a:extLst>
          </p:cNvPr>
          <p:cNvSpPr/>
          <p:nvPr/>
        </p:nvSpPr>
        <p:spPr>
          <a:xfrm>
            <a:off x="6856574" y="1636255"/>
            <a:ext cx="320040" cy="32004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57" name="Shape 31">
            <a:extLst>
              <a:ext uri="{FF2B5EF4-FFF2-40B4-BE49-F238E27FC236}">
                <a16:creationId xmlns:a16="http://schemas.microsoft.com/office/drawing/2014/main" id="{1056108A-A01E-4EEA-9661-BAC3BA4D9978}"/>
              </a:ext>
            </a:extLst>
          </p:cNvPr>
          <p:cNvSpPr/>
          <p:nvPr/>
        </p:nvSpPr>
        <p:spPr>
          <a:xfrm>
            <a:off x="9883225" y="1637389"/>
            <a:ext cx="320040" cy="32004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0FC8DC35-81C8-02C2-894F-6A07B1EEB48E}"/>
              </a:ext>
            </a:extLst>
          </p:cNvPr>
          <p:cNvSpPr txBox="1"/>
          <p:nvPr/>
        </p:nvSpPr>
        <p:spPr>
          <a:xfrm>
            <a:off x="374173" y="2197113"/>
            <a:ext cx="2250040" cy="142962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Contratação </a:t>
            </a:r>
            <a:r>
              <a:rPr lang="pt-BR" sz="2000" b="1" dirty="0" err="1">
                <a:solidFill>
                  <a:srgbClr val="165654"/>
                </a:solidFill>
              </a:rPr>
              <a:t>UIPath</a:t>
            </a:r>
            <a:endParaRPr lang="pt-BR" sz="2000" b="1" dirty="0">
              <a:solidFill>
                <a:srgbClr val="16565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2 </a:t>
            </a:r>
            <a:r>
              <a:rPr lang="pt-BR" sz="2000" dirty="0" err="1">
                <a:solidFill>
                  <a:srgbClr val="165654"/>
                </a:solidFill>
              </a:rPr>
              <a:t>bots</a:t>
            </a:r>
            <a:r>
              <a:rPr lang="pt-BR" sz="2000" dirty="0">
                <a:solidFill>
                  <a:srgbClr val="165654"/>
                </a:solidFill>
              </a:rPr>
              <a:t> </a:t>
            </a:r>
            <a:r>
              <a:rPr lang="pt-BR" sz="2000" dirty="0" err="1">
                <a:solidFill>
                  <a:srgbClr val="165654"/>
                </a:solidFill>
              </a:rPr>
              <a:t>unattended</a:t>
            </a:r>
            <a:endParaRPr lang="pt-BR" sz="2000" dirty="0">
              <a:solidFill>
                <a:srgbClr val="16565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1ªs automações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2FF632ED-352E-05B6-1F47-BDB1D77F50FF}"/>
              </a:ext>
            </a:extLst>
          </p:cNvPr>
          <p:cNvSpPr txBox="1"/>
          <p:nvPr/>
        </p:nvSpPr>
        <p:spPr>
          <a:xfrm>
            <a:off x="2784174" y="2211035"/>
            <a:ext cx="2903936" cy="235295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Automação auditoria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Criação de contas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Monitoramento de contas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Licenciamento anual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...</a:t>
            </a:r>
          </a:p>
        </p:txBody>
      </p:sp>
      <p:sp>
        <p:nvSpPr>
          <p:cNvPr id="82" name="Text 12">
            <a:extLst>
              <a:ext uri="{FF2B5EF4-FFF2-40B4-BE49-F238E27FC236}">
                <a16:creationId xmlns:a16="http://schemas.microsoft.com/office/drawing/2014/main" id="{9CEA1857-316C-53AE-6E60-6A44F868DF62}"/>
              </a:ext>
            </a:extLst>
          </p:cNvPr>
          <p:cNvSpPr/>
          <p:nvPr/>
        </p:nvSpPr>
        <p:spPr>
          <a:xfrm>
            <a:off x="6051902" y="1233779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2024-2025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1C25819C-D5D5-5471-0FA7-71CE835B5328}"/>
              </a:ext>
            </a:extLst>
          </p:cNvPr>
          <p:cNvSpPr txBox="1"/>
          <p:nvPr/>
        </p:nvSpPr>
        <p:spPr>
          <a:xfrm>
            <a:off x="5785755" y="2188359"/>
            <a:ext cx="2867388" cy="373794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 err="1">
                <a:solidFill>
                  <a:srgbClr val="165654"/>
                </a:solidFill>
              </a:rPr>
              <a:t>UIPath</a:t>
            </a:r>
            <a:r>
              <a:rPr lang="pt-BR" sz="2000" b="1" dirty="0">
                <a:solidFill>
                  <a:srgbClr val="165654"/>
                </a:solidFill>
              </a:rPr>
              <a:t> </a:t>
            </a:r>
            <a:r>
              <a:rPr lang="en-US" sz="2000" b="1" dirty="0">
                <a:solidFill>
                  <a:srgbClr val="165654"/>
                </a:solidFill>
                <a:ea typeface="Calibri" pitchFamily="34" charset="-122"/>
                <a:cs typeface="Calibri" pitchFamily="34" charset="-120"/>
              </a:rPr>
              <a:t>→ Python</a:t>
            </a:r>
            <a:endParaRPr lang="pt-BR" sz="2000" b="1" dirty="0">
              <a:solidFill>
                <a:srgbClr val="16565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Lançamento </a:t>
            </a:r>
            <a:r>
              <a:rPr lang="pt-BR" sz="2000" b="1" dirty="0">
                <a:solidFill>
                  <a:srgbClr val="165654"/>
                </a:solidFill>
              </a:rPr>
              <a:t>Edge </a:t>
            </a:r>
            <a:r>
              <a:rPr lang="pt-BR" sz="2000" b="1" dirty="0" err="1">
                <a:solidFill>
                  <a:srgbClr val="165654"/>
                </a:solidFill>
              </a:rPr>
              <a:t>Runner</a:t>
            </a:r>
            <a:endParaRPr lang="pt-BR" sz="2000" b="1" dirty="0">
              <a:solidFill>
                <a:srgbClr val="16565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Conciliação contábil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Rateio de benefícios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Certidões fornecedores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Consolidação de boletos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Integração Viagens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...</a:t>
            </a:r>
          </a:p>
        </p:txBody>
      </p:sp>
      <p:sp>
        <p:nvSpPr>
          <p:cNvPr id="86" name="Text 12">
            <a:extLst>
              <a:ext uri="{FF2B5EF4-FFF2-40B4-BE49-F238E27FC236}">
                <a16:creationId xmlns:a16="http://schemas.microsoft.com/office/drawing/2014/main" id="{1E1D13E0-0D2A-A379-1450-1B6E64838C45}"/>
              </a:ext>
            </a:extLst>
          </p:cNvPr>
          <p:cNvSpPr/>
          <p:nvPr/>
        </p:nvSpPr>
        <p:spPr>
          <a:xfrm>
            <a:off x="9037405" y="1233779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2026…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88C27F8D-2BCE-032F-C9A2-1EC26128A5B0}"/>
              </a:ext>
            </a:extLst>
          </p:cNvPr>
          <p:cNvSpPr txBox="1"/>
          <p:nvPr/>
        </p:nvSpPr>
        <p:spPr>
          <a:xfrm>
            <a:off x="8750083" y="2188154"/>
            <a:ext cx="2707729" cy="2814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Plataforma SaaS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CDN estaduais</a:t>
            </a:r>
            <a:endParaRPr lang="pt-BR" sz="2000" b="1" dirty="0">
              <a:solidFill>
                <a:srgbClr val="165654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Interpretação de óleo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Entrada de Notas Fiscais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Massa salarial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165654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040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9C988-49DE-1543-46D1-0ECDD33C9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06A7A9C8-F5F9-7F70-A298-670B2330303F}"/>
              </a:ext>
            </a:extLst>
          </p:cNvPr>
          <p:cNvSpPr/>
          <p:nvPr/>
        </p:nvSpPr>
        <p:spPr>
          <a:xfrm>
            <a:off x="632292" y="127697"/>
            <a:ext cx="371922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Quadro de automações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7BC068CA-9C5E-8119-C413-914F94C9E2EE}"/>
              </a:ext>
            </a:extLst>
          </p:cNvPr>
          <p:cNvSpPr/>
          <p:nvPr/>
        </p:nvSpPr>
        <p:spPr>
          <a:xfrm>
            <a:off x="779488" y="1086786"/>
            <a:ext cx="3291840" cy="2501405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90868349-81A7-CBDD-C306-ECB62677C5C1}"/>
              </a:ext>
            </a:extLst>
          </p:cNvPr>
          <p:cNvSpPr/>
          <p:nvPr/>
        </p:nvSpPr>
        <p:spPr>
          <a:xfrm>
            <a:off x="962368" y="1269667"/>
            <a:ext cx="457200" cy="45720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C110973C-A69E-988A-9143-29D17C1AB756}"/>
              </a:ext>
            </a:extLst>
          </p:cNvPr>
          <p:cNvSpPr/>
          <p:nvPr/>
        </p:nvSpPr>
        <p:spPr>
          <a:xfrm>
            <a:off x="962368" y="1269667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</a:t>
            </a:r>
            <a:endParaRPr lang="en-US" sz="20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BFC8EE8D-AB6A-A8E7-CECA-716552E379FC}"/>
              </a:ext>
            </a:extLst>
          </p:cNvPr>
          <p:cNvSpPr/>
          <p:nvPr/>
        </p:nvSpPr>
        <p:spPr>
          <a:xfrm>
            <a:off x="1556728" y="1269667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 &amp; Gestão de Contas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EA5DCCF7-1864-5322-5A82-949FB2D89070}"/>
              </a:ext>
            </a:extLst>
          </p:cNvPr>
          <p:cNvSpPr/>
          <p:nvPr/>
        </p:nvSpPr>
        <p:spPr>
          <a:xfrm>
            <a:off x="962368" y="1953967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Criação e Reativação de Contas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Cancelamento de Contas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Monitoramento e revogação de acessos</a:t>
            </a:r>
            <a:endParaRPr lang="pt-BR" sz="1600" noProof="0" dirty="0">
              <a:solidFill>
                <a:srgbClr val="165654"/>
              </a:solidFill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7F5441A9-4BEA-083F-DC07-F231751DE4A5}"/>
              </a:ext>
            </a:extLst>
          </p:cNvPr>
          <p:cNvSpPr/>
          <p:nvPr/>
        </p:nvSpPr>
        <p:spPr>
          <a:xfrm>
            <a:off x="4254208" y="1086786"/>
            <a:ext cx="3291840" cy="2501403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C5D1E8F2-9B85-8289-4F64-96DA3A5D4A70}"/>
              </a:ext>
            </a:extLst>
          </p:cNvPr>
          <p:cNvSpPr/>
          <p:nvPr/>
        </p:nvSpPr>
        <p:spPr>
          <a:xfrm>
            <a:off x="4437088" y="1269667"/>
            <a:ext cx="457200" cy="45720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7D4E32A8-D531-F23A-4687-45D7F57BAF83}"/>
              </a:ext>
            </a:extLst>
          </p:cNvPr>
          <p:cNvSpPr/>
          <p:nvPr/>
        </p:nvSpPr>
        <p:spPr>
          <a:xfrm>
            <a:off x="4437088" y="1269667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</a:t>
            </a:r>
            <a:endParaRPr lang="en-US" sz="2000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AD8B124C-B17A-9AD5-E9D9-58434492E8FF}"/>
              </a:ext>
            </a:extLst>
          </p:cNvPr>
          <p:cNvSpPr/>
          <p:nvPr/>
        </p:nvSpPr>
        <p:spPr>
          <a:xfrm>
            <a:off x="5031448" y="1269667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Veículos &amp; Licenciamento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3804787F-8430-338A-9B61-3517D6F3EC71}"/>
              </a:ext>
            </a:extLst>
          </p:cNvPr>
          <p:cNvSpPr/>
          <p:nvPr/>
        </p:nvSpPr>
        <p:spPr>
          <a:xfrm>
            <a:off x="4437088" y="1953967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Licenciamento Anual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Emissão de IPVA, Multas e Taxas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 a Impedimentos e Restrições.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Boletos de financiamento</a:t>
            </a:r>
            <a:endParaRPr lang="pt-BR" sz="1600" noProof="0" dirty="0">
              <a:solidFill>
                <a:srgbClr val="165654"/>
              </a:solidFill>
            </a:endParaRPr>
          </a:p>
        </p:txBody>
      </p:sp>
      <p:sp>
        <p:nvSpPr>
          <p:cNvPr id="30" name="Shape 12">
            <a:extLst>
              <a:ext uri="{FF2B5EF4-FFF2-40B4-BE49-F238E27FC236}">
                <a16:creationId xmlns:a16="http://schemas.microsoft.com/office/drawing/2014/main" id="{F2746A17-6B13-7F1E-F82C-72AEC0EA2A39}"/>
              </a:ext>
            </a:extLst>
          </p:cNvPr>
          <p:cNvSpPr/>
          <p:nvPr/>
        </p:nvSpPr>
        <p:spPr>
          <a:xfrm>
            <a:off x="7728928" y="1086787"/>
            <a:ext cx="3291840" cy="2501402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2" name="Shape 13">
            <a:extLst>
              <a:ext uri="{FF2B5EF4-FFF2-40B4-BE49-F238E27FC236}">
                <a16:creationId xmlns:a16="http://schemas.microsoft.com/office/drawing/2014/main" id="{C4ECFA77-6FB1-E910-4B89-FE6AA58F4A35}"/>
              </a:ext>
            </a:extLst>
          </p:cNvPr>
          <p:cNvSpPr/>
          <p:nvPr/>
        </p:nvSpPr>
        <p:spPr>
          <a:xfrm>
            <a:off x="7911808" y="1269667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AF4096DA-64D9-5401-604C-C8478D41C82A}"/>
              </a:ext>
            </a:extLst>
          </p:cNvPr>
          <p:cNvSpPr/>
          <p:nvPr/>
        </p:nvSpPr>
        <p:spPr>
          <a:xfrm>
            <a:off x="7911808" y="1269667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</a:t>
            </a:r>
            <a:endParaRPr lang="en-US" sz="2000" dirty="0"/>
          </a:p>
        </p:txBody>
      </p:sp>
      <p:sp>
        <p:nvSpPr>
          <p:cNvPr id="36" name="Text 15">
            <a:extLst>
              <a:ext uri="{FF2B5EF4-FFF2-40B4-BE49-F238E27FC236}">
                <a16:creationId xmlns:a16="http://schemas.microsoft.com/office/drawing/2014/main" id="{08C882B7-5457-68FC-992C-1FA88CFBA711}"/>
              </a:ext>
            </a:extLst>
          </p:cNvPr>
          <p:cNvSpPr/>
          <p:nvPr/>
        </p:nvSpPr>
        <p:spPr>
          <a:xfrm>
            <a:off x="8506168" y="1269667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Financeiro &amp; </a:t>
            </a:r>
            <a:r>
              <a:rPr lang="en-US" sz="20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Contábil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43A03574-5F86-1F4E-DB10-93388014487E}"/>
              </a:ext>
            </a:extLst>
          </p:cNvPr>
          <p:cNvSpPr/>
          <p:nvPr/>
        </p:nvSpPr>
        <p:spPr>
          <a:xfrm>
            <a:off x="7911808" y="1953967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Conciliação Financeira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Conciliação Contábil</a:t>
            </a:r>
            <a:endParaRPr lang="pt-BR" sz="1400" noProof="0" dirty="0">
              <a:solidFill>
                <a:srgbClr val="16565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Consolidação de Boletos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Conferência Folha de Pagamento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Rateio Benefícios</a:t>
            </a:r>
            <a:endParaRPr lang="pt-BR" sz="1400" noProof="0" dirty="0">
              <a:solidFill>
                <a:srgbClr val="16565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0" name="Shape 17">
            <a:extLst>
              <a:ext uri="{FF2B5EF4-FFF2-40B4-BE49-F238E27FC236}">
                <a16:creationId xmlns:a16="http://schemas.microsoft.com/office/drawing/2014/main" id="{BC0C7526-8C99-A8C2-1ABB-9A4C76C00374}"/>
              </a:ext>
            </a:extLst>
          </p:cNvPr>
          <p:cNvSpPr/>
          <p:nvPr/>
        </p:nvSpPr>
        <p:spPr>
          <a:xfrm>
            <a:off x="779488" y="3839433"/>
            <a:ext cx="3291840" cy="2501405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1ABA0480-C61B-F5DD-B27C-337BC5BDE70E}"/>
              </a:ext>
            </a:extLst>
          </p:cNvPr>
          <p:cNvSpPr/>
          <p:nvPr/>
        </p:nvSpPr>
        <p:spPr>
          <a:xfrm>
            <a:off x="962368" y="4022314"/>
            <a:ext cx="457200" cy="45720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Text 19">
            <a:extLst>
              <a:ext uri="{FF2B5EF4-FFF2-40B4-BE49-F238E27FC236}">
                <a16:creationId xmlns:a16="http://schemas.microsoft.com/office/drawing/2014/main" id="{A6D61628-4716-CE5F-DA3C-C24F42D0B730}"/>
              </a:ext>
            </a:extLst>
          </p:cNvPr>
          <p:cNvSpPr/>
          <p:nvPr/>
        </p:nvSpPr>
        <p:spPr>
          <a:xfrm>
            <a:off x="962368" y="402231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</a:t>
            </a:r>
            <a:endParaRPr lang="en-US" sz="2000" dirty="0"/>
          </a:p>
        </p:txBody>
      </p:sp>
      <p:sp>
        <p:nvSpPr>
          <p:cNvPr id="46" name="Text 20">
            <a:extLst>
              <a:ext uri="{FF2B5EF4-FFF2-40B4-BE49-F238E27FC236}">
                <a16:creationId xmlns:a16="http://schemas.microsoft.com/office/drawing/2014/main" id="{A3D90156-9D22-6BE4-06A7-527C0F75DA02}"/>
              </a:ext>
            </a:extLst>
          </p:cNvPr>
          <p:cNvSpPr/>
          <p:nvPr/>
        </p:nvSpPr>
        <p:spPr>
          <a:xfrm>
            <a:off x="1556728" y="402231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&amp; Fiscal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48" name="Text 21">
            <a:extLst>
              <a:ext uri="{FF2B5EF4-FFF2-40B4-BE49-F238E27FC236}">
                <a16:creationId xmlns:a16="http://schemas.microsoft.com/office/drawing/2014/main" id="{72729F2E-4311-9B20-2A1D-E252D881AB6D}"/>
              </a:ext>
            </a:extLst>
          </p:cNvPr>
          <p:cNvSpPr/>
          <p:nvPr/>
        </p:nvSpPr>
        <p:spPr>
          <a:xfrm>
            <a:off x="962368" y="4676634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Extração Auditoria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 CND Estadual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Certidões diversas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 CNPJ</a:t>
            </a:r>
          </a:p>
        </p:txBody>
      </p:sp>
      <p:sp>
        <p:nvSpPr>
          <p:cNvPr id="50" name="Shape 22">
            <a:extLst>
              <a:ext uri="{FF2B5EF4-FFF2-40B4-BE49-F238E27FC236}">
                <a16:creationId xmlns:a16="http://schemas.microsoft.com/office/drawing/2014/main" id="{288DE004-711C-7ED8-6D68-570D0C0F74F2}"/>
              </a:ext>
            </a:extLst>
          </p:cNvPr>
          <p:cNvSpPr/>
          <p:nvPr/>
        </p:nvSpPr>
        <p:spPr>
          <a:xfrm>
            <a:off x="4254208" y="3839434"/>
            <a:ext cx="3291840" cy="2501404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Shape 23">
            <a:extLst>
              <a:ext uri="{FF2B5EF4-FFF2-40B4-BE49-F238E27FC236}">
                <a16:creationId xmlns:a16="http://schemas.microsoft.com/office/drawing/2014/main" id="{F5425BF4-125C-AFE7-1937-37000494A890}"/>
              </a:ext>
            </a:extLst>
          </p:cNvPr>
          <p:cNvSpPr/>
          <p:nvPr/>
        </p:nvSpPr>
        <p:spPr>
          <a:xfrm>
            <a:off x="4437088" y="4022314"/>
            <a:ext cx="457200" cy="45720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Text 24">
            <a:extLst>
              <a:ext uri="{FF2B5EF4-FFF2-40B4-BE49-F238E27FC236}">
                <a16:creationId xmlns:a16="http://schemas.microsoft.com/office/drawing/2014/main" id="{E4C4A788-2CAC-7579-6BFD-39C9B6AF764B}"/>
              </a:ext>
            </a:extLst>
          </p:cNvPr>
          <p:cNvSpPr/>
          <p:nvPr/>
        </p:nvSpPr>
        <p:spPr>
          <a:xfrm>
            <a:off x="4437088" y="402231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</a:t>
            </a:r>
            <a:endParaRPr lang="en-US" sz="2000" dirty="0"/>
          </a:p>
        </p:txBody>
      </p:sp>
      <p:sp>
        <p:nvSpPr>
          <p:cNvPr id="56" name="Text 25">
            <a:extLst>
              <a:ext uri="{FF2B5EF4-FFF2-40B4-BE49-F238E27FC236}">
                <a16:creationId xmlns:a16="http://schemas.microsoft.com/office/drawing/2014/main" id="{3AEE4B5D-8C62-2EA1-0B2F-779F716612ED}"/>
              </a:ext>
            </a:extLst>
          </p:cNvPr>
          <p:cNvSpPr/>
          <p:nvPr/>
        </p:nvSpPr>
        <p:spPr>
          <a:xfrm>
            <a:off x="5031448" y="402231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 &amp; Processos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59" name="Text 26">
            <a:extLst>
              <a:ext uri="{FF2B5EF4-FFF2-40B4-BE49-F238E27FC236}">
                <a16:creationId xmlns:a16="http://schemas.microsoft.com/office/drawing/2014/main" id="{81D0B4A9-683D-9AEB-19AA-2AC37924CE59}"/>
              </a:ext>
            </a:extLst>
          </p:cNvPr>
          <p:cNvSpPr/>
          <p:nvPr/>
        </p:nvSpPr>
        <p:spPr>
          <a:xfrm>
            <a:off x="4437088" y="4676634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Extração Termos Rescisão e Férias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Processamento de documentos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 Salarial e conferência de folha</a:t>
            </a:r>
            <a:endParaRPr lang="pt-BR" sz="1600" dirty="0">
              <a:solidFill>
                <a:srgbClr val="165654"/>
              </a:solidFill>
            </a:endParaRPr>
          </a:p>
          <a:p>
            <a:pPr marL="0" indent="0">
              <a:buNone/>
            </a:pPr>
            <a:endParaRPr lang="pt-BR" sz="1600" noProof="0" dirty="0">
              <a:solidFill>
                <a:srgbClr val="165654"/>
              </a:solidFill>
            </a:endParaRPr>
          </a:p>
        </p:txBody>
      </p:sp>
      <p:sp>
        <p:nvSpPr>
          <p:cNvPr id="61" name="Shape 27">
            <a:extLst>
              <a:ext uri="{FF2B5EF4-FFF2-40B4-BE49-F238E27FC236}">
                <a16:creationId xmlns:a16="http://schemas.microsoft.com/office/drawing/2014/main" id="{A76ACF84-0ED5-D67F-E273-6918676CEA0E}"/>
              </a:ext>
            </a:extLst>
          </p:cNvPr>
          <p:cNvSpPr/>
          <p:nvPr/>
        </p:nvSpPr>
        <p:spPr>
          <a:xfrm>
            <a:off x="7728928" y="3839434"/>
            <a:ext cx="3291840" cy="2501404"/>
          </a:xfrm>
          <a:prstGeom prst="roundRect">
            <a:avLst>
              <a:gd name="adj" fmla="val 4000"/>
            </a:avLst>
          </a:prstGeom>
          <a:solidFill>
            <a:srgbClr val="F2F4F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3" name="Shape 28">
            <a:extLst>
              <a:ext uri="{FF2B5EF4-FFF2-40B4-BE49-F238E27FC236}">
                <a16:creationId xmlns:a16="http://schemas.microsoft.com/office/drawing/2014/main" id="{439ADDA8-F1A1-11DE-91C3-879FBF9F7C9D}"/>
              </a:ext>
            </a:extLst>
          </p:cNvPr>
          <p:cNvSpPr/>
          <p:nvPr/>
        </p:nvSpPr>
        <p:spPr>
          <a:xfrm>
            <a:off x="7911808" y="4022314"/>
            <a:ext cx="457200" cy="457200"/>
          </a:xfrm>
          <a:prstGeom prst="ellipse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5" name="Text 29">
            <a:extLst>
              <a:ext uri="{FF2B5EF4-FFF2-40B4-BE49-F238E27FC236}">
                <a16:creationId xmlns:a16="http://schemas.microsoft.com/office/drawing/2014/main" id="{BCBDB6D3-751C-BD66-B0B9-BA43E270607D}"/>
              </a:ext>
            </a:extLst>
          </p:cNvPr>
          <p:cNvSpPr/>
          <p:nvPr/>
        </p:nvSpPr>
        <p:spPr>
          <a:xfrm>
            <a:off x="7911808" y="402231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+20</a:t>
            </a:r>
            <a:endParaRPr lang="en-US" sz="2000" dirty="0"/>
          </a:p>
        </p:txBody>
      </p:sp>
      <p:sp>
        <p:nvSpPr>
          <p:cNvPr id="67" name="Text 30">
            <a:extLst>
              <a:ext uri="{FF2B5EF4-FFF2-40B4-BE49-F238E27FC236}">
                <a16:creationId xmlns:a16="http://schemas.microsoft.com/office/drawing/2014/main" id="{2E0E022C-C994-52B5-47CF-58896A9E10A5}"/>
              </a:ext>
            </a:extLst>
          </p:cNvPr>
          <p:cNvSpPr/>
          <p:nvPr/>
        </p:nvSpPr>
        <p:spPr>
          <a:xfrm>
            <a:off x="8506168" y="402231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de Sistemas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69" name="Text 31">
            <a:extLst>
              <a:ext uri="{FF2B5EF4-FFF2-40B4-BE49-F238E27FC236}">
                <a16:creationId xmlns:a16="http://schemas.microsoft.com/office/drawing/2014/main" id="{D9430EC5-7995-7F69-7F0F-79C35217891C}"/>
              </a:ext>
            </a:extLst>
          </p:cNvPr>
          <p:cNvSpPr/>
          <p:nvPr/>
        </p:nvSpPr>
        <p:spPr>
          <a:xfrm>
            <a:off x="7911808" y="4676634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Protheus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</a:t>
            </a:r>
            <a:r>
              <a:rPr lang="pt-BR" sz="1600" noProof="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Directory</a:t>
            </a: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Office 365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noProof="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Portais governamentais</a:t>
            </a:r>
          </a:p>
        </p:txBody>
      </p:sp>
    </p:spTree>
    <p:extLst>
      <p:ext uri="{BB962C8B-B14F-4D97-AF65-F5344CB8AC3E}">
        <p14:creationId xmlns:p14="http://schemas.microsoft.com/office/powerpoint/2010/main" val="1203509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B013D-226B-262E-FC3F-F6046243C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3AAC774-5FEE-EF74-6BDB-B22B218E93C3}"/>
              </a:ext>
            </a:extLst>
          </p:cNvPr>
          <p:cNvSpPr txBox="1"/>
          <p:nvPr/>
        </p:nvSpPr>
        <p:spPr>
          <a:xfrm>
            <a:off x="5390125" y="3190501"/>
            <a:ext cx="767624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Números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3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“no final é o que importa”</a:t>
            </a:r>
          </a:p>
        </p:txBody>
      </p:sp>
    </p:spTree>
    <p:extLst>
      <p:ext uri="{BB962C8B-B14F-4D97-AF65-F5344CB8AC3E}">
        <p14:creationId xmlns:p14="http://schemas.microsoft.com/office/powerpoint/2010/main" val="3194314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A8C92-7590-AF81-A42A-C188847D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0780A3D-1102-5EEA-55E5-342016B4313C}"/>
              </a:ext>
            </a:extLst>
          </p:cNvPr>
          <p:cNvSpPr/>
          <p:nvPr/>
        </p:nvSpPr>
        <p:spPr>
          <a:xfrm>
            <a:off x="632292" y="127697"/>
            <a:ext cx="27898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Números de hoje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A662C0AE-499A-54FB-F0F8-36CBBF70B9A0}"/>
              </a:ext>
            </a:extLst>
          </p:cNvPr>
          <p:cNvSpPr/>
          <p:nvPr/>
        </p:nvSpPr>
        <p:spPr>
          <a:xfrm>
            <a:off x="383053" y="1964394"/>
            <a:ext cx="6431317" cy="153124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C62DC00-CEB8-921B-3513-011953ADD1C7}"/>
              </a:ext>
            </a:extLst>
          </p:cNvPr>
          <p:cNvSpPr/>
          <p:nvPr/>
        </p:nvSpPr>
        <p:spPr>
          <a:xfrm>
            <a:off x="459340" y="304449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57+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DD197736-FF31-BE66-7568-36AAA1986FAF}"/>
              </a:ext>
            </a:extLst>
          </p:cNvPr>
          <p:cNvSpPr/>
          <p:nvPr/>
        </p:nvSpPr>
        <p:spPr>
          <a:xfrm>
            <a:off x="459340" y="3695203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automações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6F9DB3E6-864F-1AB7-0E59-6C7E8BB2B3F2}"/>
              </a:ext>
            </a:extLst>
          </p:cNvPr>
          <p:cNvSpPr/>
          <p:nvPr/>
        </p:nvSpPr>
        <p:spPr>
          <a:xfrm>
            <a:off x="3598712" y="300856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A2DE05C-ADD9-644E-0D93-E0001228A898}"/>
              </a:ext>
            </a:extLst>
          </p:cNvPr>
          <p:cNvSpPr/>
          <p:nvPr/>
        </p:nvSpPr>
        <p:spPr>
          <a:xfrm>
            <a:off x="3598712" y="3777494"/>
            <a:ext cx="2804228" cy="471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B121701B-0FDA-AEE0-9907-B93E2679F610}"/>
              </a:ext>
            </a:extLst>
          </p:cNvPr>
          <p:cNvSpPr/>
          <p:nvPr/>
        </p:nvSpPr>
        <p:spPr>
          <a:xfrm>
            <a:off x="6402940" y="300856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605F390F-CDAA-3F68-CA5C-0E29989A1C69}"/>
              </a:ext>
            </a:extLst>
          </p:cNvPr>
          <p:cNvSpPr/>
          <p:nvPr/>
        </p:nvSpPr>
        <p:spPr>
          <a:xfrm>
            <a:off x="6426766" y="3875865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4111EBC0-EF45-233A-3D0C-A1E5A15661A2}"/>
              </a:ext>
            </a:extLst>
          </p:cNvPr>
          <p:cNvSpPr/>
          <p:nvPr/>
        </p:nvSpPr>
        <p:spPr>
          <a:xfrm>
            <a:off x="8199083" y="3008568"/>
            <a:ext cx="325286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~R$ 4.4 Mi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3D3B90E-516D-110A-1E20-39339E255D46}"/>
              </a:ext>
            </a:extLst>
          </p:cNvPr>
          <p:cNvSpPr/>
          <p:nvPr/>
        </p:nvSpPr>
        <p:spPr>
          <a:xfrm>
            <a:off x="8231740" y="3904065"/>
            <a:ext cx="325286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economia/ano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B83BD3ED-6733-80D6-C1B2-B59BCB436884}"/>
              </a:ext>
            </a:extLst>
          </p:cNvPr>
          <p:cNvSpPr/>
          <p:nvPr/>
        </p:nvSpPr>
        <p:spPr>
          <a:xfrm>
            <a:off x="5114316" y="4978024"/>
            <a:ext cx="6431317" cy="153124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35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003BE-6FBC-700B-B073-EE70225F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615DC15-77E4-4DF0-BCC9-E7F2A09F2F57}"/>
              </a:ext>
            </a:extLst>
          </p:cNvPr>
          <p:cNvSpPr/>
          <p:nvPr/>
        </p:nvSpPr>
        <p:spPr>
          <a:xfrm>
            <a:off x="632292" y="127697"/>
            <a:ext cx="412100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Monitoramento de contas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85CDACE-8598-268B-35C4-6AC694858C25}"/>
              </a:ext>
            </a:extLst>
          </p:cNvPr>
          <p:cNvSpPr/>
          <p:nvPr/>
        </p:nvSpPr>
        <p:spPr>
          <a:xfrm>
            <a:off x="528411" y="1504037"/>
            <a:ext cx="212552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3.780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D8BA9DD-F7E7-B5F5-4703-4C0E661999EE}"/>
              </a:ext>
            </a:extLst>
          </p:cNvPr>
          <p:cNvSpPr/>
          <p:nvPr/>
        </p:nvSpPr>
        <p:spPr>
          <a:xfrm>
            <a:off x="528411" y="2390192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usuários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monitorados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7761DA25-15DF-DFB0-DB18-9FA937742124}"/>
              </a:ext>
            </a:extLst>
          </p:cNvPr>
          <p:cNvSpPr/>
          <p:nvPr/>
        </p:nvSpPr>
        <p:spPr>
          <a:xfrm>
            <a:off x="3912623" y="1494695"/>
            <a:ext cx="503489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R$1.7Mi/</a:t>
            </a:r>
            <a:r>
              <a:rPr lang="en-US" sz="5400" b="1" dirty="0" err="1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F215AC33-DAAE-A8D5-BD9C-69EDB44F0811}"/>
              </a:ext>
            </a:extLst>
          </p:cNvPr>
          <p:cNvSpPr/>
          <p:nvPr/>
        </p:nvSpPr>
        <p:spPr>
          <a:xfrm>
            <a:off x="3936449" y="2390192"/>
            <a:ext cx="2915824" cy="344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EC0EDEF5-2B37-EF89-04C8-469EB97442B4}"/>
              </a:ext>
            </a:extLst>
          </p:cNvPr>
          <p:cNvSpPr/>
          <p:nvPr/>
        </p:nvSpPr>
        <p:spPr>
          <a:xfrm>
            <a:off x="9252158" y="1494394"/>
            <a:ext cx="325286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44k h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F5C27C4D-FAF8-274C-EE9E-EE7C6A4A7242}"/>
              </a:ext>
            </a:extLst>
          </p:cNvPr>
          <p:cNvSpPr/>
          <p:nvPr/>
        </p:nvSpPr>
        <p:spPr>
          <a:xfrm>
            <a:off x="9252158" y="2273395"/>
            <a:ext cx="3960260" cy="1531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b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economizadas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C14444-6B8E-D44B-752A-865F9A9A6A73}"/>
              </a:ext>
            </a:extLst>
          </p:cNvPr>
          <p:cNvSpPr txBox="1"/>
          <p:nvPr/>
        </p:nvSpPr>
        <p:spPr>
          <a:xfrm>
            <a:off x="528411" y="3642360"/>
            <a:ext cx="4508819" cy="235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Consolidação dos acessos dos usuários (Protheus, TCOP, RM, </a:t>
            </a:r>
            <a:r>
              <a:rPr lang="pt-BR" sz="2000" dirty="0" err="1">
                <a:solidFill>
                  <a:srgbClr val="165654"/>
                </a:solidFill>
              </a:rPr>
              <a:t>Fluig</a:t>
            </a:r>
            <a:r>
              <a:rPr lang="pt-BR" sz="2000" dirty="0">
                <a:solidFill>
                  <a:srgbClr val="165654"/>
                </a:solidFill>
              </a:rPr>
              <a:t> e Access Management), validação pelos gestores via </a:t>
            </a:r>
            <a:r>
              <a:rPr lang="pt-BR" sz="2000" dirty="0" err="1">
                <a:solidFill>
                  <a:srgbClr val="165654"/>
                </a:solidFill>
              </a:rPr>
              <a:t>Fluig</a:t>
            </a:r>
            <a:r>
              <a:rPr lang="pt-BR" sz="2000" dirty="0">
                <a:solidFill>
                  <a:srgbClr val="165654"/>
                </a:solidFill>
              </a:rPr>
              <a:t> e remoção automatizada dos acessos não aprovados.</a:t>
            </a:r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5B902301-41BB-8090-7020-B46C6879A695}"/>
              </a:ext>
            </a:extLst>
          </p:cNvPr>
          <p:cNvSpPr/>
          <p:nvPr/>
        </p:nvSpPr>
        <p:spPr>
          <a:xfrm flipV="1">
            <a:off x="529189" y="3567659"/>
            <a:ext cx="4898806" cy="74701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C8A807-87A5-1B2A-CB71-7D04D9F04D9A}"/>
              </a:ext>
            </a:extLst>
          </p:cNvPr>
          <p:cNvSpPr txBox="1"/>
          <p:nvPr/>
        </p:nvSpPr>
        <p:spPr>
          <a:xfrm>
            <a:off x="10598046" y="1892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1/5</a:t>
            </a:r>
          </a:p>
        </p:txBody>
      </p:sp>
    </p:spTree>
    <p:extLst>
      <p:ext uri="{BB962C8B-B14F-4D97-AF65-F5344CB8AC3E}">
        <p14:creationId xmlns:p14="http://schemas.microsoft.com/office/powerpoint/2010/main" val="2577857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1DDB7-43DA-C68C-DF2E-2262F6E83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5E67CEB-427A-355E-BB16-03AE68EFA39E}"/>
              </a:ext>
            </a:extLst>
          </p:cNvPr>
          <p:cNvSpPr/>
          <p:nvPr/>
        </p:nvSpPr>
        <p:spPr>
          <a:xfrm>
            <a:off x="632292" y="127697"/>
            <a:ext cx="528093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Automação de testes de auditoria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F44DFAE7-E005-54D2-64AD-1EBA3FE234D3}"/>
              </a:ext>
            </a:extLst>
          </p:cNvPr>
          <p:cNvSpPr/>
          <p:nvPr/>
        </p:nvSpPr>
        <p:spPr>
          <a:xfrm>
            <a:off x="632292" y="1381789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0AEC3890-DD82-9D7E-C078-D025DF64EC34}"/>
              </a:ext>
            </a:extLst>
          </p:cNvPr>
          <p:cNvSpPr/>
          <p:nvPr/>
        </p:nvSpPr>
        <p:spPr>
          <a:xfrm>
            <a:off x="632292" y="2032500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A348458A-67B0-5E76-E713-2489F3F0F524}"/>
              </a:ext>
            </a:extLst>
          </p:cNvPr>
          <p:cNvSpPr/>
          <p:nvPr/>
        </p:nvSpPr>
        <p:spPr>
          <a:xfrm>
            <a:off x="2336893" y="1389230"/>
            <a:ext cx="28042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k 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E7C40710-42E2-C230-A232-F14F9C2D594F}"/>
              </a:ext>
            </a:extLst>
          </p:cNvPr>
          <p:cNvSpPr/>
          <p:nvPr/>
        </p:nvSpPr>
        <p:spPr>
          <a:xfrm>
            <a:off x="2309848" y="2275507"/>
            <a:ext cx="2804228" cy="471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horas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21CFA6C8-94F5-79B0-AD77-36914F0002C7}"/>
              </a:ext>
            </a:extLst>
          </p:cNvPr>
          <p:cNvSpPr/>
          <p:nvPr/>
        </p:nvSpPr>
        <p:spPr>
          <a:xfrm>
            <a:off x="5114076" y="135797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~15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0AE9AA4A-AB9A-CC24-96F0-F70952CD22BC}"/>
              </a:ext>
            </a:extLst>
          </p:cNvPr>
          <p:cNvSpPr/>
          <p:nvPr/>
        </p:nvSpPr>
        <p:spPr>
          <a:xfrm>
            <a:off x="5114076" y="2384912"/>
            <a:ext cx="28042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auditadas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3132AC67-7749-8AAF-A581-EC4481E6D9E3}"/>
              </a:ext>
            </a:extLst>
          </p:cNvPr>
          <p:cNvSpPr/>
          <p:nvPr/>
        </p:nvSpPr>
        <p:spPr>
          <a:xfrm>
            <a:off x="7945349" y="1351851"/>
            <a:ext cx="495422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R$ 1Mi/</a:t>
            </a:r>
            <a:r>
              <a:rPr lang="en-US" sz="5400" b="1" dirty="0" err="1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A3516003-2650-D8E1-B94B-519E8462A2AD}"/>
              </a:ext>
            </a:extLst>
          </p:cNvPr>
          <p:cNvSpPr/>
          <p:nvPr/>
        </p:nvSpPr>
        <p:spPr>
          <a:xfrm>
            <a:off x="7945349" y="2275507"/>
            <a:ext cx="3960260" cy="1531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07DC2EB5-FC92-6495-0A35-077829B36DF7}"/>
              </a:ext>
            </a:extLst>
          </p:cNvPr>
          <p:cNvSpPr/>
          <p:nvPr/>
        </p:nvSpPr>
        <p:spPr>
          <a:xfrm>
            <a:off x="529189" y="3370359"/>
            <a:ext cx="10878326" cy="153124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AA77D9D-BF91-0394-86CE-8B2080598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604888"/>
              </p:ext>
            </p:extLst>
          </p:nvPr>
        </p:nvGraphicFramePr>
        <p:xfrm>
          <a:off x="529189" y="3523483"/>
          <a:ext cx="10775224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38470">
                  <a:extLst>
                    <a:ext uri="{9D8B030D-6E8A-4147-A177-3AD203B41FA5}">
                      <a16:colId xmlns:a16="http://schemas.microsoft.com/office/drawing/2014/main" val="483603668"/>
                    </a:ext>
                  </a:extLst>
                </a:gridCol>
                <a:gridCol w="7736754">
                  <a:extLst>
                    <a:ext uri="{9D8B030D-6E8A-4147-A177-3AD203B41FA5}">
                      <a16:colId xmlns:a16="http://schemas.microsoft.com/office/drawing/2014/main" val="2826676811"/>
                    </a:ext>
                  </a:extLst>
                </a:gridCol>
              </a:tblGrid>
              <a:tr h="360638">
                <a:tc gridSpan="2">
                  <a:txBody>
                    <a:bodyPr/>
                    <a:lstStyle/>
                    <a:p>
                      <a:endParaRPr lang="pt-BR" sz="2000" dirty="0">
                        <a:solidFill>
                          <a:srgbClr val="165654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rgbClr val="1656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027315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rgbClr val="165654"/>
                          </a:solidFill>
                        </a:rPr>
                        <a:t>Almoxarifado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165654"/>
                          </a:solidFill>
                        </a:rPr>
                        <a:t>estoque, entrada de notas fiscais e movimentações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810364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rgbClr val="165654"/>
                          </a:solidFill>
                        </a:rPr>
                        <a:t>Contratos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165654"/>
                          </a:solidFill>
                        </a:rPr>
                        <a:t>contratações, cotações, aditivos e distratos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072915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rgbClr val="165654"/>
                          </a:solidFill>
                        </a:rPr>
                        <a:t>Compras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165654"/>
                          </a:solidFill>
                        </a:rPr>
                        <a:t>conformidade, eficiência e concorrência entre fornecedores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667939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rgbClr val="165654"/>
                          </a:solidFill>
                        </a:rPr>
                        <a:t>Departamento Pessoal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165654"/>
                          </a:solidFill>
                        </a:rPr>
                        <a:t>controles trabalhistas, benefícios e obrigações legais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596813"/>
                  </a:ext>
                </a:extLst>
              </a:tr>
              <a:tr h="360638">
                <a:tc>
                  <a:txBody>
                    <a:bodyPr/>
                    <a:lstStyle/>
                    <a:p>
                      <a:r>
                        <a:rPr lang="pt-BR" sz="2000" b="1" dirty="0">
                          <a:solidFill>
                            <a:srgbClr val="165654"/>
                          </a:solidFill>
                        </a:rPr>
                        <a:t>Financeiro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solidFill>
                            <a:srgbClr val="165654"/>
                          </a:solidFill>
                        </a:rPr>
                        <a:t>Fluxo de caixa, reembolsos e controles financeiros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993585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C46DB2E2-2882-99A7-5114-A38D0AA8D7DD}"/>
              </a:ext>
            </a:extLst>
          </p:cNvPr>
          <p:cNvSpPr txBox="1"/>
          <p:nvPr/>
        </p:nvSpPr>
        <p:spPr>
          <a:xfrm>
            <a:off x="10598046" y="1892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2/5</a:t>
            </a:r>
          </a:p>
        </p:txBody>
      </p:sp>
    </p:spTree>
    <p:extLst>
      <p:ext uri="{BB962C8B-B14F-4D97-AF65-F5344CB8AC3E}">
        <p14:creationId xmlns:p14="http://schemas.microsoft.com/office/powerpoint/2010/main" val="2144407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EE6E-2B0B-33D2-1617-F0F05F8AB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CA8992B6-25EC-D157-CDEB-610D1E480048}"/>
              </a:ext>
            </a:extLst>
          </p:cNvPr>
          <p:cNvSpPr/>
          <p:nvPr/>
        </p:nvSpPr>
        <p:spPr>
          <a:xfrm>
            <a:off x="632292" y="127697"/>
            <a:ext cx="732424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Criação, Reativação e Cancelamento de acessos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BD3254F-C63E-25EF-26F1-D6D4F460EFAE}"/>
              </a:ext>
            </a:extLst>
          </p:cNvPr>
          <p:cNvSpPr/>
          <p:nvPr/>
        </p:nvSpPr>
        <p:spPr>
          <a:xfrm>
            <a:off x="529189" y="1575457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DD6E73F-9D34-C730-DAB3-7F6AA229BCAE}"/>
              </a:ext>
            </a:extLst>
          </p:cNvPr>
          <p:cNvSpPr/>
          <p:nvPr/>
        </p:nvSpPr>
        <p:spPr>
          <a:xfrm>
            <a:off x="529189" y="2226168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C9D856CB-1688-61A7-E3A7-EE730AA23198}"/>
              </a:ext>
            </a:extLst>
          </p:cNvPr>
          <p:cNvSpPr/>
          <p:nvPr/>
        </p:nvSpPr>
        <p:spPr>
          <a:xfrm>
            <a:off x="3155949" y="148390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1.100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1B059ACE-E434-2E9A-0733-F23E8261C1F0}"/>
              </a:ext>
            </a:extLst>
          </p:cNvPr>
          <p:cNvSpPr/>
          <p:nvPr/>
        </p:nvSpPr>
        <p:spPr>
          <a:xfrm>
            <a:off x="3179774" y="2379399"/>
            <a:ext cx="2915824" cy="344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acessos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concedidos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cancelados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5F8901B5-23DE-914C-1544-9E0F52999058}"/>
              </a:ext>
            </a:extLst>
          </p:cNvPr>
          <p:cNvSpPr/>
          <p:nvPr/>
        </p:nvSpPr>
        <p:spPr>
          <a:xfrm>
            <a:off x="7581244" y="1463908"/>
            <a:ext cx="369321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R$ 118k/</a:t>
            </a:r>
            <a:r>
              <a:rPr lang="en-US" sz="5400" b="1" dirty="0" err="1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</a:t>
            </a: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7B24FD5B-AA8A-F471-96C7-E9030058DC46}"/>
              </a:ext>
            </a:extLst>
          </p:cNvPr>
          <p:cNvSpPr/>
          <p:nvPr/>
        </p:nvSpPr>
        <p:spPr>
          <a:xfrm>
            <a:off x="7581244" y="2302837"/>
            <a:ext cx="3960260" cy="1531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5690F101-B945-F2B1-8728-7462ED748D96}"/>
              </a:ext>
            </a:extLst>
          </p:cNvPr>
          <p:cNvSpPr/>
          <p:nvPr/>
        </p:nvSpPr>
        <p:spPr>
          <a:xfrm flipV="1">
            <a:off x="529189" y="3567659"/>
            <a:ext cx="4898806" cy="74701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24A5B3-6818-4812-BEE5-AFD7C09C482B}"/>
              </a:ext>
            </a:extLst>
          </p:cNvPr>
          <p:cNvSpPr txBox="1"/>
          <p:nvPr/>
        </p:nvSpPr>
        <p:spPr>
          <a:xfrm>
            <a:off x="497653" y="3764408"/>
            <a:ext cx="4898806" cy="189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65654"/>
                </a:solidFill>
              </a:rPr>
              <a:t>Criação, reativação e cancelamento de usuários no Access Management e Active </a:t>
            </a:r>
            <a:r>
              <a:rPr lang="pt-BR" sz="2000" dirty="0" err="1">
                <a:solidFill>
                  <a:srgbClr val="165654"/>
                </a:solidFill>
              </a:rPr>
              <a:t>Directory</a:t>
            </a:r>
            <a:r>
              <a:rPr lang="pt-BR" sz="2000" dirty="0">
                <a:solidFill>
                  <a:srgbClr val="165654"/>
                </a:solidFill>
              </a:rPr>
              <a:t>, incluindo atribuição e remoção de licenças Microsoft Office.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6E906BC-7064-6E73-9F86-147875EA2859}"/>
              </a:ext>
            </a:extLst>
          </p:cNvPr>
          <p:cNvSpPr txBox="1"/>
          <p:nvPr/>
        </p:nvSpPr>
        <p:spPr>
          <a:xfrm>
            <a:off x="10598046" y="1892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3/5</a:t>
            </a:r>
          </a:p>
        </p:txBody>
      </p:sp>
    </p:spTree>
    <p:extLst>
      <p:ext uri="{BB962C8B-B14F-4D97-AF65-F5344CB8AC3E}">
        <p14:creationId xmlns:p14="http://schemas.microsoft.com/office/powerpoint/2010/main" val="1644191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41403-2B9F-FEE2-FEDC-3D31A3E38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E5E469CE-CDA8-A453-11BC-D51A604A0063}"/>
              </a:ext>
            </a:extLst>
          </p:cNvPr>
          <p:cNvSpPr/>
          <p:nvPr/>
        </p:nvSpPr>
        <p:spPr>
          <a:xfrm>
            <a:off x="632292" y="127697"/>
            <a:ext cx="32476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Rateio de benefícios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858CF93-6C69-A22D-1415-6683E2BAA9B6}"/>
              </a:ext>
            </a:extLst>
          </p:cNvPr>
          <p:cNvSpPr/>
          <p:nvPr/>
        </p:nvSpPr>
        <p:spPr>
          <a:xfrm>
            <a:off x="529189" y="1400987"/>
            <a:ext cx="229241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R$ 15 k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9C6F3FE-889E-2DE5-DCDF-A538263875AE}"/>
              </a:ext>
            </a:extLst>
          </p:cNvPr>
          <p:cNvSpPr/>
          <p:nvPr/>
        </p:nvSpPr>
        <p:spPr>
          <a:xfrm>
            <a:off x="586944" y="2039485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economia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8E5026F-0844-0851-C75D-99251F0BEAB4}"/>
              </a:ext>
            </a:extLst>
          </p:cNvPr>
          <p:cNvSpPr/>
          <p:nvPr/>
        </p:nvSpPr>
        <p:spPr>
          <a:xfrm>
            <a:off x="3632266" y="1355194"/>
            <a:ext cx="2292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204 h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631BE579-6CA8-F054-23C7-E3B60DC45019}"/>
              </a:ext>
            </a:extLst>
          </p:cNvPr>
          <p:cNvSpPr/>
          <p:nvPr/>
        </p:nvSpPr>
        <p:spPr>
          <a:xfrm>
            <a:off x="3632266" y="2124120"/>
            <a:ext cx="2804228" cy="471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economizada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1A9D37BB-F24A-4F96-03BC-F9ADE67B6B30}"/>
              </a:ext>
            </a:extLst>
          </p:cNvPr>
          <p:cNvSpPr/>
          <p:nvPr/>
        </p:nvSpPr>
        <p:spPr>
          <a:xfrm>
            <a:off x="6592141" y="1361273"/>
            <a:ext cx="229241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~224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C5A1196A-572D-6E62-B562-807D8C629353}"/>
              </a:ext>
            </a:extLst>
          </p:cNvPr>
          <p:cNvSpPr/>
          <p:nvPr/>
        </p:nvSpPr>
        <p:spPr>
          <a:xfrm>
            <a:off x="6592141" y="2203159"/>
            <a:ext cx="28042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geradas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FC70CAFE-E22F-06A0-5A58-F918CEDDAFD8}"/>
              </a:ext>
            </a:extLst>
          </p:cNvPr>
          <p:cNvSpPr/>
          <p:nvPr/>
        </p:nvSpPr>
        <p:spPr>
          <a:xfrm>
            <a:off x="9466569" y="1355194"/>
            <a:ext cx="325286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~32 k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2A66CA35-480D-94E4-316F-F9101D596704}"/>
              </a:ext>
            </a:extLst>
          </p:cNvPr>
          <p:cNvSpPr/>
          <p:nvPr/>
        </p:nvSpPr>
        <p:spPr>
          <a:xfrm>
            <a:off x="9466569" y="2439312"/>
            <a:ext cx="2555794" cy="15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benefícios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processados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C14EC5-AED0-1F6A-0017-D0B9EF6DBD9E}"/>
              </a:ext>
            </a:extLst>
          </p:cNvPr>
          <p:cNvSpPr txBox="1"/>
          <p:nvPr/>
        </p:nvSpPr>
        <p:spPr>
          <a:xfrm>
            <a:off x="512988" y="3817270"/>
            <a:ext cx="4898806" cy="189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pt-BR" sz="2000" dirty="0">
                <a:solidFill>
                  <a:srgbClr val="165654"/>
                </a:solidFill>
              </a:rPr>
              <a:t>Processamento mensal de faturas, rateio proporcional por empresa, filial e ambiente, com integração automática dos títulos a pagar no ERP Protheus. </a:t>
            </a: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2A70906-D514-6379-DA7E-5A1A0E1B8697}"/>
              </a:ext>
            </a:extLst>
          </p:cNvPr>
          <p:cNvSpPr/>
          <p:nvPr/>
        </p:nvSpPr>
        <p:spPr>
          <a:xfrm flipV="1">
            <a:off x="529189" y="3567659"/>
            <a:ext cx="4898806" cy="74701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EC195EF-BA99-DF49-8544-3C95D4E2F995}"/>
              </a:ext>
            </a:extLst>
          </p:cNvPr>
          <p:cNvSpPr txBox="1"/>
          <p:nvPr/>
        </p:nvSpPr>
        <p:spPr>
          <a:xfrm>
            <a:off x="10598046" y="1892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4/5</a:t>
            </a:r>
          </a:p>
        </p:txBody>
      </p:sp>
    </p:spTree>
    <p:extLst>
      <p:ext uri="{BB962C8B-B14F-4D97-AF65-F5344CB8AC3E}">
        <p14:creationId xmlns:p14="http://schemas.microsoft.com/office/powerpoint/2010/main" val="209091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D1003-8373-6BC6-070E-4AFB97BEA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F6A20A0B-BFB0-F730-7A27-8C29BE10C9BE}"/>
              </a:ext>
            </a:extLst>
          </p:cNvPr>
          <p:cNvSpPr/>
          <p:nvPr/>
        </p:nvSpPr>
        <p:spPr>
          <a:xfrm>
            <a:off x="632292" y="127697"/>
            <a:ext cx="505484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Licenciamento anual de veículos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57A87A95-2C48-7FE5-AF22-63C17BC99881}"/>
              </a:ext>
            </a:extLst>
          </p:cNvPr>
          <p:cNvSpPr/>
          <p:nvPr/>
        </p:nvSpPr>
        <p:spPr>
          <a:xfrm>
            <a:off x="529189" y="1400987"/>
            <a:ext cx="229241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1.200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E46ECE0-A6A4-BA3F-7501-D736DE211321}"/>
              </a:ext>
            </a:extLst>
          </p:cNvPr>
          <p:cNvSpPr/>
          <p:nvPr/>
        </p:nvSpPr>
        <p:spPr>
          <a:xfrm>
            <a:off x="586944" y="2039485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veículos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frota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AAC5733C-3EC2-2B25-FC80-7090A2BA787B}"/>
              </a:ext>
            </a:extLst>
          </p:cNvPr>
          <p:cNvSpPr/>
          <p:nvPr/>
        </p:nvSpPr>
        <p:spPr>
          <a:xfrm>
            <a:off x="4055676" y="1355194"/>
            <a:ext cx="2292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</a:t>
            </a:r>
            <a:r>
              <a:rPr lang="en-US" sz="5400" b="1" dirty="0" err="1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9CCDB60A-5404-184E-B55E-F5F6B3153670}"/>
              </a:ext>
            </a:extLst>
          </p:cNvPr>
          <p:cNvSpPr/>
          <p:nvPr/>
        </p:nvSpPr>
        <p:spPr>
          <a:xfrm>
            <a:off x="4055676" y="2124120"/>
            <a:ext cx="2804228" cy="471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manual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7905D2D4-DE2F-40F0-4C52-FE2685F994C2}"/>
              </a:ext>
            </a:extLst>
          </p:cNvPr>
          <p:cNvSpPr/>
          <p:nvPr/>
        </p:nvSpPr>
        <p:spPr>
          <a:xfrm>
            <a:off x="7701877" y="1385258"/>
            <a:ext cx="229241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</a:t>
            </a:r>
            <a:r>
              <a:rPr lang="en-US" sz="5400" b="1" dirty="0" err="1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</a:t>
            </a:r>
            <a:endParaRPr lang="en-US" sz="54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E4371A80-C85B-3A7F-F426-E432F83CA147}"/>
              </a:ext>
            </a:extLst>
          </p:cNvPr>
          <p:cNvSpPr/>
          <p:nvPr/>
        </p:nvSpPr>
        <p:spPr>
          <a:xfrm>
            <a:off x="7701877" y="2208212"/>
            <a:ext cx="3960934" cy="3533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automaticado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BE568AB3-8745-5BC7-03C4-A2F05CC934FE}"/>
              </a:ext>
            </a:extLst>
          </p:cNvPr>
          <p:cNvSpPr/>
          <p:nvPr/>
        </p:nvSpPr>
        <p:spPr>
          <a:xfrm flipV="1">
            <a:off x="529189" y="3567659"/>
            <a:ext cx="4898806" cy="74701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0DAD02-04B7-E549-13AF-006345CF21EA}"/>
              </a:ext>
            </a:extLst>
          </p:cNvPr>
          <p:cNvSpPr txBox="1"/>
          <p:nvPr/>
        </p:nvSpPr>
        <p:spPr>
          <a:xfrm>
            <a:off x="529189" y="3691507"/>
            <a:ext cx="48988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lnSpc>
                <a:spcPct val="150000"/>
              </a:lnSpc>
              <a:buNone/>
              <a:defRPr sz="2000">
                <a:solidFill>
                  <a:srgbClr val="165654"/>
                </a:solidFill>
              </a:defRPr>
            </a:lvl1pPr>
          </a:lstStyle>
          <a:p>
            <a:r>
              <a:rPr lang="pt-BR" dirty="0"/>
              <a:t>Controle do vencimento, emissão das guias e acompanhamento do processo de licenciamento da frota, garantindo a regularização dos veículos dentro dos prazos legais.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FEDFB08-80E3-7477-ABD9-23B98B1CC0AC}"/>
              </a:ext>
            </a:extLst>
          </p:cNvPr>
          <p:cNvSpPr txBox="1"/>
          <p:nvPr/>
        </p:nvSpPr>
        <p:spPr>
          <a:xfrm>
            <a:off x="10598046" y="189252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5/5</a:t>
            </a:r>
          </a:p>
        </p:txBody>
      </p:sp>
    </p:spTree>
    <p:extLst>
      <p:ext uri="{BB962C8B-B14F-4D97-AF65-F5344CB8AC3E}">
        <p14:creationId xmlns:p14="http://schemas.microsoft.com/office/powerpoint/2010/main" val="1024709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4E11-17DA-7D78-AE8D-17AA33A48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C4CBF7D-FACB-D2AB-E58F-2D843CB82FBE}"/>
              </a:ext>
            </a:extLst>
          </p:cNvPr>
          <p:cNvSpPr txBox="1"/>
          <p:nvPr/>
        </p:nvSpPr>
        <p:spPr>
          <a:xfrm>
            <a:off x="5655596" y="2167947"/>
            <a:ext cx="76762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Lições </a:t>
            </a:r>
          </a:p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aprendidas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3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“não é Disneylândia”</a:t>
            </a:r>
            <a:endParaRPr lang="pt-BR" sz="6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62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AE3C8A0-EE73-5AD7-F0E6-E799243D2E15}"/>
              </a:ext>
            </a:extLst>
          </p:cNvPr>
          <p:cNvSpPr txBox="1"/>
          <p:nvPr/>
        </p:nvSpPr>
        <p:spPr>
          <a:xfrm>
            <a:off x="5655596" y="3023353"/>
            <a:ext cx="76762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 Empresa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“a apresentação”</a:t>
            </a:r>
            <a:endParaRPr lang="pt-BR" sz="6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2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0218-64FA-7438-F6D6-14D9CDCFC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939A9CD-187F-057C-7A6E-4AFCFC3DBC63}"/>
              </a:ext>
            </a:extLst>
          </p:cNvPr>
          <p:cNvSpPr/>
          <p:nvPr/>
        </p:nvSpPr>
        <p:spPr>
          <a:xfrm>
            <a:off x="632292" y="127697"/>
            <a:ext cx="287796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pt-BR" sz="2600" b="1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ições</a:t>
            </a: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aprendidas</a:t>
            </a:r>
            <a:endParaRPr kumimoji="0" lang="pt-BR" sz="2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57DCED1B-E866-8D89-0293-7C28ACB754BE}"/>
              </a:ext>
            </a:extLst>
          </p:cNvPr>
          <p:cNvSpPr/>
          <p:nvPr/>
        </p:nvSpPr>
        <p:spPr>
          <a:xfrm>
            <a:off x="382249" y="1077340"/>
            <a:ext cx="11040256" cy="1051560"/>
          </a:xfrm>
          <a:prstGeom prst="roundRect">
            <a:avLst>
              <a:gd name="adj" fmla="val 8696"/>
            </a:avLst>
          </a:prstGeom>
          <a:solidFill>
            <a:srgbClr val="FEF4E5"/>
          </a:solidFill>
          <a:ln>
            <a:solidFill>
              <a:srgbClr val="165654"/>
            </a:solidFill>
          </a:ln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EC05FD0A-0A82-B449-252D-64B986E8E9D7}"/>
              </a:ext>
            </a:extLst>
          </p:cNvPr>
          <p:cNvSpPr/>
          <p:nvPr/>
        </p:nvSpPr>
        <p:spPr>
          <a:xfrm>
            <a:off x="656569" y="11687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>
              <a:solidFill>
                <a:srgbClr val="F49C10"/>
              </a:solidFill>
            </a:endParaRPr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72AC3DA-11D4-A36B-A3E5-F2E6A45F28C6}"/>
              </a:ext>
            </a:extLst>
          </p:cNvPr>
          <p:cNvSpPr/>
          <p:nvPr/>
        </p:nvSpPr>
        <p:spPr>
          <a:xfrm>
            <a:off x="1479529" y="115049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Começar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pelo processo de “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9AD966CC-6D31-0EE8-12A7-AED5F61BD6FD}"/>
              </a:ext>
            </a:extLst>
          </p:cNvPr>
          <p:cNvSpPr/>
          <p:nvPr/>
        </p:nvSpPr>
        <p:spPr>
          <a:xfrm>
            <a:off x="1479529" y="1534540"/>
            <a:ext cx="97780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Automatizamos primeiro a auditoria, o processo mais caro e menos coberto, gerando economia e validando a estratégia</a:t>
            </a:r>
            <a:r>
              <a:rPr lang="en-US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6BD7E6C3-FBC3-0C3E-F7B4-E03591E44ABB}"/>
              </a:ext>
            </a:extLst>
          </p:cNvPr>
          <p:cNvSpPr/>
          <p:nvPr/>
        </p:nvSpPr>
        <p:spPr>
          <a:xfrm>
            <a:off x="382249" y="2395428"/>
            <a:ext cx="11040256" cy="1051560"/>
          </a:xfrm>
          <a:prstGeom prst="roundRect">
            <a:avLst>
              <a:gd name="adj" fmla="val 8696"/>
            </a:avLst>
          </a:prstGeom>
          <a:solidFill>
            <a:srgbClr val="FEF4E5"/>
          </a:solidFill>
          <a:ln>
            <a:solidFill>
              <a:srgbClr val="165654"/>
            </a:solidFill>
          </a:ln>
        </p:spPr>
        <p:txBody>
          <a:bodyPr/>
          <a:lstStyle/>
          <a:p>
            <a:endParaRPr lang="pt-BR">
              <a:solidFill>
                <a:srgbClr val="165654"/>
              </a:solidFill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32F09CD3-5982-7300-91C0-DDEA14EAE00E}"/>
              </a:ext>
            </a:extLst>
          </p:cNvPr>
          <p:cNvSpPr/>
          <p:nvPr/>
        </p:nvSpPr>
        <p:spPr>
          <a:xfrm>
            <a:off x="656569" y="24868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>
              <a:solidFill>
                <a:srgbClr val="F49C10"/>
              </a:solidFill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D50E2C6C-3B92-7FEF-8F1C-A88A729666E9}"/>
              </a:ext>
            </a:extLst>
          </p:cNvPr>
          <p:cNvSpPr/>
          <p:nvPr/>
        </p:nvSpPr>
        <p:spPr>
          <a:xfrm>
            <a:off x="1479529" y="24685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licenciamento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USD é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saudável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7DF1BAD5-079C-641A-7661-856ECD5A989B}"/>
              </a:ext>
            </a:extLst>
          </p:cNvPr>
          <p:cNvSpPr/>
          <p:nvPr/>
        </p:nvSpPr>
        <p:spPr>
          <a:xfrm>
            <a:off x="1479529" y="2852628"/>
            <a:ext cx="97780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Migramos de </a:t>
            </a:r>
            <a:r>
              <a:rPr lang="pt-BR" sz="20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UiPath</a:t>
            </a: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Python próprio, eliminando licenças, câmbio e royalties</a:t>
            </a:r>
            <a:r>
              <a:rPr lang="en-US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C134A661-D3B7-F506-92DA-EE4947452EE2}"/>
              </a:ext>
            </a:extLst>
          </p:cNvPr>
          <p:cNvSpPr/>
          <p:nvPr/>
        </p:nvSpPr>
        <p:spPr>
          <a:xfrm>
            <a:off x="382249" y="3744168"/>
            <a:ext cx="11040256" cy="1051560"/>
          </a:xfrm>
          <a:prstGeom prst="roundRect">
            <a:avLst>
              <a:gd name="adj" fmla="val 8696"/>
            </a:avLst>
          </a:prstGeom>
          <a:solidFill>
            <a:srgbClr val="FEF4E5"/>
          </a:solidFill>
          <a:ln>
            <a:solidFill>
              <a:srgbClr val="165654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8CF9D5AB-4626-6C77-D14D-3956608B4316}"/>
              </a:ext>
            </a:extLst>
          </p:cNvPr>
          <p:cNvSpPr/>
          <p:nvPr/>
        </p:nvSpPr>
        <p:spPr>
          <a:xfrm>
            <a:off x="656569" y="38356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>
              <a:solidFill>
                <a:srgbClr val="F49C10"/>
              </a:solidFill>
            </a:endParaRP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B735CE18-4B9F-C06D-E6BF-66A9344EE999}"/>
              </a:ext>
            </a:extLst>
          </p:cNvPr>
          <p:cNvSpPr/>
          <p:nvPr/>
        </p:nvSpPr>
        <p:spPr>
          <a:xfrm>
            <a:off x="1479529" y="38173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 de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propriedade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cliente = confiança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1762DEAA-66F6-7F8F-74E6-F85BB21D4357}"/>
              </a:ext>
            </a:extLst>
          </p:cNvPr>
          <p:cNvSpPr/>
          <p:nvPr/>
        </p:nvSpPr>
        <p:spPr>
          <a:xfrm>
            <a:off x="1479529" y="4201368"/>
            <a:ext cx="99429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Garantimos a propriedade do código-fonte e eliminamos o </a:t>
            </a:r>
            <a:r>
              <a:rPr lang="pt-BR" sz="2000" i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</a:t>
            </a:r>
            <a:r>
              <a:rPr lang="pt-BR" sz="2000" i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-in</a:t>
            </a: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fornecedores</a:t>
            </a:r>
            <a:r>
              <a:rPr lang="en-US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solidFill>
                <a:srgbClr val="165654"/>
              </a:solidFill>
            </a:endParaRPr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94E98B68-93C5-E61E-4352-7DC5643B2F3D}"/>
              </a:ext>
            </a:extLst>
          </p:cNvPr>
          <p:cNvSpPr/>
          <p:nvPr/>
        </p:nvSpPr>
        <p:spPr>
          <a:xfrm>
            <a:off x="382249" y="5092908"/>
            <a:ext cx="11040256" cy="1051560"/>
          </a:xfrm>
          <a:prstGeom prst="roundRect">
            <a:avLst>
              <a:gd name="adj" fmla="val 8696"/>
            </a:avLst>
          </a:prstGeom>
          <a:solidFill>
            <a:srgbClr val="FEF4E5"/>
          </a:solidFill>
          <a:ln>
            <a:solidFill>
              <a:srgbClr val="165654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14">
            <a:extLst>
              <a:ext uri="{FF2B5EF4-FFF2-40B4-BE49-F238E27FC236}">
                <a16:creationId xmlns:a16="http://schemas.microsoft.com/office/drawing/2014/main" id="{31ADB060-69AC-B33C-D1A1-E7C1C2990AD0}"/>
              </a:ext>
            </a:extLst>
          </p:cNvPr>
          <p:cNvSpPr/>
          <p:nvPr/>
        </p:nvSpPr>
        <p:spPr>
          <a:xfrm>
            <a:off x="656569" y="51843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600" dirty="0">
              <a:solidFill>
                <a:srgbClr val="F49C10"/>
              </a:solidFill>
            </a:endParaRPr>
          </a:p>
        </p:txBody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BD8ADEF1-A689-AC47-42B6-1E07FF4031BB}"/>
              </a:ext>
            </a:extLst>
          </p:cNvPr>
          <p:cNvSpPr/>
          <p:nvPr/>
        </p:nvSpPr>
        <p:spPr>
          <a:xfrm>
            <a:off x="1479528" y="5092908"/>
            <a:ext cx="9343369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Escolhemos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escalar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2800" b="1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</a:t>
            </a: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SaaS, não com licenças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35" name="Text 16">
            <a:extLst>
              <a:ext uri="{FF2B5EF4-FFF2-40B4-BE49-F238E27FC236}">
                <a16:creationId xmlns:a16="http://schemas.microsoft.com/office/drawing/2014/main" id="{88BC01F7-CAE3-A911-0216-D71674A30890}"/>
              </a:ext>
            </a:extLst>
          </p:cNvPr>
          <p:cNvSpPr/>
          <p:nvPr/>
        </p:nvSpPr>
        <p:spPr>
          <a:xfrm>
            <a:off x="1479529" y="5550108"/>
            <a:ext cx="99429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Escalamos de 2 para 57+ automações, em 4 empresas, sem aumento de custos de licenciamento</a:t>
            </a:r>
            <a:r>
              <a:rPr lang="en-US" sz="20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>
              <a:solidFill>
                <a:srgbClr val="1656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74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25A4A-6AB5-48CD-5E3E-7CB459FB3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C6C1FD77-50A9-771A-EA6F-B16DCDE7CA04}"/>
              </a:ext>
            </a:extLst>
          </p:cNvPr>
          <p:cNvSpPr/>
          <p:nvPr/>
        </p:nvSpPr>
        <p:spPr>
          <a:xfrm>
            <a:off x="632292" y="127697"/>
            <a:ext cx="39407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L</a:t>
            </a:r>
            <a:r>
              <a:rPr lang="pt-BR" sz="2600" b="1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ições</a:t>
            </a: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aprendidas (cont.)</a:t>
            </a:r>
            <a:endParaRPr kumimoji="0" lang="pt-BR" sz="2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1BC5B32-E771-F7D7-3A41-C9E080E161CC}"/>
              </a:ext>
            </a:extLst>
          </p:cNvPr>
          <p:cNvSpPr txBox="1"/>
          <p:nvPr/>
        </p:nvSpPr>
        <p:spPr>
          <a:xfrm>
            <a:off x="382248" y="2532461"/>
            <a:ext cx="109053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4400">
                <a:solidFill>
                  <a:srgbClr val="165654"/>
                </a:solidFill>
              </a:defRPr>
            </a:lvl1pPr>
          </a:lstStyle>
          <a:p>
            <a:r>
              <a:rPr lang="pt-BR" dirty="0"/>
              <a:t>"Automatizar não é substituir pessoas. É permitir que elas façam o que realmente gera valor."</a:t>
            </a:r>
          </a:p>
        </p:txBody>
      </p:sp>
    </p:spTree>
    <p:extLst>
      <p:ext uri="{BB962C8B-B14F-4D97-AF65-F5344CB8AC3E}">
        <p14:creationId xmlns:p14="http://schemas.microsoft.com/office/powerpoint/2010/main" val="1448049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53A26-F18D-4858-F365-D76C6062E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49E3585-4FEC-F90E-6988-60CD70B8ADD3}"/>
              </a:ext>
            </a:extLst>
          </p:cNvPr>
          <p:cNvSpPr txBox="1"/>
          <p:nvPr/>
        </p:nvSpPr>
        <p:spPr>
          <a:xfrm>
            <a:off x="4711699" y="4232721"/>
            <a:ext cx="76762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DCLICK Edge </a:t>
            </a:r>
            <a:r>
              <a:rPr lang="pt-BR" sz="6600" b="1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Runner</a:t>
            </a:r>
            <a:endParaRPr lang="pt-BR" sz="6600" b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43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FFD5D-E3C3-19FD-6CC1-0E6DF039D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6A0BD899-3C6E-9B82-6099-09C66C3FAE4E}"/>
              </a:ext>
            </a:extLst>
          </p:cNvPr>
          <p:cNvSpPr/>
          <p:nvPr/>
        </p:nvSpPr>
        <p:spPr>
          <a:xfrm>
            <a:off x="632292" y="127697"/>
            <a:ext cx="211788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Edge </a:t>
            </a:r>
            <a:r>
              <a:rPr lang="pt-BR" sz="2600" b="1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Runner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6AD59E7C-E558-E164-DEF3-0851396BF812}"/>
              </a:ext>
            </a:extLst>
          </p:cNvPr>
          <p:cNvSpPr/>
          <p:nvPr/>
        </p:nvSpPr>
        <p:spPr>
          <a:xfrm>
            <a:off x="323787" y="1597951"/>
            <a:ext cx="3200400" cy="3933420"/>
          </a:xfrm>
          <a:prstGeom prst="roundRect">
            <a:avLst>
              <a:gd name="adj" fmla="val 3429"/>
            </a:avLst>
          </a:prstGeom>
          <a:solidFill>
            <a:srgbClr val="1C706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8E603CD6-D41A-99E6-6389-66C21398CCB4}"/>
              </a:ext>
            </a:extLst>
          </p:cNvPr>
          <p:cNvSpPr/>
          <p:nvPr/>
        </p:nvSpPr>
        <p:spPr>
          <a:xfrm>
            <a:off x="598107" y="1849411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Desenvolvimento</a:t>
            </a:r>
            <a:endParaRPr lang="en-US" sz="2000" dirty="0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0ADFB2BE-8437-DF1E-7FFC-259377DF6D6A}"/>
              </a:ext>
            </a:extLst>
          </p:cNvPr>
          <p:cNvSpPr/>
          <p:nvPr/>
        </p:nvSpPr>
        <p:spPr>
          <a:xfrm>
            <a:off x="598107" y="2895724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Python</a:t>
            </a:r>
            <a:endParaRPr lang="en-US" sz="2000" dirty="0">
              <a:solidFill>
                <a:srgbClr val="F49C10"/>
              </a:solidFill>
            </a:endParaRP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AD87894C-50F7-A126-B9B4-1C454990BA00}"/>
              </a:ext>
            </a:extLst>
          </p:cNvPr>
          <p:cNvSpPr/>
          <p:nvPr/>
        </p:nvSpPr>
        <p:spPr>
          <a:xfrm>
            <a:off x="598107" y="3565408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puro e Open RPA: independência tecnológica e manutenção por qualquer desenvolvedor Python.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B38710C2-33EB-2474-34DE-79631CA6B38D}"/>
              </a:ext>
            </a:extLst>
          </p:cNvPr>
          <p:cNvSpPr/>
          <p:nvPr/>
        </p:nvSpPr>
        <p:spPr>
          <a:xfrm>
            <a:off x="3569907" y="3175664"/>
            <a:ext cx="640080" cy="6400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32" name="Shape 9">
            <a:extLst>
              <a:ext uri="{FF2B5EF4-FFF2-40B4-BE49-F238E27FC236}">
                <a16:creationId xmlns:a16="http://schemas.microsoft.com/office/drawing/2014/main" id="{6924A982-3238-DFF2-5591-95835812A025}"/>
              </a:ext>
            </a:extLst>
          </p:cNvPr>
          <p:cNvSpPr/>
          <p:nvPr/>
        </p:nvSpPr>
        <p:spPr>
          <a:xfrm>
            <a:off x="4255707" y="1597951"/>
            <a:ext cx="3200400" cy="3933419"/>
          </a:xfrm>
          <a:prstGeom prst="roundRect">
            <a:avLst>
              <a:gd name="adj" fmla="val 3429"/>
            </a:avLst>
          </a:prstGeom>
          <a:solidFill>
            <a:srgbClr val="1C706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8" name="Text 12">
            <a:extLst>
              <a:ext uri="{FF2B5EF4-FFF2-40B4-BE49-F238E27FC236}">
                <a16:creationId xmlns:a16="http://schemas.microsoft.com/office/drawing/2014/main" id="{5950E13C-09A7-BBB3-2327-D8DA74259832}"/>
              </a:ext>
            </a:extLst>
          </p:cNvPr>
          <p:cNvSpPr/>
          <p:nvPr/>
        </p:nvSpPr>
        <p:spPr>
          <a:xfrm>
            <a:off x="4530027" y="1849411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Runner (</a:t>
            </a: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Orquestrador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000" dirty="0"/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43522DBE-0D8E-F390-003B-CE9E42FDCB06}"/>
              </a:ext>
            </a:extLst>
          </p:cNvPr>
          <p:cNvSpPr/>
          <p:nvPr/>
        </p:nvSpPr>
        <p:spPr>
          <a:xfrm>
            <a:off x="4530027" y="2895724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</a:t>
            </a:r>
            <a:endParaRPr lang="en-US" sz="2000" dirty="0">
              <a:solidFill>
                <a:srgbClr val="F49C10"/>
              </a:solidFill>
            </a:endParaRPr>
          </a:p>
        </p:txBody>
      </p:sp>
      <p:sp>
        <p:nvSpPr>
          <p:cNvPr id="42" name="Text 14">
            <a:extLst>
              <a:ext uri="{FF2B5EF4-FFF2-40B4-BE49-F238E27FC236}">
                <a16:creationId xmlns:a16="http://schemas.microsoft.com/office/drawing/2014/main" id="{D97E1BA3-F213-78D7-F273-5BE18F8D8F88}"/>
              </a:ext>
            </a:extLst>
          </p:cNvPr>
          <p:cNvSpPr/>
          <p:nvPr/>
        </p:nvSpPr>
        <p:spPr>
          <a:xfrm>
            <a:off x="4530027" y="3565408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 local com dados no ambiente do cliente, garantindo segurança e conformidade com a LGPD.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 15">
            <a:extLst>
              <a:ext uri="{FF2B5EF4-FFF2-40B4-BE49-F238E27FC236}">
                <a16:creationId xmlns:a16="http://schemas.microsoft.com/office/drawing/2014/main" id="{D59EFE32-D3E1-2676-F800-C0C4824F5967}"/>
              </a:ext>
            </a:extLst>
          </p:cNvPr>
          <p:cNvSpPr/>
          <p:nvPr/>
        </p:nvSpPr>
        <p:spPr>
          <a:xfrm>
            <a:off x="7501827" y="3175664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46" name="Shape 16">
            <a:extLst>
              <a:ext uri="{FF2B5EF4-FFF2-40B4-BE49-F238E27FC236}">
                <a16:creationId xmlns:a16="http://schemas.microsoft.com/office/drawing/2014/main" id="{4C2D4C67-6775-1532-4E79-3759B3290B26}"/>
              </a:ext>
            </a:extLst>
          </p:cNvPr>
          <p:cNvSpPr/>
          <p:nvPr/>
        </p:nvSpPr>
        <p:spPr>
          <a:xfrm>
            <a:off x="8187627" y="1597951"/>
            <a:ext cx="3200400" cy="3933419"/>
          </a:xfrm>
          <a:prstGeom prst="roundRect">
            <a:avLst>
              <a:gd name="adj" fmla="val 3429"/>
            </a:avLst>
          </a:prstGeom>
          <a:solidFill>
            <a:srgbClr val="1C706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Text 19">
            <a:extLst>
              <a:ext uri="{FF2B5EF4-FFF2-40B4-BE49-F238E27FC236}">
                <a16:creationId xmlns:a16="http://schemas.microsoft.com/office/drawing/2014/main" id="{3A01DAFE-B60A-F8A7-A7E6-8B1C98EE4935}"/>
              </a:ext>
            </a:extLst>
          </p:cNvPr>
          <p:cNvSpPr/>
          <p:nvPr/>
        </p:nvSpPr>
        <p:spPr>
          <a:xfrm>
            <a:off x="8461947" y="1849411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Dashboard </a:t>
            </a: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Sustentação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 e </a:t>
            </a: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Obsevabilidade</a:t>
            </a:r>
            <a:endParaRPr lang="en-US" sz="2000" dirty="0"/>
          </a:p>
        </p:txBody>
      </p:sp>
      <p:sp>
        <p:nvSpPr>
          <p:cNvPr id="54" name="Text 20">
            <a:extLst>
              <a:ext uri="{FF2B5EF4-FFF2-40B4-BE49-F238E27FC236}">
                <a16:creationId xmlns:a16="http://schemas.microsoft.com/office/drawing/2014/main" id="{9B97673D-3CB0-CF11-3746-4D58118F9F4D}"/>
              </a:ext>
            </a:extLst>
          </p:cNvPr>
          <p:cNvSpPr/>
          <p:nvPr/>
        </p:nvSpPr>
        <p:spPr>
          <a:xfrm>
            <a:off x="8461947" y="2897973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9C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 total</a:t>
            </a:r>
            <a:endParaRPr lang="en-US" sz="2000" dirty="0">
              <a:solidFill>
                <a:srgbClr val="F49C10"/>
              </a:solidFill>
            </a:endParaRPr>
          </a:p>
        </p:txBody>
      </p:sp>
      <p:sp>
        <p:nvSpPr>
          <p:cNvPr id="56" name="Text 21">
            <a:extLst>
              <a:ext uri="{FF2B5EF4-FFF2-40B4-BE49-F238E27FC236}">
                <a16:creationId xmlns:a16="http://schemas.microsoft.com/office/drawing/2014/main" id="{0CAA2DF1-519D-A4E3-CEED-5B01DEF8CEAE}"/>
              </a:ext>
            </a:extLst>
          </p:cNvPr>
          <p:cNvSpPr/>
          <p:nvPr/>
        </p:nvSpPr>
        <p:spPr>
          <a:xfrm>
            <a:off x="8461947" y="3688891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Governança completa: monitoramento em tempo real, gestão de credenciais, agendamento, alertas e auditoria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23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CCB8-3217-D014-5BDF-D12AF31B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C264AFD4-1E44-FAAF-11BC-B4B881F004F3}"/>
              </a:ext>
            </a:extLst>
          </p:cNvPr>
          <p:cNvSpPr/>
          <p:nvPr/>
        </p:nvSpPr>
        <p:spPr>
          <a:xfrm>
            <a:off x="632292" y="127697"/>
            <a:ext cx="682622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Tela de agentes – Visão de todos os agentes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97C782-5DA5-272D-1566-6CA3CBBB4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8" y="858326"/>
            <a:ext cx="11242623" cy="553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84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F5019-62E8-92AC-684D-28AFACBC3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205D14E2-09F3-C128-AB6B-92015EF4774A}"/>
              </a:ext>
            </a:extLst>
          </p:cNvPr>
          <p:cNvSpPr/>
          <p:nvPr/>
        </p:nvSpPr>
        <p:spPr>
          <a:xfrm>
            <a:off x="632292" y="127697"/>
            <a:ext cx="577234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Tela Painel de controle de um agente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531196E-9A50-B8F5-F23E-0744C01CA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46" y="872990"/>
            <a:ext cx="9893508" cy="55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99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6BE9D-530E-CD32-B004-A4F86E7DB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A2361FA-C0BA-4039-A2CC-C9D2A6F8BF12}"/>
              </a:ext>
            </a:extLst>
          </p:cNvPr>
          <p:cNvSpPr/>
          <p:nvPr/>
        </p:nvSpPr>
        <p:spPr>
          <a:xfrm>
            <a:off x="632292" y="127697"/>
            <a:ext cx="852874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Tela detalhes de execução – Log e outras informações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80B01F3-BD77-1CAD-41A3-2C329F9047EF}"/>
              </a:ext>
            </a:extLst>
          </p:cNvPr>
          <p:cNvSpPr/>
          <p:nvPr/>
        </p:nvSpPr>
        <p:spPr>
          <a:xfrm>
            <a:off x="1283494" y="2323475"/>
            <a:ext cx="321469" cy="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12DEB14-0A55-35EC-53AC-672817C2F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4" y="851738"/>
            <a:ext cx="10580952" cy="5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42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5DB6-2ED5-2F5E-65D9-F464293B4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E331FE4-AF10-C12E-800B-54CE04835214}"/>
              </a:ext>
            </a:extLst>
          </p:cNvPr>
          <p:cNvSpPr/>
          <p:nvPr/>
        </p:nvSpPr>
        <p:spPr>
          <a:xfrm>
            <a:off x="632292" y="127697"/>
            <a:ext cx="50154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Tela de Automação (publicação)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41B8C2C-0948-84B6-982B-D80228A2C7DF}"/>
              </a:ext>
            </a:extLst>
          </p:cNvPr>
          <p:cNvSpPr/>
          <p:nvPr/>
        </p:nvSpPr>
        <p:spPr>
          <a:xfrm>
            <a:off x="1283494" y="2323475"/>
            <a:ext cx="321469" cy="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0669B54-ECFF-6CC4-2AD2-539C4E411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8" y="914883"/>
            <a:ext cx="11302584" cy="535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49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D2FD-0833-1939-4F97-5715E6A5E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AB9296C-5FCB-AAFE-B2F4-B5C387905163}"/>
              </a:ext>
            </a:extLst>
          </p:cNvPr>
          <p:cNvSpPr/>
          <p:nvPr/>
        </p:nvSpPr>
        <p:spPr>
          <a:xfrm>
            <a:off x="632292" y="127697"/>
            <a:ext cx="341497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Apresentação tabular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1105881-965B-F09D-999E-29A0164D6289}"/>
              </a:ext>
            </a:extLst>
          </p:cNvPr>
          <p:cNvSpPr/>
          <p:nvPr/>
        </p:nvSpPr>
        <p:spPr>
          <a:xfrm>
            <a:off x="1283494" y="2323475"/>
            <a:ext cx="321469" cy="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6DDAA9-C46B-9D68-EDF5-464F9BFFE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90905"/>
            <a:ext cx="12192000" cy="533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33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24B25-ADB6-ED21-4F09-8F7B234DA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AFEB916-B34F-CC5E-C8DA-95BA74823103}"/>
              </a:ext>
            </a:extLst>
          </p:cNvPr>
          <p:cNvSpPr/>
          <p:nvPr/>
        </p:nvSpPr>
        <p:spPr>
          <a:xfrm>
            <a:off x="632292" y="127697"/>
            <a:ext cx="901862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Dashboard – Consolidação de informações da organização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4A286FA-C329-3A98-5502-A591FA46C514}"/>
              </a:ext>
            </a:extLst>
          </p:cNvPr>
          <p:cNvSpPr/>
          <p:nvPr/>
        </p:nvSpPr>
        <p:spPr>
          <a:xfrm>
            <a:off x="1283494" y="2323475"/>
            <a:ext cx="321469" cy="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C7FAAF9-FF2B-893C-0C88-71A1D2954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7" y="881794"/>
            <a:ext cx="11400405" cy="532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3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32259-D533-234D-D641-2863C84E7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35FB4AF-A862-AB09-A6E5-984A585CEB41}"/>
              </a:ext>
            </a:extLst>
          </p:cNvPr>
          <p:cNvSpPr/>
          <p:nvPr/>
        </p:nvSpPr>
        <p:spPr>
          <a:xfrm>
            <a:off x="632292" y="127697"/>
            <a:ext cx="217559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Quem somos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059B9FE-0D24-27BE-8EE9-3E45171B36E3}"/>
              </a:ext>
            </a:extLst>
          </p:cNvPr>
          <p:cNvSpPr txBox="1"/>
          <p:nvPr/>
        </p:nvSpPr>
        <p:spPr>
          <a:xfrm>
            <a:off x="271900" y="1236497"/>
            <a:ext cx="11821777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65654"/>
                </a:solidFill>
              </a:rPr>
              <a:t>SOMAH</a:t>
            </a:r>
            <a:r>
              <a:rPr lang="pt-BR" sz="2800" dirty="0">
                <a:solidFill>
                  <a:srgbClr val="165654"/>
                </a:solidFill>
              </a:rPr>
              <a:t> Investimentos e participações S.A.;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Sucessora dos investimentos do antigo </a:t>
            </a:r>
            <a:r>
              <a:rPr lang="pt-BR" sz="2800" b="1" u="sng" dirty="0">
                <a:solidFill>
                  <a:srgbClr val="165654"/>
                </a:solidFill>
              </a:rPr>
              <a:t>Grupo Queiroz Galvão</a:t>
            </a:r>
            <a:r>
              <a:rPr lang="pt-BR" sz="2800" dirty="0">
                <a:solidFill>
                  <a:srgbClr val="165654"/>
                </a:solidFill>
              </a:rPr>
              <a:t>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65654"/>
                </a:solidFill>
              </a:rPr>
              <a:t>70+ anos </a:t>
            </a:r>
            <a:r>
              <a:rPr lang="pt-BR" sz="2800" dirty="0">
                <a:solidFill>
                  <a:srgbClr val="165654"/>
                </a:solidFill>
              </a:rPr>
              <a:t>de história (desde 1953);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atuação em mais de </a:t>
            </a:r>
            <a:r>
              <a:rPr lang="pt-BR" sz="2800" b="1" dirty="0">
                <a:solidFill>
                  <a:srgbClr val="165654"/>
                </a:solidFill>
              </a:rPr>
              <a:t>15 setores econômicos </a:t>
            </a:r>
            <a:r>
              <a:rPr lang="pt-BR" sz="2800" dirty="0">
                <a:solidFill>
                  <a:srgbClr val="165654"/>
                </a:solidFill>
              </a:rPr>
              <a:t>ao longo de sua trajetória;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presença em todo o </a:t>
            </a:r>
            <a:r>
              <a:rPr lang="pt-BR" sz="2800" b="1" dirty="0">
                <a:solidFill>
                  <a:srgbClr val="165654"/>
                </a:solidFill>
              </a:rPr>
              <a:t>território nacional e projetos internacionais</a:t>
            </a:r>
            <a:r>
              <a:rPr lang="pt-BR" sz="2800" dirty="0">
                <a:solidFill>
                  <a:srgbClr val="165654"/>
                </a:solidFill>
              </a:rPr>
              <a:t>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execução de </a:t>
            </a:r>
            <a:r>
              <a:rPr lang="pt-BR" sz="2800" b="1" dirty="0">
                <a:solidFill>
                  <a:srgbClr val="165654"/>
                </a:solidFill>
              </a:rPr>
              <a:t>centenas de obras de infraestrutura </a:t>
            </a:r>
            <a:r>
              <a:rPr lang="pt-BR" sz="2800" dirty="0">
                <a:solidFill>
                  <a:srgbClr val="165654"/>
                </a:solidFill>
              </a:rPr>
              <a:t>de grande porte;</a:t>
            </a:r>
          </a:p>
        </p:txBody>
      </p:sp>
    </p:spTree>
    <p:extLst>
      <p:ext uri="{BB962C8B-B14F-4D97-AF65-F5344CB8AC3E}">
        <p14:creationId xmlns:p14="http://schemas.microsoft.com/office/powerpoint/2010/main" val="1472431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DFC9D-D260-1E49-383B-04B4644A8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DD5CD-91BA-DDC5-0389-29C3889E9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64942C6-4171-4BDB-5882-248D9C79E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7267"/>
          </a:xfr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F85324D-D5AF-25BE-D268-B34DC9DFC5D2}"/>
              </a:ext>
            </a:extLst>
          </p:cNvPr>
          <p:cNvSpPr txBox="1"/>
          <p:nvPr/>
        </p:nvSpPr>
        <p:spPr>
          <a:xfrm>
            <a:off x="1528997" y="2278506"/>
            <a:ext cx="18261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b="1" dirty="0">
                <a:solidFill>
                  <a:schemeClr val="bg1"/>
                </a:solidFill>
              </a:rPr>
              <a:t>FIM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14610059-E864-9FFE-F65D-02D501C924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0503" y="365125"/>
            <a:ext cx="4676932" cy="467693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F73748B-94C8-5A97-814B-6BE6C2AC8342}"/>
              </a:ext>
            </a:extLst>
          </p:cNvPr>
          <p:cNvSpPr txBox="1"/>
          <p:nvPr/>
        </p:nvSpPr>
        <p:spPr>
          <a:xfrm>
            <a:off x="4298824" y="5292546"/>
            <a:ext cx="7394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chemeClr val="bg1"/>
                </a:solidFill>
              </a:rPr>
              <a:t>Pesquisa de Mestrado sobre </a:t>
            </a:r>
            <a:r>
              <a:rPr lang="pt-BR" sz="2400" b="1" dirty="0" err="1">
                <a:solidFill>
                  <a:schemeClr val="bg1"/>
                </a:solidFill>
              </a:rPr>
              <a:t>Workslop</a:t>
            </a:r>
            <a:r>
              <a:rPr lang="pt-BR" sz="2400" dirty="0">
                <a:solidFill>
                  <a:schemeClr val="bg1"/>
                </a:solidFill>
              </a:rPr>
              <a:t> - conteúdo gerado por </a:t>
            </a:r>
            <a:r>
              <a:rPr lang="pt-BR" sz="2400" b="1" dirty="0">
                <a:solidFill>
                  <a:schemeClr val="bg1"/>
                </a:solidFill>
              </a:rPr>
              <a:t>IA</a:t>
            </a:r>
            <a:r>
              <a:rPr lang="pt-BR" sz="2400" dirty="0">
                <a:solidFill>
                  <a:schemeClr val="bg1"/>
                </a:solidFill>
              </a:rPr>
              <a:t> que </a:t>
            </a:r>
            <a:r>
              <a:rPr lang="pt-BR" sz="2400" b="1" dirty="0">
                <a:solidFill>
                  <a:schemeClr val="bg1"/>
                </a:solidFill>
              </a:rPr>
              <a:t>parece bem feito</a:t>
            </a:r>
            <a:r>
              <a:rPr lang="pt-BR" sz="2400" dirty="0">
                <a:solidFill>
                  <a:schemeClr val="bg1"/>
                </a:solidFill>
              </a:rPr>
              <a:t>, mas </a:t>
            </a:r>
            <a:r>
              <a:rPr lang="pt-BR" sz="2400" b="1" dirty="0">
                <a:solidFill>
                  <a:schemeClr val="bg1"/>
                </a:solidFill>
              </a:rPr>
              <a:t>não agrega valor real</a:t>
            </a:r>
            <a:r>
              <a:rPr lang="pt-BR" sz="2400" dirty="0">
                <a:solidFill>
                  <a:schemeClr val="bg1"/>
                </a:solidFill>
              </a:rPr>
              <a:t> e acaba transferindo o trabalho para quem recebe. </a:t>
            </a:r>
          </a:p>
        </p:txBody>
      </p:sp>
    </p:spTree>
    <p:extLst>
      <p:ext uri="{BB962C8B-B14F-4D97-AF65-F5344CB8AC3E}">
        <p14:creationId xmlns:p14="http://schemas.microsoft.com/office/powerpoint/2010/main" val="3536907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6D8771D-A02C-F075-8F2A-F36B388A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5476494-BBC6-CF13-C65A-D66F97938262}"/>
              </a:ext>
            </a:extLst>
          </p:cNvPr>
          <p:cNvSpPr/>
          <p:nvPr/>
        </p:nvSpPr>
        <p:spPr>
          <a:xfrm>
            <a:off x="632292" y="127697"/>
            <a:ext cx="318157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Importação de </a:t>
            </a:r>
            <a:r>
              <a:rPr lang="pt-BR" sz="2600" b="1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NFs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52B0C9A5-9494-AF7C-9E08-05742B5049EF}"/>
              </a:ext>
            </a:extLst>
          </p:cNvPr>
          <p:cNvSpPr/>
          <p:nvPr/>
        </p:nvSpPr>
        <p:spPr>
          <a:xfrm>
            <a:off x="872135" y="1395574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7200" dirty="0">
              <a:solidFill>
                <a:srgbClr val="1C706E"/>
              </a:solidFill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867F6BA-B021-8B19-E81F-89883F7F49C1}"/>
              </a:ext>
            </a:extLst>
          </p:cNvPr>
          <p:cNvSpPr/>
          <p:nvPr/>
        </p:nvSpPr>
        <p:spPr>
          <a:xfrm>
            <a:off x="872135" y="2046285"/>
            <a:ext cx="2626760" cy="5845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F9C96984-8166-57AF-16C0-FB2687432259}"/>
              </a:ext>
            </a:extLst>
          </p:cNvPr>
          <p:cNvSpPr/>
          <p:nvPr/>
        </p:nvSpPr>
        <p:spPr>
          <a:xfrm>
            <a:off x="2725431" y="1355194"/>
            <a:ext cx="22924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</a:t>
            </a:r>
            <a:endParaRPr lang="en-US" sz="7200" dirty="0">
              <a:solidFill>
                <a:srgbClr val="1C706E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C285E697-4856-C717-25DF-73EBCB963978}"/>
              </a:ext>
            </a:extLst>
          </p:cNvPr>
          <p:cNvSpPr/>
          <p:nvPr/>
        </p:nvSpPr>
        <p:spPr>
          <a:xfrm>
            <a:off x="2725431" y="2124120"/>
            <a:ext cx="2804228" cy="471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3964F3EF-D302-A133-131D-0E92EAB78991}"/>
              </a:ext>
            </a:extLst>
          </p:cNvPr>
          <p:cNvSpPr/>
          <p:nvPr/>
        </p:nvSpPr>
        <p:spPr>
          <a:xfrm>
            <a:off x="5211791" y="1359650"/>
            <a:ext cx="229241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k</a:t>
            </a:r>
            <a:endParaRPr lang="en-US" sz="7200" dirty="0">
              <a:solidFill>
                <a:srgbClr val="1C706E"/>
              </a:solidFill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BA263A16-95F1-1C15-5F36-0561C7DA567D}"/>
              </a:ext>
            </a:extLst>
          </p:cNvPr>
          <p:cNvSpPr/>
          <p:nvPr/>
        </p:nvSpPr>
        <p:spPr>
          <a:xfrm>
            <a:off x="5211792" y="2398697"/>
            <a:ext cx="280422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integradas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370F015A-021D-9E38-2CE6-24E4F63F67B5}"/>
              </a:ext>
            </a:extLst>
          </p:cNvPr>
          <p:cNvSpPr/>
          <p:nvPr/>
        </p:nvSpPr>
        <p:spPr>
          <a:xfrm>
            <a:off x="8611878" y="1359650"/>
            <a:ext cx="325286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C7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 32 k</a:t>
            </a:r>
            <a:endParaRPr lang="en-US" sz="7200" dirty="0">
              <a:solidFill>
                <a:srgbClr val="1C706E"/>
              </a:solidFill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17C34033-53FB-DB09-2188-68949528DC74}"/>
              </a:ext>
            </a:extLst>
          </p:cNvPr>
          <p:cNvSpPr/>
          <p:nvPr/>
        </p:nvSpPr>
        <p:spPr>
          <a:xfrm>
            <a:off x="8611878" y="2443768"/>
            <a:ext cx="2555794" cy="15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benefícios</a:t>
            </a:r>
            <a: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2800" dirty="0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800" dirty="0" err="1">
                <a:solidFill>
                  <a:srgbClr val="1656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processados</a:t>
            </a:r>
            <a:endParaRPr lang="en-US" sz="2800" dirty="0">
              <a:solidFill>
                <a:srgbClr val="165654"/>
              </a:solidFill>
            </a:endParaRPr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97862921-E41E-3642-8876-98B831246802}"/>
              </a:ext>
            </a:extLst>
          </p:cNvPr>
          <p:cNvSpPr/>
          <p:nvPr/>
        </p:nvSpPr>
        <p:spPr>
          <a:xfrm>
            <a:off x="529189" y="3370359"/>
            <a:ext cx="10878326" cy="153124"/>
          </a:xfrm>
          <a:prstGeom prst="rect">
            <a:avLst/>
          </a:prstGeom>
          <a:solidFill>
            <a:srgbClr val="F49C10"/>
          </a:solidFill>
          <a:ln/>
        </p:spPr>
        <p:txBody>
          <a:bodyPr/>
          <a:lstStyle/>
          <a:p>
            <a:endParaRPr lang="pt-BR" sz="3600">
              <a:solidFill>
                <a:srgbClr val="1656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3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8ADDCF2-B2C3-0BD4-3683-B9ED5EFA6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2C73267-25E8-4D72-39E2-B0294611553F}"/>
              </a:ext>
            </a:extLst>
          </p:cNvPr>
          <p:cNvSpPr/>
          <p:nvPr/>
        </p:nvSpPr>
        <p:spPr>
          <a:xfrm>
            <a:off x="632292" y="127697"/>
            <a:ext cx="176772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Motivação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1404001-F136-CB00-4EC5-AA028EC157A8}"/>
              </a:ext>
            </a:extLst>
          </p:cNvPr>
          <p:cNvSpPr txBox="1"/>
          <p:nvPr/>
        </p:nvSpPr>
        <p:spPr>
          <a:xfrm>
            <a:off x="271900" y="1236497"/>
            <a:ext cx="48389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49C10"/>
                </a:solidFill>
              </a:rPr>
              <a:t>A</a:t>
            </a:r>
            <a:r>
              <a:rPr lang="pt-BR" sz="2400" b="1" dirty="0">
                <a:solidFill>
                  <a:srgbClr val="165654"/>
                </a:solidFill>
              </a:rPr>
              <a:t>uditoria manual com cobertura limitada</a:t>
            </a:r>
          </a:p>
          <a:p>
            <a:r>
              <a:rPr lang="pt-BR" sz="2400" b="1" dirty="0">
                <a:solidFill>
                  <a:srgbClr val="165654"/>
                </a:solidFill>
              </a:rPr>
              <a:t>______________________________</a:t>
            </a:r>
          </a:p>
          <a:p>
            <a:pPr algn="just"/>
            <a:br>
              <a:rPr lang="pt-BR" sz="2000" dirty="0">
                <a:solidFill>
                  <a:srgbClr val="165654"/>
                </a:solidFill>
              </a:rPr>
            </a:br>
            <a:r>
              <a:rPr lang="pt-BR" sz="2400" dirty="0">
                <a:solidFill>
                  <a:srgbClr val="165654"/>
                </a:solidFill>
              </a:rPr>
              <a:t>A </a:t>
            </a:r>
            <a:r>
              <a:rPr lang="pt-BR" sz="2400" b="1" dirty="0">
                <a:solidFill>
                  <a:srgbClr val="165654"/>
                </a:solidFill>
              </a:rPr>
              <a:t>limitação da capacidade e tempo exercido </a:t>
            </a:r>
            <a:r>
              <a:rPr lang="pt-BR" sz="2400" dirty="0">
                <a:solidFill>
                  <a:srgbClr val="165654"/>
                </a:solidFill>
              </a:rPr>
              <a:t>pelo setor de auditoria impedia a revisão e monitoramento de todas as localidades, resultando em uma cobertura parcial e maior exposição a riscos.</a:t>
            </a:r>
            <a:endParaRPr lang="pt-BR" sz="2000" dirty="0">
              <a:solidFill>
                <a:srgbClr val="165654"/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D052785-1A40-4EE2-6EDC-A3AA0E103D11}"/>
              </a:ext>
            </a:extLst>
          </p:cNvPr>
          <p:cNvSpPr txBox="1"/>
          <p:nvPr/>
        </p:nvSpPr>
        <p:spPr>
          <a:xfrm>
            <a:off x="6096000" y="1236497"/>
            <a:ext cx="511796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49C10"/>
                </a:solidFill>
              </a:rPr>
              <a:t>P</a:t>
            </a:r>
            <a:r>
              <a:rPr lang="pt-BR" sz="2400" b="1" dirty="0">
                <a:solidFill>
                  <a:srgbClr val="165654"/>
                </a:solidFill>
              </a:rPr>
              <a:t>rocessos repetitivos em 6+ procedimentos</a:t>
            </a:r>
            <a:br>
              <a:rPr lang="pt-BR" sz="2400" b="1" dirty="0">
                <a:solidFill>
                  <a:srgbClr val="165654"/>
                </a:solidFill>
              </a:rPr>
            </a:br>
            <a:r>
              <a:rPr lang="pt-BR" sz="2400" b="1" dirty="0">
                <a:solidFill>
                  <a:srgbClr val="165654"/>
                </a:solidFill>
              </a:rPr>
              <a:t>________________________________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Criação de contas;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Monitoramento de acessos;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Licenciamento de veículos;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Conciliações contábeis;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Conferência de folha de pagamento;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165654"/>
                </a:solidFill>
              </a:rPr>
              <a:t>Certidões de fornecedores.</a:t>
            </a:r>
          </a:p>
          <a:p>
            <a:r>
              <a:rPr lang="pt-BR" sz="2400" dirty="0">
                <a:solidFill>
                  <a:srgbClr val="165654"/>
                </a:solidFill>
              </a:rPr>
              <a:t>Procedimentos antes </a:t>
            </a:r>
            <a:r>
              <a:rPr lang="pt-BR" sz="2400" b="1" dirty="0">
                <a:solidFill>
                  <a:srgbClr val="165654"/>
                </a:solidFill>
              </a:rPr>
              <a:t>realizados manualmente</a:t>
            </a:r>
            <a:r>
              <a:rPr lang="pt-BR" sz="2400" dirty="0">
                <a:solidFill>
                  <a:srgbClr val="165654"/>
                </a:solidFill>
              </a:rPr>
              <a:t> nos </a:t>
            </a:r>
            <a:r>
              <a:rPr lang="pt-BR" sz="2400" dirty="0" err="1">
                <a:solidFill>
                  <a:srgbClr val="165654"/>
                </a:solidFill>
              </a:rPr>
              <a:t>ERPs</a:t>
            </a:r>
            <a:r>
              <a:rPr lang="pt-BR" sz="2400" dirty="0">
                <a:solidFill>
                  <a:srgbClr val="165654"/>
                </a:solidFill>
              </a:rPr>
              <a:t> e portais web.</a:t>
            </a:r>
          </a:p>
        </p:txBody>
      </p:sp>
    </p:spTree>
    <p:extLst>
      <p:ext uri="{BB962C8B-B14F-4D97-AF65-F5344CB8AC3E}">
        <p14:creationId xmlns:p14="http://schemas.microsoft.com/office/powerpoint/2010/main" val="39068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82BA0-AE6A-0E12-BC7D-6205FCAE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75FEB846-57E2-EB4B-067E-C545FC2D0ED7}"/>
              </a:ext>
            </a:extLst>
          </p:cNvPr>
          <p:cNvSpPr/>
          <p:nvPr/>
        </p:nvSpPr>
        <p:spPr>
          <a:xfrm>
            <a:off x="632292" y="127697"/>
            <a:ext cx="305878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Setores de atuação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0B032D9-6681-F6E6-2D3E-172E82C99A46}"/>
              </a:ext>
            </a:extLst>
          </p:cNvPr>
          <p:cNvSpPr txBox="1"/>
          <p:nvPr/>
        </p:nvSpPr>
        <p:spPr>
          <a:xfrm>
            <a:off x="271900" y="1236497"/>
            <a:ext cx="1182177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Engenharia e construção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Infraestrutura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Mobilidade urbana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Rodovias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Saneamento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Engenharia ambiental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Naval e Offshore</a:t>
            </a:r>
          </a:p>
        </p:txBody>
      </p:sp>
    </p:spTree>
    <p:extLst>
      <p:ext uri="{BB962C8B-B14F-4D97-AF65-F5344CB8AC3E}">
        <p14:creationId xmlns:p14="http://schemas.microsoft.com/office/powerpoint/2010/main" val="157772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50A48-4412-8283-5C62-76046663F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1DAEF56-F922-04C6-B8D6-D547617F57F9}"/>
              </a:ext>
            </a:extLst>
          </p:cNvPr>
          <p:cNvSpPr/>
          <p:nvPr/>
        </p:nvSpPr>
        <p:spPr>
          <a:xfrm>
            <a:off x="632292" y="127697"/>
            <a:ext cx="358457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Presença internacional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70C9C0-B6DB-4C7B-0A76-3DAFEA707F43}"/>
              </a:ext>
            </a:extLst>
          </p:cNvPr>
          <p:cNvSpPr txBox="1"/>
          <p:nvPr/>
        </p:nvSpPr>
        <p:spPr>
          <a:xfrm>
            <a:off x="271900" y="1236497"/>
            <a:ext cx="11821777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Peru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Bolívia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Uruguai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Angola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Moçambique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65654"/>
                </a:solidFill>
              </a:rPr>
              <a:t>Outros países da América Latina e África.</a:t>
            </a:r>
          </a:p>
        </p:txBody>
      </p:sp>
    </p:spTree>
    <p:extLst>
      <p:ext uri="{BB962C8B-B14F-4D97-AF65-F5344CB8AC3E}">
        <p14:creationId xmlns:p14="http://schemas.microsoft.com/office/powerpoint/2010/main" val="3991085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1BDE3-F24C-4CA2-7E71-3B4D4B044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BAA7DE5-99B8-ECA5-DE3A-C20D21590400}"/>
              </a:ext>
            </a:extLst>
          </p:cNvPr>
          <p:cNvSpPr/>
          <p:nvPr/>
        </p:nvSpPr>
        <p:spPr>
          <a:xfrm>
            <a:off x="632292" y="127697"/>
            <a:ext cx="17572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Destaques</a:t>
            </a:r>
            <a:endParaRPr kumimoji="0" lang="pt-BR" sz="2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7A820D5-A95F-2054-63CD-B043B458E0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634755"/>
              </p:ext>
            </p:extLst>
          </p:nvPr>
        </p:nvGraphicFramePr>
        <p:xfrm>
          <a:off x="284814" y="959370"/>
          <a:ext cx="11392524" cy="5261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335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2826F-3583-4C26-C0A7-A9FB81C83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62AC86C-C455-554E-E8B5-8A4684E89C03}"/>
              </a:ext>
            </a:extLst>
          </p:cNvPr>
          <p:cNvSpPr txBox="1"/>
          <p:nvPr/>
        </p:nvSpPr>
        <p:spPr>
          <a:xfrm>
            <a:off x="5921066" y="2000798"/>
            <a:ext cx="76762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RPA como estratégia</a:t>
            </a: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br>
              <a:rPr lang="pt-BR" sz="6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pt-BR" sz="3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“o objetivo, os caminhos e os tropeços”</a:t>
            </a:r>
          </a:p>
        </p:txBody>
      </p:sp>
    </p:spTree>
    <p:extLst>
      <p:ext uri="{BB962C8B-B14F-4D97-AF65-F5344CB8AC3E}">
        <p14:creationId xmlns:p14="http://schemas.microsoft.com/office/powerpoint/2010/main" val="1704323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6A694-2739-85AA-FF35-B08A29736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F489DAF8-CE97-C4DE-A543-E8C9F7E76CBF}"/>
              </a:ext>
            </a:extLst>
          </p:cNvPr>
          <p:cNvSpPr/>
          <p:nvPr/>
        </p:nvSpPr>
        <p:spPr>
          <a:xfrm>
            <a:off x="632292" y="127697"/>
            <a:ext cx="147405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Objetivo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91D2937-C8BD-F296-03A1-2E6D87082768}"/>
              </a:ext>
            </a:extLst>
          </p:cNvPr>
          <p:cNvSpPr txBox="1"/>
          <p:nvPr/>
        </p:nvSpPr>
        <p:spPr>
          <a:xfrm>
            <a:off x="573485" y="2705725"/>
            <a:ext cx="110450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165654"/>
                </a:solidFill>
              </a:rPr>
              <a:t>“Uso corporativo de automações com Python e contratação de RPA como serviço”</a:t>
            </a:r>
            <a:endParaRPr lang="pt-BR" sz="4000" dirty="0">
              <a:solidFill>
                <a:srgbClr val="1656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6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1795-1446-1D5E-CA25-79C09D1F1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67C6E351-3D18-D71C-50E0-7BFB742D2A30}"/>
              </a:ext>
            </a:extLst>
          </p:cNvPr>
          <p:cNvSpPr/>
          <p:nvPr/>
        </p:nvSpPr>
        <p:spPr>
          <a:xfrm>
            <a:off x="632292" y="127697"/>
            <a:ext cx="167834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6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Estratégia</a:t>
            </a: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FA13BE4-ED04-DF35-B6D0-5E129AC03F41}"/>
              </a:ext>
            </a:extLst>
          </p:cNvPr>
          <p:cNvSpPr/>
          <p:nvPr/>
        </p:nvSpPr>
        <p:spPr>
          <a:xfrm>
            <a:off x="2959509" y="3550276"/>
            <a:ext cx="2168013" cy="1421990"/>
          </a:xfrm>
          <a:prstGeom prst="rect">
            <a:avLst/>
          </a:prstGeom>
          <a:solidFill>
            <a:srgbClr val="F49C10"/>
          </a:solidFill>
          <a:ln>
            <a:solidFill>
              <a:srgbClr val="F49C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165654"/>
                </a:solidFill>
              </a:rPr>
              <a:t>Licenciamento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26F9143-421C-36B5-9F73-F14945D80669}"/>
              </a:ext>
            </a:extLst>
          </p:cNvPr>
          <p:cNvSpPr/>
          <p:nvPr/>
        </p:nvSpPr>
        <p:spPr>
          <a:xfrm>
            <a:off x="5633885" y="1785386"/>
            <a:ext cx="2168013" cy="1421990"/>
          </a:xfrm>
          <a:prstGeom prst="rect">
            <a:avLst/>
          </a:prstGeom>
          <a:solidFill>
            <a:srgbClr val="1C70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Desenvolvimento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C84AC57-368C-7027-7514-E3DCE5934719}"/>
              </a:ext>
            </a:extLst>
          </p:cNvPr>
          <p:cNvSpPr/>
          <p:nvPr/>
        </p:nvSpPr>
        <p:spPr>
          <a:xfrm>
            <a:off x="5633885" y="3550276"/>
            <a:ext cx="2168013" cy="1421990"/>
          </a:xfrm>
          <a:prstGeom prst="rect">
            <a:avLst/>
          </a:prstGeom>
          <a:solidFill>
            <a:srgbClr val="1C70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Manutenção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E8BD3E7-01E7-77E1-B61B-648EC7572395}"/>
              </a:ext>
            </a:extLst>
          </p:cNvPr>
          <p:cNvSpPr/>
          <p:nvPr/>
        </p:nvSpPr>
        <p:spPr>
          <a:xfrm>
            <a:off x="2959508" y="1785386"/>
            <a:ext cx="2168013" cy="1421990"/>
          </a:xfrm>
          <a:prstGeom prst="rect">
            <a:avLst/>
          </a:prstGeom>
          <a:solidFill>
            <a:srgbClr val="1C70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Infraestrutura</a:t>
            </a:r>
          </a:p>
        </p:txBody>
      </p:sp>
    </p:spTree>
    <p:extLst>
      <p:ext uri="{BB962C8B-B14F-4D97-AF65-F5344CB8AC3E}">
        <p14:creationId xmlns:p14="http://schemas.microsoft.com/office/powerpoint/2010/main" val="4082793970"/>
      </p:ext>
    </p:extLst>
  </p:cSld>
  <p:clrMapOvr>
    <a:masterClrMapping/>
  </p:clrMapOvr>
</p:sld>
</file>

<file path=ppt/theme/theme1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1F2828EFD23284CA5B440C05AD722C1" ma:contentTypeVersion="23" ma:contentTypeDescription="Crie um novo documento." ma:contentTypeScope="" ma:versionID="e25c7a1a57e6bce026a9342673fb19e4">
  <xsd:schema xmlns:xsd="http://www.w3.org/2001/XMLSchema" xmlns:xs="http://www.w3.org/2001/XMLSchema" xmlns:p="http://schemas.microsoft.com/office/2006/metadata/properties" xmlns:ns2="68a96847-fc60-45f9-9684-e424b0e1165f" xmlns:ns3="fd1dc0cc-70eb-4277-906a-a16001826a07" xmlns:ns4="be034d2c-40a8-41ef-a7c1-8172894e2b29" targetNamespace="http://schemas.microsoft.com/office/2006/metadata/properties" ma:root="true" ma:fieldsID="ccf25ed0ffcb401d27879c1f725c4b5a" ns2:_="" ns3:_="" ns4:_="">
    <xsd:import namespace="68a96847-fc60-45f9-9684-e424b0e1165f"/>
    <xsd:import namespace="fd1dc0cc-70eb-4277-906a-a16001826a07"/>
    <xsd:import namespace="be034d2c-40a8-41ef-a7c1-8172894e2b29"/>
    <xsd:element name="properties">
      <xsd:complexType>
        <xsd:sequence>
          <xsd:element name="documentManagement">
            <xsd:complexType>
              <xsd:all>
                <xsd:element ref="ns2:MediaServiceAutoTag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a96847-fc60-45f9-9684-e424b0e1165f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0" nillable="true" ma:displayName="Location" ma:internalName="MediaServiceLocatio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6a67e532-a245-48df-a1b0-bc633187a6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1dc0cc-70eb-4277-906a-a16001826a0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034d2c-40a8-41ef-a7c1-8172894e2b2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ba6c0bd-b397-4ac3-90ea-b059035acf0c}" ma:internalName="TaxCatchAll" ma:showField="CatchAllData" ma:web="be034d2c-40a8-41ef-a7c1-8172894e2b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a96847-fc60-45f9-9684-e424b0e1165f">
      <Terms xmlns="http://schemas.microsoft.com/office/infopath/2007/PartnerControls"/>
    </lcf76f155ced4ddcb4097134ff3c332f>
    <TaxCatchAll xmlns="be034d2c-40a8-41ef-a7c1-8172894e2b29" xsi:nil="true"/>
  </documentManagement>
</p:properties>
</file>

<file path=customXml/itemProps1.xml><?xml version="1.0" encoding="utf-8"?>
<ds:datastoreItem xmlns:ds="http://schemas.openxmlformats.org/officeDocument/2006/customXml" ds:itemID="{B52AB195-FDA5-4F78-A62B-243122F6C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a96847-fc60-45f9-9684-e424b0e1165f"/>
    <ds:schemaRef ds:uri="fd1dc0cc-70eb-4277-906a-a16001826a07"/>
    <ds:schemaRef ds:uri="be034d2c-40a8-41ef-a7c1-8172894e2b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CCFC0E-EDD2-43C3-83C9-F2E460EF8A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BADF12-CC49-4AD2-A334-08215B29AA24}">
  <ds:schemaRefs>
    <ds:schemaRef ds:uri="68a96847-fc60-45f9-9684-e424b0e1165f"/>
    <ds:schemaRef ds:uri="http://schemas.microsoft.com/office/2006/documentManagement/types"/>
    <ds:schemaRef ds:uri="http://www.w3.org/XML/1998/namespace"/>
    <ds:schemaRef ds:uri="fd1dc0cc-70eb-4277-906a-a16001826a07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be034d2c-40a8-41ef-a7c1-8172894e2b2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1050</Words>
  <Application>Microsoft Office PowerPoint</Application>
  <PresentationFormat>Widescreen</PresentationFormat>
  <Paragraphs>266</Paragraphs>
  <Slides>32</Slides>
  <Notes>25</Notes>
  <HiddenSlides>2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Segoe UI Semibold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Rafael Vieira Guimarães</dc:creator>
  <cp:lastModifiedBy>Marcelo Braz</cp:lastModifiedBy>
  <cp:revision>66</cp:revision>
  <cp:lastPrinted>2026-02-25T20:57:28Z</cp:lastPrinted>
  <dcterms:created xsi:type="dcterms:W3CDTF">2024-03-15T13:35:00Z</dcterms:created>
  <dcterms:modified xsi:type="dcterms:W3CDTF">2026-08-04T16:50:16Z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0x01010091F2828EFD23284CA5B440C05AD722C1</vt:lpwstr>
  </property>
</Properties>
</file>