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Abertura. Título e subtítulo dizem tudo: a virada não foi a IA em si, foi o que mudou em volta dela. Rodapé com meu nome e cargo, sem mais nada.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Reaproveitado integralmente do pitch deck oficial (slide 12).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Reaproveitado do pitch deck oficial (slide 13), com a barra comparativa 15×50 adicionada.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anonimizado — nenhuma menção ao nome da empresa, logo ou instalação identificável em nenhum elemento visual.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área escura deve dominar visualmente a tela — é o vazio de 30 dias que dói.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CRÍTICO: revelação linha a linha, animada por tempo (cada linha aparece com um intervalo). Se for apresentar em modo estático/impresso, trate cada linha como um clique separado — não revele o R$ 90 mil junto com o resto ou o clímax morre.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slide do 'como' — prova que o resultado não foi sorte. Merece a tela inteira e tempo de fala.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Duas barras verticais proporcionais pro múltiplo ser visto antes de ser lido. Deixar claro que é projeção, não valor auditado — numa plateia de CIO/CFO essa honestidade ajuda.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Reaproveitado do pitch deck oficial (slide 20), fundo claro pra marcar a terceira e última mudança de bloco — o convite.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Segundo e último slide de frase pura. Pausa longa antes de avançar. Fundo preto absoluto, nada mais.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QR code pendente de inserção pelo usuário — ver aviso no chat.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frase pura, fundo preto absoluto. Sem logo, sem rodapé, sem número. Deixe o silêncio trabalhar — leia a frase devagar e pare. É um dos únicos dois slides de frase pura da apresentação.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Estabelece autoridade antes das estatísticas. Os três números e o texto de apoio seguem o mesmo padrão visual do slide de dados reais mais adiante, pra manter consistência.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Verificar no palco: usar 86% (tem fonte citável), não o 96% que circulou no resumo do evento.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Três números de uma operação real. Fundo preto, sem ícones — o número é a imagem.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desenho sustenta o slide. Se a plateia entender o desvio visualmente, não precisa explicar — só narrar.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Citação real de cliente, anonimizada. Fundo grafite pra diferenciar do preto dos slides anteriores — primeira mudança de bloco.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 o bloco de dor e abre o método. Fundo claro marca a segunda mudança de bloco. Se quiser, revele uma coluna por vez.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Reaproveitado do pitch deck oficial (slide 11). Diagrama de dois motores + governança no centro.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image" Target="../media/image-1-3.jpeg"/><Relationship Id="rId4" Type="http://schemas.openxmlformats.org/officeDocument/2006/relationships/image" Target="../media/image-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jpeg"/><Relationship Id="rId3" Type="http://schemas.openxmlformats.org/officeDocument/2006/relationships/image" Target="../media/image-19-3.jpeg"/><Relationship Id="rId4" Type="http://schemas.openxmlformats.org/officeDocument/2006/relationships/image" Target="../media/image-19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jpeg"/><Relationship Id="rId3" Type="http://schemas.openxmlformats.org/officeDocument/2006/relationships/image" Target="../media/image-7-3.jpeg"/><Relationship Id="rId4" Type="http://schemas.openxmlformats.org/officeDocument/2006/relationships/image" Target="../media/image-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2026-08-05T21:34:04Z</dcterms:created>
  <dcterms:modified xsi:type="dcterms:W3CDTF">2026-08-05T21:34:04Z</dcterms:modified>
</cp:coreProperties>
</file>