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7" r:id="rId5"/>
    <p:sldId id="2147474147" r:id="rId6"/>
    <p:sldId id="2147468583" r:id="rId7"/>
    <p:sldId id="2145707123" r:id="rId8"/>
    <p:sldId id="2145707124" r:id="rId9"/>
    <p:sldId id="260" r:id="rId10"/>
    <p:sldId id="259" r:id="rId11"/>
    <p:sldId id="261" r:id="rId12"/>
    <p:sldId id="275" r:id="rId13"/>
    <p:sldId id="2147474148" r:id="rId14"/>
    <p:sldId id="276" r:id="rId15"/>
    <p:sldId id="2147474149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72A"/>
    <a:srgbClr val="E65038"/>
    <a:srgbClr val="0C7ABF"/>
    <a:srgbClr val="C5E6FB"/>
    <a:srgbClr val="4386FA"/>
    <a:srgbClr val="D2E2FE"/>
    <a:srgbClr val="F9D2CB"/>
    <a:srgbClr val="0080A5"/>
    <a:srgbClr val="BDF1FF"/>
    <a:srgbClr val="028C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721CC0-65F2-4E25-BEC4-71FD65176869}" v="47" dt="2026-08-05T13:08:42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Antonio Freire Dias" userId="4bc4267d-fca9-4f95-b2e0-46c931885d7b" providerId="ADAL" clId="{82721CC0-65F2-4E25-BEC4-71FD65176869}"/>
    <pc:docChg chg="undo custSel addSld delSld modSld">
      <pc:chgData name="Diego Antonio Freire Dias" userId="4bc4267d-fca9-4f95-b2e0-46c931885d7b" providerId="ADAL" clId="{82721CC0-65F2-4E25-BEC4-71FD65176869}" dt="2026-08-05T13:08:42.704" v="846"/>
      <pc:docMkLst>
        <pc:docMk/>
      </pc:docMkLst>
      <pc:sldChg chg="del">
        <pc:chgData name="Diego Antonio Freire Dias" userId="4bc4267d-fca9-4f95-b2e0-46c931885d7b" providerId="ADAL" clId="{82721CC0-65F2-4E25-BEC4-71FD65176869}" dt="2026-08-05T02:32:26.875" v="0" actId="47"/>
        <pc:sldMkLst>
          <pc:docMk/>
          <pc:sldMk cId="0" sldId="258"/>
        </pc:sldMkLst>
      </pc:sldChg>
      <pc:sldChg chg="addSp delSp modSp mod">
        <pc:chgData name="Diego Antonio Freire Dias" userId="4bc4267d-fca9-4f95-b2e0-46c931885d7b" providerId="ADAL" clId="{82721CC0-65F2-4E25-BEC4-71FD65176869}" dt="2026-08-05T03:21:37.343" v="499" actId="20577"/>
        <pc:sldMkLst>
          <pc:docMk/>
          <pc:sldMk cId="0" sldId="261"/>
        </pc:sldMkLst>
        <pc:spChg chg="mod">
          <ac:chgData name="Diego Antonio Freire Dias" userId="4bc4267d-fca9-4f95-b2e0-46c931885d7b" providerId="ADAL" clId="{82721CC0-65F2-4E25-BEC4-71FD65176869}" dt="2026-08-05T03:02:42.486" v="257" actId="1076"/>
          <ac:spMkLst>
            <pc:docMk/>
            <pc:sldMk cId="0" sldId="261"/>
            <ac:spMk id="8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10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1:38.333" v="8" actId="14100"/>
          <ac:spMkLst>
            <pc:docMk/>
            <pc:sldMk cId="0" sldId="261"/>
            <ac:spMk id="11" creationId="{00000000-0000-0000-0000-000000000000}"/>
          </ac:spMkLst>
        </pc:spChg>
        <pc:spChg chg="add mod">
          <ac:chgData name="Diego Antonio Freire Dias" userId="4bc4267d-fca9-4f95-b2e0-46c931885d7b" providerId="ADAL" clId="{82721CC0-65F2-4E25-BEC4-71FD65176869}" dt="2026-08-05T03:04:50.135" v="397" actId="20577"/>
          <ac:spMkLst>
            <pc:docMk/>
            <pc:sldMk cId="0" sldId="261"/>
            <ac:spMk id="12" creationId="{3CC2DBBC-6463-C82C-8AEE-818F81DAA2AD}"/>
          </ac:spMkLst>
        </pc:spChg>
        <pc:spChg chg="add mod">
          <ac:chgData name="Diego Antonio Freire Dias" userId="4bc4267d-fca9-4f95-b2e0-46c931885d7b" providerId="ADAL" clId="{82721CC0-65F2-4E25-BEC4-71FD65176869}" dt="2026-08-05T03:04:05.280" v="378" actId="6549"/>
          <ac:spMkLst>
            <pc:docMk/>
            <pc:sldMk cId="0" sldId="261"/>
            <ac:spMk id="17" creationId="{C1B5BA25-5A4A-5C4B-C649-93240DD946E7}"/>
          </ac:spMkLst>
        </pc:spChg>
        <pc:spChg chg="add mod">
          <ac:chgData name="Diego Antonio Freire Dias" userId="4bc4267d-fca9-4f95-b2e0-46c931885d7b" providerId="ADAL" clId="{82721CC0-65F2-4E25-BEC4-71FD65176869}" dt="2026-08-05T03:04:38.272" v="395" actId="14100"/>
          <ac:spMkLst>
            <pc:docMk/>
            <pc:sldMk cId="0" sldId="261"/>
            <ac:spMk id="18" creationId="{5EF8935E-6507-2466-9CDF-1EE1F727ED16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22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23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01:50.139" v="111" actId="20577"/>
          <ac:spMkLst>
            <pc:docMk/>
            <pc:sldMk cId="0" sldId="261"/>
            <ac:spMk id="29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21:37.343" v="499" actId="20577"/>
          <ac:spMkLst>
            <pc:docMk/>
            <pc:sldMk cId="0" sldId="261"/>
            <ac:spMk id="30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21:18.431" v="486" actId="20577"/>
          <ac:spMkLst>
            <pc:docMk/>
            <pc:sldMk cId="0" sldId="261"/>
            <ac:spMk id="34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21:25.442" v="490" actId="20577"/>
          <ac:spMkLst>
            <pc:docMk/>
            <pc:sldMk cId="0" sldId="261"/>
            <ac:spMk id="35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38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39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40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41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42" creationId="{00000000-0000-0000-0000-000000000000}"/>
          </ac:spMkLst>
        </pc:spChg>
        <pc:spChg chg="del">
          <ac:chgData name="Diego Antonio Freire Dias" userId="4bc4267d-fca9-4f95-b2e0-46c931885d7b" providerId="ADAL" clId="{82721CC0-65F2-4E25-BEC4-71FD65176869}" dt="2026-08-05T02:51:34.444" v="7" actId="478"/>
          <ac:spMkLst>
            <pc:docMk/>
            <pc:sldMk cId="0" sldId="261"/>
            <ac:spMk id="43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44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03:46.434" v="352" actId="20577"/>
          <ac:spMkLst>
            <pc:docMk/>
            <pc:sldMk cId="0" sldId="261"/>
            <ac:spMk id="45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46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47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03:50.250" v="358" actId="20577"/>
          <ac:spMkLst>
            <pc:docMk/>
            <pc:sldMk cId="0" sldId="261"/>
            <ac:spMk id="48" creationId="{00000000-0000-0000-0000-000000000000}"/>
          </ac:spMkLst>
        </pc:spChg>
        <pc:spChg chg="add mod">
          <ac:chgData name="Diego Antonio Freire Dias" userId="4bc4267d-fca9-4f95-b2e0-46c931885d7b" providerId="ADAL" clId="{82721CC0-65F2-4E25-BEC4-71FD65176869}" dt="2026-08-05T03:05:20.593" v="427" actId="20577"/>
          <ac:spMkLst>
            <pc:docMk/>
            <pc:sldMk cId="0" sldId="261"/>
            <ac:spMk id="49" creationId="{F8F89799-126E-ECDC-7632-381C59BBC051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50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3:03:56.075" v="363" actId="6549"/>
          <ac:spMkLst>
            <pc:docMk/>
            <pc:sldMk cId="0" sldId="261"/>
            <ac:spMk id="51" creationId="{00000000-0000-0000-0000-000000000000}"/>
          </ac:spMkLst>
        </pc:spChg>
        <pc:spChg chg="add mod">
          <ac:chgData name="Diego Antonio Freire Dias" userId="4bc4267d-fca9-4f95-b2e0-46c931885d7b" providerId="ADAL" clId="{82721CC0-65F2-4E25-BEC4-71FD65176869}" dt="2026-08-05T03:05:24.581" v="429" actId="20577"/>
          <ac:spMkLst>
            <pc:docMk/>
            <pc:sldMk cId="0" sldId="261"/>
            <ac:spMk id="52" creationId="{D6EDC003-83E1-1DEA-6CB0-78B917D7244D}"/>
          </ac:spMkLst>
        </pc:spChg>
        <pc:spChg chg="add mod">
          <ac:chgData name="Diego Antonio Freire Dias" userId="4bc4267d-fca9-4f95-b2e0-46c931885d7b" providerId="ADAL" clId="{82721CC0-65F2-4E25-BEC4-71FD65176869}" dt="2026-08-05T03:05:31.064" v="430" actId="14100"/>
          <ac:spMkLst>
            <pc:docMk/>
            <pc:sldMk cId="0" sldId="261"/>
            <ac:spMk id="53" creationId="{FADD9370-8C53-851D-D5EB-27E73CE5CACA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54" creationId="{DC5D3EC0-4BFE-AB7D-3E67-781994F3E3F6}"/>
          </ac:spMkLst>
        </pc:spChg>
        <pc:spChg chg="mod">
          <ac:chgData name="Diego Antonio Freire Dias" userId="4bc4267d-fca9-4f95-b2e0-46c931885d7b" providerId="ADAL" clId="{82721CC0-65F2-4E25-BEC4-71FD65176869}" dt="2026-08-05T03:03:59.161" v="368" actId="6549"/>
          <ac:spMkLst>
            <pc:docMk/>
            <pc:sldMk cId="0" sldId="261"/>
            <ac:spMk id="55" creationId="{39A5F72A-88E6-E842-E0F8-6A14BE3839A0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56" creationId="{A34FCA28-49E3-E01B-909C-64F3885B893D}"/>
          </ac:spMkLst>
        </pc:spChg>
        <pc:spChg chg="add mod">
          <ac:chgData name="Diego Antonio Freire Dias" userId="4bc4267d-fca9-4f95-b2e0-46c931885d7b" providerId="ADAL" clId="{82721CC0-65F2-4E25-BEC4-71FD65176869}" dt="2026-08-05T03:05:53.762" v="445" actId="6549"/>
          <ac:spMkLst>
            <pc:docMk/>
            <pc:sldMk cId="0" sldId="261"/>
            <ac:spMk id="57" creationId="{C163D6FC-F2EA-EE49-101C-5B8CFA1E3BA1}"/>
          </ac:spMkLst>
        </pc:spChg>
        <pc:spChg chg="add mod">
          <ac:chgData name="Diego Antonio Freire Dias" userId="4bc4267d-fca9-4f95-b2e0-46c931885d7b" providerId="ADAL" clId="{82721CC0-65F2-4E25-BEC4-71FD65176869}" dt="2026-08-05T03:05:57.924" v="447" actId="20577"/>
          <ac:spMkLst>
            <pc:docMk/>
            <pc:sldMk cId="0" sldId="261"/>
            <ac:spMk id="58" creationId="{1E5C4543-C5E9-5542-2FD5-7852FD7280C1}"/>
          </ac:spMkLst>
        </pc:spChg>
        <pc:spChg chg="add mod">
          <ac:chgData name="Diego Antonio Freire Dias" userId="4bc4267d-fca9-4f95-b2e0-46c931885d7b" providerId="ADAL" clId="{82721CC0-65F2-4E25-BEC4-71FD65176869}" dt="2026-08-05T03:06:04.864" v="448" actId="14100"/>
          <ac:spMkLst>
            <pc:docMk/>
            <pc:sldMk cId="0" sldId="261"/>
            <ac:spMk id="59" creationId="{803648A3-9D72-BF4B-337B-D0759AF793A2}"/>
          </ac:spMkLst>
        </pc:spChg>
        <pc:spChg chg="add mod">
          <ac:chgData name="Diego Antonio Freire Dias" userId="4bc4267d-fca9-4f95-b2e0-46c931885d7b" providerId="ADAL" clId="{82721CC0-65F2-4E25-BEC4-71FD65176869}" dt="2026-08-05T03:06:40.088" v="478" actId="20577"/>
          <ac:spMkLst>
            <pc:docMk/>
            <pc:sldMk cId="0" sldId="261"/>
            <ac:spMk id="60" creationId="{5727AACF-5F8C-4DDD-6538-FC9929FD7963}"/>
          </ac:spMkLst>
        </pc:spChg>
        <pc:spChg chg="add mod">
          <ac:chgData name="Diego Antonio Freire Dias" userId="4bc4267d-fca9-4f95-b2e0-46c931885d7b" providerId="ADAL" clId="{82721CC0-65F2-4E25-BEC4-71FD65176869}" dt="2026-08-05T03:06:44.992" v="480" actId="20577"/>
          <ac:spMkLst>
            <pc:docMk/>
            <pc:sldMk cId="0" sldId="261"/>
            <ac:spMk id="61" creationId="{714B16C4-D9C4-4029-6087-CAA6014A15B9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62" creationId="{1165BED1-26FE-CEDE-8464-3F6AAD341720}"/>
          </ac:spMkLst>
        </pc:spChg>
        <pc:spChg chg="mod">
          <ac:chgData name="Diego Antonio Freire Dias" userId="4bc4267d-fca9-4f95-b2e0-46c931885d7b" providerId="ADAL" clId="{82721CC0-65F2-4E25-BEC4-71FD65176869}" dt="2026-08-05T03:04:02.366" v="373" actId="6549"/>
          <ac:spMkLst>
            <pc:docMk/>
            <pc:sldMk cId="0" sldId="261"/>
            <ac:spMk id="63" creationId="{5341FCC6-4313-FD20-60DB-9F2267BA4A17}"/>
          </ac:spMkLst>
        </pc:spChg>
        <pc:spChg chg="mod">
          <ac:chgData name="Diego Antonio Freire Dias" userId="4bc4267d-fca9-4f95-b2e0-46c931885d7b" providerId="ADAL" clId="{82721CC0-65F2-4E25-BEC4-71FD65176869}" dt="2026-08-05T03:02:50.912" v="262" actId="1038"/>
          <ac:spMkLst>
            <pc:docMk/>
            <pc:sldMk cId="0" sldId="261"/>
            <ac:spMk id="64" creationId="{2A3B2875-EB14-0C33-9FCD-C77A181EC3F2}"/>
          </ac:spMkLst>
        </pc:spChg>
        <pc:spChg chg="add mod">
          <ac:chgData name="Diego Antonio Freire Dias" userId="4bc4267d-fca9-4f95-b2e0-46c931885d7b" providerId="ADAL" clId="{82721CC0-65F2-4E25-BEC4-71FD65176869}" dt="2026-08-05T03:06:54.919" v="481" actId="14100"/>
          <ac:spMkLst>
            <pc:docMk/>
            <pc:sldMk cId="0" sldId="261"/>
            <ac:spMk id="65" creationId="{3231983D-35E6-B538-557F-A163F8F670B9}"/>
          </ac:spMkLst>
        </pc:spChg>
        <pc:spChg chg="add mod">
          <ac:chgData name="Diego Antonio Freire Dias" userId="4bc4267d-fca9-4f95-b2e0-46c931885d7b" providerId="ADAL" clId="{82721CC0-65F2-4E25-BEC4-71FD65176869}" dt="2026-08-05T03:02:33.780" v="255"/>
          <ac:spMkLst>
            <pc:docMk/>
            <pc:sldMk cId="0" sldId="261"/>
            <ac:spMk id="66" creationId="{C465D996-9262-6BB6-D12D-5761A994C76B}"/>
          </ac:spMkLst>
        </pc:spChg>
        <pc:spChg chg="add mod">
          <ac:chgData name="Diego Antonio Freire Dias" userId="4bc4267d-fca9-4f95-b2e0-46c931885d7b" providerId="ADAL" clId="{82721CC0-65F2-4E25-BEC4-71FD65176869}" dt="2026-08-05T03:02:33.780" v="255"/>
          <ac:spMkLst>
            <pc:docMk/>
            <pc:sldMk cId="0" sldId="261"/>
            <ac:spMk id="67" creationId="{E1595554-CE8B-4CE9-BF87-9E36B2B6AE14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68" creationId="{D205B7BB-1D92-3DCD-4E93-DBF325209E29}"/>
          </ac:spMkLst>
        </pc:spChg>
        <pc:spChg chg="mod">
          <ac:chgData name="Diego Antonio Freire Dias" userId="4bc4267d-fca9-4f95-b2e0-46c931885d7b" providerId="ADAL" clId="{82721CC0-65F2-4E25-BEC4-71FD65176869}" dt="2026-08-05T02:51:51.693" v="54" actId="1036"/>
          <ac:spMkLst>
            <pc:docMk/>
            <pc:sldMk cId="0" sldId="261"/>
            <ac:spMk id="69" creationId="{BAD43529-0E66-2F88-534D-2262F777817B}"/>
          </ac:spMkLst>
        </pc:spChg>
        <pc:spChg chg="add mod">
          <ac:chgData name="Diego Antonio Freire Dias" userId="4bc4267d-fca9-4f95-b2e0-46c931885d7b" providerId="ADAL" clId="{82721CC0-65F2-4E25-BEC4-71FD65176869}" dt="2026-08-05T03:02:33.780" v="255"/>
          <ac:spMkLst>
            <pc:docMk/>
            <pc:sldMk cId="0" sldId="261"/>
            <ac:spMk id="70" creationId="{7B07A619-65EF-B320-0430-8A3833851E31}"/>
          </ac:spMkLst>
        </pc:spChg>
        <pc:picChg chg="mod">
          <ac:chgData name="Diego Antonio Freire Dias" userId="4bc4267d-fca9-4f95-b2e0-46c931885d7b" providerId="ADAL" clId="{82721CC0-65F2-4E25-BEC4-71FD65176869}" dt="2026-08-05T02:51:51.693" v="54" actId="1036"/>
          <ac:picMkLst>
            <pc:docMk/>
            <pc:sldMk cId="0" sldId="261"/>
            <ac:picMk id="3" creationId="{00000000-0000-0000-0000-000000000000}"/>
          </ac:picMkLst>
        </pc:picChg>
        <pc:picChg chg="mod">
          <ac:chgData name="Diego Antonio Freire Dias" userId="4bc4267d-fca9-4f95-b2e0-46c931885d7b" providerId="ADAL" clId="{82721CC0-65F2-4E25-BEC4-71FD65176869}" dt="2026-08-05T02:51:51.693" v="54" actId="1036"/>
          <ac:picMkLst>
            <pc:docMk/>
            <pc:sldMk cId="0" sldId="261"/>
            <ac:picMk id="4" creationId="{00000000-0000-0000-0000-000000000000}"/>
          </ac:picMkLst>
        </pc:picChg>
        <pc:picChg chg="mod">
          <ac:chgData name="Diego Antonio Freire Dias" userId="4bc4267d-fca9-4f95-b2e0-46c931885d7b" providerId="ADAL" clId="{82721CC0-65F2-4E25-BEC4-71FD65176869}" dt="2026-08-05T02:51:51.693" v="54" actId="1036"/>
          <ac:picMkLst>
            <pc:docMk/>
            <pc:sldMk cId="0" sldId="261"/>
            <ac:picMk id="5" creationId="{00000000-0000-0000-0000-000000000000}"/>
          </ac:picMkLst>
        </pc:picChg>
        <pc:picChg chg="del">
          <ac:chgData name="Diego Antonio Freire Dias" userId="4bc4267d-fca9-4f95-b2e0-46c931885d7b" providerId="ADAL" clId="{82721CC0-65F2-4E25-BEC4-71FD65176869}" dt="2026-08-05T02:51:34.444" v="7" actId="478"/>
          <ac:picMkLst>
            <pc:docMk/>
            <pc:sldMk cId="0" sldId="261"/>
            <ac:picMk id="36" creationId="{00000000-0000-0000-0000-000000000000}"/>
          </ac:picMkLst>
        </pc:picChg>
        <pc:picChg chg="mod">
          <ac:chgData name="Diego Antonio Freire Dias" userId="4bc4267d-fca9-4f95-b2e0-46c931885d7b" providerId="ADAL" clId="{82721CC0-65F2-4E25-BEC4-71FD65176869}" dt="2026-08-05T02:51:51.693" v="54" actId="1036"/>
          <ac:picMkLst>
            <pc:docMk/>
            <pc:sldMk cId="0" sldId="261"/>
            <ac:picMk id="37" creationId="{00000000-0000-0000-0000-000000000000}"/>
          </ac:picMkLst>
        </pc:picChg>
      </pc:sldChg>
      <pc:sldChg chg="del">
        <pc:chgData name="Diego Antonio Freire Dias" userId="4bc4267d-fca9-4f95-b2e0-46c931885d7b" providerId="ADAL" clId="{82721CC0-65F2-4E25-BEC4-71FD65176869}" dt="2026-08-05T02:33:11.537" v="1" actId="47"/>
        <pc:sldMkLst>
          <pc:docMk/>
          <pc:sldMk cId="0" sldId="263"/>
        </pc:sldMkLst>
      </pc:sldChg>
      <pc:sldChg chg="addSp delSp mod">
        <pc:chgData name="Diego Antonio Freire Dias" userId="4bc4267d-fca9-4f95-b2e0-46c931885d7b" providerId="ADAL" clId="{82721CC0-65F2-4E25-BEC4-71FD65176869}" dt="2026-08-05T12:20:44.905" v="563" actId="478"/>
        <pc:sldMkLst>
          <pc:docMk/>
          <pc:sldMk cId="0" sldId="275"/>
        </pc:sldMkLst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7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22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45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46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47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48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49" creationId="{00000000-0000-0000-0000-000000000000}"/>
          </ac:spMkLst>
        </pc:spChg>
        <pc:spChg chg="add del">
          <ac:chgData name="Diego Antonio Freire Dias" userId="4bc4267d-fca9-4f95-b2e0-46c931885d7b" providerId="ADAL" clId="{82721CC0-65F2-4E25-BEC4-71FD65176869}" dt="2026-08-05T12:20:44.905" v="563" actId="478"/>
          <ac:spMkLst>
            <pc:docMk/>
            <pc:sldMk cId="0" sldId="275"/>
            <ac:spMk id="50" creationId="{00000000-0000-0000-0000-000000000000}"/>
          </ac:spMkLst>
        </pc:spChg>
      </pc:sldChg>
      <pc:sldChg chg="modTransition modAnim">
        <pc:chgData name="Diego Antonio Freire Dias" userId="4bc4267d-fca9-4f95-b2e0-46c931885d7b" providerId="ADAL" clId="{82721CC0-65F2-4E25-BEC4-71FD65176869}" dt="2026-08-05T13:08:39.413" v="830"/>
        <pc:sldMkLst>
          <pc:docMk/>
          <pc:sldMk cId="3188512433" sldId="2145707123"/>
        </pc:sldMkLst>
      </pc:sldChg>
      <pc:sldChg chg="delSp mod modTransition delAnim modAnim">
        <pc:chgData name="Diego Antonio Freire Dias" userId="4bc4267d-fca9-4f95-b2e0-46c931885d7b" providerId="ADAL" clId="{82721CC0-65F2-4E25-BEC4-71FD65176869}" dt="2026-08-05T13:08:42.704" v="846"/>
        <pc:sldMkLst>
          <pc:docMk/>
          <pc:sldMk cId="1534852042" sldId="2145707124"/>
        </pc:sldMkLst>
        <pc:spChg chg="del topLvl">
          <ac:chgData name="Diego Antonio Freire Dias" userId="4bc4267d-fca9-4f95-b2e0-46c931885d7b" providerId="ADAL" clId="{82721CC0-65F2-4E25-BEC4-71FD65176869}" dt="2026-08-05T03:01:16.474" v="95" actId="478"/>
          <ac:spMkLst>
            <pc:docMk/>
            <pc:sldMk cId="1534852042" sldId="2145707124"/>
            <ac:spMk id="166" creationId="{937F806C-C9CA-EE8A-F02D-166E289CD35B}"/>
          </ac:spMkLst>
        </pc:spChg>
        <pc:spChg chg="del topLvl">
          <ac:chgData name="Diego Antonio Freire Dias" userId="4bc4267d-fca9-4f95-b2e0-46c931885d7b" providerId="ADAL" clId="{82721CC0-65F2-4E25-BEC4-71FD65176869}" dt="2026-08-05T03:01:18.240" v="96" actId="478"/>
          <ac:spMkLst>
            <pc:docMk/>
            <pc:sldMk cId="1534852042" sldId="2145707124"/>
            <ac:spMk id="168" creationId="{E24CCB88-5935-9AD9-EBA1-BDB5B6DE594E}"/>
          </ac:spMkLst>
        </pc:spChg>
        <pc:spChg chg="del">
          <ac:chgData name="Diego Antonio Freire Dias" userId="4bc4267d-fca9-4f95-b2e0-46c931885d7b" providerId="ADAL" clId="{82721CC0-65F2-4E25-BEC4-71FD65176869}" dt="2026-08-05T03:01:14.261" v="94" actId="478"/>
          <ac:spMkLst>
            <pc:docMk/>
            <pc:sldMk cId="1534852042" sldId="2145707124"/>
            <ac:spMk id="170" creationId="{DDFCA374-6F0E-F143-E00F-07C032AC9E31}"/>
          </ac:spMkLst>
        </pc:spChg>
        <pc:grpChg chg="del">
          <ac:chgData name="Diego Antonio Freire Dias" userId="4bc4267d-fca9-4f95-b2e0-46c931885d7b" providerId="ADAL" clId="{82721CC0-65F2-4E25-BEC4-71FD65176869}" dt="2026-08-05T03:01:11.425" v="93" actId="478"/>
          <ac:grpSpMkLst>
            <pc:docMk/>
            <pc:sldMk cId="1534852042" sldId="2145707124"/>
            <ac:grpSpMk id="100" creationId="{BC48B806-B8AB-C789-5C29-44B7F1C3BDE1}"/>
          </ac:grpSpMkLst>
        </pc:grpChg>
        <pc:grpChg chg="del">
          <ac:chgData name="Diego Antonio Freire Dias" userId="4bc4267d-fca9-4f95-b2e0-46c931885d7b" providerId="ADAL" clId="{82721CC0-65F2-4E25-BEC4-71FD65176869}" dt="2026-08-05T03:01:16.474" v="95" actId="478"/>
          <ac:grpSpMkLst>
            <pc:docMk/>
            <pc:sldMk cId="1534852042" sldId="2145707124"/>
            <ac:grpSpMk id="164" creationId="{06DA8B22-19C3-5CC9-A5DC-72EB735E294D}"/>
          </ac:grpSpMkLst>
        </pc:grpChg>
        <pc:grpChg chg="del">
          <ac:chgData name="Diego Antonio Freire Dias" userId="4bc4267d-fca9-4f95-b2e0-46c931885d7b" providerId="ADAL" clId="{82721CC0-65F2-4E25-BEC4-71FD65176869}" dt="2026-08-05T03:01:14.261" v="94" actId="478"/>
          <ac:grpSpMkLst>
            <pc:docMk/>
            <pc:sldMk cId="1534852042" sldId="2145707124"/>
            <ac:grpSpMk id="165" creationId="{C51FD85E-DE25-003D-3E0A-635DBA6E647A}"/>
          </ac:grpSpMkLst>
        </pc:grpChg>
      </pc:sldChg>
      <pc:sldChg chg="delSp modSp add mod">
        <pc:chgData name="Diego Antonio Freire Dias" userId="4bc4267d-fca9-4f95-b2e0-46c931885d7b" providerId="ADAL" clId="{82721CC0-65F2-4E25-BEC4-71FD65176869}" dt="2026-08-05T13:07:21.647" v="808" actId="404"/>
        <pc:sldMkLst>
          <pc:docMk/>
          <pc:sldMk cId="3512807730" sldId="2147474148"/>
        </pc:sldMkLst>
        <pc:spChg chg="mod">
          <ac:chgData name="Diego Antonio Freire Dias" userId="4bc4267d-fca9-4f95-b2e0-46c931885d7b" providerId="ADAL" clId="{82721CC0-65F2-4E25-BEC4-71FD65176869}" dt="2026-08-05T12:30:16.197" v="665" actId="1036"/>
          <ac:spMkLst>
            <pc:docMk/>
            <pc:sldMk cId="3512807730" sldId="2147474148"/>
            <ac:spMk id="4" creationId="{72C99EE2-1543-ED72-9DD3-FFE4AB1B15CF}"/>
          </ac:spMkLst>
        </pc:spChg>
        <pc:spChg chg="mod">
          <ac:chgData name="Diego Antonio Freire Dias" userId="4bc4267d-fca9-4f95-b2e0-46c931885d7b" providerId="ADAL" clId="{82721CC0-65F2-4E25-BEC4-71FD65176869}" dt="2026-08-05T12:22:01.378" v="628" actId="14100"/>
          <ac:spMkLst>
            <pc:docMk/>
            <pc:sldMk cId="3512807730" sldId="2147474148"/>
            <ac:spMk id="11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3:07:21.647" v="808" actId="404"/>
          <ac:spMkLst>
            <pc:docMk/>
            <pc:sldMk cId="3512807730" sldId="2147474148"/>
            <ac:spMk id="19" creationId="{460FBC52-07E8-AEFF-80C8-248CD09721D0}"/>
          </ac:spMkLst>
        </pc:spChg>
        <pc:spChg chg="mod">
          <ac:chgData name="Diego Antonio Freire Dias" userId="4bc4267d-fca9-4f95-b2e0-46c931885d7b" providerId="ADAL" clId="{82721CC0-65F2-4E25-BEC4-71FD65176869}" dt="2026-08-05T03:22:47.650" v="559" actId="6549"/>
          <ac:spMkLst>
            <pc:docMk/>
            <pc:sldMk cId="3512807730" sldId="2147474148"/>
            <ac:spMk id="26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2:21:58.768" v="627" actId="14100"/>
          <ac:spMkLst>
            <pc:docMk/>
            <pc:sldMk cId="3512807730" sldId="2147474148"/>
            <ac:spMk id="27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2:21:48.316" v="623" actId="14100"/>
          <ac:spMkLst>
            <pc:docMk/>
            <pc:sldMk cId="3512807730" sldId="2147474148"/>
            <ac:spMk id="28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02:53:34.047" v="92" actId="20577"/>
          <ac:spMkLst>
            <pc:docMk/>
            <pc:sldMk cId="3512807730" sldId="2147474148"/>
            <ac:spMk id="33" creationId="{0817EB68-A52B-B4DC-10DA-B854FFF8C89D}"/>
          </ac:spMkLst>
        </pc:spChg>
        <pc:spChg chg="del mod">
          <ac:chgData name="Diego Antonio Freire Dias" userId="4bc4267d-fca9-4f95-b2e0-46c931885d7b" providerId="ADAL" clId="{82721CC0-65F2-4E25-BEC4-71FD65176869}" dt="2026-08-05T12:29:27.731" v="630" actId="478"/>
          <ac:spMkLst>
            <pc:docMk/>
            <pc:sldMk cId="3512807730" sldId="2147474148"/>
            <ac:spMk id="42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3:06:20.233" v="675" actId="20577"/>
          <ac:spMkLst>
            <pc:docMk/>
            <pc:sldMk cId="3512807730" sldId="2147474148"/>
            <ac:spMk id="43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3:06:45.149" v="679" actId="20577"/>
          <ac:spMkLst>
            <pc:docMk/>
            <pc:sldMk cId="3512807730" sldId="2147474148"/>
            <ac:spMk id="44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2:20:50.564" v="568" actId="20577"/>
          <ac:spMkLst>
            <pc:docMk/>
            <pc:sldMk cId="3512807730" sldId="2147474148"/>
            <ac:spMk id="46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2:20:57.666" v="574" actId="20577"/>
          <ac:spMkLst>
            <pc:docMk/>
            <pc:sldMk cId="3512807730" sldId="2147474148"/>
            <ac:spMk id="48" creationId="{00000000-0000-0000-0000-000000000000}"/>
          </ac:spMkLst>
        </pc:spChg>
        <pc:spChg chg="mod">
          <ac:chgData name="Diego Antonio Freire Dias" userId="4bc4267d-fca9-4f95-b2e0-46c931885d7b" providerId="ADAL" clId="{82721CC0-65F2-4E25-BEC4-71FD65176869}" dt="2026-08-05T12:21:03.110" v="576" actId="20577"/>
          <ac:spMkLst>
            <pc:docMk/>
            <pc:sldMk cId="3512807730" sldId="2147474148"/>
            <ac:spMk id="50" creationId="{00000000-0000-0000-0000-000000000000}"/>
          </ac:spMkLst>
        </pc:spChg>
      </pc:sldChg>
      <pc:sldChg chg="addSp modSp add mod">
        <pc:chgData name="Diego Antonio Freire Dias" userId="4bc4267d-fca9-4f95-b2e0-46c931885d7b" providerId="ADAL" clId="{82721CC0-65F2-4E25-BEC4-71FD65176869}" dt="2026-08-05T12:13:41.124" v="561" actId="1076"/>
        <pc:sldMkLst>
          <pc:docMk/>
          <pc:sldMk cId="570871461" sldId="2147474149"/>
        </pc:sldMkLst>
        <pc:spChg chg="add mod">
          <ac:chgData name="Diego Antonio Freire Dias" userId="4bc4267d-fca9-4f95-b2e0-46c931885d7b" providerId="ADAL" clId="{82721CC0-65F2-4E25-BEC4-71FD65176869}" dt="2026-08-05T12:13:41.124" v="561" actId="1076"/>
          <ac:spMkLst>
            <pc:docMk/>
            <pc:sldMk cId="570871461" sldId="2147474149"/>
            <ac:spMk id="3" creationId="{7EDA4438-0B19-636C-9936-D42E17089E01}"/>
          </ac:spMkLst>
        </pc:spChg>
        <pc:spChg chg="mod">
          <ac:chgData name="Diego Antonio Freire Dias" userId="4bc4267d-fca9-4f95-b2e0-46c931885d7b" providerId="ADAL" clId="{82721CC0-65F2-4E25-BEC4-71FD65176869}" dt="2026-08-05T03:22:21.236" v="528" actId="20577"/>
          <ac:spMkLst>
            <pc:docMk/>
            <pc:sldMk cId="570871461" sldId="2147474149"/>
            <ac:spMk id="5" creationId="{00000000-0000-0000-0000-000000000000}"/>
          </ac:spMkLst>
        </pc:spChg>
        <pc:picChg chg="add mod">
          <ac:chgData name="Diego Antonio Freire Dias" userId="4bc4267d-fca9-4f95-b2e0-46c931885d7b" providerId="ADAL" clId="{82721CC0-65F2-4E25-BEC4-71FD65176869}" dt="2026-08-05T12:13:35.936" v="560"/>
          <ac:picMkLst>
            <pc:docMk/>
            <pc:sldMk cId="570871461" sldId="2147474149"/>
            <ac:picMk id="8" creationId="{B6C91793-C0E5-172B-FC17-97A3CED0B819}"/>
          </ac:picMkLst>
        </pc:picChg>
        <pc:picChg chg="add mod">
          <ac:chgData name="Diego Antonio Freire Dias" userId="4bc4267d-fca9-4f95-b2e0-46c931885d7b" providerId="ADAL" clId="{82721CC0-65F2-4E25-BEC4-71FD65176869}" dt="2026-08-05T12:13:35.936" v="560"/>
          <ac:picMkLst>
            <pc:docMk/>
            <pc:sldMk cId="570871461" sldId="2147474149"/>
            <ac:picMk id="9" creationId="{6259E12E-7A11-69DC-6136-3D79E6E4DE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91414-D501-4A6E-B43A-8193A11C8D5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AD796-3FF5-404C-BD1B-C2189571B7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938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EAD796-3FF5-404C-BD1B-C2189571B70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031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ABBFD-6AF7-4E91-BD95-EFAE0C6586A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202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ABBFD-6AF7-4E91-BD95-EFAE0C6586A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387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4DBB0-4337-AD7E-0BF6-C9AC91DED5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676E44-AD03-87AD-AFD8-3FC469E28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AA54C8-906C-84B6-44DE-C188EACF5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CE96FA-0FD7-F3F7-B0C4-B0687F73D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FF7D0F-2A53-4F25-8104-EEC90BF8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731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C1CD13-F18F-009E-D07A-93A1DB23A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01A727-0B2F-30B4-C76D-30AF66705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54C97B-B6C6-2A47-5860-0E9ABE46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E222B3-BA6D-DC33-1A2B-C4DA67B88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04FEE9E-27A3-89B0-F1A6-E9063DCD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462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97B5A8C-E455-EFB5-9343-B8C4B26F82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8689E8-2FC1-6C87-5578-43396EA44C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6E148C1-F6AB-D2A9-287F-97ECC558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A48585-CD74-8C36-3589-C23F11463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3916C8-8F65-F8BA-7BBB-7C7FB689C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649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612A-7271-429A-8A4B-70A30DC7B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6179"/>
            <a:ext cx="10951200" cy="565774"/>
          </a:xfrm>
        </p:spPr>
        <p:txBody>
          <a:bodyPr lIns="0" rIns="0">
            <a:normAutofit/>
          </a:bodyPr>
          <a:lstStyle>
            <a:lvl1pPr>
              <a:defRPr sz="2800" cap="all" baseline="0">
                <a:latin typeface="Gilroy Bold" panose="00000800000000000000" pitchFamily="50" charset="0"/>
              </a:defRPr>
            </a:lvl1pPr>
          </a:lstStyle>
          <a:p>
            <a:r>
              <a:rPr lang="en-US"/>
              <a:t>Click to add title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64815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68C5E-3F78-9AA1-5BF2-77755B1C7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9C65EA-C894-C05E-3607-0D390415B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95C199-E014-06AD-D64E-799412A4E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8BFB3C-EF1D-3D46-A662-DD256BE4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E9DDE15-F747-D1C7-ECF9-377A2C65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79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152FC-4494-BABB-214A-B9C6DE535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92FBC6-BDA0-3FCB-C4C7-1A95DB5B4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9232D7C-6DCB-235F-2B48-96D6BF4C6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7AFE98-E2F0-2081-1F2D-FCC11550E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C8FA9F-260C-2DBA-666F-F34CD68DC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098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580C39-3B23-E30A-8158-87C0D8C9D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32D59B-1770-7060-9CB7-5ED8531B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C0ECFAB-79C9-265C-6147-B608C0AF6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189E9EC-B935-EA10-2FD7-9801424E1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4DAA23-F92A-9F59-E5BF-4DE6B6C59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F2E46D-F4E9-F520-A958-B8EFFE92C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610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3784A5-61AD-51EC-1629-D55FE09F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B3535A-CCB1-0058-F92F-130572E8C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CCCC80-1EC2-325B-B9CF-4253F88EA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3172E18-3252-B3B6-BE86-F0789C969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DC52ADB-FC95-BD1D-01E8-E6C02153E0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F936CA3-D311-7B85-C92E-6FAA1C35A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A7CB0F-6858-714D-545E-721F8A89F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9B21CB8-48DD-9927-440B-471CD41AC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45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F227F9-6117-BEFF-4C9F-C256E4617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2D459A7-2668-80D9-058B-DD11064AF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A041C43-1B91-5A76-190E-4B9C8A8C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0B57A7A-2570-8671-AABD-2451580C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2660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A149C5D-79A6-DDF2-92B7-179276F7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A2F092D-C433-2CB2-4C0F-58C8BD03F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3BBE7D9-D34E-AE40-7000-8C462A5E3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696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B98EF1-E49B-7012-AC6A-41206A9C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4058D5-E181-D395-BA4C-99D5EA6EB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A992BC5-239C-4DB4-A6E9-83D604A76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051743-AB9F-8B18-557D-FE2343C4F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75E4EAA-09E8-4BA2-C843-744DE939B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D26DB0-D5C6-FF88-91E6-963E300A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257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6896C-D15E-91D5-8786-17F11FA7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CBA7A15-D6D7-B97A-BBCD-6DD61D3F3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102A696-5DE5-9A23-8210-7FB8530EB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C74692-EE37-FD33-B880-56387FC36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21B2F0-40A6-AC87-C14F-CBB526C51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C8B3526-B1FF-B91C-7BDD-E5972A4D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272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0B9F36-1BEB-19B1-EC93-DE5707156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3AFE99E-78EE-0E05-DF10-6906E8E7D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ABA3FB-9899-2954-A4A0-3BD56139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F4B82-79E9-4E56-89B2-D506B4CCA130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8CFED9-9652-4CCC-42CF-B4FCF4513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CBADC9-B396-5711-27C5-828AD0C8AC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A9A919-FD64-4801-AD16-829644B8F9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66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3.jpeg"/><Relationship Id="rId21" Type="http://schemas.openxmlformats.org/officeDocument/2006/relationships/image" Target="../media/image28.png"/><Relationship Id="rId42" Type="http://schemas.openxmlformats.org/officeDocument/2006/relationships/image" Target="../media/image49.jpeg"/><Relationship Id="rId47" Type="http://schemas.openxmlformats.org/officeDocument/2006/relationships/image" Target="../media/image54.png"/><Relationship Id="rId63" Type="http://schemas.openxmlformats.org/officeDocument/2006/relationships/image" Target="../media/image70.png"/><Relationship Id="rId68" Type="http://schemas.openxmlformats.org/officeDocument/2006/relationships/image" Target="../media/image75.png"/><Relationship Id="rId84" Type="http://schemas.openxmlformats.org/officeDocument/2006/relationships/image" Target="../media/image91.jpeg"/><Relationship Id="rId89" Type="http://schemas.openxmlformats.org/officeDocument/2006/relationships/image" Target="../media/image96.png"/><Relationship Id="rId16" Type="http://schemas.openxmlformats.org/officeDocument/2006/relationships/image" Target="../media/image23.png"/><Relationship Id="rId11" Type="http://schemas.openxmlformats.org/officeDocument/2006/relationships/image" Target="../media/image18.png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53" Type="http://schemas.openxmlformats.org/officeDocument/2006/relationships/image" Target="../media/image60.png"/><Relationship Id="rId58" Type="http://schemas.openxmlformats.org/officeDocument/2006/relationships/image" Target="../media/image65.png"/><Relationship Id="rId74" Type="http://schemas.openxmlformats.org/officeDocument/2006/relationships/image" Target="../media/image81.png"/><Relationship Id="rId79" Type="http://schemas.openxmlformats.org/officeDocument/2006/relationships/image" Target="../media/image86.png"/><Relationship Id="rId5" Type="http://schemas.openxmlformats.org/officeDocument/2006/relationships/image" Target="../media/image12.png"/><Relationship Id="rId90" Type="http://schemas.openxmlformats.org/officeDocument/2006/relationships/image" Target="../media/image97.jpeg"/><Relationship Id="rId95" Type="http://schemas.openxmlformats.org/officeDocument/2006/relationships/image" Target="../media/image102.png"/><Relationship Id="rId22" Type="http://schemas.openxmlformats.org/officeDocument/2006/relationships/image" Target="../media/image29.jpeg"/><Relationship Id="rId27" Type="http://schemas.openxmlformats.org/officeDocument/2006/relationships/image" Target="../media/image34.png"/><Relationship Id="rId43" Type="http://schemas.openxmlformats.org/officeDocument/2006/relationships/image" Target="../media/image50.png"/><Relationship Id="rId48" Type="http://schemas.openxmlformats.org/officeDocument/2006/relationships/image" Target="../media/image55.jpeg"/><Relationship Id="rId64" Type="http://schemas.openxmlformats.org/officeDocument/2006/relationships/image" Target="../media/image71.png"/><Relationship Id="rId69" Type="http://schemas.openxmlformats.org/officeDocument/2006/relationships/image" Target="../media/image76.png"/><Relationship Id="rId80" Type="http://schemas.openxmlformats.org/officeDocument/2006/relationships/image" Target="../media/image87.png"/><Relationship Id="rId85" Type="http://schemas.openxmlformats.org/officeDocument/2006/relationships/image" Target="../media/image92.png"/><Relationship Id="rId3" Type="http://schemas.openxmlformats.org/officeDocument/2006/relationships/image" Target="../media/image10.jpeg"/><Relationship Id="rId12" Type="http://schemas.openxmlformats.org/officeDocument/2006/relationships/image" Target="../media/image19.png"/><Relationship Id="rId17" Type="http://schemas.openxmlformats.org/officeDocument/2006/relationships/image" Target="../media/image24.jpeg"/><Relationship Id="rId25" Type="http://schemas.openxmlformats.org/officeDocument/2006/relationships/image" Target="../media/image32.jpeg"/><Relationship Id="rId33" Type="http://schemas.openxmlformats.org/officeDocument/2006/relationships/image" Target="../media/image40.png"/><Relationship Id="rId38" Type="http://schemas.openxmlformats.org/officeDocument/2006/relationships/image" Target="../media/image45.jpeg"/><Relationship Id="rId46" Type="http://schemas.openxmlformats.org/officeDocument/2006/relationships/image" Target="../media/image53.png"/><Relationship Id="rId59" Type="http://schemas.openxmlformats.org/officeDocument/2006/relationships/image" Target="../media/image66.png"/><Relationship Id="rId67" Type="http://schemas.openxmlformats.org/officeDocument/2006/relationships/image" Target="../media/image74.jpeg"/><Relationship Id="rId20" Type="http://schemas.openxmlformats.org/officeDocument/2006/relationships/image" Target="../media/image27.png"/><Relationship Id="rId41" Type="http://schemas.openxmlformats.org/officeDocument/2006/relationships/image" Target="../media/image48.png"/><Relationship Id="rId54" Type="http://schemas.openxmlformats.org/officeDocument/2006/relationships/image" Target="../media/image61.png"/><Relationship Id="rId62" Type="http://schemas.openxmlformats.org/officeDocument/2006/relationships/image" Target="../media/image69.png"/><Relationship Id="rId70" Type="http://schemas.openxmlformats.org/officeDocument/2006/relationships/image" Target="../media/image77.jpeg"/><Relationship Id="rId75" Type="http://schemas.openxmlformats.org/officeDocument/2006/relationships/image" Target="../media/image82.jpeg"/><Relationship Id="rId83" Type="http://schemas.openxmlformats.org/officeDocument/2006/relationships/image" Target="../media/image90.png"/><Relationship Id="rId88" Type="http://schemas.openxmlformats.org/officeDocument/2006/relationships/image" Target="../media/image95.jpeg"/><Relationship Id="rId91" Type="http://schemas.openxmlformats.org/officeDocument/2006/relationships/image" Target="../media/image98.png"/><Relationship Id="rId96" Type="http://schemas.openxmlformats.org/officeDocument/2006/relationships/image" Target="../media/image10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49" Type="http://schemas.openxmlformats.org/officeDocument/2006/relationships/image" Target="../media/image56.jpeg"/><Relationship Id="rId57" Type="http://schemas.openxmlformats.org/officeDocument/2006/relationships/image" Target="../media/image64.tiff"/><Relationship Id="rId10" Type="http://schemas.openxmlformats.org/officeDocument/2006/relationships/image" Target="../media/image17.png"/><Relationship Id="rId31" Type="http://schemas.openxmlformats.org/officeDocument/2006/relationships/image" Target="../media/image38.png"/><Relationship Id="rId44" Type="http://schemas.openxmlformats.org/officeDocument/2006/relationships/image" Target="../media/image51.jpeg"/><Relationship Id="rId52" Type="http://schemas.openxmlformats.org/officeDocument/2006/relationships/image" Target="../media/image59.png"/><Relationship Id="rId60" Type="http://schemas.openxmlformats.org/officeDocument/2006/relationships/image" Target="../media/image67.jpeg"/><Relationship Id="rId65" Type="http://schemas.openxmlformats.org/officeDocument/2006/relationships/image" Target="../media/image72.png"/><Relationship Id="rId73" Type="http://schemas.openxmlformats.org/officeDocument/2006/relationships/image" Target="../media/image80.png"/><Relationship Id="rId78" Type="http://schemas.openxmlformats.org/officeDocument/2006/relationships/image" Target="../media/image85.png"/><Relationship Id="rId81" Type="http://schemas.openxmlformats.org/officeDocument/2006/relationships/image" Target="../media/image88.png"/><Relationship Id="rId86" Type="http://schemas.openxmlformats.org/officeDocument/2006/relationships/image" Target="../media/image93.jpeg"/><Relationship Id="rId94" Type="http://schemas.openxmlformats.org/officeDocument/2006/relationships/image" Target="../media/image101.png"/><Relationship Id="rId99" Type="http://schemas.openxmlformats.org/officeDocument/2006/relationships/image" Target="../media/image106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3" Type="http://schemas.openxmlformats.org/officeDocument/2006/relationships/image" Target="../media/image20.png"/><Relationship Id="rId18" Type="http://schemas.openxmlformats.org/officeDocument/2006/relationships/image" Target="../media/image25.jpeg"/><Relationship Id="rId39" Type="http://schemas.openxmlformats.org/officeDocument/2006/relationships/image" Target="../media/image46.jpeg"/><Relationship Id="rId34" Type="http://schemas.openxmlformats.org/officeDocument/2006/relationships/image" Target="../media/image41.png"/><Relationship Id="rId50" Type="http://schemas.openxmlformats.org/officeDocument/2006/relationships/image" Target="../media/image57.png"/><Relationship Id="rId55" Type="http://schemas.openxmlformats.org/officeDocument/2006/relationships/image" Target="../media/image62.png"/><Relationship Id="rId76" Type="http://schemas.openxmlformats.org/officeDocument/2006/relationships/image" Target="../media/image83.png"/><Relationship Id="rId97" Type="http://schemas.openxmlformats.org/officeDocument/2006/relationships/image" Target="../media/image104.png"/><Relationship Id="rId7" Type="http://schemas.openxmlformats.org/officeDocument/2006/relationships/image" Target="../media/image14.png"/><Relationship Id="rId71" Type="http://schemas.openxmlformats.org/officeDocument/2006/relationships/image" Target="../media/image78.jpeg"/><Relationship Id="rId92" Type="http://schemas.openxmlformats.org/officeDocument/2006/relationships/image" Target="../media/image99.jpeg"/><Relationship Id="rId2" Type="http://schemas.openxmlformats.org/officeDocument/2006/relationships/image" Target="../media/image9.png"/><Relationship Id="rId29" Type="http://schemas.openxmlformats.org/officeDocument/2006/relationships/image" Target="../media/image36.jpeg"/><Relationship Id="rId24" Type="http://schemas.openxmlformats.org/officeDocument/2006/relationships/image" Target="../media/image31.png"/><Relationship Id="rId40" Type="http://schemas.openxmlformats.org/officeDocument/2006/relationships/image" Target="../media/image47.jpeg"/><Relationship Id="rId45" Type="http://schemas.openxmlformats.org/officeDocument/2006/relationships/image" Target="../media/image52.png"/><Relationship Id="rId66" Type="http://schemas.openxmlformats.org/officeDocument/2006/relationships/image" Target="../media/image73.jpeg"/><Relationship Id="rId87" Type="http://schemas.openxmlformats.org/officeDocument/2006/relationships/image" Target="../media/image94.jpeg"/><Relationship Id="rId61" Type="http://schemas.openxmlformats.org/officeDocument/2006/relationships/image" Target="../media/image68.jpeg"/><Relationship Id="rId82" Type="http://schemas.openxmlformats.org/officeDocument/2006/relationships/image" Target="../media/image89.png"/><Relationship Id="rId19" Type="http://schemas.openxmlformats.org/officeDocument/2006/relationships/image" Target="../media/image26.png"/><Relationship Id="rId14" Type="http://schemas.openxmlformats.org/officeDocument/2006/relationships/image" Target="../media/image2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56" Type="http://schemas.openxmlformats.org/officeDocument/2006/relationships/image" Target="../media/image63.png"/><Relationship Id="rId77" Type="http://schemas.openxmlformats.org/officeDocument/2006/relationships/image" Target="../media/image84.png"/><Relationship Id="rId8" Type="http://schemas.openxmlformats.org/officeDocument/2006/relationships/image" Target="../media/image15.png"/><Relationship Id="rId51" Type="http://schemas.openxmlformats.org/officeDocument/2006/relationships/image" Target="../media/image58.png"/><Relationship Id="rId72" Type="http://schemas.openxmlformats.org/officeDocument/2006/relationships/image" Target="../media/image79.gif"/><Relationship Id="rId93" Type="http://schemas.openxmlformats.org/officeDocument/2006/relationships/image" Target="../media/image100.jpeg"/><Relationship Id="rId98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7.sv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09.png"/><Relationship Id="rId4" Type="http://schemas.openxmlformats.org/officeDocument/2006/relationships/image" Target="../media/image108.jpeg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image" Target="../media/image117.png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19" Type="http://schemas.openxmlformats.org/officeDocument/2006/relationships/image" Target="../media/image134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5" Type="http://schemas.openxmlformats.org/officeDocument/2006/relationships/image" Target="../media/image138.png"/><Relationship Id="rId10" Type="http://schemas.openxmlformats.org/officeDocument/2006/relationships/image" Target="../media/image143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414" y="9525"/>
            <a:ext cx="4869060" cy="6838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6725" y="2048552"/>
            <a:ext cx="8351490" cy="1560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200" b="1" i="0" u="none" dirty="0">
                <a:solidFill>
                  <a:srgbClr val="F26A21"/>
                </a:solidFill>
                <a:latin typeface="Inter"/>
              </a:rPr>
              <a:t>AUTOMAÇÃO INTELIGENTE</a:t>
            </a:r>
            <a:endParaRPr sz="1200" b="1" i="0" u="none" dirty="0">
              <a:solidFill>
                <a:srgbClr val="F26A21"/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725" y="2386012"/>
            <a:ext cx="8961120" cy="721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625"/>
              </a:lnSpc>
            </a:pPr>
            <a:r>
              <a:rPr lang="pt-BR" sz="5400" b="1" dirty="0">
                <a:solidFill>
                  <a:srgbClr val="0F172A"/>
                </a:solidFill>
                <a:latin typeface="Inter"/>
              </a:rPr>
              <a:t>Orquestrando o Futuro</a:t>
            </a:r>
            <a:endParaRPr sz="5400" b="1" i="0" u="none" dirty="0">
              <a:solidFill>
                <a:srgbClr val="0D5C75"/>
              </a:solidFill>
              <a:latin typeface="Inter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6725" y="3328987"/>
            <a:ext cx="914400" cy="57150"/>
          </a:xfrm>
          <a:prstGeom prst="round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6725" y="3614737"/>
            <a:ext cx="7315200" cy="331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jornada de automação </a:t>
            </a:r>
            <a:r>
              <a:rPr lang="pt-BR" sz="20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end-to-end</a:t>
            </a: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Blue </a:t>
            </a:r>
            <a:r>
              <a:rPr lang="pt-BR" sz="20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Prism</a:t>
            </a: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Atvos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508D7848-6861-2B38-4C81-1039B4936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725" y="484541"/>
            <a:ext cx="589055" cy="400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1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1000" y="1334797"/>
            <a:ext cx="11430000" cy="4704936"/>
          </a:xfrm>
          <a:prstGeom prst="roundRect">
            <a:avLst>
              <a:gd name="adj" fmla="val 2343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1023" y="5029200"/>
            <a:ext cx="11029952" cy="819150"/>
          </a:xfrm>
          <a:prstGeom prst="roundRect">
            <a:avLst>
              <a:gd name="adj" fmla="val 9302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029950" y="1427764"/>
            <a:ext cx="581024" cy="180975"/>
          </a:xfrm>
          <a:prstGeom prst="roundRect">
            <a:avLst>
              <a:gd name="adj" fmla="val 21052"/>
            </a:avLst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064" y="5153025"/>
            <a:ext cx="4953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 X IMPACTO FINANCEIRO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1999" y="1461157"/>
            <a:ext cx="2311401" cy="1923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 dirty="0" err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Projeto</a:t>
            </a:r>
            <a:r>
              <a:rPr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O.S. </a:t>
            </a:r>
            <a:r>
              <a:rPr lang="pt-BR" sz="1600" b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via Rádio</a:t>
            </a:r>
            <a:endParaRPr sz="1600" b="1" i="0" u="none" dirty="0">
              <a:solidFill>
                <a:srgbClr val="0A354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0354733" y="1427764"/>
            <a:ext cx="1256241" cy="180975"/>
          </a:xfrm>
          <a:prstGeom prst="roundRect">
            <a:avLst>
              <a:gd name="adj" fmla="val 21052"/>
            </a:avLst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507133" y="1451173"/>
            <a:ext cx="942230" cy="141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lang="pt-BR" sz="105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Atuação 24h/7</a:t>
            </a:r>
            <a:endParaRPr sz="1050" b="1" i="0" u="none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4" y="1490662"/>
            <a:ext cx="104775" cy="133350"/>
          </a:xfrm>
          <a:prstGeom prst="rect">
            <a:avLst/>
          </a:prstGeom>
        </p:spPr>
      </p:pic>
      <p:grpSp>
        <p:nvGrpSpPr>
          <p:cNvPr id="59" name="Agrupar 58">
            <a:extLst>
              <a:ext uri="{FF2B5EF4-FFF2-40B4-BE49-F238E27FC236}">
                <a16:creationId xmlns:a16="http://schemas.microsoft.com/office/drawing/2014/main" id="{279271FE-D226-AE1D-A73B-2EE6CB959297}"/>
              </a:ext>
            </a:extLst>
          </p:cNvPr>
          <p:cNvGrpSpPr/>
          <p:nvPr/>
        </p:nvGrpSpPr>
        <p:grpSpPr>
          <a:xfrm>
            <a:off x="581023" y="1762125"/>
            <a:ext cx="11029951" cy="1625992"/>
            <a:chOff x="6410325" y="1762125"/>
            <a:chExt cx="5200650" cy="609600"/>
          </a:xfrm>
        </p:grpSpPr>
        <p:sp>
          <p:nvSpPr>
            <p:cNvPr id="12" name="Rounded Rectangle 11"/>
            <p:cNvSpPr/>
            <p:nvPr/>
          </p:nvSpPr>
          <p:spPr>
            <a:xfrm>
              <a:off x="6410325" y="1762125"/>
              <a:ext cx="5200650" cy="609600"/>
            </a:xfrm>
            <a:prstGeom prst="roundRect">
              <a:avLst>
                <a:gd name="adj" fmla="val 6250"/>
              </a:avLst>
            </a:prstGeom>
            <a:solidFill>
              <a:srgbClr val="F8FA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05575" y="1804998"/>
              <a:ext cx="5029200" cy="15388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sz="1050" b="1" i="0" u="none" dirty="0">
                  <a:solidFill>
                    <a:srgbClr val="47556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COMO ERA (MANUAL)</a:t>
              </a:r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956CB36F-CD00-4009-B863-4D6B25B50CC9}"/>
              </a:ext>
            </a:extLst>
          </p:cNvPr>
          <p:cNvGrpSpPr/>
          <p:nvPr/>
        </p:nvGrpSpPr>
        <p:grpSpPr>
          <a:xfrm>
            <a:off x="581023" y="3979964"/>
            <a:ext cx="11007726" cy="819150"/>
            <a:chOff x="6410325" y="2447925"/>
            <a:chExt cx="5200650" cy="609600"/>
          </a:xfrm>
        </p:grpSpPr>
        <p:sp>
          <p:nvSpPr>
            <p:cNvPr id="13" name="Rounded Rectangle 12"/>
            <p:cNvSpPr/>
            <p:nvPr/>
          </p:nvSpPr>
          <p:spPr>
            <a:xfrm>
              <a:off x="6410325" y="2447925"/>
              <a:ext cx="5200650" cy="609600"/>
            </a:xfrm>
            <a:prstGeom prst="roundRect">
              <a:avLst>
                <a:gd name="adj" fmla="val 6250"/>
              </a:avLst>
            </a:prstGeom>
            <a:solidFill>
              <a:srgbClr val="FFF7ED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05575" y="2524125"/>
              <a:ext cx="5029200" cy="1145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sz="1050" b="1" i="0" u="none" dirty="0">
                  <a:solidFill>
                    <a:srgbClr val="F2652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COMO </a:t>
              </a:r>
              <a:r>
                <a:rPr lang="pt-BR" sz="1050" b="1" dirty="0">
                  <a:solidFill>
                    <a:srgbClr val="F2652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SERÀ</a:t>
              </a:r>
              <a:r>
                <a:rPr sz="1050" b="1" i="0" u="none" dirty="0">
                  <a:solidFill>
                    <a:srgbClr val="F2652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(AUTOMATIZADO)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05575" y="2676525"/>
              <a:ext cx="5029200" cy="22904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lang="pt-BR" sz="1200" b="0" i="0" u="none" dirty="0">
                  <a:solidFill>
                    <a:srgbClr val="0A35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 áudio emitido via rádio é capturado, transcrito e interpretado por uma inteligência artificial que extrai os dados necessários (conversão de áudio para ação). Um robô de RPA realiza instantaneamente o cadastro, abertura e encerramento da O.S. diretamente no sistema, eliminando a digitação humana.</a:t>
              </a:r>
              <a:endParaRPr sz="1200" b="0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09064" y="5381625"/>
            <a:ext cx="1590675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064" y="5534025"/>
            <a:ext cx="159067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sz="1600" b="1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</a:t>
            </a:r>
            <a:r>
              <a:rPr lang="pt-BR" sz="1600" b="1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80</a:t>
            </a:r>
            <a:r>
              <a:rPr sz="1600" b="1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55674" y="5381625"/>
            <a:ext cx="1590675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RETORNO ANUAL</a:t>
            </a:r>
            <a:r>
              <a:rPr lang="pt-BR"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(FTE)</a:t>
            </a:r>
            <a:endParaRPr sz="1050" b="1" i="0" u="none">
              <a:solidFill>
                <a:srgbClr val="94A3B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55674" y="5534025"/>
            <a:ext cx="159067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pt-BR"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~</a:t>
            </a:r>
            <a:r>
              <a:rPr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</a:t>
            </a:r>
            <a:r>
              <a:rPr lang="pt-BR" sz="16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700</a:t>
            </a:r>
            <a:r>
              <a:rPr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886950" y="5381625"/>
            <a:ext cx="1600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PAYBACK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886950" y="5534025"/>
            <a:ext cx="1600200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pt-BR" sz="1600" b="1" dirty="0">
                <a:solidFill>
                  <a:srgbClr val="F2652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sz="1600" b="1" i="0" u="none" dirty="0">
                <a:solidFill>
                  <a:srgbClr val="F2652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Meses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460FBC52-07E8-AEFF-80C8-248CD09721D0}"/>
              </a:ext>
            </a:extLst>
          </p:cNvPr>
          <p:cNvSpPr txBox="1"/>
          <p:nvPr/>
        </p:nvSpPr>
        <p:spPr>
          <a:xfrm>
            <a:off x="495300" y="1028700"/>
            <a:ext cx="10706100" cy="252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lang="pt-BR" sz="1200" b="0" i="0" u="none" dirty="0">
                <a:solidFill>
                  <a:srgbClr val="0D5C75"/>
                </a:solidFill>
                <a:latin typeface="Inter"/>
              </a:rPr>
              <a:t>A conversão inteligente de áudio de rádio em ações sistêmicas via RPA elimina gargalos de comunicação e acelera a manutenção corretiva no campo</a:t>
            </a:r>
            <a:r>
              <a:rPr sz="1200" b="0" i="0" u="none" dirty="0">
                <a:solidFill>
                  <a:srgbClr val="0D5C75"/>
                </a:solidFill>
                <a:latin typeface="Inter"/>
              </a:rPr>
              <a:t>.</a:t>
            </a: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96371A47-9A34-5104-73A3-0939FAEBB0BD}"/>
              </a:ext>
            </a:extLst>
          </p:cNvPr>
          <p:cNvSpPr/>
          <p:nvPr/>
        </p:nvSpPr>
        <p:spPr>
          <a:xfrm>
            <a:off x="381000" y="1028700"/>
            <a:ext cx="38100" cy="278606"/>
          </a:xfrm>
          <a:prstGeom prst="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613DEE01-CA43-4311-E104-E9CE0FEDAFA6}"/>
              </a:ext>
            </a:extLst>
          </p:cNvPr>
          <p:cNvSpPr txBox="1"/>
          <p:nvPr/>
        </p:nvSpPr>
        <p:spPr>
          <a:xfrm>
            <a:off x="529679" y="381000"/>
            <a:ext cx="3680370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0D5C75"/>
                </a:solidFill>
                <a:latin typeface="Inter"/>
              </a:rPr>
              <a:t>CASOS PRÁTICOS &amp; RESULTADOS</a:t>
            </a:r>
          </a:p>
        </p:txBody>
      </p:sp>
      <p:sp>
        <p:nvSpPr>
          <p:cNvPr id="33" name="TextBox 20">
            <a:extLst>
              <a:ext uri="{FF2B5EF4-FFF2-40B4-BE49-F238E27FC236}">
                <a16:creationId xmlns:a16="http://schemas.microsoft.com/office/drawing/2014/main" id="{0817EB68-A52B-B4DC-10DA-B854FFF8C89D}"/>
              </a:ext>
            </a:extLst>
          </p:cNvPr>
          <p:cNvSpPr txBox="1"/>
          <p:nvPr/>
        </p:nvSpPr>
        <p:spPr>
          <a:xfrm>
            <a:off x="380999" y="605368"/>
            <a:ext cx="5591175" cy="354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pt-BR" sz="2800" b="1" i="0" u="none" dirty="0">
                <a:solidFill>
                  <a:srgbClr val="020617"/>
                </a:solidFill>
                <a:latin typeface="Inter"/>
              </a:rPr>
              <a:t>Projeto O.S. via Rádio</a:t>
            </a:r>
            <a:endParaRPr sz="2800" b="1" i="0" u="none" dirty="0">
              <a:solidFill>
                <a:srgbClr val="020617"/>
              </a:solidFill>
              <a:latin typeface="Inter"/>
            </a:endParaRPr>
          </a:p>
        </p:txBody>
      </p:sp>
      <p:pic>
        <p:nvPicPr>
          <p:cNvPr id="51" name="Picture 24" descr="image.png">
            <a:extLst>
              <a:ext uri="{FF2B5EF4-FFF2-40B4-BE49-F238E27FC236}">
                <a16:creationId xmlns:a16="http://schemas.microsoft.com/office/drawing/2014/main" id="{9F9927F6-EBB1-0EF3-C4E5-62EA9F5C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00050"/>
            <a:ext cx="110579" cy="114300"/>
          </a:xfrm>
          <a:prstGeom prst="rect">
            <a:avLst/>
          </a:prstGeom>
        </p:spPr>
      </p:pic>
      <p:sp>
        <p:nvSpPr>
          <p:cNvPr id="4" name="TextBox 41">
            <a:extLst>
              <a:ext uri="{FF2B5EF4-FFF2-40B4-BE49-F238E27FC236}">
                <a16:creationId xmlns:a16="http://schemas.microsoft.com/office/drawing/2014/main" id="{72C99EE2-1543-ED72-9DD3-FFE4AB1B15CF}"/>
              </a:ext>
            </a:extLst>
          </p:cNvPr>
          <p:cNvSpPr txBox="1"/>
          <p:nvPr/>
        </p:nvSpPr>
        <p:spPr>
          <a:xfrm>
            <a:off x="782630" y="2367490"/>
            <a:ext cx="1064483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200" b="0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 áreas de sombra de conectividade, o operador de campo precisava acionar um assistente administrativo via rádio. O assistente anotava os detalhes do problema, abria manualmente a Ordem de Serviço (O.S.) no sistema corporativo e, após a execução, repetia o processo manual para fechamento da O.S</a:t>
            </a:r>
            <a:endParaRPr sz="1200" b="0" i="0" u="none" dirty="0">
              <a:solidFill>
                <a:srgbClr val="6474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riângulo isósceles 5">
            <a:extLst>
              <a:ext uri="{FF2B5EF4-FFF2-40B4-BE49-F238E27FC236}">
                <a16:creationId xmlns:a16="http://schemas.microsoft.com/office/drawing/2014/main" id="{6FFAC696-6E1A-3F5B-7276-F427577BBD03}"/>
              </a:ext>
            </a:extLst>
          </p:cNvPr>
          <p:cNvSpPr/>
          <p:nvPr/>
        </p:nvSpPr>
        <p:spPr>
          <a:xfrm rot="10800000">
            <a:off x="5460998" y="3477696"/>
            <a:ext cx="1270000" cy="3144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07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57200" y="1727202"/>
            <a:ext cx="3606700" cy="4130672"/>
          </a:xfrm>
          <a:prstGeom prst="roundRect">
            <a:avLst>
              <a:gd name="adj" fmla="val 4225"/>
            </a:avLst>
          </a:prstGeom>
          <a:solidFill>
            <a:srgbClr val="F8FAFC">
              <a:alpha val="50000"/>
            </a:srgbClr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4292500" y="1727201"/>
            <a:ext cx="3606849" cy="4130673"/>
          </a:xfrm>
          <a:prstGeom prst="roundRect">
            <a:avLst>
              <a:gd name="adj" fmla="val 4225"/>
            </a:avLst>
          </a:prstGeom>
          <a:solidFill>
            <a:srgbClr val="F8FAFC">
              <a:alpha val="50000"/>
            </a:srgbClr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127950" y="1727200"/>
            <a:ext cx="3606700" cy="4130674"/>
          </a:xfrm>
          <a:prstGeom prst="roundRect">
            <a:avLst>
              <a:gd name="adj" fmla="val 4225"/>
            </a:avLst>
          </a:prstGeom>
          <a:solidFill>
            <a:srgbClr val="F8FAFC">
              <a:alpha val="50000"/>
            </a:srgbClr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9906000" y="4572000"/>
            <a:ext cx="2286000" cy="2286000"/>
          </a:xfrm>
          <a:prstGeom prst="roundRect">
            <a:avLst/>
          </a:prstGeom>
          <a:solidFill>
            <a:srgbClr val="F48120">
              <a:alpha val="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7225" y="5500687"/>
            <a:ext cx="320665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37"/>
              </a:lnSpc>
            </a:pPr>
            <a:r>
              <a:rPr sz="1050" b="1" i="0" u="none">
                <a:solidFill>
                  <a:srgbClr val="F48120"/>
                </a:solidFill>
                <a:latin typeface="Inter"/>
              </a:rPr>
              <a:t>META: Q3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92525" y="5500687"/>
            <a:ext cx="3206799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37"/>
              </a:lnSpc>
            </a:pPr>
            <a:r>
              <a:rPr sz="1050" b="1" i="0" u="none">
                <a:solidFill>
                  <a:srgbClr val="65A30D"/>
                </a:solidFill>
                <a:latin typeface="Inter"/>
              </a:rPr>
              <a:t>META: Q4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7975" y="5500687"/>
            <a:ext cx="320665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37"/>
              </a:lnSpc>
            </a:pPr>
            <a:r>
              <a:rPr sz="1050" b="1" i="0" u="none">
                <a:solidFill>
                  <a:srgbClr val="004B6E"/>
                </a:solidFill>
                <a:latin typeface="Inter"/>
              </a:rPr>
              <a:t>CONTÍNUO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7225" y="2254250"/>
            <a:ext cx="3366983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 dirty="0">
                <a:solidFill>
                  <a:srgbClr val="1E293B"/>
                </a:solidFill>
                <a:latin typeface="Inter"/>
              </a:rPr>
              <a:t>1. </a:t>
            </a:r>
            <a:r>
              <a:rPr lang="pt-BR" sz="1600" b="1" i="0" u="none" dirty="0">
                <a:solidFill>
                  <a:srgbClr val="1E293B"/>
                </a:solidFill>
                <a:latin typeface="Inter"/>
              </a:rPr>
              <a:t>Assessment nas áreas</a:t>
            </a:r>
            <a:endParaRPr sz="1600" b="1" i="0" u="none" dirty="0">
              <a:solidFill>
                <a:srgbClr val="1E293B"/>
              </a:solidFill>
              <a:latin typeface="Inter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7225" y="2813050"/>
            <a:ext cx="320665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 dirty="0">
                <a:solidFill>
                  <a:srgbClr val="475569"/>
                </a:solidFill>
                <a:latin typeface="Inter"/>
              </a:rPr>
              <a:t>Iniciar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imediatamente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as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fases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de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detalhamento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para </a:t>
            </a:r>
            <a:r>
              <a:rPr lang="pt-BR" sz="1400" b="0" i="0" u="none" dirty="0">
                <a:solidFill>
                  <a:srgbClr val="475569"/>
                </a:solidFill>
                <a:latin typeface="Inter"/>
              </a:rPr>
              <a:t>as áreas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replicando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o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modelo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de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governança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do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contas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 a </a:t>
            </a:r>
            <a:r>
              <a:rPr sz="1400" b="0" i="0" u="none" dirty="0" err="1">
                <a:solidFill>
                  <a:srgbClr val="475569"/>
                </a:solidFill>
                <a:latin typeface="Inter"/>
              </a:rPr>
              <a:t>pagar</a:t>
            </a:r>
            <a:r>
              <a:rPr sz="140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92525" y="2254250"/>
            <a:ext cx="3367139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>
                <a:solidFill>
                  <a:srgbClr val="1E293B"/>
                </a:solidFill>
                <a:latin typeface="Inter"/>
              </a:rPr>
              <a:t>2. Citizen Developer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92525" y="2813050"/>
            <a:ext cx="3206799" cy="107721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pt-BR"/>
            </a:defPPr>
            <a:lvl1pPr>
              <a:defRPr sz="1400" b="0" i="0" u="none">
                <a:solidFill>
                  <a:srgbClr val="475569"/>
                </a:solidFill>
                <a:latin typeface="Inter"/>
              </a:defRPr>
            </a:lvl1pPr>
          </a:lstStyle>
          <a:p>
            <a:r>
              <a:rPr dirty="0" err="1"/>
              <a:t>Institucionalizar</a:t>
            </a:r>
            <a:r>
              <a:rPr dirty="0"/>
              <a:t> e </a:t>
            </a:r>
            <a:r>
              <a:rPr dirty="0" err="1"/>
              <a:t>certificar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primeiros</a:t>
            </a:r>
            <a:r>
              <a:rPr dirty="0"/>
              <a:t> "Champions" </a:t>
            </a:r>
            <a:r>
              <a:rPr dirty="0" err="1"/>
              <a:t>locais</a:t>
            </a:r>
            <a:r>
              <a:rPr dirty="0"/>
              <a:t>, </a:t>
            </a:r>
            <a:r>
              <a:rPr dirty="0" err="1"/>
              <a:t>expandindo</a:t>
            </a:r>
            <a:r>
              <a:rPr dirty="0"/>
              <a:t> a </a:t>
            </a:r>
            <a:r>
              <a:rPr dirty="0" err="1"/>
              <a:t>capacidade</a:t>
            </a:r>
            <a:r>
              <a:rPr dirty="0"/>
              <a:t> de </a:t>
            </a:r>
            <a:r>
              <a:rPr dirty="0" err="1"/>
              <a:t>inovação</a:t>
            </a:r>
            <a:r>
              <a:rPr dirty="0"/>
              <a:t> </a:t>
            </a:r>
            <a:r>
              <a:rPr dirty="0" err="1"/>
              <a:t>sem</a:t>
            </a:r>
            <a:r>
              <a:rPr dirty="0"/>
              <a:t> </a:t>
            </a:r>
            <a:r>
              <a:rPr dirty="0" err="1"/>
              <a:t>inflar</a:t>
            </a:r>
            <a:r>
              <a:rPr dirty="0"/>
              <a:t> custos de squads </a:t>
            </a:r>
            <a:r>
              <a:rPr dirty="0" err="1"/>
              <a:t>dedicadas</a:t>
            </a:r>
            <a:r>
              <a:rPr dirty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27975" y="2254250"/>
            <a:ext cx="3366983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 dirty="0">
                <a:solidFill>
                  <a:srgbClr val="1E293B"/>
                </a:solidFill>
                <a:latin typeface="Inter"/>
              </a:rPr>
              <a:t>3. </a:t>
            </a:r>
            <a:r>
              <a:rPr sz="1600" b="1" i="0" u="none" dirty="0" err="1">
                <a:solidFill>
                  <a:srgbClr val="1E293B"/>
                </a:solidFill>
                <a:latin typeface="Inter"/>
              </a:rPr>
              <a:t>Monitoramento</a:t>
            </a:r>
            <a:r>
              <a:rPr sz="1600" b="1" i="0" u="none" dirty="0">
                <a:solidFill>
                  <a:srgbClr val="1E293B"/>
                </a:solidFill>
                <a:latin typeface="Inter"/>
              </a:rPr>
              <a:t> de ROI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27975" y="2813050"/>
            <a:ext cx="3206650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pt-BR"/>
            </a:defPPr>
            <a:lvl1pPr>
              <a:defRPr sz="1400" b="0" i="0" u="none">
                <a:solidFill>
                  <a:srgbClr val="475569"/>
                </a:solidFill>
                <a:latin typeface="Inter"/>
              </a:defRPr>
            </a:lvl1pPr>
          </a:lstStyle>
          <a:p>
            <a:r>
              <a:rPr dirty="0" err="1"/>
              <a:t>Monitorar</a:t>
            </a:r>
            <a:r>
              <a:rPr dirty="0"/>
              <a:t> </a:t>
            </a:r>
            <a:r>
              <a:rPr dirty="0" err="1"/>
              <a:t>ativamente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painel</a:t>
            </a:r>
            <a:r>
              <a:rPr dirty="0"/>
              <a:t> </a:t>
            </a:r>
            <a:r>
              <a:rPr dirty="0" err="1"/>
              <a:t>executivo</a:t>
            </a:r>
            <a:r>
              <a:rPr dirty="0"/>
              <a:t> as horas </a:t>
            </a:r>
            <a:r>
              <a:rPr dirty="0" err="1"/>
              <a:t>devolvidas</a:t>
            </a:r>
            <a:r>
              <a:rPr dirty="0"/>
              <a:t> à Atvos, </a:t>
            </a:r>
            <a:r>
              <a:rPr dirty="0" err="1"/>
              <a:t>os</a:t>
            </a:r>
            <a:r>
              <a:rPr dirty="0"/>
              <a:t> paybacks </a:t>
            </a:r>
            <a:r>
              <a:rPr dirty="0" err="1"/>
              <a:t>acordados</a:t>
            </a:r>
            <a:r>
              <a:rPr dirty="0"/>
              <a:t> e a </a:t>
            </a:r>
            <a:r>
              <a:rPr dirty="0" err="1"/>
              <a:t>redução</a:t>
            </a:r>
            <a:r>
              <a:rPr dirty="0"/>
              <a:t> de </a:t>
            </a:r>
            <a:r>
              <a:rPr dirty="0" err="1"/>
              <a:t>riscos</a:t>
            </a:r>
            <a:r>
              <a:rPr dirty="0"/>
              <a:t> de </a:t>
            </a:r>
            <a:r>
              <a:rPr dirty="0" err="1"/>
              <a:t>multas</a:t>
            </a:r>
            <a:r>
              <a:rPr dirty="0"/>
              <a:t> </a:t>
            </a:r>
            <a:r>
              <a:rPr dirty="0" err="1"/>
              <a:t>tributárias</a:t>
            </a:r>
            <a:r>
              <a:rPr dirty="0"/>
              <a:t>.</a:t>
            </a:r>
          </a:p>
        </p:txBody>
      </p: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2A1CEA3C-D44A-D156-8763-986B47043C33}"/>
              </a:ext>
            </a:extLst>
          </p:cNvPr>
          <p:cNvSpPr/>
          <p:nvPr/>
        </p:nvSpPr>
        <p:spPr>
          <a:xfrm>
            <a:off x="457200" y="6591300"/>
            <a:ext cx="114300" cy="114300"/>
          </a:xfrm>
          <a:prstGeom prst="roundRect">
            <a:avLst/>
          </a:prstGeom>
          <a:solidFill>
            <a:srgbClr val="004B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4" name="Rounded Rectangle 11">
            <a:extLst>
              <a:ext uri="{FF2B5EF4-FFF2-40B4-BE49-F238E27FC236}">
                <a16:creationId xmlns:a16="http://schemas.microsoft.com/office/drawing/2014/main" id="{0D3D20F7-34EE-B675-6374-728261D6C6AE}"/>
              </a:ext>
            </a:extLst>
          </p:cNvPr>
          <p:cNvSpPr/>
          <p:nvPr/>
        </p:nvSpPr>
        <p:spPr>
          <a:xfrm>
            <a:off x="609600" y="6591300"/>
            <a:ext cx="114300" cy="114300"/>
          </a:xfrm>
          <a:prstGeom prst="roundRect">
            <a:avLst/>
          </a:prstGeom>
          <a:solidFill>
            <a:srgbClr val="F481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5" name="Rounded Rectangle 12">
            <a:extLst>
              <a:ext uri="{FF2B5EF4-FFF2-40B4-BE49-F238E27FC236}">
                <a16:creationId xmlns:a16="http://schemas.microsoft.com/office/drawing/2014/main" id="{EE081C57-1164-4FEF-3CAA-633FFCB066E3}"/>
              </a:ext>
            </a:extLst>
          </p:cNvPr>
          <p:cNvSpPr/>
          <p:nvPr/>
        </p:nvSpPr>
        <p:spPr>
          <a:xfrm>
            <a:off x="762000" y="6591300"/>
            <a:ext cx="114300" cy="114300"/>
          </a:xfrm>
          <a:prstGeom prst="round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C2162ACF-6CCD-9C41-2A6B-20BD0D461DBA}"/>
              </a:ext>
            </a:extLst>
          </p:cNvPr>
          <p:cNvSpPr txBox="1"/>
          <p:nvPr/>
        </p:nvSpPr>
        <p:spPr>
          <a:xfrm>
            <a:off x="495300" y="1028700"/>
            <a:ext cx="10706100" cy="26571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lang="pt-BR" sz="1600" b="0" i="0" u="none" dirty="0">
                <a:solidFill>
                  <a:srgbClr val="0D5C75"/>
                </a:solidFill>
                <a:latin typeface="Inter"/>
              </a:rPr>
              <a:t>Onde podemos acelerar e gerar valor?</a:t>
            </a:r>
            <a:endParaRPr sz="1600" b="0" i="0" u="none" dirty="0">
              <a:solidFill>
                <a:srgbClr val="0D5C75"/>
              </a:solidFill>
              <a:latin typeface="Inter"/>
            </a:endParaRPr>
          </a:p>
        </p:txBody>
      </p:sp>
      <p:sp>
        <p:nvSpPr>
          <p:cNvPr id="37" name="Rectangle 9">
            <a:extLst>
              <a:ext uri="{FF2B5EF4-FFF2-40B4-BE49-F238E27FC236}">
                <a16:creationId xmlns:a16="http://schemas.microsoft.com/office/drawing/2014/main" id="{F428BB55-B5E5-105F-F7CB-88310E3C72F7}"/>
              </a:ext>
            </a:extLst>
          </p:cNvPr>
          <p:cNvSpPr/>
          <p:nvPr/>
        </p:nvSpPr>
        <p:spPr>
          <a:xfrm>
            <a:off x="381000" y="1028700"/>
            <a:ext cx="38100" cy="278606"/>
          </a:xfrm>
          <a:prstGeom prst="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8" name="TextBox 18">
            <a:extLst>
              <a:ext uri="{FF2B5EF4-FFF2-40B4-BE49-F238E27FC236}">
                <a16:creationId xmlns:a16="http://schemas.microsoft.com/office/drawing/2014/main" id="{76061E00-1A40-E6AF-1256-97A5CF61EF74}"/>
              </a:ext>
            </a:extLst>
          </p:cNvPr>
          <p:cNvSpPr txBox="1"/>
          <p:nvPr/>
        </p:nvSpPr>
        <p:spPr>
          <a:xfrm>
            <a:off x="539204" y="381000"/>
            <a:ext cx="5290095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D5C75"/>
                </a:solidFill>
                <a:latin typeface="Inter"/>
              </a:rPr>
              <a:t>PLANEJAMENTO &amp; PIPELINE 2026</a:t>
            </a: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7666FA7F-A71B-3479-6815-503EB8D31330}"/>
              </a:ext>
            </a:extLst>
          </p:cNvPr>
          <p:cNvSpPr txBox="1"/>
          <p:nvPr/>
        </p:nvSpPr>
        <p:spPr>
          <a:xfrm>
            <a:off x="381000" y="605368"/>
            <a:ext cx="5720715" cy="354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lang="pt-BR" sz="2800" b="1" i="0" u="none" dirty="0">
                <a:solidFill>
                  <a:srgbClr val="020617"/>
                </a:solidFill>
                <a:latin typeface="Inter"/>
              </a:rPr>
              <a:t>Próximos passos</a:t>
            </a:r>
            <a:endParaRPr sz="2800" b="1" i="0" u="none" dirty="0">
              <a:solidFill>
                <a:srgbClr val="020617"/>
              </a:solidFill>
              <a:latin typeface="Inter"/>
            </a:endParaRPr>
          </a:p>
        </p:txBody>
      </p:sp>
      <p:pic>
        <p:nvPicPr>
          <p:cNvPr id="40" name="Picture 24" descr="image.png">
            <a:extLst>
              <a:ext uri="{FF2B5EF4-FFF2-40B4-BE49-F238E27FC236}">
                <a16:creationId xmlns:a16="http://schemas.microsoft.com/office/drawing/2014/main" id="{E44B70B9-09A0-E468-0C69-82B73006E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00050"/>
            <a:ext cx="120104" cy="114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3414" y="9525"/>
            <a:ext cx="4869060" cy="6838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6725" y="2048552"/>
            <a:ext cx="8351490" cy="1560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200" b="1" i="0" u="none" dirty="0">
                <a:solidFill>
                  <a:srgbClr val="F26A21"/>
                </a:solidFill>
                <a:latin typeface="Inter"/>
              </a:rPr>
              <a:t>AUTOMAÇÃO INTELIGENTE</a:t>
            </a:r>
            <a:endParaRPr sz="1200" b="1" i="0" u="none" dirty="0">
              <a:solidFill>
                <a:srgbClr val="F26A21"/>
              </a:solidFill>
              <a:latin typeface="Inte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6725" y="2386012"/>
            <a:ext cx="8961120" cy="7214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625"/>
              </a:lnSpc>
            </a:pPr>
            <a:r>
              <a:rPr lang="pt-BR" sz="5400" b="1" dirty="0">
                <a:solidFill>
                  <a:srgbClr val="0F172A"/>
                </a:solidFill>
                <a:latin typeface="Inter"/>
              </a:rPr>
              <a:t>Obrigado!</a:t>
            </a:r>
            <a:endParaRPr sz="5400" b="1" i="0" u="none" dirty="0">
              <a:solidFill>
                <a:srgbClr val="0D5C75"/>
              </a:solidFill>
              <a:latin typeface="Inter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6725" y="3328987"/>
            <a:ext cx="914400" cy="57150"/>
          </a:xfrm>
          <a:prstGeom prst="round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6725" y="3614737"/>
            <a:ext cx="7315200" cy="3315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jornada de automação </a:t>
            </a:r>
            <a:r>
              <a:rPr lang="pt-BR" sz="20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end-to-end</a:t>
            </a: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Blue </a:t>
            </a:r>
            <a:r>
              <a:rPr lang="pt-BR" sz="20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Prism</a:t>
            </a:r>
            <a:r>
              <a:rPr lang="pt-BR" sz="20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Atvos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508D7848-6861-2B38-4C81-1039B4936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725" y="484541"/>
            <a:ext cx="589055" cy="400373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7EDA4438-0B19-636C-9936-D42E17089E01}"/>
              </a:ext>
            </a:extLst>
          </p:cNvPr>
          <p:cNvSpPr/>
          <p:nvPr/>
        </p:nvSpPr>
        <p:spPr>
          <a:xfrm>
            <a:off x="2169104" y="4185624"/>
            <a:ext cx="2187084" cy="2187084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6C91793-C0E5-172B-FC17-97A3CED0B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756" y="5246602"/>
            <a:ext cx="1365427" cy="1365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Foto do perfil de Murilo Zappellini">
            <a:extLst>
              <a:ext uri="{FF2B5EF4-FFF2-40B4-BE49-F238E27FC236}">
                <a16:creationId xmlns:a16="http://schemas.microsoft.com/office/drawing/2014/main" id="{3DB67D96-ECCA-FB22-FCA9-8CB991D7C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414" y="4185624"/>
            <a:ext cx="2167214" cy="2167214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57150">
            <a:solidFill>
              <a:schemeClr val="accent2">
                <a:lumMod val="75000"/>
              </a:schemeClr>
            </a:solidFill>
          </a:ln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C783B5A-061B-EA3C-35D6-4FC7ED6364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3655" y="5179012"/>
            <a:ext cx="1372974" cy="1378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087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414" y="9525"/>
            <a:ext cx="4869060" cy="683895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508D7848-6861-2B38-4C81-1039B4936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725" y="484541"/>
            <a:ext cx="589055" cy="400373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15373AF-5C98-70CA-68F0-DA72F7D0AAE9}"/>
              </a:ext>
            </a:extLst>
          </p:cNvPr>
          <p:cNvSpPr/>
          <p:nvPr/>
        </p:nvSpPr>
        <p:spPr>
          <a:xfrm>
            <a:off x="559066" y="1780802"/>
            <a:ext cx="2874745" cy="2874745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1A0F9871-3C06-4D61-DA8A-827EA1E0287D}"/>
              </a:ext>
            </a:extLst>
          </p:cNvPr>
          <p:cNvSpPr/>
          <p:nvPr/>
        </p:nvSpPr>
        <p:spPr>
          <a:xfrm>
            <a:off x="199721" y="4840451"/>
            <a:ext cx="3593432" cy="7700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1867" b="1" dirty="0">
                <a:solidFill>
                  <a:srgbClr val="ED7D31"/>
                </a:solidFill>
                <a:latin typeface="Inter"/>
                <a:cs typeface="Segoe UI" panose="020B0502040204020203" pitchFamily="34" charset="0"/>
              </a:rPr>
              <a:t>Diego Dias</a:t>
            </a:r>
          </a:p>
          <a:p>
            <a:pPr algn="ctr">
              <a:lnSpc>
                <a:spcPct val="150000"/>
              </a:lnSpc>
            </a:pPr>
            <a:r>
              <a:rPr lang="pt-BR" sz="1867" b="1" dirty="0">
                <a:solidFill>
                  <a:srgbClr val="ED7D31"/>
                </a:solidFill>
                <a:latin typeface="Inter"/>
                <a:cs typeface="Segoe UI" panose="020B0502040204020203" pitchFamily="34" charset="0"/>
              </a:rPr>
              <a:t>Líder de Dados &amp; Automação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56B8A01-0937-81DA-0A9A-2C5319BFECA7}"/>
              </a:ext>
            </a:extLst>
          </p:cNvPr>
          <p:cNvSpPr txBox="1"/>
          <p:nvPr/>
        </p:nvSpPr>
        <p:spPr>
          <a:xfrm>
            <a:off x="3458196" y="1780802"/>
            <a:ext cx="2282646" cy="3447098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Líder de dados e automação com mais de 9 anos de carreira, experiência em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Bussiness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 Inteligente,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Advanced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Analytics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, Cloud, Lake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Houses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, IA e RPA. </a:t>
            </a:r>
            <a:endParaRPr lang="en-US" sz="12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endParaRPr lang="pt-BR" sz="12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Graduado em Eng. Mecânica (Mackenzie) com MBAs em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Analytics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 e Big Data (FGV), Eng. De Dados (FIAP) e Data Science (FIAP).</a:t>
            </a:r>
          </a:p>
          <a:p>
            <a:endParaRPr lang="pt-BR" sz="12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Carreira desenvolvida em crédito, cartão, benefícios, saúde, seguros, real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State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telecom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 e agro. </a:t>
            </a:r>
            <a:b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</a:br>
            <a:endParaRPr lang="pt-BR" sz="1200" dirty="0">
              <a:solidFill>
                <a:srgbClr val="3F5B70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E4E49FF-79EA-9CE1-E0AE-F88AAC7F7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307" y="5204128"/>
            <a:ext cx="1365427" cy="1365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95793E0B-A07D-8BF0-B997-E2A390F9766E}"/>
              </a:ext>
            </a:extLst>
          </p:cNvPr>
          <p:cNvSpPr txBox="1">
            <a:spLocks/>
          </p:cNvSpPr>
          <p:nvPr/>
        </p:nvSpPr>
        <p:spPr>
          <a:xfrm>
            <a:off x="1193029" y="275698"/>
            <a:ext cx="8554915" cy="678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 baseline="0">
                <a:solidFill>
                  <a:srgbClr val="FF681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400" dirty="0">
                <a:solidFill>
                  <a:srgbClr val="0F172A"/>
                </a:solidFill>
                <a:latin typeface="Inter"/>
              </a:rPr>
              <a:t>Quem Somos?</a:t>
            </a:r>
          </a:p>
        </p:txBody>
      </p:sp>
      <p:pic>
        <p:nvPicPr>
          <p:cNvPr id="5" name="Picture 4" descr="Foto do perfil de Murilo Zappellini">
            <a:extLst>
              <a:ext uri="{FF2B5EF4-FFF2-40B4-BE49-F238E27FC236}">
                <a16:creationId xmlns:a16="http://schemas.microsoft.com/office/drawing/2014/main" id="{393928DE-DEC1-0C2A-E26D-0912B125F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12900"/>
            <a:ext cx="2848627" cy="2848627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5715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3">
            <a:extLst>
              <a:ext uri="{FF2B5EF4-FFF2-40B4-BE49-F238E27FC236}">
                <a16:creationId xmlns:a16="http://schemas.microsoft.com/office/drawing/2014/main" id="{1296D910-B19D-148E-BE7F-7931F35F8A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7944" y="5191381"/>
            <a:ext cx="1372974" cy="1378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984579D-9965-4FDF-8A60-4ADF209BE6D4}"/>
              </a:ext>
            </a:extLst>
          </p:cNvPr>
          <p:cNvSpPr txBox="1"/>
          <p:nvPr/>
        </p:nvSpPr>
        <p:spPr>
          <a:xfrm>
            <a:off x="9225374" y="1856758"/>
            <a:ext cx="2282646" cy="2708434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/>
          <a:p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Com passagens por Unilever, ALPLA e All4Labels, Murilo Zappellini traz quase duas décadas de expertise para liderar a área comercial da </a:t>
            </a:r>
            <a:r>
              <a:rPr lang="pt-BR" sz="1200" dirty="0" err="1">
                <a:solidFill>
                  <a:srgbClr val="3F5B70"/>
                </a:solidFill>
                <a:latin typeface="Tahoma"/>
                <a:ea typeface="Tahoma"/>
                <a:cs typeface="Tahoma"/>
              </a:rPr>
              <a:t>Cognition</a:t>
            </a:r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 no Brasil.</a:t>
            </a:r>
          </a:p>
          <a:p>
            <a:endParaRPr lang="pt-BR" sz="1200" dirty="0">
              <a:solidFill>
                <a:srgbClr val="3F5B70"/>
              </a:solidFill>
              <a:latin typeface="Tahoma"/>
              <a:ea typeface="Tahoma"/>
              <a:cs typeface="Tahoma"/>
            </a:endParaRPr>
          </a:p>
          <a:p>
            <a: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  <a:t>Especialista em automação, ele ajuda a transformar organizações dando vida a trabalhadores digitais para resolver grandes desafios de negócio</a:t>
            </a:r>
            <a:br>
              <a:rPr lang="pt-BR" sz="1200" dirty="0">
                <a:solidFill>
                  <a:srgbClr val="3F5B70"/>
                </a:solidFill>
                <a:latin typeface="Tahoma"/>
                <a:ea typeface="Tahoma"/>
                <a:cs typeface="Tahoma"/>
              </a:rPr>
            </a:br>
            <a:endParaRPr lang="pt-BR" sz="1200" dirty="0">
              <a:solidFill>
                <a:srgbClr val="3F5B7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2A3B50A4-A741-9A67-D8C2-8CB08E8E5717}"/>
              </a:ext>
            </a:extLst>
          </p:cNvPr>
          <p:cNvSpPr/>
          <p:nvPr/>
        </p:nvSpPr>
        <p:spPr>
          <a:xfrm>
            <a:off x="5763352" y="4882634"/>
            <a:ext cx="3593432" cy="7700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t-BR" sz="1867" b="1" dirty="0">
                <a:solidFill>
                  <a:srgbClr val="ED7D31"/>
                </a:solidFill>
                <a:latin typeface="Inter"/>
                <a:cs typeface="Segoe UI" panose="020B0502040204020203" pitchFamily="34" charset="0"/>
              </a:rPr>
              <a:t>Murilo Zappellini</a:t>
            </a:r>
          </a:p>
          <a:p>
            <a:pPr algn="ctr">
              <a:lnSpc>
                <a:spcPct val="150000"/>
              </a:lnSpc>
            </a:pPr>
            <a:r>
              <a:rPr lang="pt-BR" sz="1867" b="1" dirty="0">
                <a:solidFill>
                  <a:srgbClr val="ED7D31"/>
                </a:solidFill>
                <a:latin typeface="Inter"/>
                <a:cs typeface="Segoe UI" panose="020B0502040204020203" pitchFamily="34" charset="0"/>
              </a:rPr>
              <a:t>Diretor Comercial</a:t>
            </a:r>
          </a:p>
        </p:txBody>
      </p:sp>
      <p:pic>
        <p:nvPicPr>
          <p:cNvPr id="17" name="Imagem 23">
            <a:extLst>
              <a:ext uri="{FF2B5EF4-FFF2-40B4-BE49-F238E27FC236}">
                <a16:creationId xmlns:a16="http://schemas.microsoft.com/office/drawing/2014/main" id="{F4A4BE5A-F404-853A-5141-03A689B8BC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0780" y="5844712"/>
            <a:ext cx="1939065" cy="799066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74CFB08-6F83-E39B-6CFA-7F2B737C77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780" y="5777443"/>
            <a:ext cx="1775853" cy="71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5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FCDE0A-F905-5568-3949-830BDFBFD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526179"/>
            <a:ext cx="10951200" cy="565774"/>
          </a:xfrm>
        </p:spPr>
        <p:txBody>
          <a:bodyPr>
            <a:normAutofit/>
          </a:bodyPr>
          <a:lstStyle/>
          <a:p>
            <a:r>
              <a:rPr lang="en-GB" noProof="0" dirty="0">
                <a:latin typeface="Gilroy Bold"/>
              </a:rPr>
              <a:t>Cognition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em</a:t>
            </a:r>
            <a:r>
              <a:rPr lang="en-GB" noProof="0" dirty="0">
                <a:solidFill>
                  <a:srgbClr val="00B0F0"/>
                </a:solidFill>
                <a:latin typeface="Gilroy Bold"/>
              </a:rPr>
              <a:t> um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piscar</a:t>
            </a:r>
            <a:r>
              <a:rPr lang="en-GB" noProof="0" dirty="0">
                <a:solidFill>
                  <a:srgbClr val="00B0F0"/>
                </a:solidFill>
                <a:latin typeface="Gilroy Bold"/>
              </a:rPr>
              <a:t> de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olhos</a:t>
            </a:r>
            <a:endParaRPr lang="en-GB" noProof="0" dirty="0">
              <a:solidFill>
                <a:srgbClr val="00B0F0"/>
              </a:solidFill>
              <a:latin typeface="Gilroy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F6E2F3-E09E-7074-B684-9DC30D0C0A66}"/>
              </a:ext>
            </a:extLst>
          </p:cNvPr>
          <p:cNvSpPr/>
          <p:nvPr/>
        </p:nvSpPr>
        <p:spPr>
          <a:xfrm>
            <a:off x="450574" y="1136984"/>
            <a:ext cx="54864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 indent="-1127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4283D"/>
                </a:solidFill>
                <a:latin typeface="☞GILROY-MEDIUM"/>
              </a:rPr>
              <a:t>90+ Clientes
2000+ Processos de Automação Inteligente
ISO 9000  
Padrões de TI CMMI 3 implementados
1.000+ Licenças vendidas
100% dos </a:t>
            </a:r>
            <a:r>
              <a:rPr lang="pt-BR" dirty="0" err="1">
                <a:solidFill>
                  <a:srgbClr val="04283D"/>
                </a:solidFill>
                <a:latin typeface="☞GILROY-MEDIUM"/>
              </a:rPr>
              <a:t>FTEs</a:t>
            </a:r>
            <a:r>
              <a:rPr lang="pt-BR" dirty="0">
                <a:solidFill>
                  <a:srgbClr val="04283D"/>
                </a:solidFill>
                <a:latin typeface="☞GILROY-MEDIUM"/>
              </a:rPr>
              <a:t> 
Membro da Rede </a:t>
            </a:r>
            <a:r>
              <a:rPr lang="pt-BR" dirty="0" err="1">
                <a:solidFill>
                  <a:srgbClr val="04283D"/>
                </a:solidFill>
                <a:latin typeface="☞GILROY-MEDIUM"/>
              </a:rPr>
              <a:t>Intl</a:t>
            </a:r>
            <a:r>
              <a:rPr lang="pt-BR" dirty="0">
                <a:solidFill>
                  <a:srgbClr val="04283D"/>
                </a:solidFill>
                <a:latin typeface="☞GILROY-MEDIUM"/>
              </a:rPr>
              <a:t> de Tecnologias Limpas</a:t>
            </a:r>
            <a:endParaRPr lang="en-GB" noProof="0" dirty="0">
              <a:solidFill>
                <a:srgbClr val="04283D"/>
              </a:solidFill>
              <a:latin typeface="☞GILROY-MEDIUM"/>
            </a:endParaRPr>
          </a:p>
        </p:txBody>
      </p:sp>
      <p:pic>
        <p:nvPicPr>
          <p:cNvPr id="39" name="Picture 38" descr="A map of the world with different countries/regions&#10;&#10;Description automatically generated">
            <a:extLst>
              <a:ext uri="{FF2B5EF4-FFF2-40B4-BE49-F238E27FC236}">
                <a16:creationId xmlns:a16="http://schemas.microsoft.com/office/drawing/2014/main" id="{79CF7853-5BC2-E860-8DD8-AD098F801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235321"/>
            <a:ext cx="3727987" cy="209650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BE7E242E-B4F4-1153-BD34-8939D99FB844}"/>
              </a:ext>
            </a:extLst>
          </p:cNvPr>
          <p:cNvGrpSpPr/>
          <p:nvPr/>
        </p:nvGrpSpPr>
        <p:grpSpPr>
          <a:xfrm>
            <a:off x="3125516" y="3804205"/>
            <a:ext cx="1726574" cy="518507"/>
            <a:chOff x="4763742" y="6154590"/>
            <a:chExt cx="2184395" cy="655995"/>
          </a:xfrm>
        </p:grpSpPr>
        <p:pic>
          <p:nvPicPr>
            <p:cNvPr id="51" name="Imagen 11">
              <a:extLst>
                <a:ext uri="{FF2B5EF4-FFF2-40B4-BE49-F238E27FC236}">
                  <a16:creationId xmlns:a16="http://schemas.microsoft.com/office/drawing/2014/main" id="{3BE3680C-4237-6B99-46EC-DF4509D3BB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4543" y="6276912"/>
              <a:ext cx="643594" cy="428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Imagen 8">
              <a:extLst>
                <a:ext uri="{FF2B5EF4-FFF2-40B4-BE49-F238E27FC236}">
                  <a16:creationId xmlns:a16="http://schemas.microsoft.com/office/drawing/2014/main" id="{ED84ACF2-CF09-9C69-8B6A-D3F7D60F3D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0129" y="6154590"/>
              <a:ext cx="655997" cy="655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5A54C2F-E12A-7739-A683-7EAC705BA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3742" y="6276912"/>
              <a:ext cx="657115" cy="5028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BB5DA4B-942F-8DFC-0BD7-0E23B50C789F}"/>
              </a:ext>
            </a:extLst>
          </p:cNvPr>
          <p:cNvGrpSpPr/>
          <p:nvPr/>
        </p:nvGrpSpPr>
        <p:grpSpPr>
          <a:xfrm>
            <a:off x="4937785" y="1203948"/>
            <a:ext cx="6720300" cy="5127873"/>
            <a:chOff x="4558360" y="1120524"/>
            <a:chExt cx="7140094" cy="5737476"/>
          </a:xfrm>
        </p:grpSpPr>
        <p:pic>
          <p:nvPicPr>
            <p:cNvPr id="325" name="Picture 2" descr="Capgemini Logo Logo and symbol, meaning, history, PNG">
              <a:extLst>
                <a:ext uri="{FF2B5EF4-FFF2-40B4-BE49-F238E27FC236}">
                  <a16:creationId xmlns:a16="http://schemas.microsoft.com/office/drawing/2014/main" id="{5EA08505-E973-4D59-9C74-CE1C6F6798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9594" y="2424832"/>
              <a:ext cx="752879" cy="486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5" name="Picture 2">
              <a:extLst>
                <a:ext uri="{FF2B5EF4-FFF2-40B4-BE49-F238E27FC236}">
                  <a16:creationId xmlns:a16="http://schemas.microsoft.com/office/drawing/2014/main" id="{7CF51F65-C44F-AEA9-29E0-14D5156AA3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94" t="21770" r="14973" b="63000"/>
            <a:stretch/>
          </p:blipFill>
          <p:spPr>
            <a:xfrm>
              <a:off x="4635922" y="2032147"/>
              <a:ext cx="761947" cy="51368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158EF8-AD6E-8A2C-9BA7-95E8F6A334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0768" y="2952836"/>
              <a:ext cx="744127" cy="45786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8FE7835-ABE3-32D2-3A2E-C4325258E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63566" y="4165428"/>
              <a:ext cx="785098" cy="51290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DAF9ABC-320A-C83D-3884-2814499A1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53905" y="3620500"/>
              <a:ext cx="780019" cy="2634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DC8F7D5-0CEE-B65F-1E56-45B76D45E6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29568" y="3599996"/>
              <a:ext cx="710217" cy="33903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EB33B1-D8B2-90CC-3365-95D96EF96D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581" t="5741" r="9636" b="2584"/>
            <a:stretch/>
          </p:blipFill>
          <p:spPr>
            <a:xfrm>
              <a:off x="8996984" y="2341184"/>
              <a:ext cx="752879" cy="504076"/>
            </a:xfrm>
            <a:prstGeom prst="rect">
              <a:avLst/>
            </a:prstGeom>
            <a:noFill/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FB98E2-A741-4024-39B1-D64A789F7F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4370" y="3496596"/>
              <a:ext cx="786479" cy="503982"/>
            </a:xfrm>
            <a:prstGeom prst="rect">
              <a:avLst/>
            </a:prstGeom>
            <a:solidFill>
              <a:schemeClr val="bg1"/>
            </a:solidFill>
          </p:spPr>
        </p:pic>
        <p:grpSp>
          <p:nvGrpSpPr>
            <p:cNvPr id="16" name="11 Grupo">
              <a:extLst>
                <a:ext uri="{FF2B5EF4-FFF2-40B4-BE49-F238E27FC236}">
                  <a16:creationId xmlns:a16="http://schemas.microsoft.com/office/drawing/2014/main" id="{63ACD86C-2F90-2434-221D-EFEB8CD009A0}"/>
                </a:ext>
              </a:extLst>
            </p:cNvPr>
            <p:cNvGrpSpPr/>
            <p:nvPr/>
          </p:nvGrpSpPr>
          <p:grpSpPr>
            <a:xfrm>
              <a:off x="7366037" y="4807004"/>
              <a:ext cx="677769" cy="172187"/>
              <a:chOff x="574675" y="207963"/>
              <a:chExt cx="776288" cy="192087"/>
            </a:xfrm>
            <a:solidFill>
              <a:srgbClr val="000000"/>
            </a:solidFill>
          </p:grpSpPr>
          <p:sp>
            <p:nvSpPr>
              <p:cNvPr id="376" name="Freeform 12">
                <a:extLst>
                  <a:ext uri="{FF2B5EF4-FFF2-40B4-BE49-F238E27FC236}">
                    <a16:creationId xmlns:a16="http://schemas.microsoft.com/office/drawing/2014/main" id="{4F963F4C-4B60-2E96-D1D4-1E6BE2470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675" y="207963"/>
                <a:ext cx="277813" cy="192087"/>
              </a:xfrm>
              <a:custGeom>
                <a:avLst/>
                <a:gdLst>
                  <a:gd name="T0" fmla="*/ 2147483647 w 524"/>
                  <a:gd name="T1" fmla="*/ 0 h 361"/>
                  <a:gd name="T2" fmla="*/ 2147483647 w 524"/>
                  <a:gd name="T3" fmla="*/ 0 h 361"/>
                  <a:gd name="T4" fmla="*/ 2147483647 w 524"/>
                  <a:gd name="T5" fmla="*/ 2147483647 h 361"/>
                  <a:gd name="T6" fmla="*/ 2147483647 w 524"/>
                  <a:gd name="T7" fmla="*/ 2147483647 h 361"/>
                  <a:gd name="T8" fmla="*/ 2147483647 w 524"/>
                  <a:gd name="T9" fmla="*/ 2147483647 h 361"/>
                  <a:gd name="T10" fmla="*/ 2147483647 w 524"/>
                  <a:gd name="T11" fmla="*/ 2147483647 h 361"/>
                  <a:gd name="T12" fmla="*/ 2147483647 w 524"/>
                  <a:gd name="T13" fmla="*/ 2147483647 h 361"/>
                  <a:gd name="T14" fmla="*/ 2147483647 w 524"/>
                  <a:gd name="T15" fmla="*/ 2147483647 h 361"/>
                  <a:gd name="T16" fmla="*/ 2147483647 w 524"/>
                  <a:gd name="T17" fmla="*/ 2147483647 h 361"/>
                  <a:gd name="T18" fmla="*/ 2147483647 w 524"/>
                  <a:gd name="T19" fmla="*/ 2147483647 h 361"/>
                  <a:gd name="T20" fmla="*/ 2147483647 w 524"/>
                  <a:gd name="T21" fmla="*/ 2147483647 h 361"/>
                  <a:gd name="T22" fmla="*/ 2147483647 w 524"/>
                  <a:gd name="T23" fmla="*/ 2147483647 h 361"/>
                  <a:gd name="T24" fmla="*/ 2147483647 w 524"/>
                  <a:gd name="T25" fmla="*/ 2147483647 h 361"/>
                  <a:gd name="T26" fmla="*/ 2147483647 w 524"/>
                  <a:gd name="T27" fmla="*/ 2147483647 h 361"/>
                  <a:gd name="T28" fmla="*/ 2147483647 w 524"/>
                  <a:gd name="T29" fmla="*/ 2147483647 h 361"/>
                  <a:gd name="T30" fmla="*/ 2147483647 w 524"/>
                  <a:gd name="T31" fmla="*/ 2147483647 h 361"/>
                  <a:gd name="T32" fmla="*/ 2147483647 w 524"/>
                  <a:gd name="T33" fmla="*/ 2147483647 h 361"/>
                  <a:gd name="T34" fmla="*/ 2147483647 w 524"/>
                  <a:gd name="T35" fmla="*/ 2147483647 h 361"/>
                  <a:gd name="T36" fmla="*/ 2147483647 w 524"/>
                  <a:gd name="T37" fmla="*/ 2147483647 h 361"/>
                  <a:gd name="T38" fmla="*/ 2147483647 w 524"/>
                  <a:gd name="T39" fmla="*/ 2147483647 h 361"/>
                  <a:gd name="T40" fmla="*/ 2147483647 w 524"/>
                  <a:gd name="T41" fmla="*/ 2147483647 h 361"/>
                  <a:gd name="T42" fmla="*/ 2147483647 w 524"/>
                  <a:gd name="T43" fmla="*/ 2147483647 h 361"/>
                  <a:gd name="T44" fmla="*/ 2147483647 w 524"/>
                  <a:gd name="T45" fmla="*/ 2147483647 h 361"/>
                  <a:gd name="T46" fmla="*/ 2147483647 w 524"/>
                  <a:gd name="T47" fmla="*/ 2147483647 h 361"/>
                  <a:gd name="T48" fmla="*/ 2147483647 w 524"/>
                  <a:gd name="T49" fmla="*/ 2147483647 h 361"/>
                  <a:gd name="T50" fmla="*/ 2147483647 w 524"/>
                  <a:gd name="T51" fmla="*/ 2147483647 h 361"/>
                  <a:gd name="T52" fmla="*/ 2147483647 w 524"/>
                  <a:gd name="T53" fmla="*/ 2147483647 h 361"/>
                  <a:gd name="T54" fmla="*/ 2147483647 w 524"/>
                  <a:gd name="T55" fmla="*/ 2147483647 h 361"/>
                  <a:gd name="T56" fmla="*/ 2147483647 w 524"/>
                  <a:gd name="T57" fmla="*/ 2147483647 h 361"/>
                  <a:gd name="T58" fmla="*/ 0 w 524"/>
                  <a:gd name="T59" fmla="*/ 0 h 361"/>
                  <a:gd name="T60" fmla="*/ 2147483647 w 524"/>
                  <a:gd name="T61" fmla="*/ 0 h 361"/>
                  <a:gd name="T62" fmla="*/ 2147483647 w 524"/>
                  <a:gd name="T63" fmla="*/ 0 h 361"/>
                  <a:gd name="T64" fmla="*/ 2147483647 w 524"/>
                  <a:gd name="T65" fmla="*/ 2147483647 h 361"/>
                  <a:gd name="T66" fmla="*/ 2147483647 w 524"/>
                  <a:gd name="T67" fmla="*/ 2147483647 h 361"/>
                  <a:gd name="T68" fmla="*/ 2147483647 w 524"/>
                  <a:gd name="T69" fmla="*/ 2147483647 h 361"/>
                  <a:gd name="T70" fmla="*/ 2147483647 w 524"/>
                  <a:gd name="T71" fmla="*/ 2147483647 h 361"/>
                  <a:gd name="T72" fmla="*/ 2147483647 w 524"/>
                  <a:gd name="T73" fmla="*/ 2147483647 h 361"/>
                  <a:gd name="T74" fmla="*/ 2147483647 w 524"/>
                  <a:gd name="T75" fmla="*/ 2147483647 h 361"/>
                  <a:gd name="T76" fmla="*/ 2147483647 w 524"/>
                  <a:gd name="T77" fmla="*/ 2147483647 h 361"/>
                  <a:gd name="T78" fmla="*/ 2147483647 w 524"/>
                  <a:gd name="T79" fmla="*/ 2147483647 h 361"/>
                  <a:gd name="T80" fmla="*/ 2147483647 w 524"/>
                  <a:gd name="T81" fmla="*/ 2147483647 h 361"/>
                  <a:gd name="T82" fmla="*/ 2147483647 w 524"/>
                  <a:gd name="T83" fmla="*/ 0 h 361"/>
                  <a:gd name="T84" fmla="*/ 2147483647 w 524"/>
                  <a:gd name="T85" fmla="*/ 0 h 36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24" h="361">
                    <a:moveTo>
                      <a:pt x="524" y="0"/>
                    </a:moveTo>
                    <a:lnTo>
                      <a:pt x="524" y="0"/>
                    </a:lnTo>
                    <a:lnTo>
                      <a:pt x="520" y="2"/>
                    </a:lnTo>
                    <a:lnTo>
                      <a:pt x="511" y="8"/>
                    </a:lnTo>
                    <a:lnTo>
                      <a:pt x="498" y="20"/>
                    </a:lnTo>
                    <a:lnTo>
                      <a:pt x="488" y="28"/>
                    </a:lnTo>
                    <a:lnTo>
                      <a:pt x="480" y="39"/>
                    </a:lnTo>
                    <a:lnTo>
                      <a:pt x="338" y="215"/>
                    </a:lnTo>
                    <a:lnTo>
                      <a:pt x="338" y="320"/>
                    </a:lnTo>
                    <a:lnTo>
                      <a:pt x="338" y="330"/>
                    </a:lnTo>
                    <a:lnTo>
                      <a:pt x="340" y="338"/>
                    </a:lnTo>
                    <a:lnTo>
                      <a:pt x="344" y="351"/>
                    </a:lnTo>
                    <a:lnTo>
                      <a:pt x="348" y="358"/>
                    </a:lnTo>
                    <a:lnTo>
                      <a:pt x="349" y="361"/>
                    </a:lnTo>
                    <a:lnTo>
                      <a:pt x="174" y="361"/>
                    </a:lnTo>
                    <a:lnTo>
                      <a:pt x="177" y="358"/>
                    </a:lnTo>
                    <a:lnTo>
                      <a:pt x="180" y="351"/>
                    </a:lnTo>
                    <a:lnTo>
                      <a:pt x="184" y="338"/>
                    </a:lnTo>
                    <a:lnTo>
                      <a:pt x="185" y="330"/>
                    </a:lnTo>
                    <a:lnTo>
                      <a:pt x="185" y="320"/>
                    </a:lnTo>
                    <a:lnTo>
                      <a:pt x="185" y="215"/>
                    </a:lnTo>
                    <a:lnTo>
                      <a:pt x="46" y="40"/>
                    </a:lnTo>
                    <a:lnTo>
                      <a:pt x="36" y="30"/>
                    </a:lnTo>
                    <a:lnTo>
                      <a:pt x="28" y="21"/>
                    </a:lnTo>
                    <a:lnTo>
                      <a:pt x="13" y="8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78" y="0"/>
                    </a:lnTo>
                    <a:lnTo>
                      <a:pt x="182" y="13"/>
                    </a:lnTo>
                    <a:lnTo>
                      <a:pt x="190" y="27"/>
                    </a:lnTo>
                    <a:lnTo>
                      <a:pt x="202" y="46"/>
                    </a:lnTo>
                    <a:lnTo>
                      <a:pt x="261" y="137"/>
                    </a:lnTo>
                    <a:lnTo>
                      <a:pt x="263" y="137"/>
                    </a:lnTo>
                    <a:lnTo>
                      <a:pt x="323" y="46"/>
                    </a:lnTo>
                    <a:lnTo>
                      <a:pt x="334" y="27"/>
                    </a:lnTo>
                    <a:lnTo>
                      <a:pt x="341" y="13"/>
                    </a:lnTo>
                    <a:lnTo>
                      <a:pt x="347" y="0"/>
                    </a:lnTo>
                    <a:lnTo>
                      <a:pt x="5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  <p:sp>
            <p:nvSpPr>
              <p:cNvPr id="377" name="Freeform 14">
                <a:extLst>
                  <a:ext uri="{FF2B5EF4-FFF2-40B4-BE49-F238E27FC236}">
                    <a16:creationId xmlns:a16="http://schemas.microsoft.com/office/drawing/2014/main" id="{2816D312-344B-A1B7-783E-CB9A4C16EC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207963"/>
                <a:ext cx="228600" cy="192087"/>
              </a:xfrm>
              <a:custGeom>
                <a:avLst/>
                <a:gdLst>
                  <a:gd name="T0" fmla="*/ 0 w 431"/>
                  <a:gd name="T1" fmla="*/ 0 h 361"/>
                  <a:gd name="T2" fmla="*/ 2147483647 w 431"/>
                  <a:gd name="T3" fmla="*/ 2147483647 h 361"/>
                  <a:gd name="T4" fmla="*/ 2147483647 w 431"/>
                  <a:gd name="T5" fmla="*/ 2147483647 h 361"/>
                  <a:gd name="T6" fmla="*/ 2147483647 w 431"/>
                  <a:gd name="T7" fmla="*/ 2147483647 h 361"/>
                  <a:gd name="T8" fmla="*/ 2147483647 w 431"/>
                  <a:gd name="T9" fmla="*/ 2147483647 h 361"/>
                  <a:gd name="T10" fmla="*/ 2147483647 w 431"/>
                  <a:gd name="T11" fmla="*/ 2147483647 h 361"/>
                  <a:gd name="T12" fmla="*/ 2147483647 w 431"/>
                  <a:gd name="T13" fmla="*/ 2147483647 h 361"/>
                  <a:gd name="T14" fmla="*/ 0 w 431"/>
                  <a:gd name="T15" fmla="*/ 2147483647 h 361"/>
                  <a:gd name="T16" fmla="*/ 2147483647 w 431"/>
                  <a:gd name="T17" fmla="*/ 2147483647 h 361"/>
                  <a:gd name="T18" fmla="*/ 2147483647 w 431"/>
                  <a:gd name="T19" fmla="*/ 2147483647 h 361"/>
                  <a:gd name="T20" fmla="*/ 2147483647 w 431"/>
                  <a:gd name="T21" fmla="*/ 2147483647 h 361"/>
                  <a:gd name="T22" fmla="*/ 2147483647 w 431"/>
                  <a:gd name="T23" fmla="*/ 2147483647 h 361"/>
                  <a:gd name="T24" fmla="*/ 2147483647 w 431"/>
                  <a:gd name="T25" fmla="*/ 2147483647 h 361"/>
                  <a:gd name="T26" fmla="*/ 2147483647 w 431"/>
                  <a:gd name="T27" fmla="*/ 2147483647 h 361"/>
                  <a:gd name="T28" fmla="*/ 2147483647 w 431"/>
                  <a:gd name="T29" fmla="*/ 2147483647 h 361"/>
                  <a:gd name="T30" fmla="*/ 2147483647 w 431"/>
                  <a:gd name="T31" fmla="*/ 2147483647 h 361"/>
                  <a:gd name="T32" fmla="*/ 2147483647 w 431"/>
                  <a:gd name="T33" fmla="*/ 2147483647 h 361"/>
                  <a:gd name="T34" fmla="*/ 2147483647 w 431"/>
                  <a:gd name="T35" fmla="*/ 2147483647 h 361"/>
                  <a:gd name="T36" fmla="*/ 2147483647 w 431"/>
                  <a:gd name="T37" fmla="*/ 2147483647 h 361"/>
                  <a:gd name="T38" fmla="*/ 2147483647 w 431"/>
                  <a:gd name="T39" fmla="*/ 2147483647 h 361"/>
                  <a:gd name="T40" fmla="*/ 2147483647 w 431"/>
                  <a:gd name="T41" fmla="*/ 2147483647 h 361"/>
                  <a:gd name="T42" fmla="*/ 2147483647 w 431"/>
                  <a:gd name="T43" fmla="*/ 2147483647 h 361"/>
                  <a:gd name="T44" fmla="*/ 2147483647 w 431"/>
                  <a:gd name="T45" fmla="*/ 2147483647 h 361"/>
                  <a:gd name="T46" fmla="*/ 2147483647 w 431"/>
                  <a:gd name="T47" fmla="*/ 2147483647 h 361"/>
                  <a:gd name="T48" fmla="*/ 2147483647 w 431"/>
                  <a:gd name="T49" fmla="*/ 2147483647 h 361"/>
                  <a:gd name="T50" fmla="*/ 2147483647 w 431"/>
                  <a:gd name="T51" fmla="*/ 2147483647 h 361"/>
                  <a:gd name="T52" fmla="*/ 2147483647 w 431"/>
                  <a:gd name="T53" fmla="*/ 2147483647 h 361"/>
                  <a:gd name="T54" fmla="*/ 2147483647 w 431"/>
                  <a:gd name="T55" fmla="*/ 2147483647 h 361"/>
                  <a:gd name="T56" fmla="*/ 2147483647 w 431"/>
                  <a:gd name="T57" fmla="*/ 2147483647 h 361"/>
                  <a:gd name="T58" fmla="*/ 2147483647 w 431"/>
                  <a:gd name="T59" fmla="*/ 2147483647 h 361"/>
                  <a:gd name="T60" fmla="*/ 2147483647 w 431"/>
                  <a:gd name="T61" fmla="*/ 2147483647 h 361"/>
                  <a:gd name="T62" fmla="*/ 2147483647 w 431"/>
                  <a:gd name="T63" fmla="*/ 2147483647 h 361"/>
                  <a:gd name="T64" fmla="*/ 2147483647 w 431"/>
                  <a:gd name="T65" fmla="*/ 2147483647 h 361"/>
                  <a:gd name="T66" fmla="*/ 2147483647 w 431"/>
                  <a:gd name="T67" fmla="*/ 2147483647 h 361"/>
                  <a:gd name="T68" fmla="*/ 2147483647 w 431"/>
                  <a:gd name="T69" fmla="*/ 2147483647 h 361"/>
                  <a:gd name="T70" fmla="*/ 2147483647 w 431"/>
                  <a:gd name="T71" fmla="*/ 2147483647 h 361"/>
                  <a:gd name="T72" fmla="*/ 2147483647 w 431"/>
                  <a:gd name="T73" fmla="*/ 2147483647 h 361"/>
                  <a:gd name="T74" fmla="*/ 2147483647 w 431"/>
                  <a:gd name="T75" fmla="*/ 2147483647 h 361"/>
                  <a:gd name="T76" fmla="*/ 2147483647 w 431"/>
                  <a:gd name="T77" fmla="*/ 2147483647 h 361"/>
                  <a:gd name="T78" fmla="*/ 2147483647 w 431"/>
                  <a:gd name="T79" fmla="*/ 2147483647 h 36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31" h="361">
                    <a:moveTo>
                      <a:pt x="291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5" y="11"/>
                    </a:lnTo>
                    <a:lnTo>
                      <a:pt x="9" y="23"/>
                    </a:lnTo>
                    <a:lnTo>
                      <a:pt x="10" y="31"/>
                    </a:lnTo>
                    <a:lnTo>
                      <a:pt x="11" y="40"/>
                    </a:lnTo>
                    <a:lnTo>
                      <a:pt x="11" y="320"/>
                    </a:lnTo>
                    <a:lnTo>
                      <a:pt x="10" y="330"/>
                    </a:lnTo>
                    <a:lnTo>
                      <a:pt x="9" y="338"/>
                    </a:lnTo>
                    <a:lnTo>
                      <a:pt x="8" y="345"/>
                    </a:lnTo>
                    <a:lnTo>
                      <a:pt x="5" y="351"/>
                    </a:lnTo>
                    <a:lnTo>
                      <a:pt x="2" y="358"/>
                    </a:lnTo>
                    <a:lnTo>
                      <a:pt x="0" y="361"/>
                    </a:lnTo>
                    <a:lnTo>
                      <a:pt x="174" y="361"/>
                    </a:lnTo>
                    <a:lnTo>
                      <a:pt x="173" y="358"/>
                    </a:lnTo>
                    <a:lnTo>
                      <a:pt x="170" y="351"/>
                    </a:lnTo>
                    <a:lnTo>
                      <a:pt x="166" y="338"/>
                    </a:lnTo>
                    <a:lnTo>
                      <a:pt x="165" y="330"/>
                    </a:lnTo>
                    <a:lnTo>
                      <a:pt x="164" y="320"/>
                    </a:lnTo>
                    <a:lnTo>
                      <a:pt x="164" y="233"/>
                    </a:lnTo>
                    <a:lnTo>
                      <a:pt x="291" y="233"/>
                    </a:lnTo>
                    <a:lnTo>
                      <a:pt x="305" y="232"/>
                    </a:lnTo>
                    <a:lnTo>
                      <a:pt x="320" y="231"/>
                    </a:lnTo>
                    <a:lnTo>
                      <a:pt x="334" y="228"/>
                    </a:lnTo>
                    <a:lnTo>
                      <a:pt x="347" y="225"/>
                    </a:lnTo>
                    <a:lnTo>
                      <a:pt x="359" y="221"/>
                    </a:lnTo>
                    <a:lnTo>
                      <a:pt x="371" y="217"/>
                    </a:lnTo>
                    <a:lnTo>
                      <a:pt x="381" y="211"/>
                    </a:lnTo>
                    <a:lnTo>
                      <a:pt x="391" y="203"/>
                    </a:lnTo>
                    <a:lnTo>
                      <a:pt x="401" y="195"/>
                    </a:lnTo>
                    <a:lnTo>
                      <a:pt x="408" y="187"/>
                    </a:lnTo>
                    <a:lnTo>
                      <a:pt x="415" y="177"/>
                    </a:lnTo>
                    <a:lnTo>
                      <a:pt x="421" y="167"/>
                    </a:lnTo>
                    <a:lnTo>
                      <a:pt x="426" y="156"/>
                    </a:lnTo>
                    <a:lnTo>
                      <a:pt x="429" y="144"/>
                    </a:lnTo>
                    <a:lnTo>
                      <a:pt x="430" y="131"/>
                    </a:lnTo>
                    <a:lnTo>
                      <a:pt x="431" y="117"/>
                    </a:lnTo>
                    <a:lnTo>
                      <a:pt x="430" y="103"/>
                    </a:lnTo>
                    <a:lnTo>
                      <a:pt x="429" y="90"/>
                    </a:lnTo>
                    <a:lnTo>
                      <a:pt x="426" y="78"/>
                    </a:lnTo>
                    <a:lnTo>
                      <a:pt x="421" y="67"/>
                    </a:lnTo>
                    <a:lnTo>
                      <a:pt x="415" y="57"/>
                    </a:lnTo>
                    <a:lnTo>
                      <a:pt x="409" y="48"/>
                    </a:lnTo>
                    <a:lnTo>
                      <a:pt x="401" y="38"/>
                    </a:lnTo>
                    <a:lnTo>
                      <a:pt x="392" y="31"/>
                    </a:lnTo>
                    <a:lnTo>
                      <a:pt x="383" y="24"/>
                    </a:lnTo>
                    <a:lnTo>
                      <a:pt x="372" y="18"/>
                    </a:lnTo>
                    <a:lnTo>
                      <a:pt x="360" y="12"/>
                    </a:lnTo>
                    <a:lnTo>
                      <a:pt x="347" y="8"/>
                    </a:lnTo>
                    <a:lnTo>
                      <a:pt x="334" y="5"/>
                    </a:lnTo>
                    <a:lnTo>
                      <a:pt x="321" y="2"/>
                    </a:lnTo>
                    <a:lnTo>
                      <a:pt x="305" y="1"/>
                    </a:lnTo>
                    <a:lnTo>
                      <a:pt x="291" y="0"/>
                    </a:lnTo>
                    <a:close/>
                    <a:moveTo>
                      <a:pt x="214" y="168"/>
                    </a:moveTo>
                    <a:lnTo>
                      <a:pt x="165" y="168"/>
                    </a:lnTo>
                    <a:lnTo>
                      <a:pt x="165" y="68"/>
                    </a:lnTo>
                    <a:lnTo>
                      <a:pt x="214" y="68"/>
                    </a:lnTo>
                    <a:lnTo>
                      <a:pt x="227" y="68"/>
                    </a:lnTo>
                    <a:lnTo>
                      <a:pt x="239" y="70"/>
                    </a:lnTo>
                    <a:lnTo>
                      <a:pt x="249" y="74"/>
                    </a:lnTo>
                    <a:lnTo>
                      <a:pt x="259" y="78"/>
                    </a:lnTo>
                    <a:lnTo>
                      <a:pt x="267" y="86"/>
                    </a:lnTo>
                    <a:lnTo>
                      <a:pt x="273" y="94"/>
                    </a:lnTo>
                    <a:lnTo>
                      <a:pt x="277" y="105"/>
                    </a:lnTo>
                    <a:lnTo>
                      <a:pt x="278" y="117"/>
                    </a:lnTo>
                    <a:lnTo>
                      <a:pt x="277" y="130"/>
                    </a:lnTo>
                    <a:lnTo>
                      <a:pt x="272" y="140"/>
                    </a:lnTo>
                    <a:lnTo>
                      <a:pt x="266" y="149"/>
                    </a:lnTo>
                    <a:lnTo>
                      <a:pt x="259" y="156"/>
                    </a:lnTo>
                    <a:lnTo>
                      <a:pt x="249" y="161"/>
                    </a:lnTo>
                    <a:lnTo>
                      <a:pt x="239" y="164"/>
                    </a:lnTo>
                    <a:lnTo>
                      <a:pt x="227" y="167"/>
                    </a:lnTo>
                    <a:lnTo>
                      <a:pt x="21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  <p:sp>
            <p:nvSpPr>
              <p:cNvPr id="378" name="Freeform 17">
                <a:extLst>
                  <a:ext uri="{FF2B5EF4-FFF2-40B4-BE49-F238E27FC236}">
                    <a16:creationId xmlns:a16="http://schemas.microsoft.com/office/drawing/2014/main" id="{4A8A3614-7CC5-7434-585A-B95FF2D3DE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9350" y="207963"/>
                <a:ext cx="201613" cy="192087"/>
              </a:xfrm>
              <a:custGeom>
                <a:avLst/>
                <a:gdLst>
                  <a:gd name="T0" fmla="*/ 2147483647 w 380"/>
                  <a:gd name="T1" fmla="*/ 2147483647 h 361"/>
                  <a:gd name="T2" fmla="*/ 2147483647 w 380"/>
                  <a:gd name="T3" fmla="*/ 2147483647 h 361"/>
                  <a:gd name="T4" fmla="*/ 2147483647 w 380"/>
                  <a:gd name="T5" fmla="*/ 2147483647 h 361"/>
                  <a:gd name="T6" fmla="*/ 2147483647 w 380"/>
                  <a:gd name="T7" fmla="*/ 2147483647 h 361"/>
                  <a:gd name="T8" fmla="*/ 2147483647 w 380"/>
                  <a:gd name="T9" fmla="*/ 2147483647 h 361"/>
                  <a:gd name="T10" fmla="*/ 2147483647 w 380"/>
                  <a:gd name="T11" fmla="*/ 2147483647 h 361"/>
                  <a:gd name="T12" fmla="*/ 2147483647 w 380"/>
                  <a:gd name="T13" fmla="*/ 2147483647 h 361"/>
                  <a:gd name="T14" fmla="*/ 2147483647 w 380"/>
                  <a:gd name="T15" fmla="*/ 2147483647 h 361"/>
                  <a:gd name="T16" fmla="*/ 2147483647 w 380"/>
                  <a:gd name="T17" fmla="*/ 2147483647 h 361"/>
                  <a:gd name="T18" fmla="*/ 2147483647 w 380"/>
                  <a:gd name="T19" fmla="*/ 2147483647 h 361"/>
                  <a:gd name="T20" fmla="*/ 2147483647 w 380"/>
                  <a:gd name="T21" fmla="*/ 2147483647 h 361"/>
                  <a:gd name="T22" fmla="*/ 2147483647 w 380"/>
                  <a:gd name="T23" fmla="*/ 2147483647 h 361"/>
                  <a:gd name="T24" fmla="*/ 2147483647 w 380"/>
                  <a:gd name="T25" fmla="*/ 2147483647 h 361"/>
                  <a:gd name="T26" fmla="*/ 2147483647 w 380"/>
                  <a:gd name="T27" fmla="*/ 2147483647 h 361"/>
                  <a:gd name="T28" fmla="*/ 2147483647 w 380"/>
                  <a:gd name="T29" fmla="*/ 2147483647 h 361"/>
                  <a:gd name="T30" fmla="*/ 2147483647 w 380"/>
                  <a:gd name="T31" fmla="*/ 2147483647 h 361"/>
                  <a:gd name="T32" fmla="*/ 2147483647 w 380"/>
                  <a:gd name="T33" fmla="*/ 2147483647 h 361"/>
                  <a:gd name="T34" fmla="*/ 2147483647 w 380"/>
                  <a:gd name="T35" fmla="*/ 2147483647 h 361"/>
                  <a:gd name="T36" fmla="*/ 2147483647 w 380"/>
                  <a:gd name="T37" fmla="*/ 2147483647 h 361"/>
                  <a:gd name="T38" fmla="*/ 2147483647 w 380"/>
                  <a:gd name="T39" fmla="*/ 2147483647 h 361"/>
                  <a:gd name="T40" fmla="*/ 2147483647 w 380"/>
                  <a:gd name="T41" fmla="*/ 2147483647 h 361"/>
                  <a:gd name="T42" fmla="*/ 2147483647 w 380"/>
                  <a:gd name="T43" fmla="*/ 2147483647 h 361"/>
                  <a:gd name="T44" fmla="*/ 2147483647 w 380"/>
                  <a:gd name="T45" fmla="*/ 2147483647 h 361"/>
                  <a:gd name="T46" fmla="*/ 2147483647 w 380"/>
                  <a:gd name="T47" fmla="*/ 2147483647 h 361"/>
                  <a:gd name="T48" fmla="*/ 2147483647 w 380"/>
                  <a:gd name="T49" fmla="*/ 2147483647 h 361"/>
                  <a:gd name="T50" fmla="*/ 2147483647 w 380"/>
                  <a:gd name="T51" fmla="*/ 2147483647 h 361"/>
                  <a:gd name="T52" fmla="*/ 2147483647 w 380"/>
                  <a:gd name="T53" fmla="*/ 2147483647 h 361"/>
                  <a:gd name="T54" fmla="*/ 2147483647 w 380"/>
                  <a:gd name="T55" fmla="*/ 2147483647 h 361"/>
                  <a:gd name="T56" fmla="*/ 0 w 380"/>
                  <a:gd name="T57" fmla="*/ 2147483647 h 361"/>
                  <a:gd name="T58" fmla="*/ 0 w 380"/>
                  <a:gd name="T59" fmla="*/ 2147483647 h 361"/>
                  <a:gd name="T60" fmla="*/ 2147483647 w 380"/>
                  <a:gd name="T61" fmla="*/ 2147483647 h 361"/>
                  <a:gd name="T62" fmla="*/ 2147483647 w 380"/>
                  <a:gd name="T63" fmla="*/ 2147483647 h 361"/>
                  <a:gd name="T64" fmla="*/ 2147483647 w 380"/>
                  <a:gd name="T65" fmla="*/ 2147483647 h 361"/>
                  <a:gd name="T66" fmla="*/ 2147483647 w 380"/>
                  <a:gd name="T67" fmla="*/ 2147483647 h 361"/>
                  <a:gd name="T68" fmla="*/ 2147483647 w 380"/>
                  <a:gd name="T69" fmla="*/ 2147483647 h 361"/>
                  <a:gd name="T70" fmla="*/ 2147483647 w 380"/>
                  <a:gd name="T71" fmla="*/ 2147483647 h 361"/>
                  <a:gd name="T72" fmla="*/ 2147483647 w 380"/>
                  <a:gd name="T73" fmla="*/ 2147483647 h 361"/>
                  <a:gd name="T74" fmla="*/ 2147483647 w 380"/>
                  <a:gd name="T75" fmla="*/ 2147483647 h 361"/>
                  <a:gd name="T76" fmla="*/ 2147483647 w 380"/>
                  <a:gd name="T77" fmla="*/ 2147483647 h 361"/>
                  <a:gd name="T78" fmla="*/ 2147483647 w 380"/>
                  <a:gd name="T79" fmla="*/ 2147483647 h 361"/>
                  <a:gd name="T80" fmla="*/ 2147483647 w 380"/>
                  <a:gd name="T81" fmla="*/ 2147483647 h 361"/>
                  <a:gd name="T82" fmla="*/ 2147483647 w 380"/>
                  <a:gd name="T83" fmla="*/ 2147483647 h 361"/>
                  <a:gd name="T84" fmla="*/ 0 w 380"/>
                  <a:gd name="T85" fmla="*/ 0 h 361"/>
                  <a:gd name="T86" fmla="*/ 2147483647 w 380"/>
                  <a:gd name="T87" fmla="*/ 0 h 361"/>
                  <a:gd name="T88" fmla="*/ 2147483647 w 380"/>
                  <a:gd name="T89" fmla="*/ 2147483647 h 3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80" h="361">
                    <a:moveTo>
                      <a:pt x="380" y="84"/>
                    </a:moveTo>
                    <a:lnTo>
                      <a:pt x="380" y="84"/>
                    </a:lnTo>
                    <a:lnTo>
                      <a:pt x="378" y="83"/>
                    </a:lnTo>
                    <a:lnTo>
                      <a:pt x="370" y="80"/>
                    </a:lnTo>
                    <a:lnTo>
                      <a:pt x="355" y="76"/>
                    </a:lnTo>
                    <a:lnTo>
                      <a:pt x="347" y="75"/>
                    </a:lnTo>
                    <a:lnTo>
                      <a:pt x="338" y="75"/>
                    </a:lnTo>
                    <a:lnTo>
                      <a:pt x="164" y="75"/>
                    </a:lnTo>
                    <a:lnTo>
                      <a:pt x="164" y="161"/>
                    </a:lnTo>
                    <a:lnTo>
                      <a:pt x="303" y="161"/>
                    </a:lnTo>
                    <a:lnTo>
                      <a:pt x="322" y="161"/>
                    </a:lnTo>
                    <a:lnTo>
                      <a:pt x="336" y="158"/>
                    </a:lnTo>
                    <a:lnTo>
                      <a:pt x="350" y="155"/>
                    </a:lnTo>
                    <a:lnTo>
                      <a:pt x="350" y="240"/>
                    </a:lnTo>
                    <a:lnTo>
                      <a:pt x="346" y="239"/>
                    </a:lnTo>
                    <a:lnTo>
                      <a:pt x="336" y="237"/>
                    </a:lnTo>
                    <a:lnTo>
                      <a:pt x="322" y="234"/>
                    </a:lnTo>
                    <a:lnTo>
                      <a:pt x="303" y="233"/>
                    </a:lnTo>
                    <a:lnTo>
                      <a:pt x="164" y="233"/>
                    </a:lnTo>
                    <a:lnTo>
                      <a:pt x="164" y="321"/>
                    </a:lnTo>
                    <a:lnTo>
                      <a:pt x="164" y="331"/>
                    </a:lnTo>
                    <a:lnTo>
                      <a:pt x="165" y="338"/>
                    </a:lnTo>
                    <a:lnTo>
                      <a:pt x="169" y="351"/>
                    </a:lnTo>
                    <a:lnTo>
                      <a:pt x="172" y="358"/>
                    </a:lnTo>
                    <a:lnTo>
                      <a:pt x="173" y="361"/>
                    </a:lnTo>
                    <a:lnTo>
                      <a:pt x="0" y="361"/>
                    </a:lnTo>
                    <a:lnTo>
                      <a:pt x="1" y="358"/>
                    </a:lnTo>
                    <a:lnTo>
                      <a:pt x="4" y="351"/>
                    </a:lnTo>
                    <a:lnTo>
                      <a:pt x="8" y="338"/>
                    </a:lnTo>
                    <a:lnTo>
                      <a:pt x="9" y="331"/>
                    </a:lnTo>
                    <a:lnTo>
                      <a:pt x="10" y="321"/>
                    </a:lnTo>
                    <a:lnTo>
                      <a:pt x="10" y="40"/>
                    </a:lnTo>
                    <a:lnTo>
                      <a:pt x="9" y="31"/>
                    </a:lnTo>
                    <a:lnTo>
                      <a:pt x="8" y="23"/>
                    </a:lnTo>
                    <a:lnTo>
                      <a:pt x="7" y="15"/>
                    </a:lnTo>
                    <a:lnTo>
                      <a:pt x="4" y="9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380" y="0"/>
                    </a:lnTo>
                    <a:lnTo>
                      <a:pt x="380" y="8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</p:grpSp>
        <p:pic>
          <p:nvPicPr>
            <p:cNvPr id="17" name="Picture 16" descr="https://www.canvia.com/contents/web/img/logo-interna.png">
              <a:extLst>
                <a:ext uri="{FF2B5EF4-FFF2-40B4-BE49-F238E27FC236}">
                  <a16:creationId xmlns:a16="http://schemas.microsoft.com/office/drawing/2014/main" id="{5B0FFE80-F640-B3AB-F9DC-7F6AD2221DA1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0281" y="4176271"/>
              <a:ext cx="688339" cy="17215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602DC74-F95C-4189-123F-3C6F85C3CB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476" t="5632" r="10990" b="13468"/>
            <a:stretch/>
          </p:blipFill>
          <p:spPr>
            <a:xfrm>
              <a:off x="5598590" y="1804136"/>
              <a:ext cx="641865" cy="457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FFA1692-40C9-3D2F-40B0-EE542F6C2E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7816"/>
            <a:stretch/>
          </p:blipFill>
          <p:spPr>
            <a:xfrm>
              <a:off x="7399291" y="3150696"/>
              <a:ext cx="606218" cy="2172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34" name="Picture 233">
              <a:extLst>
                <a:ext uri="{FF2B5EF4-FFF2-40B4-BE49-F238E27FC236}">
                  <a16:creationId xmlns:a16="http://schemas.microsoft.com/office/drawing/2014/main" id="{5EB9A7CE-7622-28AA-BA17-F88F93CA6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95941" y="2973217"/>
              <a:ext cx="575680" cy="195364"/>
            </a:xfrm>
            <a:prstGeom prst="rect">
              <a:avLst/>
            </a:prstGeom>
          </p:spPr>
        </p:pic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B8A5ECD-8CB5-8359-F7DD-A5E504D1A6EE}"/>
                </a:ext>
              </a:extLst>
            </p:cNvPr>
            <p:cNvSpPr txBox="1"/>
            <p:nvPr/>
          </p:nvSpPr>
          <p:spPr>
            <a:xfrm>
              <a:off x="8936887" y="4100350"/>
              <a:ext cx="34102" cy="291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Franklin Gothic Book" panose="020B0503020102020204"/>
                </a:defRPr>
              </a:lvl1pPr>
            </a:lstStyle>
            <a:p>
              <a:pPr algn="l" rtl="0"/>
              <a:r>
                <a:rPr lang="en-GB" sz="1293" noProof="0" dirty="0">
                  <a:solidFill>
                    <a:schemeClr val="tx1"/>
                  </a:solidFill>
                </a:rPr>
                <a:t>*</a:t>
              </a:r>
            </a:p>
          </p:txBody>
        </p:sp>
        <p:pic>
          <p:nvPicPr>
            <p:cNvPr id="244" name="Picture 243">
              <a:extLst>
                <a:ext uri="{FF2B5EF4-FFF2-40B4-BE49-F238E27FC236}">
                  <a16:creationId xmlns:a16="http://schemas.microsoft.com/office/drawing/2014/main" id="{9BC358B7-E9A7-0F01-C31A-BBF49E2A9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3557" y="3635863"/>
              <a:ext cx="644857" cy="259270"/>
            </a:xfrm>
            <a:prstGeom prst="rect">
              <a:avLst/>
            </a:prstGeom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CDE7BCBB-B788-1E80-F140-DB2612BBF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978" y="3009867"/>
              <a:ext cx="388272" cy="398633"/>
            </a:xfrm>
            <a:prstGeom prst="rect">
              <a:avLst/>
            </a:prstGeom>
          </p:spPr>
        </p:pic>
        <p:pic>
          <p:nvPicPr>
            <p:cNvPr id="258" name="Picture 2" descr="Em breve um site totalmente renovado para você!">
              <a:extLst>
                <a:ext uri="{FF2B5EF4-FFF2-40B4-BE49-F238E27FC236}">
                  <a16:creationId xmlns:a16="http://schemas.microsoft.com/office/drawing/2014/main" id="{3BAD92F7-D456-C281-2A65-EE98D3A9A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223" y="3511850"/>
              <a:ext cx="654924" cy="451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Imagen 15" descr="G:\RRII Marca y Beneficios\Branding\MARCA\Logos La CAJA\LogoLaCajadigitalRGB250x250(Original).png">
              <a:extLst>
                <a:ext uri="{FF2B5EF4-FFF2-40B4-BE49-F238E27FC236}">
                  <a16:creationId xmlns:a16="http://schemas.microsoft.com/office/drawing/2014/main" id="{869CF5B1-871E-9861-F495-7654D266D142}"/>
                </a:ext>
              </a:extLst>
            </p:cNvPr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8607" y="2406591"/>
              <a:ext cx="307736" cy="3025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3" name="Picture 262">
              <a:extLst>
                <a:ext uri="{FF2B5EF4-FFF2-40B4-BE49-F238E27FC236}">
                  <a16:creationId xmlns:a16="http://schemas.microsoft.com/office/drawing/2014/main" id="{4B51788C-19AB-3DFF-1D4C-48E0637FF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7603" y="2558399"/>
              <a:ext cx="349844" cy="28491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EB168886-1619-2C69-5EAA-85739D0EA350}"/>
                </a:ext>
              </a:extLst>
            </p:cNvPr>
            <p:cNvSpPr txBox="1"/>
            <p:nvPr/>
          </p:nvSpPr>
          <p:spPr>
            <a:xfrm>
              <a:off x="5460817" y="2908774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3E9FD19-E50D-B489-7B9C-0D3CF9D60F9D}"/>
                </a:ext>
              </a:extLst>
            </p:cNvPr>
            <p:cNvSpPr txBox="1"/>
            <p:nvPr/>
          </p:nvSpPr>
          <p:spPr>
            <a:xfrm>
              <a:off x="8191653" y="342056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B5B5167-ABAF-2E93-E051-4E936EADB271}"/>
                </a:ext>
              </a:extLst>
            </p:cNvPr>
            <p:cNvSpPr txBox="1"/>
            <p:nvPr/>
          </p:nvSpPr>
          <p:spPr>
            <a:xfrm>
              <a:off x="9124960" y="3389089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2651424-0E84-1EFA-8F87-3679593F3757}"/>
                </a:ext>
              </a:extLst>
            </p:cNvPr>
            <p:cNvSpPr txBox="1"/>
            <p:nvPr/>
          </p:nvSpPr>
          <p:spPr>
            <a:xfrm>
              <a:off x="7216604" y="2875428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7E1C9840-5B0A-B606-E366-0271F0CFE6EC}"/>
                </a:ext>
              </a:extLst>
            </p:cNvPr>
            <p:cNvSpPr txBox="1"/>
            <p:nvPr/>
          </p:nvSpPr>
          <p:spPr>
            <a:xfrm>
              <a:off x="9891611" y="121978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5BC9216A-BA76-D455-04AC-92D68BB5AB14}"/>
                </a:ext>
              </a:extLst>
            </p:cNvPr>
            <p:cNvSpPr txBox="1"/>
            <p:nvPr/>
          </p:nvSpPr>
          <p:spPr>
            <a:xfrm>
              <a:off x="6352215" y="3447779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pic>
          <p:nvPicPr>
            <p:cNvPr id="271" name="Picture 270" descr="A picture containing drawing  Description automatically generated">
              <a:extLst>
                <a:ext uri="{FF2B5EF4-FFF2-40B4-BE49-F238E27FC236}">
                  <a16:creationId xmlns:a16="http://schemas.microsoft.com/office/drawing/2014/main" id="{3C73F203-97EE-F56C-9BEE-2638D45B3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98267" y="2446909"/>
              <a:ext cx="622409" cy="406594"/>
            </a:xfrm>
            <a:prstGeom prst="rect">
              <a:avLst/>
            </a:prstGeom>
          </p:spPr>
        </p:pic>
        <p:pic>
          <p:nvPicPr>
            <p:cNvPr id="274" name="Picture 2" descr="Comentários CESARI avaliações e comentários de funcionários | Catho">
              <a:extLst>
                <a:ext uri="{FF2B5EF4-FFF2-40B4-BE49-F238E27FC236}">
                  <a16:creationId xmlns:a16="http://schemas.microsoft.com/office/drawing/2014/main" id="{6BFE1F48-DED0-5C27-FDF1-A89295CAA8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6375" b="-2053"/>
            <a:stretch/>
          </p:blipFill>
          <p:spPr bwMode="auto">
            <a:xfrm>
              <a:off x="6501793" y="4136604"/>
              <a:ext cx="588564" cy="41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2" descr="LH LafargeHolcim | Brands of the World™ | Download vector logos and  logotypes">
              <a:extLst>
                <a:ext uri="{FF2B5EF4-FFF2-40B4-BE49-F238E27FC236}">
                  <a16:creationId xmlns:a16="http://schemas.microsoft.com/office/drawing/2014/main" id="{F0E972C8-8C3A-10C0-02DE-9AD847C034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452555" y="2985527"/>
              <a:ext cx="707660" cy="436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A2707C0F-37F6-FAE8-8F58-D80F3821EE89}"/>
                </a:ext>
              </a:extLst>
            </p:cNvPr>
            <p:cNvSpPr txBox="1"/>
            <p:nvPr/>
          </p:nvSpPr>
          <p:spPr>
            <a:xfrm>
              <a:off x="6372703" y="2933019"/>
              <a:ext cx="212577" cy="291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738498" rtl="0">
                <a:defRPr/>
              </a:pPr>
              <a:r>
                <a:rPr lang="en-GB" sz="1293" b="1" noProof="0" dirty="0">
                  <a:latin typeface="Franklin Gothic Book" panose="020B0503020102020204"/>
                </a:rPr>
                <a:t>*</a:t>
              </a:r>
              <a:endParaRPr lang="en-GB" sz="1131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80" name="Picture 279">
              <a:extLst>
                <a:ext uri="{FF2B5EF4-FFF2-40B4-BE49-F238E27FC236}">
                  <a16:creationId xmlns:a16="http://schemas.microsoft.com/office/drawing/2014/main" id="{1DF2EB41-78C6-4CD8-42FF-A447D152E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0878" y="1193463"/>
              <a:ext cx="491269" cy="421573"/>
            </a:xfrm>
            <a:prstGeom prst="rect">
              <a:avLst/>
            </a:prstGeom>
          </p:spPr>
        </p:pic>
        <p:pic>
          <p:nvPicPr>
            <p:cNvPr id="281" name="Picture 280">
              <a:extLst>
                <a:ext uri="{FF2B5EF4-FFF2-40B4-BE49-F238E27FC236}">
                  <a16:creationId xmlns:a16="http://schemas.microsoft.com/office/drawing/2014/main" id="{FA3185E1-CAF2-F578-9B24-FA66D31A9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7644" y="3019636"/>
              <a:ext cx="747503" cy="326472"/>
            </a:xfrm>
            <a:prstGeom prst="rect">
              <a:avLst/>
            </a:prstGeom>
          </p:spPr>
        </p:pic>
        <p:pic>
          <p:nvPicPr>
            <p:cNvPr id="282" name="Picture 281">
              <a:extLst>
                <a:ext uri="{FF2B5EF4-FFF2-40B4-BE49-F238E27FC236}">
                  <a16:creationId xmlns:a16="http://schemas.microsoft.com/office/drawing/2014/main" id="{0F67FA88-A119-98A5-5702-44EED09461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94168" y="1533221"/>
              <a:ext cx="425814" cy="207387"/>
            </a:xfrm>
            <a:prstGeom prst="rect">
              <a:avLst/>
            </a:prstGeom>
          </p:spPr>
        </p:pic>
        <p:pic>
          <p:nvPicPr>
            <p:cNvPr id="284" name="Picture 283">
              <a:extLst>
                <a:ext uri="{FF2B5EF4-FFF2-40B4-BE49-F238E27FC236}">
                  <a16:creationId xmlns:a16="http://schemas.microsoft.com/office/drawing/2014/main" id="{99D53BE0-56DA-89B0-70A2-FB6730C7C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0544" y="1334084"/>
              <a:ext cx="747576" cy="293815"/>
            </a:xfrm>
            <a:prstGeom prst="rect">
              <a:avLst/>
            </a:prstGeom>
          </p:spPr>
        </p:pic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0EA8F609-3144-9EC1-C492-063DDDBA12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2165" y="3042665"/>
              <a:ext cx="657718" cy="258499"/>
            </a:xfrm>
            <a:prstGeom prst="rect">
              <a:avLst/>
            </a:prstGeom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2A9F2A89-0B0A-4221-65BD-F106795ACAC0}"/>
                </a:ext>
              </a:extLst>
            </p:cNvPr>
            <p:cNvSpPr txBox="1"/>
            <p:nvPr/>
          </p:nvSpPr>
          <p:spPr>
            <a:xfrm>
              <a:off x="8221647" y="112740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C2006BD4-5C69-FF48-8C3C-AAB77BF33DF2}"/>
                </a:ext>
              </a:extLst>
            </p:cNvPr>
            <p:cNvSpPr txBox="1"/>
            <p:nvPr/>
          </p:nvSpPr>
          <p:spPr>
            <a:xfrm>
              <a:off x="6351305" y="1172974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pic>
          <p:nvPicPr>
            <p:cNvPr id="289" name="Picture 288">
              <a:extLst>
                <a:ext uri="{FF2B5EF4-FFF2-40B4-BE49-F238E27FC236}">
                  <a16:creationId xmlns:a16="http://schemas.microsoft.com/office/drawing/2014/main" id="{26B825C7-55FC-3691-EA85-24EAA4F73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58965" y="4155192"/>
              <a:ext cx="681079" cy="331430"/>
            </a:xfrm>
            <a:prstGeom prst="rect">
              <a:avLst/>
            </a:prstGeom>
          </p:spPr>
        </p:pic>
        <p:pic>
          <p:nvPicPr>
            <p:cNvPr id="297" name="Picture 296" descr="LATAM Airlines Group - Latest News | TravelPulse">
              <a:extLst>
                <a:ext uri="{FF2B5EF4-FFF2-40B4-BE49-F238E27FC236}">
                  <a16:creationId xmlns:a16="http://schemas.microsoft.com/office/drawing/2014/main" id="{DB8663F9-25CC-716B-4A70-9F5078AA33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16557" y="2481137"/>
              <a:ext cx="695147" cy="268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1" name="Picture 300">
              <a:extLst>
                <a:ext uri="{FF2B5EF4-FFF2-40B4-BE49-F238E27FC236}">
                  <a16:creationId xmlns:a16="http://schemas.microsoft.com/office/drawing/2014/main" id="{CE543F72-05CE-00B1-C882-A1226D8E9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669" y="1858655"/>
              <a:ext cx="557430" cy="332888"/>
            </a:xfrm>
            <a:prstGeom prst="rect">
              <a:avLst/>
            </a:prstGeom>
          </p:spPr>
        </p:pic>
        <p:pic>
          <p:nvPicPr>
            <p:cNvPr id="303" name="Picture 6" descr="Home Page - Biosev">
              <a:extLst>
                <a:ext uri="{FF2B5EF4-FFF2-40B4-BE49-F238E27FC236}">
                  <a16:creationId xmlns:a16="http://schemas.microsoft.com/office/drawing/2014/main" id="{D47141BC-3C4B-B3D1-4D81-87093E176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7644" y="4636248"/>
              <a:ext cx="844625" cy="53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4" name="Picture 2">
              <a:extLst>
                <a:ext uri="{FF2B5EF4-FFF2-40B4-BE49-F238E27FC236}">
                  <a16:creationId xmlns:a16="http://schemas.microsoft.com/office/drawing/2014/main" id="{55510846-910F-FD61-E3C1-52D7C0CAFE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6471" y="2401421"/>
              <a:ext cx="486457" cy="377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1D96D7C5-B572-E0C6-28D2-A9CDC8C15FFB}"/>
                </a:ext>
              </a:extLst>
            </p:cNvPr>
            <p:cNvSpPr txBox="1"/>
            <p:nvPr/>
          </p:nvSpPr>
          <p:spPr>
            <a:xfrm>
              <a:off x="8248823" y="1759222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40B6C4CF-AAF3-380F-60A2-7EBDE5599E7C}"/>
                </a:ext>
              </a:extLst>
            </p:cNvPr>
            <p:cNvSpPr txBox="1"/>
            <p:nvPr/>
          </p:nvSpPr>
          <p:spPr>
            <a:xfrm>
              <a:off x="4586113" y="2908364"/>
              <a:ext cx="274316" cy="337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590" b="1" noProof="0" dirty="0">
                  <a:latin typeface="Franklin Gothic Book" panose="020B0503020102020204"/>
                </a:rPr>
                <a:t>*</a:t>
              </a:r>
              <a:endParaRPr lang="en-GB" sz="1590" noProof="0" dirty="0"/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48F1B011-4230-37FA-B172-29E23B632F3B}"/>
                </a:ext>
              </a:extLst>
            </p:cNvPr>
            <p:cNvSpPr txBox="1"/>
            <p:nvPr/>
          </p:nvSpPr>
          <p:spPr>
            <a:xfrm>
              <a:off x="5479130" y="1181097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6627983C-4375-F1E9-EF34-769314B21F2A}"/>
                </a:ext>
              </a:extLst>
            </p:cNvPr>
            <p:cNvSpPr txBox="1"/>
            <p:nvPr/>
          </p:nvSpPr>
          <p:spPr>
            <a:xfrm>
              <a:off x="9144968" y="2826479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39D69E2C-F442-2CCC-5861-E7DDC487B2E1}"/>
                </a:ext>
              </a:extLst>
            </p:cNvPr>
            <p:cNvSpPr txBox="1"/>
            <p:nvPr/>
          </p:nvSpPr>
          <p:spPr>
            <a:xfrm>
              <a:off x="6406545" y="2366225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506ECB82-4778-AB29-6641-1ED2E632D476}"/>
                </a:ext>
              </a:extLst>
            </p:cNvPr>
            <p:cNvSpPr txBox="1"/>
            <p:nvPr/>
          </p:nvSpPr>
          <p:spPr>
            <a:xfrm>
              <a:off x="4576516" y="3431115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pic>
          <p:nvPicPr>
            <p:cNvPr id="312" name="Picture 311">
              <a:extLst>
                <a:ext uri="{FF2B5EF4-FFF2-40B4-BE49-F238E27FC236}">
                  <a16:creationId xmlns:a16="http://schemas.microsoft.com/office/drawing/2014/main" id="{3124CFE3-7B71-8466-9B39-413EC6346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2691" y="1431395"/>
              <a:ext cx="629956" cy="149861"/>
            </a:xfrm>
            <a:prstGeom prst="rect">
              <a:avLst/>
            </a:prstGeom>
          </p:spPr>
        </p:pic>
        <p:pic>
          <p:nvPicPr>
            <p:cNvPr id="313" name="Imagem 5">
              <a:extLst>
                <a:ext uri="{FF2B5EF4-FFF2-40B4-BE49-F238E27FC236}">
                  <a16:creationId xmlns:a16="http://schemas.microsoft.com/office/drawing/2014/main" id="{85E2C1EF-BB2B-1B4E-85D9-E62333385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682" t="2183" r="20164" b="2417"/>
            <a:stretch/>
          </p:blipFill>
          <p:spPr>
            <a:xfrm>
              <a:off x="8497555" y="1835851"/>
              <a:ext cx="360573" cy="3663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4" name="Picture 4" descr="Neoenergia: a energia do futuro - Neoenergia">
              <a:extLst>
                <a:ext uri="{FF2B5EF4-FFF2-40B4-BE49-F238E27FC236}">
                  <a16:creationId xmlns:a16="http://schemas.microsoft.com/office/drawing/2014/main" id="{B2F377E2-803F-3379-1A7C-B6372309BD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41115" y="1185513"/>
              <a:ext cx="729225" cy="375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5" name="Picture 4" descr="Logo de Iberdrola: la historia y el significado del logotipo, la marca y el  símbolo. | png, vector">
              <a:extLst>
                <a:ext uri="{FF2B5EF4-FFF2-40B4-BE49-F238E27FC236}">
                  <a16:creationId xmlns:a16="http://schemas.microsoft.com/office/drawing/2014/main" id="{07A0BF72-5DD7-AD84-0BD5-1C0557BF50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00178" y="1535726"/>
              <a:ext cx="630253" cy="11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8F35CBEF-CC60-235E-E1B8-532FBDE64948}"/>
                </a:ext>
              </a:extLst>
            </p:cNvPr>
            <p:cNvSpPr txBox="1"/>
            <p:nvPr/>
          </p:nvSpPr>
          <p:spPr>
            <a:xfrm>
              <a:off x="7632451" y="1120524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0B3BF56-4DC5-8FC2-4F88-8D09C453D508}"/>
                </a:ext>
              </a:extLst>
            </p:cNvPr>
            <p:cNvSpPr txBox="1"/>
            <p:nvPr/>
          </p:nvSpPr>
          <p:spPr>
            <a:xfrm>
              <a:off x="10727947" y="1231110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BA39CCDD-CFD6-EDD8-AC1F-282DA4650AAC}"/>
                </a:ext>
              </a:extLst>
            </p:cNvPr>
            <p:cNvSpPr txBox="1"/>
            <p:nvPr/>
          </p:nvSpPr>
          <p:spPr>
            <a:xfrm>
              <a:off x="4617585" y="1184819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B2442BC4-B76B-63D9-921E-EE7402446550}"/>
                </a:ext>
              </a:extLst>
            </p:cNvPr>
            <p:cNvSpPr txBox="1"/>
            <p:nvPr/>
          </p:nvSpPr>
          <p:spPr>
            <a:xfrm>
              <a:off x="5444653" y="1793370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92DFE45D-A131-3578-227D-48E98A64E313}"/>
                </a:ext>
              </a:extLst>
            </p:cNvPr>
            <p:cNvSpPr txBox="1"/>
            <p:nvPr/>
          </p:nvSpPr>
          <p:spPr>
            <a:xfrm>
              <a:off x="7847096" y="2307367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pic>
          <p:nvPicPr>
            <p:cNvPr id="321" name="Imagem 3">
              <a:extLst>
                <a:ext uri="{FF2B5EF4-FFF2-40B4-BE49-F238E27FC236}">
                  <a16:creationId xmlns:a16="http://schemas.microsoft.com/office/drawing/2014/main" id="{24F596E2-E559-037F-99E9-17B48C46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1179" y="3224391"/>
              <a:ext cx="658478" cy="132796"/>
            </a:xfrm>
            <a:prstGeom prst="rect">
              <a:avLst/>
            </a:prstGeom>
          </p:spPr>
        </p:pic>
        <p:pic>
          <p:nvPicPr>
            <p:cNvPr id="322" name="Picture 321">
              <a:extLst>
                <a:ext uri="{FF2B5EF4-FFF2-40B4-BE49-F238E27FC236}">
                  <a16:creationId xmlns:a16="http://schemas.microsoft.com/office/drawing/2014/main" id="{11DFFF56-E594-81EE-51A1-C382CAD8D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99691" y="4375278"/>
              <a:ext cx="692084" cy="182081"/>
            </a:xfrm>
            <a:prstGeom prst="rect">
              <a:avLst/>
            </a:prstGeom>
          </p:spPr>
        </p:pic>
        <p:pic>
          <p:nvPicPr>
            <p:cNvPr id="323" name="Picture 2" descr="Multa a Telecom Personal por no cumplir con la garantía de un producto">
              <a:extLst>
                <a:ext uri="{FF2B5EF4-FFF2-40B4-BE49-F238E27FC236}">
                  <a16:creationId xmlns:a16="http://schemas.microsoft.com/office/drawing/2014/main" id="{7F9BE561-6E22-C9CF-4CA3-7E437B8A6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2856" y="4142571"/>
              <a:ext cx="599087" cy="409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A300AB60-D4CF-AFEA-DF8C-4EB682399181}"/>
                </a:ext>
              </a:extLst>
            </p:cNvPr>
            <p:cNvSpPr txBox="1"/>
            <p:nvPr/>
          </p:nvSpPr>
          <p:spPr>
            <a:xfrm>
              <a:off x="10642538" y="3487219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86E41EDD-6A0F-29C8-8F0B-CB45D25AFE6B}"/>
                </a:ext>
              </a:extLst>
            </p:cNvPr>
            <p:cNvGrpSpPr/>
            <p:nvPr/>
          </p:nvGrpSpPr>
          <p:grpSpPr>
            <a:xfrm>
              <a:off x="9092600" y="1287760"/>
              <a:ext cx="679049" cy="418375"/>
              <a:chOff x="9955857" y="1382120"/>
              <a:chExt cx="1446899" cy="868290"/>
            </a:xfrm>
          </p:grpSpPr>
          <p:pic>
            <p:nvPicPr>
              <p:cNvPr id="369" name="Picture 12">
                <a:extLst>
                  <a:ext uri="{FF2B5EF4-FFF2-40B4-BE49-F238E27FC236}">
                    <a16:creationId xmlns:a16="http://schemas.microsoft.com/office/drawing/2014/main" id="{4CBE9CDF-2BE8-37E7-F6FD-6C774CF726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55857" y="1382120"/>
                <a:ext cx="1392790" cy="2939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0" name="Picture 14" descr="Fiat Logo – PNG e Vetor – Download de Logo">
                <a:extLst>
                  <a:ext uri="{FF2B5EF4-FFF2-40B4-BE49-F238E27FC236}">
                    <a16:creationId xmlns:a16="http://schemas.microsoft.com/office/drawing/2014/main" id="{BAC777D7-1D56-C4EC-DE79-F1438A2131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57469" y="1621297"/>
                <a:ext cx="331885" cy="3318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1" name="Picture 16">
                <a:extLst>
                  <a:ext uri="{FF2B5EF4-FFF2-40B4-BE49-F238E27FC236}">
                    <a16:creationId xmlns:a16="http://schemas.microsoft.com/office/drawing/2014/main" id="{760AD646-545C-51BE-F053-61DB77FE78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16289" y="1686950"/>
                <a:ext cx="492457" cy="2143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2" name="Picture 18">
                <a:extLst>
                  <a:ext uri="{FF2B5EF4-FFF2-40B4-BE49-F238E27FC236}">
                    <a16:creationId xmlns:a16="http://schemas.microsoft.com/office/drawing/2014/main" id="{579C641F-BE9A-B856-109A-91F880CA01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43811" y="1960234"/>
                <a:ext cx="470798" cy="2703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3" name="Picture 22" descr="Peugeot apresenta nova logo na França – ALL THE CARS">
                <a:extLst>
                  <a:ext uri="{FF2B5EF4-FFF2-40B4-BE49-F238E27FC236}">
                    <a16:creationId xmlns:a16="http://schemas.microsoft.com/office/drawing/2014/main" id="{4ABD8E5D-C4ED-B994-043E-C3198255E3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18900" y="1590128"/>
                <a:ext cx="483856" cy="367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4" name="Picture 24" descr="Citroën Logo – PNG e Vetor – Download de Logo">
                <a:extLst>
                  <a:ext uri="{FF2B5EF4-FFF2-40B4-BE49-F238E27FC236}">
                    <a16:creationId xmlns:a16="http://schemas.microsoft.com/office/drawing/2014/main" id="{50F488DD-1FC1-084F-38C7-2943D03212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54230" y="1933097"/>
                <a:ext cx="377575" cy="2879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5" name="Picture 26" descr="A História dos logótipos: Alfa Romeo">
                <a:extLst>
                  <a:ext uri="{FF2B5EF4-FFF2-40B4-BE49-F238E27FC236}">
                    <a16:creationId xmlns:a16="http://schemas.microsoft.com/office/drawing/2014/main" id="{6EBCE557-8703-6A47-D8E1-FC74DD2AC8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23972" y="1943250"/>
                <a:ext cx="305795" cy="307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36" name="Picture 2">
              <a:extLst>
                <a:ext uri="{FF2B5EF4-FFF2-40B4-BE49-F238E27FC236}">
                  <a16:creationId xmlns:a16="http://schemas.microsoft.com/office/drawing/2014/main" id="{E4250C35-D882-04C3-5EFA-68D47B048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9468" t="22037" r="28306" b="62733"/>
            <a:stretch/>
          </p:blipFill>
          <p:spPr>
            <a:xfrm>
              <a:off x="10986250" y="4055317"/>
              <a:ext cx="712204" cy="503982"/>
            </a:xfrm>
            <a:prstGeom prst="rect">
              <a:avLst/>
            </a:prstGeom>
          </p:spPr>
        </p:pic>
        <p:pic>
          <p:nvPicPr>
            <p:cNvPr id="344" name="Picture 343">
              <a:extLst>
                <a:ext uri="{FF2B5EF4-FFF2-40B4-BE49-F238E27FC236}">
                  <a16:creationId xmlns:a16="http://schemas.microsoft.com/office/drawing/2014/main" id="{83913435-8499-4070-89BE-EC5B5E2020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30030" y="4195814"/>
              <a:ext cx="599887" cy="409148"/>
            </a:xfrm>
            <a:prstGeom prst="rect">
              <a:avLst/>
            </a:prstGeom>
          </p:spPr>
        </p:pic>
        <p:pic>
          <p:nvPicPr>
            <p:cNvPr id="345" name="Picture 344">
              <a:extLst>
                <a:ext uri="{FF2B5EF4-FFF2-40B4-BE49-F238E27FC236}">
                  <a16:creationId xmlns:a16="http://schemas.microsoft.com/office/drawing/2014/main" id="{3859A0A6-123F-3524-59A4-93AA7EF37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53251" y="2856726"/>
              <a:ext cx="660140" cy="450243"/>
            </a:xfrm>
            <a:prstGeom prst="rect">
              <a:avLst/>
            </a:prstGeom>
          </p:spPr>
        </p:pic>
        <p:pic>
          <p:nvPicPr>
            <p:cNvPr id="346" name="Picture 345">
              <a:extLst>
                <a:ext uri="{FF2B5EF4-FFF2-40B4-BE49-F238E27FC236}">
                  <a16:creationId xmlns:a16="http://schemas.microsoft.com/office/drawing/2014/main" id="{DA2B68C1-BB70-BCBE-5EA4-E0C021E60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09716" y="3538769"/>
              <a:ext cx="660140" cy="450243"/>
            </a:xfrm>
            <a:prstGeom prst="rect">
              <a:avLst/>
            </a:prstGeom>
          </p:spPr>
        </p:pic>
        <p:pic>
          <p:nvPicPr>
            <p:cNvPr id="347" name="Picture 2">
              <a:extLst>
                <a:ext uri="{FF2B5EF4-FFF2-40B4-BE49-F238E27FC236}">
                  <a16:creationId xmlns:a16="http://schemas.microsoft.com/office/drawing/2014/main" id="{F8042CB0-DBBF-8195-2D49-C0C2A2AE61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643" t="63220" r="59142" b="22935"/>
            <a:stretch/>
          </p:blipFill>
          <p:spPr>
            <a:xfrm>
              <a:off x="10444622" y="4190797"/>
              <a:ext cx="452250" cy="348240"/>
            </a:xfrm>
            <a:prstGeom prst="rect">
              <a:avLst/>
            </a:prstGeom>
          </p:spPr>
        </p:pic>
        <p:pic>
          <p:nvPicPr>
            <p:cNvPr id="348" name="Picture 2">
              <a:extLst>
                <a:ext uri="{FF2B5EF4-FFF2-40B4-BE49-F238E27FC236}">
                  <a16:creationId xmlns:a16="http://schemas.microsoft.com/office/drawing/2014/main" id="{15E401C2-BADE-4879-C60E-E4BC7C9D95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99" t="83844" r="58289" b="3085"/>
            <a:stretch/>
          </p:blipFill>
          <p:spPr>
            <a:xfrm>
              <a:off x="10990246" y="3483267"/>
              <a:ext cx="608252" cy="363896"/>
            </a:xfrm>
            <a:prstGeom prst="rect">
              <a:avLst/>
            </a:prstGeom>
          </p:spPr>
        </p:pic>
        <p:pic>
          <p:nvPicPr>
            <p:cNvPr id="350" name="Picture 349">
              <a:extLst>
                <a:ext uri="{FF2B5EF4-FFF2-40B4-BE49-F238E27FC236}">
                  <a16:creationId xmlns:a16="http://schemas.microsoft.com/office/drawing/2014/main" id="{A9116E1E-98AA-AC41-8394-9959E4499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/>
            <a:stretch>
              <a:fillRect/>
            </a:stretch>
          </p:blipFill>
          <p:spPr>
            <a:xfrm>
              <a:off x="10065567" y="2837625"/>
              <a:ext cx="690718" cy="412923"/>
            </a:xfrm>
            <a:prstGeom prst="rect">
              <a:avLst/>
            </a:prstGeom>
          </p:spPr>
        </p:pic>
        <p:pic>
          <p:nvPicPr>
            <p:cNvPr id="351" name="Picture 350">
              <a:extLst>
                <a:ext uri="{FF2B5EF4-FFF2-40B4-BE49-F238E27FC236}">
                  <a16:creationId xmlns:a16="http://schemas.microsoft.com/office/drawing/2014/main" id="{98496F77-2FA0-D0CB-BCA3-233170A62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/>
            <a:stretch>
              <a:fillRect/>
            </a:stretch>
          </p:blipFill>
          <p:spPr>
            <a:xfrm>
              <a:off x="9867196" y="4146375"/>
              <a:ext cx="428421" cy="457806"/>
            </a:xfrm>
            <a:prstGeom prst="rect">
              <a:avLst/>
            </a:prstGeom>
          </p:spPr>
        </p:pic>
        <p:pic>
          <p:nvPicPr>
            <p:cNvPr id="352" name="Picture 4" descr="DHL Global Forwarding Argentina S.A. (DHL Argentina) - BNamericas">
              <a:extLst>
                <a:ext uri="{FF2B5EF4-FFF2-40B4-BE49-F238E27FC236}">
                  <a16:creationId xmlns:a16="http://schemas.microsoft.com/office/drawing/2014/main" id="{79B4CCDA-2144-08D4-416C-49A78FDE0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9075" y="1890222"/>
              <a:ext cx="599988" cy="357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3" name="Picture 4" descr="Mercado Libre cambió logo y anunció descuentos en farmacias y a  monotributistas para compras online - El Economista">
              <a:extLst>
                <a:ext uri="{FF2B5EF4-FFF2-40B4-BE49-F238E27FC236}">
                  <a16:creationId xmlns:a16="http://schemas.microsoft.com/office/drawing/2014/main" id="{07F16AC0-7E4F-AD6C-5250-694376CFF5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1" t="13687" r="14452"/>
            <a:stretch/>
          </p:blipFill>
          <p:spPr bwMode="auto">
            <a:xfrm>
              <a:off x="4860240" y="1301935"/>
              <a:ext cx="432696" cy="381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4" name="Picture 353">
              <a:extLst>
                <a:ext uri="{FF2B5EF4-FFF2-40B4-BE49-F238E27FC236}">
                  <a16:creationId xmlns:a16="http://schemas.microsoft.com/office/drawing/2014/main" id="{A6940EAB-EE85-8334-63FB-E5A1C812F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0898" y="4723162"/>
              <a:ext cx="253967" cy="318727"/>
            </a:xfrm>
            <a:prstGeom prst="rect">
              <a:avLst/>
            </a:prstGeom>
          </p:spPr>
        </p:pic>
        <p:pic>
          <p:nvPicPr>
            <p:cNvPr id="355" name="Picture 2">
              <a:extLst>
                <a:ext uri="{FF2B5EF4-FFF2-40B4-BE49-F238E27FC236}">
                  <a16:creationId xmlns:a16="http://schemas.microsoft.com/office/drawing/2014/main" id="{C5197961-C3CF-18B4-3420-527F2D5FD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367" y="4722629"/>
              <a:ext cx="265804" cy="272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6" name="Picture 11">
              <a:extLst>
                <a:ext uri="{FF2B5EF4-FFF2-40B4-BE49-F238E27FC236}">
                  <a16:creationId xmlns:a16="http://schemas.microsoft.com/office/drawing/2014/main" id="{03C73DD9-FD39-120B-AD65-64517BBD4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496" y="4808308"/>
              <a:ext cx="612928" cy="204179"/>
            </a:xfrm>
            <a:prstGeom prst="rect">
              <a:avLst/>
            </a:prstGeom>
          </p:spPr>
        </p:pic>
        <p:pic>
          <p:nvPicPr>
            <p:cNvPr id="357" name="Picture 356" descr="Logo, company name  Description automatically generated">
              <a:extLst>
                <a:ext uri="{FF2B5EF4-FFF2-40B4-BE49-F238E27FC236}">
                  <a16:creationId xmlns:a16="http://schemas.microsoft.com/office/drawing/2014/main" id="{A311A01C-F652-FDC1-A596-CA4BFE0AE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41380" y="2426838"/>
              <a:ext cx="381129" cy="459126"/>
            </a:xfrm>
            <a:prstGeom prst="rect">
              <a:avLst/>
            </a:prstGeom>
          </p:spPr>
        </p:pic>
        <p:pic>
          <p:nvPicPr>
            <p:cNvPr id="358" name="Picture 2" descr="The Largest Drug Safety Congress Globally | Drug Safety USA ...">
              <a:extLst>
                <a:ext uri="{FF2B5EF4-FFF2-40B4-BE49-F238E27FC236}">
                  <a16:creationId xmlns:a16="http://schemas.microsoft.com/office/drawing/2014/main" id="{91571442-F1DA-AE0C-82F2-2A379A1B65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854552" y="2218112"/>
              <a:ext cx="568529" cy="153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7" name="Picture 2" descr="Logo Profarma – Logos PNG">
              <a:extLst>
                <a:ext uri="{FF2B5EF4-FFF2-40B4-BE49-F238E27FC236}">
                  <a16:creationId xmlns:a16="http://schemas.microsoft.com/office/drawing/2014/main" id="{693575C3-0799-052E-7957-C19F0751F3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24" b="19879"/>
            <a:stretch/>
          </p:blipFill>
          <p:spPr bwMode="auto">
            <a:xfrm>
              <a:off x="10858868" y="1699852"/>
              <a:ext cx="709738" cy="395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" name="Picture 367" descr="Logo  Description automatically generated">
              <a:extLst>
                <a:ext uri="{FF2B5EF4-FFF2-40B4-BE49-F238E27FC236}">
                  <a16:creationId xmlns:a16="http://schemas.microsoft.com/office/drawing/2014/main" id="{8AB0E9A6-F3F1-AC08-D48A-4D4BFEF06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38599" y="1436387"/>
              <a:ext cx="726073" cy="178649"/>
            </a:xfrm>
            <a:prstGeom prst="rect">
              <a:avLst/>
            </a:prstGeom>
          </p:spPr>
        </p:pic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389AA9C3-A69E-DC63-0BF7-7DDAC54169EB}"/>
                </a:ext>
              </a:extLst>
            </p:cNvPr>
            <p:cNvSpPr txBox="1"/>
            <p:nvPr/>
          </p:nvSpPr>
          <p:spPr>
            <a:xfrm>
              <a:off x="5815736" y="6550223"/>
              <a:ext cx="2214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738498" rtl="0">
                <a:defRPr/>
              </a:pPr>
              <a:r>
                <a:rPr lang="en-GB" sz="1400" b="1" i="1" noProof="0" dirty="0">
                  <a:latin typeface="Franklin Gothic Book" panose="020B0503020102020204"/>
                </a:rPr>
                <a:t>*</a:t>
              </a:r>
              <a:r>
                <a:rPr lang="en-GB" sz="1200" b="1" i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100" i="1" noProof="0" dirty="0">
                  <a:latin typeface="☞GILROY-MEDIUM"/>
                </a:rPr>
                <a:t>Projects with +4 years.</a:t>
              </a:r>
            </a:p>
          </p:txBody>
        </p:sp>
        <p:pic>
          <p:nvPicPr>
            <p:cNvPr id="1026" name="Picture 2" descr="European Parliament adopts resolution on the new Circular Economy Action  Plan – Water Europe">
              <a:extLst>
                <a:ext uri="{FF2B5EF4-FFF2-40B4-BE49-F238E27FC236}">
                  <a16:creationId xmlns:a16="http://schemas.microsoft.com/office/drawing/2014/main" id="{A8F055D5-58BA-6570-E252-9433034D17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20"/>
            <a:stretch/>
          </p:blipFill>
          <p:spPr bwMode="auto">
            <a:xfrm>
              <a:off x="7302236" y="1870667"/>
              <a:ext cx="782402" cy="40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European Parliament adopts resolution on the new Circular Economy Action  Plan – Water Europe">
              <a:extLst>
                <a:ext uri="{FF2B5EF4-FFF2-40B4-BE49-F238E27FC236}">
                  <a16:creationId xmlns:a16="http://schemas.microsoft.com/office/drawing/2014/main" id="{28D92133-44C3-D6B4-FEAD-3C4F08F4EA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18" t="12035" r="43624" b="64044"/>
            <a:stretch/>
          </p:blipFill>
          <p:spPr bwMode="auto">
            <a:xfrm>
              <a:off x="7581351" y="1784390"/>
              <a:ext cx="245303" cy="271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 descr="ibm-logo – Timmaron Group">
              <a:extLst>
                <a:ext uri="{FF2B5EF4-FFF2-40B4-BE49-F238E27FC236}">
                  <a16:creationId xmlns:a16="http://schemas.microsoft.com/office/drawing/2014/main" id="{2E404E67-E8C8-55BF-6C0D-86EEA79984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91" t="20004" r="11903" b="25160"/>
            <a:stretch/>
          </p:blipFill>
          <p:spPr bwMode="auto">
            <a:xfrm>
              <a:off x="5654513" y="4761045"/>
              <a:ext cx="560040" cy="251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5" descr="meta">
              <a:extLst>
                <a:ext uri="{FF2B5EF4-FFF2-40B4-BE49-F238E27FC236}">
                  <a16:creationId xmlns:a16="http://schemas.microsoft.com/office/drawing/2014/main" id="{A11617B1-0848-BCAE-9F4A-C34F4B3739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9144" y="2515268"/>
              <a:ext cx="732654" cy="261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Volkswagen Logo PNG vector in SVG, PDF, AI, CDR format">
              <a:extLst>
                <a:ext uri="{FF2B5EF4-FFF2-40B4-BE49-F238E27FC236}">
                  <a16:creationId xmlns:a16="http://schemas.microsoft.com/office/drawing/2014/main" id="{6E1612ED-F506-B276-CC02-E9D2AA8240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29" t="9445" r="22197" b="8461"/>
            <a:stretch/>
          </p:blipFill>
          <p:spPr bwMode="auto">
            <a:xfrm>
              <a:off x="10101404" y="1307381"/>
              <a:ext cx="306927" cy="342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Logo  Description automatically generated">
              <a:extLst>
                <a:ext uri="{FF2B5EF4-FFF2-40B4-BE49-F238E27FC236}">
                  <a16:creationId xmlns:a16="http://schemas.microsoft.com/office/drawing/2014/main" id="{F2BE665C-1919-4402-E241-BB38806DC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9322" y="4807625"/>
              <a:ext cx="710726" cy="91210"/>
            </a:xfrm>
            <a:prstGeom prst="rect">
              <a:avLst/>
            </a:prstGeom>
          </p:spPr>
        </p:pic>
        <p:pic>
          <p:nvPicPr>
            <p:cNvPr id="24" name="Picture 23" descr="A logo of a company  Description automatically generated">
              <a:extLst>
                <a:ext uri="{FF2B5EF4-FFF2-40B4-BE49-F238E27FC236}">
                  <a16:creationId xmlns:a16="http://schemas.microsoft.com/office/drawing/2014/main" id="{9CC0AE55-42A8-B092-C645-5244027BB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2960" y="1850248"/>
              <a:ext cx="568529" cy="398200"/>
            </a:xfrm>
            <a:prstGeom prst="rect">
              <a:avLst/>
            </a:prstGeom>
          </p:spPr>
        </p:pic>
        <p:pic>
          <p:nvPicPr>
            <p:cNvPr id="25" name="Picture 24" descr="A logo with a red triangle  Description automatically generated">
              <a:extLst>
                <a:ext uri="{FF2B5EF4-FFF2-40B4-BE49-F238E27FC236}">
                  <a16:creationId xmlns:a16="http://schemas.microsoft.com/office/drawing/2014/main" id="{AB4D654D-D185-3CA1-B2F1-7407B5553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969" y="3483267"/>
              <a:ext cx="692783" cy="415085"/>
            </a:xfrm>
            <a:prstGeom prst="rect">
              <a:avLst/>
            </a:prstGeom>
          </p:spPr>
        </p:pic>
        <p:pic>
          <p:nvPicPr>
            <p:cNvPr id="26" name="Picture 2" descr="Bunge anuncia empresa para frete digital no Brasil; dará acesso outros... -  Notícias Agrícolas">
              <a:extLst>
                <a:ext uri="{FF2B5EF4-FFF2-40B4-BE49-F238E27FC236}">
                  <a16:creationId xmlns:a16="http://schemas.microsoft.com/office/drawing/2014/main" id="{1E8905C4-1AF0-DFE2-03BE-C1FD9BEA93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55" b="20692"/>
            <a:stretch/>
          </p:blipFill>
          <p:spPr bwMode="auto">
            <a:xfrm>
              <a:off x="8459593" y="5199002"/>
              <a:ext cx="626215" cy="192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6" descr="LIBERTY SEGUROS - Seguro de carros - Seguro Fácil Brasil">
              <a:extLst>
                <a:ext uri="{FF2B5EF4-FFF2-40B4-BE49-F238E27FC236}">
                  <a16:creationId xmlns:a16="http://schemas.microsoft.com/office/drawing/2014/main" id="{EBF1563D-6BA4-A411-30FA-D4981CBA8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9284" y="5148090"/>
              <a:ext cx="545516" cy="327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 descr="Como é trabalhar na empresa Hering | 99jobs.com">
              <a:extLst>
                <a:ext uri="{FF2B5EF4-FFF2-40B4-BE49-F238E27FC236}">
                  <a16:creationId xmlns:a16="http://schemas.microsoft.com/office/drawing/2014/main" id="{F1F3E28A-9BC3-EEB9-4FF7-56FB4670FA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484" y="5167386"/>
              <a:ext cx="357409" cy="357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C4ED874-E8CB-2111-B488-3B68E59462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553" y="5781222"/>
              <a:ext cx="667456" cy="105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2">
              <a:extLst>
                <a:ext uri="{FF2B5EF4-FFF2-40B4-BE49-F238E27FC236}">
                  <a16:creationId xmlns:a16="http://schemas.microsoft.com/office/drawing/2014/main" id="{6E881B24-749A-8E38-EA07-3A2943DDB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0745" y="5660325"/>
              <a:ext cx="675119" cy="208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8" descr="EMS • Saúde | Home">
              <a:extLst>
                <a:ext uri="{FF2B5EF4-FFF2-40B4-BE49-F238E27FC236}">
                  <a16:creationId xmlns:a16="http://schemas.microsoft.com/office/drawing/2014/main" id="{FD52350B-29C7-68DE-8DA1-AD6D5E165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0727" y="5259099"/>
              <a:ext cx="591075" cy="215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424DA6E8-67CB-4B57-EFB5-8621B813B9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6346" y="5235144"/>
              <a:ext cx="646250" cy="245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Natura Logo (PNG e SVG) Download Vetorial Transparente">
              <a:extLst>
                <a:ext uri="{FF2B5EF4-FFF2-40B4-BE49-F238E27FC236}">
                  <a16:creationId xmlns:a16="http://schemas.microsoft.com/office/drawing/2014/main" id="{39F5A6C0-23C1-7239-3BB3-762740F49C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884" y="5197349"/>
              <a:ext cx="446994" cy="340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6" descr="Home - DW LAW">
              <a:extLst>
                <a:ext uri="{FF2B5EF4-FFF2-40B4-BE49-F238E27FC236}">
                  <a16:creationId xmlns:a16="http://schemas.microsoft.com/office/drawing/2014/main" id="{A9E39837-B6B1-B5FA-6806-5BA573DDB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0521" y="5707048"/>
              <a:ext cx="720893" cy="202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0" descr="Tenda Atacado | Shopping Bonsucesso">
              <a:extLst>
                <a:ext uri="{FF2B5EF4-FFF2-40B4-BE49-F238E27FC236}">
                  <a16:creationId xmlns:a16="http://schemas.microsoft.com/office/drawing/2014/main" id="{58E6F232-8E75-9D0E-3F63-ED780D282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693" y="5692306"/>
              <a:ext cx="417113" cy="265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6" descr="Cardif BNP Paribas Group Vector Logo - Download Free SVG Icon |  Worldvectorlogo">
              <a:extLst>
                <a:ext uri="{FF2B5EF4-FFF2-40B4-BE49-F238E27FC236}">
                  <a16:creationId xmlns:a16="http://schemas.microsoft.com/office/drawing/2014/main" id="{7F9D4B09-A074-6C37-A53D-149A01BDB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5561" y="4797228"/>
              <a:ext cx="654018" cy="150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logo-grsa – Colégio Madre Paula Montalt">
              <a:extLst>
                <a:ext uri="{FF2B5EF4-FFF2-40B4-BE49-F238E27FC236}">
                  <a16:creationId xmlns:a16="http://schemas.microsoft.com/office/drawing/2014/main" id="{378A0FB7-9748-FF46-31E2-A838831B7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4118" y="5654798"/>
              <a:ext cx="572978" cy="269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Início - RD Saúde">
              <a:extLst>
                <a:ext uri="{FF2B5EF4-FFF2-40B4-BE49-F238E27FC236}">
                  <a16:creationId xmlns:a16="http://schemas.microsoft.com/office/drawing/2014/main" id="{DB6164F9-3106-B374-3F77-5795A72D5B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239" y="5708191"/>
              <a:ext cx="805441" cy="190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 descr="Grupo SADA - Movidos por empreender ...">
              <a:extLst>
                <a:ext uri="{FF2B5EF4-FFF2-40B4-BE49-F238E27FC236}">
                  <a16:creationId xmlns:a16="http://schemas.microsoft.com/office/drawing/2014/main" id="{D17299B6-F77B-03CE-41BA-3CE86A5355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1" t="25117" r="7841"/>
            <a:stretch/>
          </p:blipFill>
          <p:spPr bwMode="auto">
            <a:xfrm>
              <a:off x="6527669" y="6056904"/>
              <a:ext cx="573933" cy="259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6" descr="HDI Seguros Argentina">
              <a:extLst>
                <a:ext uri="{FF2B5EF4-FFF2-40B4-BE49-F238E27FC236}">
                  <a16:creationId xmlns:a16="http://schemas.microsoft.com/office/drawing/2014/main" id="{D2AB32CC-BAE9-5B92-86DA-82BF63178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1873" y="5559712"/>
              <a:ext cx="396625" cy="37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1" descr="A logo with text on it&#10;&#10;Description automatically generated">
              <a:extLst>
                <a:ext uri="{FF2B5EF4-FFF2-40B4-BE49-F238E27FC236}">
                  <a16:creationId xmlns:a16="http://schemas.microsoft.com/office/drawing/2014/main" id="{BCD959BB-DB65-1338-8EFB-3D5324FCA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5208" y="5097749"/>
              <a:ext cx="726073" cy="322699"/>
            </a:xfrm>
            <a:prstGeom prst="rect">
              <a:avLst/>
            </a:prstGeom>
          </p:spPr>
        </p:pic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D8A59480-486A-9A52-048A-0393F509A1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33" b="26613"/>
            <a:stretch/>
          </p:blipFill>
          <p:spPr bwMode="auto">
            <a:xfrm>
              <a:off x="10483325" y="5604198"/>
              <a:ext cx="629752" cy="243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3" descr="ROBOYO STRENGTHENS CONSULTING CAPABILITIES WITH STRATEGIC ACQUISITION ...">
              <a:extLst>
                <a:ext uri="{FF2B5EF4-FFF2-40B4-BE49-F238E27FC236}">
                  <a16:creationId xmlns:a16="http://schemas.microsoft.com/office/drawing/2014/main" id="{0342AD45-A1B5-DCA3-116C-A2DB912B4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154" y="6005008"/>
              <a:ext cx="594877" cy="318569"/>
            </a:xfrm>
            <a:prstGeom prst="rect">
              <a:avLst/>
            </a:prstGeom>
          </p:spPr>
        </p:pic>
        <p:pic>
          <p:nvPicPr>
            <p:cNvPr id="45" name="Picture 2" descr="Arvato Group - Bertelsmann SE &amp; Co. KGaA">
              <a:extLst>
                <a:ext uri="{FF2B5EF4-FFF2-40B4-BE49-F238E27FC236}">
                  <a16:creationId xmlns:a16="http://schemas.microsoft.com/office/drawing/2014/main" id="{49601D34-752C-CA71-3A80-096081F82C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91" t="33728" r="18368" b="31467"/>
            <a:stretch/>
          </p:blipFill>
          <p:spPr bwMode="auto">
            <a:xfrm>
              <a:off x="7255949" y="6092713"/>
              <a:ext cx="645200" cy="19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>
              <a:extLst>
                <a:ext uri="{FF2B5EF4-FFF2-40B4-BE49-F238E27FC236}">
                  <a16:creationId xmlns:a16="http://schemas.microsoft.com/office/drawing/2014/main" id="{242842AD-94B1-5633-C4F1-EBE63AFF9A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2620" y="4808990"/>
              <a:ext cx="721402" cy="170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M. Dias Branco - MDIA3 -">
              <a:extLst>
                <a:ext uri="{FF2B5EF4-FFF2-40B4-BE49-F238E27FC236}">
                  <a16:creationId xmlns:a16="http://schemas.microsoft.com/office/drawing/2014/main" id="{D2228C19-C276-37DD-381E-4A360A752B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6984" y="5981548"/>
              <a:ext cx="637711" cy="233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74" descr="Space AI, Inc | LinkedIn">
              <a:extLst>
                <a:ext uri="{FF2B5EF4-FFF2-40B4-BE49-F238E27FC236}">
                  <a16:creationId xmlns:a16="http://schemas.microsoft.com/office/drawing/2014/main" id="{1ECD56BE-EC49-721F-8962-3538F558F6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84" b="31262"/>
            <a:stretch/>
          </p:blipFill>
          <p:spPr bwMode="auto">
            <a:xfrm>
              <a:off x="4558360" y="1822444"/>
              <a:ext cx="891401" cy="2482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Laboratoire XO | LinkedIn">
              <a:extLst>
                <a:ext uri="{FF2B5EF4-FFF2-40B4-BE49-F238E27FC236}">
                  <a16:creationId xmlns:a16="http://schemas.microsoft.com/office/drawing/2014/main" id="{CC877290-CB05-8E40-2296-A508F4E119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41" b="31591"/>
            <a:stretch/>
          </p:blipFill>
          <p:spPr bwMode="auto">
            <a:xfrm>
              <a:off x="9682810" y="5647238"/>
              <a:ext cx="751757" cy="243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7B78419-C125-968A-3FAA-1AA4C548F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865398" y="5961277"/>
              <a:ext cx="381873" cy="479022"/>
            </a:xfrm>
            <a:prstGeom prst="rect">
              <a:avLst/>
            </a:prstGeom>
          </p:spPr>
        </p:pic>
        <p:pic>
          <p:nvPicPr>
            <p:cNvPr id="55" name="Picture 54" descr="A close-up of a logo&#10;&#10;Description automatically generated">
              <a:extLst>
                <a:ext uri="{FF2B5EF4-FFF2-40B4-BE49-F238E27FC236}">
                  <a16:creationId xmlns:a16="http://schemas.microsoft.com/office/drawing/2014/main" id="{1C8E5976-46A4-1E2F-C2D1-CED1DC67F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2035" y="5149631"/>
              <a:ext cx="717750" cy="206029"/>
            </a:xfrm>
            <a:prstGeom prst="rect">
              <a:avLst/>
            </a:prstGeom>
          </p:spPr>
        </p:pic>
        <p:pic>
          <p:nvPicPr>
            <p:cNvPr id="56" name="Picture 6">
              <a:extLst>
                <a:ext uri="{FF2B5EF4-FFF2-40B4-BE49-F238E27FC236}">
                  <a16:creationId xmlns:a16="http://schemas.microsoft.com/office/drawing/2014/main" id="{555E750B-2EE8-7B6A-CC22-DA20DA3AD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4401" y="6040869"/>
              <a:ext cx="543767" cy="151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8">
              <a:extLst>
                <a:ext uri="{FF2B5EF4-FFF2-40B4-BE49-F238E27FC236}">
                  <a16:creationId xmlns:a16="http://schemas.microsoft.com/office/drawing/2014/main" id="{D144904B-ADA7-6306-6524-C5F8D4FE1C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117" y="6041500"/>
              <a:ext cx="580658" cy="325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Pirelli Logo and symbol, meaning, history, PNG, brand">
              <a:extLst>
                <a:ext uri="{FF2B5EF4-FFF2-40B4-BE49-F238E27FC236}">
                  <a16:creationId xmlns:a16="http://schemas.microsoft.com/office/drawing/2014/main" id="{B1C3D798-288E-C02E-83E6-9ADDA063F1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958" y="3941582"/>
              <a:ext cx="779643" cy="438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5" descr="A green text on a white background&#10;&#10;Description automatically generated">
              <a:extLst>
                <a:ext uri="{FF2B5EF4-FFF2-40B4-BE49-F238E27FC236}">
                  <a16:creationId xmlns:a16="http://schemas.microsoft.com/office/drawing/2014/main" id="{A05C98EF-9039-F5FA-F14F-F4572C2A6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9490" y="6052089"/>
              <a:ext cx="543157" cy="304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642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90926FC6-DB9D-43D9-ECAE-4301B47764C6}"/>
              </a:ext>
            </a:extLst>
          </p:cNvPr>
          <p:cNvSpPr/>
          <p:nvPr/>
        </p:nvSpPr>
        <p:spPr>
          <a:xfrm>
            <a:off x="1185919" y="304705"/>
            <a:ext cx="5480988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2667" dirty="0">
                <a:solidFill>
                  <a:srgbClr val="0F172A"/>
                </a:solidFill>
                <a:latin typeface="Inter"/>
                <a:ea typeface="Tahoma" panose="020B0604030504040204" pitchFamily="34" charset="0"/>
                <a:cs typeface="Tahoma" panose="020B0604030504040204" pitchFamily="34" charset="0"/>
              </a:rPr>
              <a:t>UMA DAS MAIORES PRODUTORAS DE </a:t>
            </a:r>
            <a:endParaRPr lang="pt-BR" sz="2667" b="1" dirty="0">
              <a:solidFill>
                <a:srgbClr val="0F172A"/>
              </a:solidFill>
              <a:latin typeface="Inter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D4A3FFAF-85CA-DE60-6FD0-B16632B2EF7F}"/>
              </a:ext>
            </a:extLst>
          </p:cNvPr>
          <p:cNvGrpSpPr/>
          <p:nvPr/>
        </p:nvGrpSpPr>
        <p:grpSpPr>
          <a:xfrm>
            <a:off x="1185920" y="788252"/>
            <a:ext cx="7249260" cy="710348"/>
            <a:chOff x="309775" y="591189"/>
            <a:chExt cx="5436945" cy="532761"/>
          </a:xfrm>
        </p:grpSpPr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97606238-5ECC-89AB-4689-190BE36770C5}"/>
                </a:ext>
              </a:extLst>
            </p:cNvPr>
            <p:cNvSpPr/>
            <p:nvPr/>
          </p:nvSpPr>
          <p:spPr>
            <a:xfrm>
              <a:off x="347406" y="618309"/>
              <a:ext cx="5399314" cy="505641"/>
            </a:xfrm>
            <a:prstGeom prst="rect">
              <a:avLst/>
            </a:prstGeom>
            <a:solidFill>
              <a:srgbClr val="FF8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43DDC950-38C5-A0B2-9673-E833415A50CD}"/>
                </a:ext>
              </a:extLst>
            </p:cNvPr>
            <p:cNvSpPr/>
            <p:nvPr/>
          </p:nvSpPr>
          <p:spPr>
            <a:xfrm>
              <a:off x="309775" y="591189"/>
              <a:ext cx="4274247" cy="5000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pt-BR" sz="3733" b="1" dirty="0">
                  <a:solidFill>
                    <a:schemeClr val="bg1"/>
                  </a:solidFill>
                  <a:latin typeface="Inter"/>
                  <a:ea typeface="Tahoma" panose="020B0604030504040204" pitchFamily="34" charset="0"/>
                  <a:cs typeface="Tahoma" panose="020B0604030504040204" pitchFamily="34" charset="0"/>
                </a:rPr>
                <a:t>ENERGIA LIMPA DO BRASIL </a:t>
              </a:r>
            </a:p>
          </p:txBody>
        </p:sp>
      </p:grpSp>
      <p:sp>
        <p:nvSpPr>
          <p:cNvPr id="57" name="Elipse 56">
            <a:extLst>
              <a:ext uri="{FF2B5EF4-FFF2-40B4-BE49-F238E27FC236}">
                <a16:creationId xmlns:a16="http://schemas.microsoft.com/office/drawing/2014/main" id="{F1BBEB07-E4E2-273F-EAAA-03FB6CC10627}"/>
              </a:ext>
            </a:extLst>
          </p:cNvPr>
          <p:cNvSpPr/>
          <p:nvPr/>
        </p:nvSpPr>
        <p:spPr>
          <a:xfrm>
            <a:off x="2612572" y="2124893"/>
            <a:ext cx="4098835" cy="40988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pic>
        <p:nvPicPr>
          <p:cNvPr id="71" name="Gráfico 70">
            <a:extLst>
              <a:ext uri="{FF2B5EF4-FFF2-40B4-BE49-F238E27FC236}">
                <a16:creationId xmlns:a16="http://schemas.microsoft.com/office/drawing/2014/main" id="{4258341C-B5A4-6D21-17BF-C4510174CC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75212" y="2357119"/>
            <a:ext cx="4119520" cy="219476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D27D2A32-671C-2A28-8AFA-7CDA666650BB}"/>
              </a:ext>
            </a:extLst>
          </p:cNvPr>
          <p:cNvSpPr/>
          <p:nvPr/>
        </p:nvSpPr>
        <p:spPr>
          <a:xfrm>
            <a:off x="3506209" y="3751831"/>
            <a:ext cx="2434072" cy="1446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Criada em 2007 possui o </a:t>
            </a:r>
            <a:r>
              <a:rPr lang="pt-BR" sz="1467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Mubadala</a:t>
            </a:r>
            <a:r>
              <a:rPr lang="pt-BR" sz="1467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Capital</a:t>
            </a:r>
            <a:r>
              <a:rPr lang="pt-BR" sz="1467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como um dos principais acionistas, empresa global de gestão de ativos com sede em Abu Dhabi. </a:t>
            </a:r>
          </a:p>
        </p:txBody>
      </p:sp>
      <p:grpSp>
        <p:nvGrpSpPr>
          <p:cNvPr id="100" name="Agrupar 99">
            <a:extLst>
              <a:ext uri="{FF2B5EF4-FFF2-40B4-BE49-F238E27FC236}">
                <a16:creationId xmlns:a16="http://schemas.microsoft.com/office/drawing/2014/main" id="{6D116CF9-244F-0EC6-656F-F75AE9A03698}"/>
              </a:ext>
            </a:extLst>
          </p:cNvPr>
          <p:cNvGrpSpPr/>
          <p:nvPr/>
        </p:nvGrpSpPr>
        <p:grpSpPr>
          <a:xfrm>
            <a:off x="4804573" y="2569845"/>
            <a:ext cx="656135" cy="858915"/>
            <a:chOff x="3603429" y="1927384"/>
            <a:chExt cx="492101" cy="644186"/>
          </a:xfrm>
        </p:grpSpPr>
        <p:grpSp>
          <p:nvGrpSpPr>
            <p:cNvPr id="96" name="Agrupar 95">
              <a:extLst>
                <a:ext uri="{FF2B5EF4-FFF2-40B4-BE49-F238E27FC236}">
                  <a16:creationId xmlns:a16="http://schemas.microsoft.com/office/drawing/2014/main" id="{86A41E77-26D5-F2BE-8460-BB5E18498FA0}"/>
                </a:ext>
              </a:extLst>
            </p:cNvPr>
            <p:cNvGrpSpPr/>
            <p:nvPr/>
          </p:nvGrpSpPr>
          <p:grpSpPr>
            <a:xfrm>
              <a:off x="3603429" y="1927384"/>
              <a:ext cx="492101" cy="644186"/>
              <a:chOff x="3659485" y="2065431"/>
              <a:chExt cx="381292" cy="499131"/>
            </a:xfrm>
          </p:grpSpPr>
          <p:sp>
            <p:nvSpPr>
              <p:cNvPr id="76" name="Forma Livre: Forma 75">
                <a:extLst>
                  <a:ext uri="{FF2B5EF4-FFF2-40B4-BE49-F238E27FC236}">
                    <a16:creationId xmlns:a16="http://schemas.microsoft.com/office/drawing/2014/main" id="{1FD596B1-1061-7762-D6EE-1082077D67C0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22ACA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5071C8C9-8271-8C67-B6A0-1C4397106B18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pic>
          <p:nvPicPr>
            <p:cNvPr id="98" name="Imagem 97">
              <a:extLst>
                <a:ext uri="{FF2B5EF4-FFF2-40B4-BE49-F238E27FC236}">
                  <a16:creationId xmlns:a16="http://schemas.microsoft.com/office/drawing/2014/main" id="{82F6E410-9858-6F31-5C72-05FE6D959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78" t="12508" r="12427" b="10656"/>
            <a:stretch/>
          </p:blipFill>
          <p:spPr>
            <a:xfrm>
              <a:off x="3692633" y="2046264"/>
              <a:ext cx="318816" cy="227222"/>
            </a:xfrm>
            <a:prstGeom prst="rect">
              <a:avLst/>
            </a:prstGeom>
          </p:spPr>
        </p:pic>
      </p:grpSp>
      <p:grpSp>
        <p:nvGrpSpPr>
          <p:cNvPr id="107" name="Agrupar 106">
            <a:extLst>
              <a:ext uri="{FF2B5EF4-FFF2-40B4-BE49-F238E27FC236}">
                <a16:creationId xmlns:a16="http://schemas.microsoft.com/office/drawing/2014/main" id="{CCDD33A8-17A1-0A8B-96D8-01D28A722001}"/>
              </a:ext>
            </a:extLst>
          </p:cNvPr>
          <p:cNvGrpSpPr/>
          <p:nvPr/>
        </p:nvGrpSpPr>
        <p:grpSpPr>
          <a:xfrm>
            <a:off x="1916848" y="1547183"/>
            <a:ext cx="1739800" cy="1739800"/>
            <a:chOff x="1437636" y="1160387"/>
            <a:chExt cx="1304850" cy="1304850"/>
          </a:xfrm>
        </p:grpSpPr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247C8B0E-001B-6DED-6960-BEA9B1BDB731}"/>
                </a:ext>
              </a:extLst>
            </p:cNvPr>
            <p:cNvSpPr/>
            <p:nvPr/>
          </p:nvSpPr>
          <p:spPr>
            <a:xfrm>
              <a:off x="1437636" y="1160387"/>
              <a:ext cx="1304850" cy="13048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4" name="Retângulo 63">
              <a:extLst>
                <a:ext uri="{FF2B5EF4-FFF2-40B4-BE49-F238E27FC236}">
                  <a16:creationId xmlns:a16="http://schemas.microsoft.com/office/drawing/2014/main" id="{E6F839BC-39F4-F740-83BA-A0F102B9B0DA}"/>
                </a:ext>
              </a:extLst>
            </p:cNvPr>
            <p:cNvSpPr/>
            <p:nvPr/>
          </p:nvSpPr>
          <p:spPr>
            <a:xfrm>
              <a:off x="1665829" y="1255887"/>
              <a:ext cx="848464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 dirty="0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3,3</a:t>
              </a:r>
            </a:p>
            <a:p>
              <a:pPr lvl="0" algn="ctr">
                <a:defRPr/>
              </a:pPr>
              <a:r>
                <a:rPr lang="pt-BR" sz="1600" b="1" dirty="0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bilhões</a:t>
              </a:r>
            </a:p>
          </p:txBody>
        </p:sp>
        <p:sp>
          <p:nvSpPr>
            <p:cNvPr id="101" name="Retângulo 100">
              <a:extLst>
                <a:ext uri="{FF2B5EF4-FFF2-40B4-BE49-F238E27FC236}">
                  <a16:creationId xmlns:a16="http://schemas.microsoft.com/office/drawing/2014/main" id="{A7A7DBF9-4D42-236D-EFA9-2A74B18A25D4}"/>
                </a:ext>
              </a:extLst>
            </p:cNvPr>
            <p:cNvSpPr/>
            <p:nvPr/>
          </p:nvSpPr>
          <p:spPr>
            <a:xfrm>
              <a:off x="1534031" y="1789873"/>
              <a:ext cx="1133484" cy="5772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 litros de Etanol</a:t>
              </a:r>
              <a:b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pt-BR" sz="1067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(2º maior do país a partir da cana-de-açúcar)</a:t>
              </a:r>
              <a:endPara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2464F08E-EB69-0A59-EF8D-CC9BD86F5A76}"/>
              </a:ext>
            </a:extLst>
          </p:cNvPr>
          <p:cNvGrpSpPr/>
          <p:nvPr/>
        </p:nvGrpSpPr>
        <p:grpSpPr>
          <a:xfrm>
            <a:off x="5620892" y="1523960"/>
            <a:ext cx="1739800" cy="1739800"/>
            <a:chOff x="4215669" y="1142970"/>
            <a:chExt cx="1304850" cy="1304850"/>
          </a:xfrm>
        </p:grpSpPr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E54BA734-85F0-D00A-FDEB-0FFF15717017}"/>
                </a:ext>
              </a:extLst>
            </p:cNvPr>
            <p:cNvSpPr/>
            <p:nvPr/>
          </p:nvSpPr>
          <p:spPr>
            <a:xfrm>
              <a:off x="4215669" y="1142970"/>
              <a:ext cx="1304850" cy="13048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10D95304-6272-CD48-5941-4555F7C535FE}"/>
                </a:ext>
              </a:extLst>
            </p:cNvPr>
            <p:cNvSpPr/>
            <p:nvPr/>
          </p:nvSpPr>
          <p:spPr>
            <a:xfrm>
              <a:off x="4420223" y="1283112"/>
              <a:ext cx="935548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4,2</a:t>
              </a:r>
            </a:p>
            <a:p>
              <a:pPr lvl="0" algn="ctr">
                <a:defRPr/>
              </a:pP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 </a:t>
              </a:r>
              <a:r>
                <a:rPr lang="pt-BR" sz="1600" b="1" err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GWh</a:t>
              </a: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102" name="Retângulo 101">
              <a:extLst>
                <a:ext uri="{FF2B5EF4-FFF2-40B4-BE49-F238E27FC236}">
                  <a16:creationId xmlns:a16="http://schemas.microsoft.com/office/drawing/2014/main" id="{26A87E36-DDFC-421A-1A9C-686C5989DAED}"/>
                </a:ext>
              </a:extLst>
            </p:cNvPr>
            <p:cNvSpPr/>
            <p:nvPr/>
          </p:nvSpPr>
          <p:spPr>
            <a:xfrm>
              <a:off x="4325621" y="1785921"/>
              <a:ext cx="1133484" cy="484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 Energia Elétrica a partir da biomassa</a:t>
              </a:r>
            </a:p>
          </p:txBody>
        </p:sp>
      </p:grpSp>
      <p:grpSp>
        <p:nvGrpSpPr>
          <p:cNvPr id="106" name="Agrupar 105">
            <a:extLst>
              <a:ext uri="{FF2B5EF4-FFF2-40B4-BE49-F238E27FC236}">
                <a16:creationId xmlns:a16="http://schemas.microsoft.com/office/drawing/2014/main" id="{5FDA119A-0CB1-A798-F766-6F56732A0EFF}"/>
              </a:ext>
            </a:extLst>
          </p:cNvPr>
          <p:cNvGrpSpPr/>
          <p:nvPr/>
        </p:nvGrpSpPr>
        <p:grpSpPr>
          <a:xfrm>
            <a:off x="1307856" y="3323819"/>
            <a:ext cx="1703749" cy="1703749"/>
            <a:chOff x="980892" y="2492864"/>
            <a:chExt cx="1277812" cy="1277812"/>
          </a:xfrm>
        </p:grpSpPr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0857614F-CA1E-40DF-B696-FF1E693E9640}"/>
                </a:ext>
              </a:extLst>
            </p:cNvPr>
            <p:cNvSpPr/>
            <p:nvPr/>
          </p:nvSpPr>
          <p:spPr>
            <a:xfrm>
              <a:off x="980892" y="2492864"/>
              <a:ext cx="1277812" cy="12778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6" name="Retângulo 65">
              <a:extLst>
                <a:ext uri="{FF2B5EF4-FFF2-40B4-BE49-F238E27FC236}">
                  <a16:creationId xmlns:a16="http://schemas.microsoft.com/office/drawing/2014/main" id="{B19B9138-0341-8CBD-D406-ABBE34A7272A}"/>
                </a:ext>
              </a:extLst>
            </p:cNvPr>
            <p:cNvSpPr/>
            <p:nvPr/>
          </p:nvSpPr>
          <p:spPr>
            <a:xfrm>
              <a:off x="1132935" y="2769612"/>
              <a:ext cx="1050706" cy="3770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750 </a:t>
              </a: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 </a:t>
              </a:r>
            </a:p>
          </p:txBody>
        </p:sp>
        <p:sp>
          <p:nvSpPr>
            <p:cNvPr id="103" name="Retângulo 102">
              <a:extLst>
                <a:ext uri="{FF2B5EF4-FFF2-40B4-BE49-F238E27FC236}">
                  <a16:creationId xmlns:a16="http://schemas.microsoft.com/office/drawing/2014/main" id="{655FD684-0914-D717-850A-8AEBF8E7A5F5}"/>
                </a:ext>
              </a:extLst>
            </p:cNvPr>
            <p:cNvSpPr/>
            <p:nvPr/>
          </p:nvSpPr>
          <p:spPr>
            <a:xfrm>
              <a:off x="1077454" y="3068810"/>
              <a:ext cx="1133484" cy="346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toneladas de Açúcar VHP</a:t>
              </a:r>
            </a:p>
          </p:txBody>
        </p:sp>
      </p:grpSp>
      <p:grpSp>
        <p:nvGrpSpPr>
          <p:cNvPr id="105" name="Agrupar 104">
            <a:extLst>
              <a:ext uri="{FF2B5EF4-FFF2-40B4-BE49-F238E27FC236}">
                <a16:creationId xmlns:a16="http://schemas.microsoft.com/office/drawing/2014/main" id="{2734B99A-7240-2FB1-2EEF-1D174AB77EA7}"/>
              </a:ext>
            </a:extLst>
          </p:cNvPr>
          <p:cNvGrpSpPr/>
          <p:nvPr/>
        </p:nvGrpSpPr>
        <p:grpSpPr>
          <a:xfrm>
            <a:off x="6370437" y="3316627"/>
            <a:ext cx="1517968" cy="1517968"/>
            <a:chOff x="4777828" y="2487469"/>
            <a:chExt cx="1138476" cy="1138476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6D6091D5-0390-2B21-5539-B699C1CA80AE}"/>
                </a:ext>
              </a:extLst>
            </p:cNvPr>
            <p:cNvSpPr/>
            <p:nvPr/>
          </p:nvSpPr>
          <p:spPr>
            <a:xfrm>
              <a:off x="4777828" y="2487469"/>
              <a:ext cx="1138476" cy="113847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7" name="Retângulo 66">
              <a:extLst>
                <a:ext uri="{FF2B5EF4-FFF2-40B4-BE49-F238E27FC236}">
                  <a16:creationId xmlns:a16="http://schemas.microsoft.com/office/drawing/2014/main" id="{A1745135-37C7-E811-CAD1-B7163A7E732F}"/>
                </a:ext>
              </a:extLst>
            </p:cNvPr>
            <p:cNvSpPr/>
            <p:nvPr/>
          </p:nvSpPr>
          <p:spPr>
            <a:xfrm>
              <a:off x="4942737" y="2660431"/>
              <a:ext cx="848464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+4</a:t>
              </a:r>
            </a:p>
            <a:p>
              <a:pPr lvl="0" algn="ctr">
                <a:defRPr/>
              </a:pP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milhões </a:t>
              </a:r>
            </a:p>
          </p:txBody>
        </p:sp>
        <p:sp>
          <p:nvSpPr>
            <p:cNvPr id="104" name="Retângulo 103">
              <a:extLst>
                <a:ext uri="{FF2B5EF4-FFF2-40B4-BE49-F238E27FC236}">
                  <a16:creationId xmlns:a16="http://schemas.microsoft.com/office/drawing/2014/main" id="{7CB98896-A79C-041F-CD8D-0C4FD74E473A}"/>
                </a:ext>
              </a:extLst>
            </p:cNvPr>
            <p:cNvSpPr/>
            <p:nvPr/>
          </p:nvSpPr>
          <p:spPr>
            <a:xfrm>
              <a:off x="4953420" y="3143872"/>
              <a:ext cx="887822" cy="207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 </a:t>
              </a:r>
              <a:r>
                <a:rPr lang="pt-BR" sz="120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CBios</a:t>
              </a:r>
              <a:endParaRPr lang="pt-BR" sz="120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10" name="Agrupar 109">
            <a:extLst>
              <a:ext uri="{FF2B5EF4-FFF2-40B4-BE49-F238E27FC236}">
                <a16:creationId xmlns:a16="http://schemas.microsoft.com/office/drawing/2014/main" id="{79B83690-0002-76C2-0C1F-3C3E2B72E153}"/>
              </a:ext>
            </a:extLst>
          </p:cNvPr>
          <p:cNvGrpSpPr/>
          <p:nvPr/>
        </p:nvGrpSpPr>
        <p:grpSpPr>
          <a:xfrm>
            <a:off x="2017884" y="5111803"/>
            <a:ext cx="1584173" cy="1584173"/>
            <a:chOff x="1513413" y="3833852"/>
            <a:chExt cx="1188130" cy="1188130"/>
          </a:xfrm>
        </p:grpSpPr>
        <p:sp>
          <p:nvSpPr>
            <p:cNvPr id="60" name="Elipse 59">
              <a:extLst>
                <a:ext uri="{FF2B5EF4-FFF2-40B4-BE49-F238E27FC236}">
                  <a16:creationId xmlns:a16="http://schemas.microsoft.com/office/drawing/2014/main" id="{05E0F633-7A45-7A34-38F3-0FE22EAE190C}"/>
                </a:ext>
              </a:extLst>
            </p:cNvPr>
            <p:cNvSpPr/>
            <p:nvPr/>
          </p:nvSpPr>
          <p:spPr>
            <a:xfrm>
              <a:off x="1513413" y="3833852"/>
              <a:ext cx="1188130" cy="1188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8" name="Retângulo 67">
              <a:extLst>
                <a:ext uri="{FF2B5EF4-FFF2-40B4-BE49-F238E27FC236}">
                  <a16:creationId xmlns:a16="http://schemas.microsoft.com/office/drawing/2014/main" id="{ADE801BB-9737-9833-52CD-E85C590F17A9}"/>
                </a:ext>
              </a:extLst>
            </p:cNvPr>
            <p:cNvSpPr/>
            <p:nvPr/>
          </p:nvSpPr>
          <p:spPr>
            <a:xfrm>
              <a:off x="1689501" y="4019163"/>
              <a:ext cx="848464" cy="5617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38</a:t>
              </a:r>
              <a:b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milhões </a:t>
              </a:r>
            </a:p>
          </p:txBody>
        </p:sp>
        <p:sp>
          <p:nvSpPr>
            <p:cNvPr id="109" name="Retângulo 108">
              <a:extLst>
                <a:ext uri="{FF2B5EF4-FFF2-40B4-BE49-F238E27FC236}">
                  <a16:creationId xmlns:a16="http://schemas.microsoft.com/office/drawing/2014/main" id="{3BC3998E-EB31-4C2F-4801-62406FA23C6A}"/>
                </a:ext>
              </a:extLst>
            </p:cNvPr>
            <p:cNvSpPr/>
            <p:nvPr/>
          </p:nvSpPr>
          <p:spPr>
            <a:xfrm>
              <a:off x="1557400" y="4510923"/>
              <a:ext cx="1133484" cy="2077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 moagem</a:t>
              </a:r>
            </a:p>
          </p:txBody>
        </p:sp>
      </p:grpSp>
      <p:grpSp>
        <p:nvGrpSpPr>
          <p:cNvPr id="112" name="Agrupar 111">
            <a:extLst>
              <a:ext uri="{FF2B5EF4-FFF2-40B4-BE49-F238E27FC236}">
                <a16:creationId xmlns:a16="http://schemas.microsoft.com/office/drawing/2014/main" id="{3B95E240-F7E6-BA2C-5CC8-0B013547E49B}"/>
              </a:ext>
            </a:extLst>
          </p:cNvPr>
          <p:cNvGrpSpPr/>
          <p:nvPr/>
        </p:nvGrpSpPr>
        <p:grpSpPr>
          <a:xfrm>
            <a:off x="5721929" y="5111805"/>
            <a:ext cx="1605404" cy="1584174"/>
            <a:chOff x="4291446" y="3833853"/>
            <a:chExt cx="1204053" cy="1188130"/>
          </a:xfrm>
        </p:grpSpPr>
        <p:sp>
          <p:nvSpPr>
            <p:cNvPr id="61" name="Elipse 60">
              <a:extLst>
                <a:ext uri="{FF2B5EF4-FFF2-40B4-BE49-F238E27FC236}">
                  <a16:creationId xmlns:a16="http://schemas.microsoft.com/office/drawing/2014/main" id="{0F42B791-E343-DFA0-F78F-CF1665447657}"/>
                </a:ext>
              </a:extLst>
            </p:cNvPr>
            <p:cNvSpPr/>
            <p:nvPr/>
          </p:nvSpPr>
          <p:spPr>
            <a:xfrm>
              <a:off x="4291446" y="3833853"/>
              <a:ext cx="1188130" cy="1188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77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69" name="Retângulo 68">
              <a:extLst>
                <a:ext uri="{FF2B5EF4-FFF2-40B4-BE49-F238E27FC236}">
                  <a16:creationId xmlns:a16="http://schemas.microsoft.com/office/drawing/2014/main" id="{71912AC5-AF0C-FC28-0A76-D4FB7936537B}"/>
                </a:ext>
              </a:extLst>
            </p:cNvPr>
            <p:cNvSpPr/>
            <p:nvPr/>
          </p:nvSpPr>
          <p:spPr>
            <a:xfrm>
              <a:off x="4365371" y="4069530"/>
              <a:ext cx="1066438" cy="3770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2667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500 </a:t>
              </a:r>
              <a:r>
                <a:rPr lang="pt-BR" sz="1600" b="1">
                  <a:solidFill>
                    <a:srgbClr val="3F5B7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 </a:t>
              </a:r>
            </a:p>
          </p:txBody>
        </p:sp>
        <p:sp>
          <p:nvSpPr>
            <p:cNvPr id="111" name="Retângulo 110">
              <a:extLst>
                <a:ext uri="{FF2B5EF4-FFF2-40B4-BE49-F238E27FC236}">
                  <a16:creationId xmlns:a16="http://schemas.microsoft.com/office/drawing/2014/main" id="{D426690E-0493-F8CF-EBBA-28EA6B22EB4C}"/>
                </a:ext>
              </a:extLst>
            </p:cNvPr>
            <p:cNvSpPr/>
            <p:nvPr/>
          </p:nvSpPr>
          <p:spPr>
            <a:xfrm>
              <a:off x="4362015" y="4353974"/>
              <a:ext cx="1133484" cy="484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hectares de plantio de </a:t>
              </a:r>
            </a:p>
            <a:p>
              <a:pPr lvl="0" algn="ctr">
                <a:defRPr/>
              </a:pPr>
              <a:r>
                <a:rPr lang="pt-BR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cana-de-açúcar </a:t>
              </a:r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4826380C-9ECF-B77A-BA80-26760DD313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81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000"/>
          <a:stretch/>
        </p:blipFill>
        <p:spPr>
          <a:xfrm>
            <a:off x="8290560" y="0"/>
            <a:ext cx="3901440" cy="6858000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B00180A-CD79-4A03-01B0-991511A1D3E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32" r="88553"/>
          <a:stretch/>
        </p:blipFill>
        <p:spPr>
          <a:xfrm flipH="1">
            <a:off x="10796338" y="866273"/>
            <a:ext cx="1395663" cy="5991727"/>
          </a:xfrm>
          <a:prstGeom prst="rect">
            <a:avLst/>
          </a:prstGeom>
        </p:spPr>
      </p:pic>
      <p:sp>
        <p:nvSpPr>
          <p:cNvPr id="4" name="Espaço Reservado para Texto 6">
            <a:extLst>
              <a:ext uri="{FF2B5EF4-FFF2-40B4-BE49-F238E27FC236}">
                <a16:creationId xmlns:a16="http://schemas.microsoft.com/office/drawing/2014/main" id="{F11E53B7-236E-B241-BBED-8AB36606C136}"/>
              </a:ext>
            </a:extLst>
          </p:cNvPr>
          <p:cNvSpPr txBox="1">
            <a:spLocks/>
          </p:cNvSpPr>
          <p:nvPr/>
        </p:nvSpPr>
        <p:spPr>
          <a:xfrm>
            <a:off x="234641" y="6589037"/>
            <a:ext cx="4038249" cy="2689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96B4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t-BR" sz="933">
                <a:solidFill>
                  <a:prstClr val="white">
                    <a:lumMod val="50000"/>
                  </a:prstClr>
                </a:solidFill>
              </a:rPr>
              <a:t>* Capacidade Instalada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1241DF93-91F7-858A-84DD-13D2FE9A02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6725" y="484541"/>
            <a:ext cx="589055" cy="40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12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Agrupar 97">
            <a:extLst>
              <a:ext uri="{FF2B5EF4-FFF2-40B4-BE49-F238E27FC236}">
                <a16:creationId xmlns:a16="http://schemas.microsoft.com/office/drawing/2014/main" id="{38240D5D-EF24-BA71-20BC-65F09A97E70B}"/>
              </a:ext>
            </a:extLst>
          </p:cNvPr>
          <p:cNvGrpSpPr/>
          <p:nvPr/>
        </p:nvGrpSpPr>
        <p:grpSpPr>
          <a:xfrm>
            <a:off x="5587067" y="1408254"/>
            <a:ext cx="4714224" cy="4362893"/>
            <a:chOff x="4190300" y="1056190"/>
            <a:chExt cx="3535668" cy="3272170"/>
          </a:xfrm>
        </p:grpSpPr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327DF631-ABD6-DDE1-56B8-30856FC8380F}"/>
                </a:ext>
              </a:extLst>
            </p:cNvPr>
            <p:cNvGrpSpPr/>
            <p:nvPr/>
          </p:nvGrpSpPr>
          <p:grpSpPr>
            <a:xfrm>
              <a:off x="4190300" y="1056190"/>
              <a:ext cx="3535668" cy="3272170"/>
              <a:chOff x="4190300" y="1056190"/>
              <a:chExt cx="3535668" cy="3272170"/>
            </a:xfrm>
          </p:grpSpPr>
          <p:pic>
            <p:nvPicPr>
              <p:cNvPr id="10" name="Imagem 9">
                <a:extLst>
                  <a:ext uri="{FF2B5EF4-FFF2-40B4-BE49-F238E27FC236}">
                    <a16:creationId xmlns:a16="http://schemas.microsoft.com/office/drawing/2014/main" id="{A01E53CF-23BB-3638-82AE-914DA87C8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0300" y="1056190"/>
                <a:ext cx="3535668" cy="3272170"/>
              </a:xfrm>
              <a:prstGeom prst="rect">
                <a:avLst/>
              </a:prstGeom>
            </p:spPr>
          </p:pic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11329B97-D9C0-E825-F9E5-62109811E0BB}"/>
                  </a:ext>
                </a:extLst>
              </p:cNvPr>
              <p:cNvSpPr/>
              <p:nvPr/>
            </p:nvSpPr>
            <p:spPr>
              <a:xfrm>
                <a:off x="4672489" y="1724063"/>
                <a:ext cx="880908" cy="368933"/>
              </a:xfrm>
              <a:prstGeom prst="ellipse">
                <a:avLst/>
              </a:prstGeom>
              <a:solidFill>
                <a:srgbClr val="F7A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C3BB4D6A-3CB2-4552-37EB-9421D3CA2458}"/>
                  </a:ext>
                </a:extLst>
              </p:cNvPr>
              <p:cNvSpPr/>
              <p:nvPr/>
            </p:nvSpPr>
            <p:spPr>
              <a:xfrm>
                <a:off x="5679884" y="2250979"/>
                <a:ext cx="483439" cy="368933"/>
              </a:xfrm>
              <a:prstGeom prst="ellipse">
                <a:avLst/>
              </a:prstGeom>
              <a:solidFill>
                <a:srgbClr val="F7A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CC6DA8A7-2CF2-A89E-C998-758F6103008A}"/>
                  </a:ext>
                </a:extLst>
              </p:cNvPr>
              <p:cNvSpPr/>
              <p:nvPr/>
            </p:nvSpPr>
            <p:spPr>
              <a:xfrm>
                <a:off x="4952199" y="2855068"/>
                <a:ext cx="483439" cy="368933"/>
              </a:xfrm>
              <a:prstGeom prst="ellipse">
                <a:avLst/>
              </a:prstGeom>
              <a:solidFill>
                <a:srgbClr val="F7A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68FCB658-84F9-B1C1-07B5-91505C73F924}"/>
                  </a:ext>
                </a:extLst>
              </p:cNvPr>
              <p:cNvSpPr/>
              <p:nvPr/>
            </p:nvSpPr>
            <p:spPr>
              <a:xfrm>
                <a:off x="5816303" y="3125098"/>
                <a:ext cx="483439" cy="308693"/>
              </a:xfrm>
              <a:prstGeom prst="ellipse">
                <a:avLst/>
              </a:prstGeom>
              <a:solidFill>
                <a:srgbClr val="F7A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31B71E8-1DDD-34E7-A131-936481A6A69E}"/>
                </a:ext>
              </a:extLst>
            </p:cNvPr>
            <p:cNvSpPr/>
            <p:nvPr/>
          </p:nvSpPr>
          <p:spPr>
            <a:xfrm>
              <a:off x="4497041" y="2262335"/>
              <a:ext cx="869912" cy="192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lnSpc>
                  <a:spcPct val="80000"/>
                </a:lnSpc>
                <a:defRPr/>
              </a:pPr>
              <a:r>
                <a:rPr lang="pt-BR" sz="667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MATO </a:t>
              </a:r>
            </a:p>
            <a:p>
              <a:pPr algn="ctr" defTabSz="914377">
                <a:lnSpc>
                  <a:spcPct val="80000"/>
                </a:lnSpc>
                <a:defRPr/>
              </a:pPr>
              <a:r>
                <a:rPr lang="pt-BR" sz="667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GROSSO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7CD40E50-F215-2CEE-AC9F-C2A9B18D6A7A}"/>
                </a:ext>
              </a:extLst>
            </p:cNvPr>
            <p:cNvSpPr/>
            <p:nvPr/>
          </p:nvSpPr>
          <p:spPr>
            <a:xfrm>
              <a:off x="5842136" y="2298510"/>
              <a:ext cx="513320" cy="130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lnSpc>
                  <a:spcPct val="80000"/>
                </a:lnSpc>
                <a:defRPr/>
              </a:pPr>
              <a:r>
                <a:rPr lang="pt-BR" sz="667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GOIÁS</a:t>
              </a:r>
              <a:endParaRPr lang="pt-BR" sz="933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3F348F23-44F8-28DE-D6D0-EE3B9A09C87D}"/>
                </a:ext>
              </a:extLst>
            </p:cNvPr>
            <p:cNvSpPr/>
            <p:nvPr/>
          </p:nvSpPr>
          <p:spPr>
            <a:xfrm>
              <a:off x="5690429" y="3230764"/>
              <a:ext cx="557514" cy="1308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lnSpc>
                  <a:spcPct val="80000"/>
                </a:lnSpc>
                <a:defRPr/>
              </a:pPr>
              <a:r>
                <a:rPr lang="pt-BR" sz="667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SÃO PAULO</a:t>
              </a: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D6E57433-FAAA-F86D-90CA-C69EF02FEFBB}"/>
                </a:ext>
              </a:extLst>
            </p:cNvPr>
            <p:cNvSpPr/>
            <p:nvPr/>
          </p:nvSpPr>
          <p:spPr>
            <a:xfrm>
              <a:off x="4740630" y="2791197"/>
              <a:ext cx="662272" cy="192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914377">
                <a:lnSpc>
                  <a:spcPct val="80000"/>
                </a:lnSpc>
                <a:defRPr/>
              </a:pPr>
              <a:r>
                <a:rPr lang="pt-BR" sz="667" b="1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MATO GROSSO DO SUL</a:t>
              </a:r>
            </a:p>
          </p:txBody>
        </p:sp>
      </p:grpSp>
      <p:sp>
        <p:nvSpPr>
          <p:cNvPr id="13" name="Retângulo 12">
            <a:extLst>
              <a:ext uri="{FF2B5EF4-FFF2-40B4-BE49-F238E27FC236}">
                <a16:creationId xmlns:a16="http://schemas.microsoft.com/office/drawing/2014/main" id="{90926FC6-DB9D-43D9-ECAE-4301B47764C6}"/>
              </a:ext>
            </a:extLst>
          </p:cNvPr>
          <p:cNvSpPr/>
          <p:nvPr/>
        </p:nvSpPr>
        <p:spPr>
          <a:xfrm>
            <a:off x="1196826" y="408689"/>
            <a:ext cx="1765227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pt-BR" sz="2667" dirty="0">
                <a:solidFill>
                  <a:prstClr val="black">
                    <a:lumMod val="65000"/>
                    <a:lumOff val="35000"/>
                  </a:prstClr>
                </a:solidFill>
                <a:latin typeface="Inter"/>
                <a:ea typeface="Tahoma" panose="020B0604030504040204" pitchFamily="34" charset="0"/>
                <a:cs typeface="Tahoma" panose="020B0604030504040204" pitchFamily="34" charset="0"/>
              </a:rPr>
              <a:t>MAPA DAS </a:t>
            </a:r>
            <a:endParaRPr lang="pt-BR" sz="2667" b="1" dirty="0">
              <a:solidFill>
                <a:prstClr val="black">
                  <a:lumMod val="65000"/>
                  <a:lumOff val="35000"/>
                </a:prstClr>
              </a:solidFill>
              <a:latin typeface="Inter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358AD83-44CF-A553-35B9-A2D63952C5B6}"/>
              </a:ext>
            </a:extLst>
          </p:cNvPr>
          <p:cNvGrpSpPr/>
          <p:nvPr/>
        </p:nvGrpSpPr>
        <p:grpSpPr>
          <a:xfrm>
            <a:off x="1178581" y="894080"/>
            <a:ext cx="3320870" cy="741046"/>
            <a:chOff x="296091" y="618309"/>
            <a:chExt cx="2490652" cy="555784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3F3C52BC-447D-324A-8B4A-5212EE156918}"/>
                </a:ext>
              </a:extLst>
            </p:cNvPr>
            <p:cNvSpPr/>
            <p:nvPr/>
          </p:nvSpPr>
          <p:spPr>
            <a:xfrm>
              <a:off x="296091" y="618309"/>
              <a:ext cx="2490652" cy="555784"/>
            </a:xfrm>
            <a:prstGeom prst="rect">
              <a:avLst/>
            </a:prstGeom>
            <a:solidFill>
              <a:srgbClr val="FF81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A1DD3731-67CB-CB9D-41EC-D4C42851BF71}"/>
                </a:ext>
              </a:extLst>
            </p:cNvPr>
            <p:cNvSpPr/>
            <p:nvPr/>
          </p:nvSpPr>
          <p:spPr>
            <a:xfrm>
              <a:off x="309775" y="655151"/>
              <a:ext cx="1945485" cy="50008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pt-BR" sz="3733" b="1" dirty="0">
                  <a:solidFill>
                    <a:schemeClr val="bg1"/>
                  </a:solidFill>
                  <a:latin typeface="Inter"/>
                  <a:ea typeface="Tahoma" panose="020B0604030504040204" pitchFamily="34" charset="0"/>
                  <a:cs typeface="Tahoma" panose="020B0604030504040204" pitchFamily="34" charset="0"/>
                </a:rPr>
                <a:t>OPERAÇÕES</a:t>
              </a:r>
            </a:p>
          </p:txBody>
        </p:sp>
      </p:grpSp>
      <p:grpSp>
        <p:nvGrpSpPr>
          <p:cNvPr id="881" name="Agrupar 880">
            <a:extLst>
              <a:ext uri="{FF2B5EF4-FFF2-40B4-BE49-F238E27FC236}">
                <a16:creationId xmlns:a16="http://schemas.microsoft.com/office/drawing/2014/main" id="{EE70DA44-C38E-ACC3-B944-91FA615024D0}"/>
              </a:ext>
            </a:extLst>
          </p:cNvPr>
          <p:cNvGrpSpPr/>
          <p:nvPr/>
        </p:nvGrpSpPr>
        <p:grpSpPr>
          <a:xfrm>
            <a:off x="2285987" y="1768699"/>
            <a:ext cx="2761736" cy="2527141"/>
            <a:chOff x="3708367" y="1399403"/>
            <a:chExt cx="3151428" cy="2883732"/>
          </a:xfrm>
        </p:grpSpPr>
        <p:grpSp>
          <p:nvGrpSpPr>
            <p:cNvPr id="227" name="Agrupar 226">
              <a:extLst>
                <a:ext uri="{FF2B5EF4-FFF2-40B4-BE49-F238E27FC236}">
                  <a16:creationId xmlns:a16="http://schemas.microsoft.com/office/drawing/2014/main" id="{4B73BE1B-589E-EBE7-F043-701EF5F44D8D}"/>
                </a:ext>
              </a:extLst>
            </p:cNvPr>
            <p:cNvGrpSpPr/>
            <p:nvPr/>
          </p:nvGrpSpPr>
          <p:grpSpPr>
            <a:xfrm>
              <a:off x="3708367" y="1399403"/>
              <a:ext cx="1005008" cy="561296"/>
              <a:chOff x="388528" y="1265037"/>
              <a:chExt cx="2392772" cy="1336361"/>
            </a:xfrm>
            <a:solidFill>
              <a:srgbClr val="FF681A"/>
            </a:solidFill>
          </p:grpSpPr>
          <p:grpSp>
            <p:nvGrpSpPr>
              <p:cNvPr id="206" name="Agrupar 205">
                <a:extLst>
                  <a:ext uri="{FF2B5EF4-FFF2-40B4-BE49-F238E27FC236}">
                    <a16:creationId xmlns:a16="http://schemas.microsoft.com/office/drawing/2014/main" id="{B96E6E6E-5922-2CF1-5FD0-4F7DD787FA30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159" name="Forma Livre: Forma 158">
                  <a:extLst>
                    <a:ext uri="{FF2B5EF4-FFF2-40B4-BE49-F238E27FC236}">
                      <a16:creationId xmlns:a16="http://schemas.microsoft.com/office/drawing/2014/main" id="{EB21A01D-87E5-B5F1-2172-212ABDEF723E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160" name="Forma Livre: Forma 159">
                  <a:extLst>
                    <a:ext uri="{FF2B5EF4-FFF2-40B4-BE49-F238E27FC236}">
                      <a16:creationId xmlns:a16="http://schemas.microsoft.com/office/drawing/2014/main" id="{D91C0586-4348-FA50-7922-1BA4683539BE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161" name="Forma Livre: Forma 160">
                  <a:extLst>
                    <a:ext uri="{FF2B5EF4-FFF2-40B4-BE49-F238E27FC236}">
                      <a16:creationId xmlns:a16="http://schemas.microsoft.com/office/drawing/2014/main" id="{635237B3-257A-51F2-E73E-13D5ED3D5F50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162" name="Forma Livre: Forma 161">
                  <a:extLst>
                    <a:ext uri="{FF2B5EF4-FFF2-40B4-BE49-F238E27FC236}">
                      <a16:creationId xmlns:a16="http://schemas.microsoft.com/office/drawing/2014/main" id="{90A5FA85-5071-771A-1325-8B55627DC12F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07" name="Agrupar 206">
                <a:extLst>
                  <a:ext uri="{FF2B5EF4-FFF2-40B4-BE49-F238E27FC236}">
                    <a16:creationId xmlns:a16="http://schemas.microsoft.com/office/drawing/2014/main" id="{D4B3B8B6-4391-CFBF-FED4-91A0AC6C6A39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208" name="Forma Livre: Forma 207">
                  <a:extLst>
                    <a:ext uri="{FF2B5EF4-FFF2-40B4-BE49-F238E27FC236}">
                      <a16:creationId xmlns:a16="http://schemas.microsoft.com/office/drawing/2014/main" id="{1E421275-873C-DC6C-85B4-A9E53E5E4624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09" name="Forma Livre: Forma 208">
                  <a:extLst>
                    <a:ext uri="{FF2B5EF4-FFF2-40B4-BE49-F238E27FC236}">
                      <a16:creationId xmlns:a16="http://schemas.microsoft.com/office/drawing/2014/main" id="{1A6BE6A0-2021-1CD7-E9FE-3FDA4D3A17CC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0" name="Forma Livre: Forma 209">
                  <a:extLst>
                    <a:ext uri="{FF2B5EF4-FFF2-40B4-BE49-F238E27FC236}">
                      <a16:creationId xmlns:a16="http://schemas.microsoft.com/office/drawing/2014/main" id="{214EB606-1471-34FA-09A4-A0A93521214C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1" name="Forma Livre: Forma 210">
                  <a:extLst>
                    <a:ext uri="{FF2B5EF4-FFF2-40B4-BE49-F238E27FC236}">
                      <a16:creationId xmlns:a16="http://schemas.microsoft.com/office/drawing/2014/main" id="{071BA36A-2720-B5C6-9734-F03B4709A899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12" name="Agrupar 211">
                <a:extLst>
                  <a:ext uri="{FF2B5EF4-FFF2-40B4-BE49-F238E27FC236}">
                    <a16:creationId xmlns:a16="http://schemas.microsoft.com/office/drawing/2014/main" id="{86A5C93F-45CF-00CF-EA9A-A810023ACE9B}"/>
                  </a:ext>
                </a:extLst>
              </p:cNvPr>
              <p:cNvGrpSpPr/>
              <p:nvPr/>
            </p:nvGrpSpPr>
            <p:grpSpPr>
              <a:xfrm>
                <a:off x="1350553" y="1265037"/>
                <a:ext cx="468722" cy="1130427"/>
                <a:chOff x="-2773773" y="1807841"/>
                <a:chExt cx="1708903" cy="4121398"/>
              </a:xfrm>
              <a:grpFill/>
            </p:grpSpPr>
            <p:sp>
              <p:nvSpPr>
                <p:cNvPr id="213" name="Forma Livre: Forma 212">
                  <a:extLst>
                    <a:ext uri="{FF2B5EF4-FFF2-40B4-BE49-F238E27FC236}">
                      <a16:creationId xmlns:a16="http://schemas.microsoft.com/office/drawing/2014/main" id="{FE1C603E-8F5A-4F4B-D7CC-EB23532D5020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4" name="Forma Livre: Forma 213">
                  <a:extLst>
                    <a:ext uri="{FF2B5EF4-FFF2-40B4-BE49-F238E27FC236}">
                      <a16:creationId xmlns:a16="http://schemas.microsoft.com/office/drawing/2014/main" id="{D53E99C9-0589-0817-2784-3A65C544DBA0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5" name="Forma Livre: Forma 214">
                  <a:extLst>
                    <a:ext uri="{FF2B5EF4-FFF2-40B4-BE49-F238E27FC236}">
                      <a16:creationId xmlns:a16="http://schemas.microsoft.com/office/drawing/2014/main" id="{51A452A9-8C26-7F53-A453-1590B5D6E533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6" name="Forma Livre: Forma 215">
                  <a:extLst>
                    <a:ext uri="{FF2B5EF4-FFF2-40B4-BE49-F238E27FC236}">
                      <a16:creationId xmlns:a16="http://schemas.microsoft.com/office/drawing/2014/main" id="{377E05E1-0BA4-7D8E-2796-E12164E3C3AC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390" name="Forma Livre: Forma 389">
                  <a:extLst>
                    <a:ext uri="{FF2B5EF4-FFF2-40B4-BE49-F238E27FC236}">
                      <a16:creationId xmlns:a16="http://schemas.microsoft.com/office/drawing/2014/main" id="{60BBB035-EEA9-CB32-E323-7900BF10C8D6}"/>
                    </a:ext>
                  </a:extLst>
                </p:cNvPr>
                <p:cNvSpPr/>
                <p:nvPr/>
              </p:nvSpPr>
              <p:spPr>
                <a:xfrm>
                  <a:off x="-2408351" y="2305716"/>
                  <a:ext cx="842933" cy="1549821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391" name="Forma Livre: Forma 390">
                  <a:extLst>
                    <a:ext uri="{FF2B5EF4-FFF2-40B4-BE49-F238E27FC236}">
                      <a16:creationId xmlns:a16="http://schemas.microsoft.com/office/drawing/2014/main" id="{29DE61A7-C251-4593-8F42-0F0FE9957B18}"/>
                    </a:ext>
                  </a:extLst>
                </p:cNvPr>
                <p:cNvSpPr/>
                <p:nvPr/>
              </p:nvSpPr>
              <p:spPr>
                <a:xfrm>
                  <a:off x="-2209034" y="1807841"/>
                  <a:ext cx="455680" cy="455680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17" name="Agrupar 216">
                <a:extLst>
                  <a:ext uri="{FF2B5EF4-FFF2-40B4-BE49-F238E27FC236}">
                    <a16:creationId xmlns:a16="http://schemas.microsoft.com/office/drawing/2014/main" id="{D2342A7E-C974-BC16-9115-1E179B702425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218" name="Forma Livre: Forma 217">
                  <a:extLst>
                    <a:ext uri="{FF2B5EF4-FFF2-40B4-BE49-F238E27FC236}">
                      <a16:creationId xmlns:a16="http://schemas.microsoft.com/office/drawing/2014/main" id="{8B3BF414-CC7B-91AE-DF99-40227547482D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19" name="Forma Livre: Forma 218">
                  <a:extLst>
                    <a:ext uri="{FF2B5EF4-FFF2-40B4-BE49-F238E27FC236}">
                      <a16:creationId xmlns:a16="http://schemas.microsoft.com/office/drawing/2014/main" id="{355B8EF0-F3A7-5239-9078-6F23E8106E2A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20" name="Forma Livre: Forma 219">
                  <a:extLst>
                    <a:ext uri="{FF2B5EF4-FFF2-40B4-BE49-F238E27FC236}">
                      <a16:creationId xmlns:a16="http://schemas.microsoft.com/office/drawing/2014/main" id="{22892BFD-1CDB-FE60-004D-A2B9101326E1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21" name="Forma Livre: Forma 220">
                  <a:extLst>
                    <a:ext uri="{FF2B5EF4-FFF2-40B4-BE49-F238E27FC236}">
                      <a16:creationId xmlns:a16="http://schemas.microsoft.com/office/drawing/2014/main" id="{72B79F05-7611-5389-9B03-F4227128F4C5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22" name="Agrupar 221">
                <a:extLst>
                  <a:ext uri="{FF2B5EF4-FFF2-40B4-BE49-F238E27FC236}">
                    <a16:creationId xmlns:a16="http://schemas.microsoft.com/office/drawing/2014/main" id="{E202C0F5-F1BD-2109-C9F2-9F06EF3BE4C5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223" name="Forma Livre: Forma 222">
                  <a:extLst>
                    <a:ext uri="{FF2B5EF4-FFF2-40B4-BE49-F238E27FC236}">
                      <a16:creationId xmlns:a16="http://schemas.microsoft.com/office/drawing/2014/main" id="{F1205636-2CD5-BE3F-6730-630E7E249F4D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24" name="Forma Livre: Forma 223">
                  <a:extLst>
                    <a:ext uri="{FF2B5EF4-FFF2-40B4-BE49-F238E27FC236}">
                      <a16:creationId xmlns:a16="http://schemas.microsoft.com/office/drawing/2014/main" id="{7594AC46-C4A0-9284-5858-967EA2B8CFED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25" name="Forma Livre: Forma 224">
                  <a:extLst>
                    <a:ext uri="{FF2B5EF4-FFF2-40B4-BE49-F238E27FC236}">
                      <a16:creationId xmlns:a16="http://schemas.microsoft.com/office/drawing/2014/main" id="{A313E698-DAEF-C96A-1D6B-10422B7119F2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26" name="Forma Livre: Forma 225">
                  <a:extLst>
                    <a:ext uri="{FF2B5EF4-FFF2-40B4-BE49-F238E27FC236}">
                      <a16:creationId xmlns:a16="http://schemas.microsoft.com/office/drawing/2014/main" id="{0D8C8450-8836-1329-4036-B3AA8269578E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228" name="Agrupar 227">
              <a:extLst>
                <a:ext uri="{FF2B5EF4-FFF2-40B4-BE49-F238E27FC236}">
                  <a16:creationId xmlns:a16="http://schemas.microsoft.com/office/drawing/2014/main" id="{337E9722-B1A4-AD26-E6ED-1DAAEB1CD3D9}"/>
                </a:ext>
              </a:extLst>
            </p:cNvPr>
            <p:cNvGrpSpPr/>
            <p:nvPr/>
          </p:nvGrpSpPr>
          <p:grpSpPr>
            <a:xfrm>
              <a:off x="4726617" y="1757112"/>
              <a:ext cx="695983" cy="235902"/>
              <a:chOff x="388528" y="1833815"/>
              <a:chExt cx="1657030" cy="561648"/>
            </a:xfrm>
            <a:solidFill>
              <a:srgbClr val="FF681A"/>
            </a:solidFill>
          </p:grpSpPr>
          <p:grpSp>
            <p:nvGrpSpPr>
              <p:cNvPr id="229" name="Agrupar 228">
                <a:extLst>
                  <a:ext uri="{FF2B5EF4-FFF2-40B4-BE49-F238E27FC236}">
                    <a16:creationId xmlns:a16="http://schemas.microsoft.com/office/drawing/2014/main" id="{FC29E17A-0A5C-7E6D-2886-40F5318010DD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250" name="Forma Livre: Forma 249">
                  <a:extLst>
                    <a:ext uri="{FF2B5EF4-FFF2-40B4-BE49-F238E27FC236}">
                      <a16:creationId xmlns:a16="http://schemas.microsoft.com/office/drawing/2014/main" id="{A570FE96-E5FB-22AD-ADE4-E85C9B73A991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51" name="Forma Livre: Forma 250">
                  <a:extLst>
                    <a:ext uri="{FF2B5EF4-FFF2-40B4-BE49-F238E27FC236}">
                      <a16:creationId xmlns:a16="http://schemas.microsoft.com/office/drawing/2014/main" id="{49764CFA-0190-FFD9-3B5F-345D102B1B9B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52" name="Forma Livre: Forma 251">
                  <a:extLst>
                    <a:ext uri="{FF2B5EF4-FFF2-40B4-BE49-F238E27FC236}">
                      <a16:creationId xmlns:a16="http://schemas.microsoft.com/office/drawing/2014/main" id="{1C61AB06-73DB-256D-7A98-0F9FFD53002E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53" name="Forma Livre: Forma 252">
                  <a:extLst>
                    <a:ext uri="{FF2B5EF4-FFF2-40B4-BE49-F238E27FC236}">
                      <a16:creationId xmlns:a16="http://schemas.microsoft.com/office/drawing/2014/main" id="{1C8780BB-9A0A-CDAC-58CB-F37A42086E4D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30" name="Agrupar 229">
                <a:extLst>
                  <a:ext uri="{FF2B5EF4-FFF2-40B4-BE49-F238E27FC236}">
                    <a16:creationId xmlns:a16="http://schemas.microsoft.com/office/drawing/2014/main" id="{F09BD1A5-135A-FF00-D28B-1DEBDAE49509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246" name="Forma Livre: Forma 245">
                  <a:extLst>
                    <a:ext uri="{FF2B5EF4-FFF2-40B4-BE49-F238E27FC236}">
                      <a16:creationId xmlns:a16="http://schemas.microsoft.com/office/drawing/2014/main" id="{E5EA81F0-E328-872F-17FD-734F3DF89890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7" name="Forma Livre: Forma 246">
                  <a:extLst>
                    <a:ext uri="{FF2B5EF4-FFF2-40B4-BE49-F238E27FC236}">
                      <a16:creationId xmlns:a16="http://schemas.microsoft.com/office/drawing/2014/main" id="{5D686EE0-D5C7-2DC1-7B07-9374EB94404D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8" name="Forma Livre: Forma 247">
                  <a:extLst>
                    <a:ext uri="{FF2B5EF4-FFF2-40B4-BE49-F238E27FC236}">
                      <a16:creationId xmlns:a16="http://schemas.microsoft.com/office/drawing/2014/main" id="{F82DE455-3050-26E7-F54B-D491F50663CE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9" name="Forma Livre: Forma 248">
                  <a:extLst>
                    <a:ext uri="{FF2B5EF4-FFF2-40B4-BE49-F238E27FC236}">
                      <a16:creationId xmlns:a16="http://schemas.microsoft.com/office/drawing/2014/main" id="{1FAECB40-3732-ABB7-C9D9-C43ADC9832B2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31" name="Agrupar 230">
                <a:extLst>
                  <a:ext uri="{FF2B5EF4-FFF2-40B4-BE49-F238E27FC236}">
                    <a16:creationId xmlns:a16="http://schemas.microsoft.com/office/drawing/2014/main" id="{59C0590E-1F26-28A6-9FEC-0885AC60E047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242" name="Forma Livre: Forma 241">
                  <a:extLst>
                    <a:ext uri="{FF2B5EF4-FFF2-40B4-BE49-F238E27FC236}">
                      <a16:creationId xmlns:a16="http://schemas.microsoft.com/office/drawing/2014/main" id="{C2AA41AF-B599-C69A-8EAE-995D4C0EADD1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3" name="Forma Livre: Forma 242">
                  <a:extLst>
                    <a:ext uri="{FF2B5EF4-FFF2-40B4-BE49-F238E27FC236}">
                      <a16:creationId xmlns:a16="http://schemas.microsoft.com/office/drawing/2014/main" id="{B1D405AD-2EB2-8E13-04A6-BD380DC4B012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4" name="Forma Livre: Forma 243">
                  <a:extLst>
                    <a:ext uri="{FF2B5EF4-FFF2-40B4-BE49-F238E27FC236}">
                      <a16:creationId xmlns:a16="http://schemas.microsoft.com/office/drawing/2014/main" id="{F54231A0-2427-D0D7-8AF9-386075690667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5" name="Forma Livre: Forma 244">
                  <a:extLst>
                    <a:ext uri="{FF2B5EF4-FFF2-40B4-BE49-F238E27FC236}">
                      <a16:creationId xmlns:a16="http://schemas.microsoft.com/office/drawing/2014/main" id="{6B9F10D6-4448-76D0-BEB9-8CBECDD36CD3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232" name="Agrupar 231">
                <a:extLst>
                  <a:ext uri="{FF2B5EF4-FFF2-40B4-BE49-F238E27FC236}">
                    <a16:creationId xmlns:a16="http://schemas.microsoft.com/office/drawing/2014/main" id="{1F541283-0FC7-BC53-34CB-C40A682232AB}"/>
                  </a:ext>
                </a:extLst>
              </p:cNvPr>
              <p:cNvGrpSpPr/>
              <p:nvPr/>
            </p:nvGrpSpPr>
            <p:grpSpPr>
              <a:xfrm>
                <a:off x="1826803" y="1835124"/>
                <a:ext cx="218755" cy="557755"/>
                <a:chOff x="-2773773" y="3886305"/>
                <a:chExt cx="797554" cy="2033504"/>
              </a:xfrm>
              <a:grpFill/>
            </p:grpSpPr>
            <p:sp>
              <p:nvSpPr>
                <p:cNvPr id="240" name="Forma Livre: Forma 239">
                  <a:extLst>
                    <a:ext uri="{FF2B5EF4-FFF2-40B4-BE49-F238E27FC236}">
                      <a16:creationId xmlns:a16="http://schemas.microsoft.com/office/drawing/2014/main" id="{A38F600B-F739-9ABC-5E47-5AF9FC866E8E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241" name="Forma Livre: Forma 240">
                  <a:extLst>
                    <a:ext uri="{FF2B5EF4-FFF2-40B4-BE49-F238E27FC236}">
                      <a16:creationId xmlns:a16="http://schemas.microsoft.com/office/drawing/2014/main" id="{E8F666F3-16FC-BA55-E1DC-05CD1033827E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392" name="Agrupar 391">
              <a:extLst>
                <a:ext uri="{FF2B5EF4-FFF2-40B4-BE49-F238E27FC236}">
                  <a16:creationId xmlns:a16="http://schemas.microsoft.com/office/drawing/2014/main" id="{BF3A76C8-DAA8-AD5F-8B03-C4F13893E859}"/>
                </a:ext>
              </a:extLst>
            </p:cNvPr>
            <p:cNvGrpSpPr/>
            <p:nvPr/>
          </p:nvGrpSpPr>
          <p:grpSpPr>
            <a:xfrm>
              <a:off x="3804011" y="1885436"/>
              <a:ext cx="905245" cy="322399"/>
              <a:chOff x="626049" y="1833815"/>
              <a:chExt cx="2155251" cy="767583"/>
            </a:xfrm>
            <a:solidFill>
              <a:srgbClr val="FF681A"/>
            </a:solidFill>
          </p:grpSpPr>
          <p:grpSp>
            <p:nvGrpSpPr>
              <p:cNvPr id="393" name="Agrupar 392">
                <a:extLst>
                  <a:ext uri="{FF2B5EF4-FFF2-40B4-BE49-F238E27FC236}">
                    <a16:creationId xmlns:a16="http://schemas.microsoft.com/office/drawing/2014/main" id="{7AFD9877-BF41-6BBA-463D-88E47406F541}"/>
                  </a:ext>
                </a:extLst>
              </p:cNvPr>
              <p:cNvGrpSpPr/>
              <p:nvPr/>
            </p:nvGrpSpPr>
            <p:grpSpPr>
              <a:xfrm>
                <a:off x="626049" y="1833815"/>
                <a:ext cx="231201" cy="561648"/>
                <a:chOff x="-1907801" y="3881539"/>
                <a:chExt cx="842931" cy="2047700"/>
              </a:xfrm>
              <a:grpFill/>
            </p:grpSpPr>
            <p:sp>
              <p:nvSpPr>
                <p:cNvPr id="416" name="Forma Livre: Forma 415">
                  <a:extLst>
                    <a:ext uri="{FF2B5EF4-FFF2-40B4-BE49-F238E27FC236}">
                      <a16:creationId xmlns:a16="http://schemas.microsoft.com/office/drawing/2014/main" id="{87A6F68B-7910-ACC2-8AF1-8F7A1EA31BC3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17" name="Forma Livre: Forma 416">
                  <a:extLst>
                    <a:ext uri="{FF2B5EF4-FFF2-40B4-BE49-F238E27FC236}">
                      <a16:creationId xmlns:a16="http://schemas.microsoft.com/office/drawing/2014/main" id="{14960412-830A-4CDD-9E07-F5BE93310F2B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394" name="Agrupar 393">
                <a:extLst>
                  <a:ext uri="{FF2B5EF4-FFF2-40B4-BE49-F238E27FC236}">
                    <a16:creationId xmlns:a16="http://schemas.microsoft.com/office/drawing/2014/main" id="{E735E92A-E8D3-3ECC-06EA-4AEF4B5A3465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12" name="Forma Livre: Forma 411">
                  <a:extLst>
                    <a:ext uri="{FF2B5EF4-FFF2-40B4-BE49-F238E27FC236}">
                      <a16:creationId xmlns:a16="http://schemas.microsoft.com/office/drawing/2014/main" id="{9AF35C67-62A4-73F0-FB27-3A7C83E201FB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13" name="Forma Livre: Forma 412">
                  <a:extLst>
                    <a:ext uri="{FF2B5EF4-FFF2-40B4-BE49-F238E27FC236}">
                      <a16:creationId xmlns:a16="http://schemas.microsoft.com/office/drawing/2014/main" id="{225C2341-6095-358D-FAD8-2CF71C521136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14" name="Forma Livre: Forma 413">
                  <a:extLst>
                    <a:ext uri="{FF2B5EF4-FFF2-40B4-BE49-F238E27FC236}">
                      <a16:creationId xmlns:a16="http://schemas.microsoft.com/office/drawing/2014/main" id="{9A55B59B-9CA5-09A9-FF75-1E63E5A9344F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15" name="Forma Livre: Forma 414">
                  <a:extLst>
                    <a:ext uri="{FF2B5EF4-FFF2-40B4-BE49-F238E27FC236}">
                      <a16:creationId xmlns:a16="http://schemas.microsoft.com/office/drawing/2014/main" id="{CD4C7DA1-C399-05ED-08DB-46AC9EEA0E40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395" name="Agrupar 394">
                <a:extLst>
                  <a:ext uri="{FF2B5EF4-FFF2-40B4-BE49-F238E27FC236}">
                    <a16:creationId xmlns:a16="http://schemas.microsoft.com/office/drawing/2014/main" id="{3C047BB4-CD89-AA4F-1957-1ED5921E9D80}"/>
                  </a:ext>
                </a:extLst>
              </p:cNvPr>
              <p:cNvGrpSpPr/>
              <p:nvPr/>
            </p:nvGrpSpPr>
            <p:grpSpPr>
              <a:xfrm>
                <a:off x="1350553" y="1833816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06" name="Forma Livre: Forma 405">
                  <a:extLst>
                    <a:ext uri="{FF2B5EF4-FFF2-40B4-BE49-F238E27FC236}">
                      <a16:creationId xmlns:a16="http://schemas.microsoft.com/office/drawing/2014/main" id="{BD0D3D9D-92B4-D89F-52C4-8D7E5E2F3FCF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7" name="Forma Livre: Forma 406">
                  <a:extLst>
                    <a:ext uri="{FF2B5EF4-FFF2-40B4-BE49-F238E27FC236}">
                      <a16:creationId xmlns:a16="http://schemas.microsoft.com/office/drawing/2014/main" id="{8BF25B20-2696-4A07-2FEA-0284ACA06B0C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8" name="Forma Livre: Forma 407">
                  <a:extLst>
                    <a:ext uri="{FF2B5EF4-FFF2-40B4-BE49-F238E27FC236}">
                      <a16:creationId xmlns:a16="http://schemas.microsoft.com/office/drawing/2014/main" id="{5AFAF548-E260-33B9-85D4-0B75823AECA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9" name="Forma Livre: Forma 408">
                  <a:extLst>
                    <a:ext uri="{FF2B5EF4-FFF2-40B4-BE49-F238E27FC236}">
                      <a16:creationId xmlns:a16="http://schemas.microsoft.com/office/drawing/2014/main" id="{B2188644-ED69-E8F1-50B8-918CC69870B7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396" name="Agrupar 395">
                <a:extLst>
                  <a:ext uri="{FF2B5EF4-FFF2-40B4-BE49-F238E27FC236}">
                    <a16:creationId xmlns:a16="http://schemas.microsoft.com/office/drawing/2014/main" id="{B1C29D0D-071B-B00B-76AA-686BCCE53990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402" name="Forma Livre: Forma 401">
                  <a:extLst>
                    <a:ext uri="{FF2B5EF4-FFF2-40B4-BE49-F238E27FC236}">
                      <a16:creationId xmlns:a16="http://schemas.microsoft.com/office/drawing/2014/main" id="{FD2A88BD-D560-F11D-ED5F-5D5E01BD6FB2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3" name="Forma Livre: Forma 402">
                  <a:extLst>
                    <a:ext uri="{FF2B5EF4-FFF2-40B4-BE49-F238E27FC236}">
                      <a16:creationId xmlns:a16="http://schemas.microsoft.com/office/drawing/2014/main" id="{07202499-9B14-5E37-515D-E706C22855D9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4" name="Forma Livre: Forma 403">
                  <a:extLst>
                    <a:ext uri="{FF2B5EF4-FFF2-40B4-BE49-F238E27FC236}">
                      <a16:creationId xmlns:a16="http://schemas.microsoft.com/office/drawing/2014/main" id="{0BF45868-75AD-0047-A919-D645C04AACD6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5" name="Forma Livre: Forma 404">
                  <a:extLst>
                    <a:ext uri="{FF2B5EF4-FFF2-40B4-BE49-F238E27FC236}">
                      <a16:creationId xmlns:a16="http://schemas.microsoft.com/office/drawing/2014/main" id="{560FF8B8-28EA-1769-320D-885A47CF854B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397" name="Agrupar 396">
                <a:extLst>
                  <a:ext uri="{FF2B5EF4-FFF2-40B4-BE49-F238E27FC236}">
                    <a16:creationId xmlns:a16="http://schemas.microsoft.com/office/drawing/2014/main" id="{BA043298-B627-BE2B-3E86-81227112A399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398" name="Forma Livre: Forma 397">
                  <a:extLst>
                    <a:ext uri="{FF2B5EF4-FFF2-40B4-BE49-F238E27FC236}">
                      <a16:creationId xmlns:a16="http://schemas.microsoft.com/office/drawing/2014/main" id="{0D71B39B-A07B-F3C4-5926-F8A93A974FA8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399" name="Forma Livre: Forma 398">
                  <a:extLst>
                    <a:ext uri="{FF2B5EF4-FFF2-40B4-BE49-F238E27FC236}">
                      <a16:creationId xmlns:a16="http://schemas.microsoft.com/office/drawing/2014/main" id="{DC6323FA-5A02-755D-2480-B90E3C9BA922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0" name="Forma Livre: Forma 399">
                  <a:extLst>
                    <a:ext uri="{FF2B5EF4-FFF2-40B4-BE49-F238E27FC236}">
                      <a16:creationId xmlns:a16="http://schemas.microsoft.com/office/drawing/2014/main" id="{CF17557E-DD1F-D76C-5B9D-532D2ED33F5E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01" name="Forma Livre: Forma 400">
                  <a:extLst>
                    <a:ext uri="{FF2B5EF4-FFF2-40B4-BE49-F238E27FC236}">
                      <a16:creationId xmlns:a16="http://schemas.microsoft.com/office/drawing/2014/main" id="{93802786-38F5-76CE-2BBD-5FF1027427F9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420" name="Agrupar 419">
              <a:extLst>
                <a:ext uri="{FF2B5EF4-FFF2-40B4-BE49-F238E27FC236}">
                  <a16:creationId xmlns:a16="http://schemas.microsoft.com/office/drawing/2014/main" id="{59816DC7-43C0-E161-FDD8-F831E824B683}"/>
                </a:ext>
              </a:extLst>
            </p:cNvPr>
            <p:cNvGrpSpPr/>
            <p:nvPr/>
          </p:nvGrpSpPr>
          <p:grpSpPr>
            <a:xfrm>
              <a:off x="4722498" y="2004247"/>
              <a:ext cx="600940" cy="235902"/>
              <a:chOff x="388528" y="1833815"/>
              <a:chExt cx="1430747" cy="561648"/>
            </a:xfrm>
            <a:solidFill>
              <a:srgbClr val="FF681A"/>
            </a:solidFill>
          </p:grpSpPr>
          <p:grpSp>
            <p:nvGrpSpPr>
              <p:cNvPr id="421" name="Agrupar 420">
                <a:extLst>
                  <a:ext uri="{FF2B5EF4-FFF2-40B4-BE49-F238E27FC236}">
                    <a16:creationId xmlns:a16="http://schemas.microsoft.com/office/drawing/2014/main" id="{F980FE35-EEFE-F97D-4D76-8C370064166C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35" name="Forma Livre: Forma 434">
                  <a:extLst>
                    <a:ext uri="{FF2B5EF4-FFF2-40B4-BE49-F238E27FC236}">
                      <a16:creationId xmlns:a16="http://schemas.microsoft.com/office/drawing/2014/main" id="{13599972-1B87-7ACD-473B-EADAD76B2D3A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6" name="Forma Livre: Forma 435">
                  <a:extLst>
                    <a:ext uri="{FF2B5EF4-FFF2-40B4-BE49-F238E27FC236}">
                      <a16:creationId xmlns:a16="http://schemas.microsoft.com/office/drawing/2014/main" id="{3AEB189B-853D-6B4F-B6FC-7F47F9E9ED07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7" name="Forma Livre: Forma 436">
                  <a:extLst>
                    <a:ext uri="{FF2B5EF4-FFF2-40B4-BE49-F238E27FC236}">
                      <a16:creationId xmlns:a16="http://schemas.microsoft.com/office/drawing/2014/main" id="{C400AB08-AF7E-6C7E-2D8D-97B82605F8A0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8" name="Forma Livre: Forma 437">
                  <a:extLst>
                    <a:ext uri="{FF2B5EF4-FFF2-40B4-BE49-F238E27FC236}">
                      <a16:creationId xmlns:a16="http://schemas.microsoft.com/office/drawing/2014/main" id="{CFC57843-0438-1415-5B53-4F45C7425990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22" name="Agrupar 421">
                <a:extLst>
                  <a:ext uri="{FF2B5EF4-FFF2-40B4-BE49-F238E27FC236}">
                    <a16:creationId xmlns:a16="http://schemas.microsoft.com/office/drawing/2014/main" id="{6E975E43-7283-7D1D-90A2-CAC0096D100E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31" name="Forma Livre: Forma 430">
                  <a:extLst>
                    <a:ext uri="{FF2B5EF4-FFF2-40B4-BE49-F238E27FC236}">
                      <a16:creationId xmlns:a16="http://schemas.microsoft.com/office/drawing/2014/main" id="{1C1F93C8-849B-B3D9-64D7-DA39BE702D42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2" name="Forma Livre: Forma 431">
                  <a:extLst>
                    <a:ext uri="{FF2B5EF4-FFF2-40B4-BE49-F238E27FC236}">
                      <a16:creationId xmlns:a16="http://schemas.microsoft.com/office/drawing/2014/main" id="{0321178A-75C0-97B4-2F1E-4B146F4E1858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3" name="Forma Livre: Forma 432">
                  <a:extLst>
                    <a:ext uri="{FF2B5EF4-FFF2-40B4-BE49-F238E27FC236}">
                      <a16:creationId xmlns:a16="http://schemas.microsoft.com/office/drawing/2014/main" id="{E4A9B6C5-B06C-F661-29D7-FE10F32EE589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4" name="Forma Livre: Forma 433">
                  <a:extLst>
                    <a:ext uri="{FF2B5EF4-FFF2-40B4-BE49-F238E27FC236}">
                      <a16:creationId xmlns:a16="http://schemas.microsoft.com/office/drawing/2014/main" id="{ACDC9F83-0022-A2FD-8BF1-B09CE028AD38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23" name="Agrupar 422">
                <a:extLst>
                  <a:ext uri="{FF2B5EF4-FFF2-40B4-BE49-F238E27FC236}">
                    <a16:creationId xmlns:a16="http://schemas.microsoft.com/office/drawing/2014/main" id="{F9424CE2-993D-24F5-FF98-30F4561CF1D2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27" name="Forma Livre: Forma 426">
                  <a:extLst>
                    <a:ext uri="{FF2B5EF4-FFF2-40B4-BE49-F238E27FC236}">
                      <a16:creationId xmlns:a16="http://schemas.microsoft.com/office/drawing/2014/main" id="{8FFDC619-C11A-F96F-BACB-2290B11BB2C6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28" name="Forma Livre: Forma 427">
                  <a:extLst>
                    <a:ext uri="{FF2B5EF4-FFF2-40B4-BE49-F238E27FC236}">
                      <a16:creationId xmlns:a16="http://schemas.microsoft.com/office/drawing/2014/main" id="{63497618-1BEC-FA01-B441-E4DEF66AAEFF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29" name="Forma Livre: Forma 428">
                  <a:extLst>
                    <a:ext uri="{FF2B5EF4-FFF2-40B4-BE49-F238E27FC236}">
                      <a16:creationId xmlns:a16="http://schemas.microsoft.com/office/drawing/2014/main" id="{74224431-C99C-2666-B3B1-CA9112C08F70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30" name="Forma Livre: Forma 429">
                  <a:extLst>
                    <a:ext uri="{FF2B5EF4-FFF2-40B4-BE49-F238E27FC236}">
                      <a16:creationId xmlns:a16="http://schemas.microsoft.com/office/drawing/2014/main" id="{92E2C354-9BB1-C43B-4452-83BF9FAB6BD8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439" name="Agrupar 438">
              <a:extLst>
                <a:ext uri="{FF2B5EF4-FFF2-40B4-BE49-F238E27FC236}">
                  <a16:creationId xmlns:a16="http://schemas.microsoft.com/office/drawing/2014/main" id="{BA6657F2-C873-1E73-1C57-AA5217F1C48F}"/>
                </a:ext>
              </a:extLst>
            </p:cNvPr>
            <p:cNvGrpSpPr/>
            <p:nvPr/>
          </p:nvGrpSpPr>
          <p:grpSpPr>
            <a:xfrm>
              <a:off x="3904281" y="2136691"/>
              <a:ext cx="804974" cy="322399"/>
              <a:chOff x="864778" y="1833815"/>
              <a:chExt cx="1916522" cy="767583"/>
            </a:xfrm>
            <a:solidFill>
              <a:srgbClr val="FF681A"/>
            </a:solidFill>
          </p:grpSpPr>
          <p:grpSp>
            <p:nvGrpSpPr>
              <p:cNvPr id="441" name="Agrupar 440">
                <a:extLst>
                  <a:ext uri="{FF2B5EF4-FFF2-40B4-BE49-F238E27FC236}">
                    <a16:creationId xmlns:a16="http://schemas.microsoft.com/office/drawing/2014/main" id="{DA0380F5-37DE-71A5-C4CF-248958D3113C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57" name="Forma Livre: Forma 456">
                  <a:extLst>
                    <a:ext uri="{FF2B5EF4-FFF2-40B4-BE49-F238E27FC236}">
                      <a16:creationId xmlns:a16="http://schemas.microsoft.com/office/drawing/2014/main" id="{29E24D53-EA6C-E93B-BCBC-6E021EB09F52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8" name="Forma Livre: Forma 457">
                  <a:extLst>
                    <a:ext uri="{FF2B5EF4-FFF2-40B4-BE49-F238E27FC236}">
                      <a16:creationId xmlns:a16="http://schemas.microsoft.com/office/drawing/2014/main" id="{804666F7-206A-8172-A320-7D829A07BC68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9" name="Forma Livre: Forma 458">
                  <a:extLst>
                    <a:ext uri="{FF2B5EF4-FFF2-40B4-BE49-F238E27FC236}">
                      <a16:creationId xmlns:a16="http://schemas.microsoft.com/office/drawing/2014/main" id="{7EF0640C-F9CC-4B50-F0F9-B1474E32459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60" name="Forma Livre: Forma 459">
                  <a:extLst>
                    <a:ext uri="{FF2B5EF4-FFF2-40B4-BE49-F238E27FC236}">
                      <a16:creationId xmlns:a16="http://schemas.microsoft.com/office/drawing/2014/main" id="{2365967A-12B6-2E11-B0B3-4D75CC320A9B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42" name="Agrupar 441">
                <a:extLst>
                  <a:ext uri="{FF2B5EF4-FFF2-40B4-BE49-F238E27FC236}">
                    <a16:creationId xmlns:a16="http://schemas.microsoft.com/office/drawing/2014/main" id="{6C2FA41C-526A-2B97-0CAF-CE946AF954D2}"/>
                  </a:ext>
                </a:extLst>
              </p:cNvPr>
              <p:cNvGrpSpPr/>
              <p:nvPr/>
            </p:nvGrpSpPr>
            <p:grpSpPr>
              <a:xfrm>
                <a:off x="1350553" y="1833816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53" name="Forma Livre: Forma 452">
                  <a:extLst>
                    <a:ext uri="{FF2B5EF4-FFF2-40B4-BE49-F238E27FC236}">
                      <a16:creationId xmlns:a16="http://schemas.microsoft.com/office/drawing/2014/main" id="{9EF074BC-8B2E-2149-064B-D142FBCA86E3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4" name="Forma Livre: Forma 453">
                  <a:extLst>
                    <a:ext uri="{FF2B5EF4-FFF2-40B4-BE49-F238E27FC236}">
                      <a16:creationId xmlns:a16="http://schemas.microsoft.com/office/drawing/2014/main" id="{44DB84DF-9B8F-A27D-FD7F-0996EB09739A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5" name="Forma Livre: Forma 454">
                  <a:extLst>
                    <a:ext uri="{FF2B5EF4-FFF2-40B4-BE49-F238E27FC236}">
                      <a16:creationId xmlns:a16="http://schemas.microsoft.com/office/drawing/2014/main" id="{BD09F454-4B1F-3CB5-A507-531B4241D517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6" name="Forma Livre: Forma 455">
                  <a:extLst>
                    <a:ext uri="{FF2B5EF4-FFF2-40B4-BE49-F238E27FC236}">
                      <a16:creationId xmlns:a16="http://schemas.microsoft.com/office/drawing/2014/main" id="{C123C07E-E01A-CD35-C9D5-C920E5379AE6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43" name="Agrupar 442">
                <a:extLst>
                  <a:ext uri="{FF2B5EF4-FFF2-40B4-BE49-F238E27FC236}">
                    <a16:creationId xmlns:a16="http://schemas.microsoft.com/office/drawing/2014/main" id="{BC53E3FA-EFA9-9D88-782E-668A1AD2E15A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449" name="Forma Livre: Forma 448">
                  <a:extLst>
                    <a:ext uri="{FF2B5EF4-FFF2-40B4-BE49-F238E27FC236}">
                      <a16:creationId xmlns:a16="http://schemas.microsoft.com/office/drawing/2014/main" id="{17CF2838-F20C-F7B9-28D0-4F25468D9541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0" name="Forma Livre: Forma 449">
                  <a:extLst>
                    <a:ext uri="{FF2B5EF4-FFF2-40B4-BE49-F238E27FC236}">
                      <a16:creationId xmlns:a16="http://schemas.microsoft.com/office/drawing/2014/main" id="{C55A7182-AEB4-A075-DA22-F28959D35E1A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1" name="Forma Livre: Forma 450">
                  <a:extLst>
                    <a:ext uri="{FF2B5EF4-FFF2-40B4-BE49-F238E27FC236}">
                      <a16:creationId xmlns:a16="http://schemas.microsoft.com/office/drawing/2014/main" id="{7B94238D-A7DB-A8D6-6F8E-F295C0588F9D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52" name="Forma Livre: Forma 451">
                  <a:extLst>
                    <a:ext uri="{FF2B5EF4-FFF2-40B4-BE49-F238E27FC236}">
                      <a16:creationId xmlns:a16="http://schemas.microsoft.com/office/drawing/2014/main" id="{1AA336F1-E8A2-3D45-8DCA-659A4941D2F2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44" name="Agrupar 443">
                <a:extLst>
                  <a:ext uri="{FF2B5EF4-FFF2-40B4-BE49-F238E27FC236}">
                    <a16:creationId xmlns:a16="http://schemas.microsoft.com/office/drawing/2014/main" id="{248925E2-3E8E-126B-A68C-14AAF376A123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445" name="Forma Livre: Forma 444">
                  <a:extLst>
                    <a:ext uri="{FF2B5EF4-FFF2-40B4-BE49-F238E27FC236}">
                      <a16:creationId xmlns:a16="http://schemas.microsoft.com/office/drawing/2014/main" id="{7AE32B56-B997-4EE0-6A9D-763EA0D8250B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46" name="Forma Livre: Forma 445">
                  <a:extLst>
                    <a:ext uri="{FF2B5EF4-FFF2-40B4-BE49-F238E27FC236}">
                      <a16:creationId xmlns:a16="http://schemas.microsoft.com/office/drawing/2014/main" id="{025ECE87-6FCD-FD17-3B79-C9B56FB3FEDE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47" name="Forma Livre: Forma 446">
                  <a:extLst>
                    <a:ext uri="{FF2B5EF4-FFF2-40B4-BE49-F238E27FC236}">
                      <a16:creationId xmlns:a16="http://schemas.microsoft.com/office/drawing/2014/main" id="{86147801-3BF7-63E8-35A4-EA2F46921D42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48" name="Forma Livre: Forma 447">
                  <a:extLst>
                    <a:ext uri="{FF2B5EF4-FFF2-40B4-BE49-F238E27FC236}">
                      <a16:creationId xmlns:a16="http://schemas.microsoft.com/office/drawing/2014/main" id="{6D88D250-E7D5-17D5-2F68-95A65EFC3D54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463" name="Agrupar 462">
              <a:extLst>
                <a:ext uri="{FF2B5EF4-FFF2-40B4-BE49-F238E27FC236}">
                  <a16:creationId xmlns:a16="http://schemas.microsoft.com/office/drawing/2014/main" id="{1AB41580-F1A4-A1F9-E92F-F2EC565C1706}"/>
                </a:ext>
              </a:extLst>
            </p:cNvPr>
            <p:cNvGrpSpPr/>
            <p:nvPr/>
          </p:nvGrpSpPr>
          <p:grpSpPr>
            <a:xfrm>
              <a:off x="4722498" y="2255502"/>
              <a:ext cx="1210540" cy="235902"/>
              <a:chOff x="388528" y="1833815"/>
              <a:chExt cx="2882111" cy="561648"/>
            </a:xfrm>
            <a:solidFill>
              <a:srgbClr val="FF681A"/>
            </a:solidFill>
          </p:grpSpPr>
          <p:grpSp>
            <p:nvGrpSpPr>
              <p:cNvPr id="464" name="Agrupar 463">
                <a:extLst>
                  <a:ext uri="{FF2B5EF4-FFF2-40B4-BE49-F238E27FC236}">
                    <a16:creationId xmlns:a16="http://schemas.microsoft.com/office/drawing/2014/main" id="{8EE6F9BE-57BE-3B89-6A87-5F0BCEA48BD6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75" name="Forma Livre: Forma 474">
                  <a:extLst>
                    <a:ext uri="{FF2B5EF4-FFF2-40B4-BE49-F238E27FC236}">
                      <a16:creationId xmlns:a16="http://schemas.microsoft.com/office/drawing/2014/main" id="{4E32AB21-DB2E-4375-2640-B1EA624A338C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6" name="Forma Livre: Forma 475">
                  <a:extLst>
                    <a:ext uri="{FF2B5EF4-FFF2-40B4-BE49-F238E27FC236}">
                      <a16:creationId xmlns:a16="http://schemas.microsoft.com/office/drawing/2014/main" id="{DB8A133A-5A99-F525-0985-8098699AE559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7" name="Forma Livre: Forma 476">
                  <a:extLst>
                    <a:ext uri="{FF2B5EF4-FFF2-40B4-BE49-F238E27FC236}">
                      <a16:creationId xmlns:a16="http://schemas.microsoft.com/office/drawing/2014/main" id="{1881ADC0-FF15-9C09-44BA-4F5DDACA187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8" name="Forma Livre: Forma 477">
                  <a:extLst>
                    <a:ext uri="{FF2B5EF4-FFF2-40B4-BE49-F238E27FC236}">
                      <a16:creationId xmlns:a16="http://schemas.microsoft.com/office/drawing/2014/main" id="{C5D2D06E-CB2C-69E9-E516-28458613B257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65" name="Agrupar 464">
                <a:extLst>
                  <a:ext uri="{FF2B5EF4-FFF2-40B4-BE49-F238E27FC236}">
                    <a16:creationId xmlns:a16="http://schemas.microsoft.com/office/drawing/2014/main" id="{07B887DD-1407-7591-6773-174B385D38B7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471" name="Forma Livre: Forma 470">
                  <a:extLst>
                    <a:ext uri="{FF2B5EF4-FFF2-40B4-BE49-F238E27FC236}">
                      <a16:creationId xmlns:a16="http://schemas.microsoft.com/office/drawing/2014/main" id="{7066C766-B46A-D606-431F-8247BC060A9F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2" name="Forma Livre: Forma 471">
                  <a:extLst>
                    <a:ext uri="{FF2B5EF4-FFF2-40B4-BE49-F238E27FC236}">
                      <a16:creationId xmlns:a16="http://schemas.microsoft.com/office/drawing/2014/main" id="{9884DAAC-A66A-47C3-0BED-9648D1B7CEF6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3" name="Forma Livre: Forma 472">
                  <a:extLst>
                    <a:ext uri="{FF2B5EF4-FFF2-40B4-BE49-F238E27FC236}">
                      <a16:creationId xmlns:a16="http://schemas.microsoft.com/office/drawing/2014/main" id="{4F5943B4-3BE5-6957-6670-96C2672E7F8F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4" name="Forma Livre: Forma 473">
                  <a:extLst>
                    <a:ext uri="{FF2B5EF4-FFF2-40B4-BE49-F238E27FC236}">
                      <a16:creationId xmlns:a16="http://schemas.microsoft.com/office/drawing/2014/main" id="{BE8D2FDC-A14E-A605-9EFE-145352649D42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66" name="Agrupar 465">
                <a:extLst>
                  <a:ext uri="{FF2B5EF4-FFF2-40B4-BE49-F238E27FC236}">
                    <a16:creationId xmlns:a16="http://schemas.microsoft.com/office/drawing/2014/main" id="{54B41B12-2980-168F-DBAF-A3227384369D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1920086" cy="561648"/>
                <a:chOff x="-2773773" y="3881539"/>
                <a:chExt cx="7000399" cy="2047700"/>
              </a:xfrm>
              <a:grpFill/>
            </p:grpSpPr>
            <p:sp>
              <p:nvSpPr>
                <p:cNvPr id="467" name="Forma Livre: Forma 466">
                  <a:extLst>
                    <a:ext uri="{FF2B5EF4-FFF2-40B4-BE49-F238E27FC236}">
                      <a16:creationId xmlns:a16="http://schemas.microsoft.com/office/drawing/2014/main" id="{3931779A-6D61-1BDA-A909-AFB180C7C0D0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68" name="Forma Livre: Forma 467">
                  <a:extLst>
                    <a:ext uri="{FF2B5EF4-FFF2-40B4-BE49-F238E27FC236}">
                      <a16:creationId xmlns:a16="http://schemas.microsoft.com/office/drawing/2014/main" id="{62C69113-D00D-1EB0-F0BF-ED756A451F35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69" name="Forma Livre: Forma 468">
                  <a:extLst>
                    <a:ext uri="{FF2B5EF4-FFF2-40B4-BE49-F238E27FC236}">
                      <a16:creationId xmlns:a16="http://schemas.microsoft.com/office/drawing/2014/main" id="{68850170-FD4D-A292-C330-A12B344B0BD1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0" name="Forma Livre: Forma 469">
                  <a:extLst>
                    <a:ext uri="{FF2B5EF4-FFF2-40B4-BE49-F238E27FC236}">
                      <a16:creationId xmlns:a16="http://schemas.microsoft.com/office/drawing/2014/main" id="{4C3C3670-6D9F-9E48-AA69-94CD1EBE6D62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79" name="Forma Livre: Forma 478">
                  <a:extLst>
                    <a:ext uri="{FF2B5EF4-FFF2-40B4-BE49-F238E27FC236}">
                      <a16:creationId xmlns:a16="http://schemas.microsoft.com/office/drawing/2014/main" id="{047A1D05-81D8-CEC9-E7EC-E3C0CA5B83C7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0" name="Forma Livre: Forma 479">
                  <a:extLst>
                    <a:ext uri="{FF2B5EF4-FFF2-40B4-BE49-F238E27FC236}">
                      <a16:creationId xmlns:a16="http://schemas.microsoft.com/office/drawing/2014/main" id="{B6634A10-4F89-FF49-274D-4FDFF02C1209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1" name="Forma Livre: Forma 480">
                  <a:extLst>
                    <a:ext uri="{FF2B5EF4-FFF2-40B4-BE49-F238E27FC236}">
                      <a16:creationId xmlns:a16="http://schemas.microsoft.com/office/drawing/2014/main" id="{DEFE892F-8AD7-97E5-6C20-D379E43DB945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2" name="Forma Livre: Forma 481">
                  <a:extLst>
                    <a:ext uri="{FF2B5EF4-FFF2-40B4-BE49-F238E27FC236}">
                      <a16:creationId xmlns:a16="http://schemas.microsoft.com/office/drawing/2014/main" id="{CFB2F877-3608-3B6F-19A7-C8A7C522B9A2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3" name="Forma Livre: Forma 482">
                  <a:extLst>
                    <a:ext uri="{FF2B5EF4-FFF2-40B4-BE49-F238E27FC236}">
                      <a16:creationId xmlns:a16="http://schemas.microsoft.com/office/drawing/2014/main" id="{CE098C1B-CF32-4686-9A36-069DB2767061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4" name="Forma Livre: Forma 483">
                  <a:extLst>
                    <a:ext uri="{FF2B5EF4-FFF2-40B4-BE49-F238E27FC236}">
                      <a16:creationId xmlns:a16="http://schemas.microsoft.com/office/drawing/2014/main" id="{0ABAAF9E-E9FE-9043-5E7F-BEB4863B08BD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5" name="Forma Livre: Forma 484">
                  <a:extLst>
                    <a:ext uri="{FF2B5EF4-FFF2-40B4-BE49-F238E27FC236}">
                      <a16:creationId xmlns:a16="http://schemas.microsoft.com/office/drawing/2014/main" id="{9B32F1F0-A608-05BE-9CBB-037AB3835686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6" name="Forma Livre: Forma 485">
                  <a:extLst>
                    <a:ext uri="{FF2B5EF4-FFF2-40B4-BE49-F238E27FC236}">
                      <a16:creationId xmlns:a16="http://schemas.microsoft.com/office/drawing/2014/main" id="{26F779BF-4EA8-14BE-0E51-A320EE80A882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7" name="Forma Livre: Forma 486">
                  <a:extLst>
                    <a:ext uri="{FF2B5EF4-FFF2-40B4-BE49-F238E27FC236}">
                      <a16:creationId xmlns:a16="http://schemas.microsoft.com/office/drawing/2014/main" id="{4ADC52CD-56D3-6770-0404-4DECF31D24C0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8" name="Forma Livre: Forma 487">
                  <a:extLst>
                    <a:ext uri="{FF2B5EF4-FFF2-40B4-BE49-F238E27FC236}">
                      <a16:creationId xmlns:a16="http://schemas.microsoft.com/office/drawing/2014/main" id="{C9B8EE55-9AA5-2B3B-EA77-F6B7ABB85332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89" name="Forma Livre: Forma 488">
                  <a:extLst>
                    <a:ext uri="{FF2B5EF4-FFF2-40B4-BE49-F238E27FC236}">
                      <a16:creationId xmlns:a16="http://schemas.microsoft.com/office/drawing/2014/main" id="{3FAD03EA-3119-1B2F-9493-A71132071C38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90" name="Forma Livre: Forma 489">
                  <a:extLst>
                    <a:ext uri="{FF2B5EF4-FFF2-40B4-BE49-F238E27FC236}">
                      <a16:creationId xmlns:a16="http://schemas.microsoft.com/office/drawing/2014/main" id="{21367C92-5EB3-DCA1-0050-0375B63B5248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491" name="Agrupar 490">
              <a:extLst>
                <a:ext uri="{FF2B5EF4-FFF2-40B4-BE49-F238E27FC236}">
                  <a16:creationId xmlns:a16="http://schemas.microsoft.com/office/drawing/2014/main" id="{4B315431-D1FF-0312-F089-6AD57C0E543E}"/>
                </a:ext>
              </a:extLst>
            </p:cNvPr>
            <p:cNvGrpSpPr/>
            <p:nvPr/>
          </p:nvGrpSpPr>
          <p:grpSpPr>
            <a:xfrm>
              <a:off x="3904281" y="2396183"/>
              <a:ext cx="804974" cy="322399"/>
              <a:chOff x="864778" y="1833815"/>
              <a:chExt cx="1916522" cy="767583"/>
            </a:xfrm>
            <a:solidFill>
              <a:srgbClr val="FF681A"/>
            </a:solidFill>
          </p:grpSpPr>
          <p:grpSp>
            <p:nvGrpSpPr>
              <p:cNvPr id="492" name="Agrupar 491">
                <a:extLst>
                  <a:ext uri="{FF2B5EF4-FFF2-40B4-BE49-F238E27FC236}">
                    <a16:creationId xmlns:a16="http://schemas.microsoft.com/office/drawing/2014/main" id="{5313503A-F769-E3F5-CCB7-2AC7C6C48669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08" name="Forma Livre: Forma 507">
                  <a:extLst>
                    <a:ext uri="{FF2B5EF4-FFF2-40B4-BE49-F238E27FC236}">
                      <a16:creationId xmlns:a16="http://schemas.microsoft.com/office/drawing/2014/main" id="{065755A0-D9DF-9ACB-9F99-BB0085A6A4E6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9" name="Forma Livre: Forma 508">
                  <a:extLst>
                    <a:ext uri="{FF2B5EF4-FFF2-40B4-BE49-F238E27FC236}">
                      <a16:creationId xmlns:a16="http://schemas.microsoft.com/office/drawing/2014/main" id="{628A235A-6648-426E-DEE7-F25889A9057B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10" name="Forma Livre: Forma 509">
                  <a:extLst>
                    <a:ext uri="{FF2B5EF4-FFF2-40B4-BE49-F238E27FC236}">
                      <a16:creationId xmlns:a16="http://schemas.microsoft.com/office/drawing/2014/main" id="{D4574444-E29C-2A6A-6D93-AE08D3D0D168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11" name="Forma Livre: Forma 510">
                  <a:extLst>
                    <a:ext uri="{FF2B5EF4-FFF2-40B4-BE49-F238E27FC236}">
                      <a16:creationId xmlns:a16="http://schemas.microsoft.com/office/drawing/2014/main" id="{DECE877B-5BC5-3C3F-208A-93C065E70C48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93" name="Agrupar 492">
                <a:extLst>
                  <a:ext uri="{FF2B5EF4-FFF2-40B4-BE49-F238E27FC236}">
                    <a16:creationId xmlns:a16="http://schemas.microsoft.com/office/drawing/2014/main" id="{3E897048-64E4-230A-9C93-73CEFB030A84}"/>
                  </a:ext>
                </a:extLst>
              </p:cNvPr>
              <p:cNvGrpSpPr/>
              <p:nvPr/>
            </p:nvGrpSpPr>
            <p:grpSpPr>
              <a:xfrm>
                <a:off x="1350553" y="1833816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04" name="Forma Livre: Forma 503">
                  <a:extLst>
                    <a:ext uri="{FF2B5EF4-FFF2-40B4-BE49-F238E27FC236}">
                      <a16:creationId xmlns:a16="http://schemas.microsoft.com/office/drawing/2014/main" id="{921EB01A-3663-41DF-5913-B2F0685F45DA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5" name="Forma Livre: Forma 504">
                  <a:extLst>
                    <a:ext uri="{FF2B5EF4-FFF2-40B4-BE49-F238E27FC236}">
                      <a16:creationId xmlns:a16="http://schemas.microsoft.com/office/drawing/2014/main" id="{1166E4DC-6749-801B-EECE-90B773BCE9B4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6" name="Forma Livre: Forma 505">
                  <a:extLst>
                    <a:ext uri="{FF2B5EF4-FFF2-40B4-BE49-F238E27FC236}">
                      <a16:creationId xmlns:a16="http://schemas.microsoft.com/office/drawing/2014/main" id="{C46D6C89-9B06-C340-FA96-2B6A08997B7D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7" name="Forma Livre: Forma 506">
                  <a:extLst>
                    <a:ext uri="{FF2B5EF4-FFF2-40B4-BE49-F238E27FC236}">
                      <a16:creationId xmlns:a16="http://schemas.microsoft.com/office/drawing/2014/main" id="{8A4B7CC5-E675-971C-0784-2BC6D82DA697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94" name="Agrupar 493">
                <a:extLst>
                  <a:ext uri="{FF2B5EF4-FFF2-40B4-BE49-F238E27FC236}">
                    <a16:creationId xmlns:a16="http://schemas.microsoft.com/office/drawing/2014/main" id="{65F51765-93F1-8054-5C60-30CDACE1C551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500" name="Forma Livre: Forma 499">
                  <a:extLst>
                    <a:ext uri="{FF2B5EF4-FFF2-40B4-BE49-F238E27FC236}">
                      <a16:creationId xmlns:a16="http://schemas.microsoft.com/office/drawing/2014/main" id="{CC96F043-7967-3070-1A1C-30C6262AAC0D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1" name="Forma Livre: Forma 500">
                  <a:extLst>
                    <a:ext uri="{FF2B5EF4-FFF2-40B4-BE49-F238E27FC236}">
                      <a16:creationId xmlns:a16="http://schemas.microsoft.com/office/drawing/2014/main" id="{35E4B8F4-613A-1238-B79A-84CF9BD36917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2" name="Forma Livre: Forma 501">
                  <a:extLst>
                    <a:ext uri="{FF2B5EF4-FFF2-40B4-BE49-F238E27FC236}">
                      <a16:creationId xmlns:a16="http://schemas.microsoft.com/office/drawing/2014/main" id="{ED66E06C-3940-5F04-941D-6C4699CD1ACD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03" name="Forma Livre: Forma 502">
                  <a:extLst>
                    <a:ext uri="{FF2B5EF4-FFF2-40B4-BE49-F238E27FC236}">
                      <a16:creationId xmlns:a16="http://schemas.microsoft.com/office/drawing/2014/main" id="{61102D4F-42C9-1240-DD8B-1C9DA4FAEA11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495" name="Agrupar 494">
                <a:extLst>
                  <a:ext uri="{FF2B5EF4-FFF2-40B4-BE49-F238E27FC236}">
                    <a16:creationId xmlns:a16="http://schemas.microsoft.com/office/drawing/2014/main" id="{FC35BEA6-9F51-2F75-E8C8-0EDBA0EC5592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496" name="Forma Livre: Forma 495">
                  <a:extLst>
                    <a:ext uri="{FF2B5EF4-FFF2-40B4-BE49-F238E27FC236}">
                      <a16:creationId xmlns:a16="http://schemas.microsoft.com/office/drawing/2014/main" id="{D6BD9C80-B61C-B3A2-3A69-E3293BE334D3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97" name="Forma Livre: Forma 496">
                  <a:extLst>
                    <a:ext uri="{FF2B5EF4-FFF2-40B4-BE49-F238E27FC236}">
                      <a16:creationId xmlns:a16="http://schemas.microsoft.com/office/drawing/2014/main" id="{33853F98-6E93-C949-7EB3-5CED6C0CAAAC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98" name="Forma Livre: Forma 497">
                  <a:extLst>
                    <a:ext uri="{FF2B5EF4-FFF2-40B4-BE49-F238E27FC236}">
                      <a16:creationId xmlns:a16="http://schemas.microsoft.com/office/drawing/2014/main" id="{5CA585AE-89B1-5D3A-48B6-09666C9384B5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499" name="Forma Livre: Forma 498">
                  <a:extLst>
                    <a:ext uri="{FF2B5EF4-FFF2-40B4-BE49-F238E27FC236}">
                      <a16:creationId xmlns:a16="http://schemas.microsoft.com/office/drawing/2014/main" id="{EBF1C76C-4F63-8D9D-1A00-7855DB6ACDD8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512" name="Agrupar 511">
              <a:extLst>
                <a:ext uri="{FF2B5EF4-FFF2-40B4-BE49-F238E27FC236}">
                  <a16:creationId xmlns:a16="http://schemas.microsoft.com/office/drawing/2014/main" id="{9E557AD3-A12B-BAF1-6E48-2C3D66045DE0}"/>
                </a:ext>
              </a:extLst>
            </p:cNvPr>
            <p:cNvGrpSpPr/>
            <p:nvPr/>
          </p:nvGrpSpPr>
          <p:grpSpPr>
            <a:xfrm>
              <a:off x="4722498" y="2514994"/>
              <a:ext cx="1820140" cy="235902"/>
              <a:chOff x="388528" y="1833815"/>
              <a:chExt cx="4333474" cy="561648"/>
            </a:xfrm>
            <a:solidFill>
              <a:srgbClr val="FF681A"/>
            </a:solidFill>
          </p:grpSpPr>
          <p:grpSp>
            <p:nvGrpSpPr>
              <p:cNvPr id="513" name="Agrupar 512">
                <a:extLst>
                  <a:ext uri="{FF2B5EF4-FFF2-40B4-BE49-F238E27FC236}">
                    <a16:creationId xmlns:a16="http://schemas.microsoft.com/office/drawing/2014/main" id="{8DA2FDED-CD6D-CED5-031D-CC75F79B7CDD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36" name="Forma Livre: Forma 535">
                  <a:extLst>
                    <a:ext uri="{FF2B5EF4-FFF2-40B4-BE49-F238E27FC236}">
                      <a16:creationId xmlns:a16="http://schemas.microsoft.com/office/drawing/2014/main" id="{AFA4CC8A-99D2-C91E-4DD2-567B63A06C0C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7" name="Forma Livre: Forma 536">
                  <a:extLst>
                    <a:ext uri="{FF2B5EF4-FFF2-40B4-BE49-F238E27FC236}">
                      <a16:creationId xmlns:a16="http://schemas.microsoft.com/office/drawing/2014/main" id="{D7DCA7BB-9676-B00C-1AB8-ADB16D2DC4E1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8" name="Forma Livre: Forma 537">
                  <a:extLst>
                    <a:ext uri="{FF2B5EF4-FFF2-40B4-BE49-F238E27FC236}">
                      <a16:creationId xmlns:a16="http://schemas.microsoft.com/office/drawing/2014/main" id="{C9C0A684-799B-2A6D-801D-B117A6DCA2A3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9" name="Forma Livre: Forma 538">
                  <a:extLst>
                    <a:ext uri="{FF2B5EF4-FFF2-40B4-BE49-F238E27FC236}">
                      <a16:creationId xmlns:a16="http://schemas.microsoft.com/office/drawing/2014/main" id="{34C3D2F5-F0D5-7A41-92AE-6249A85E464A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14" name="Agrupar 513">
                <a:extLst>
                  <a:ext uri="{FF2B5EF4-FFF2-40B4-BE49-F238E27FC236}">
                    <a16:creationId xmlns:a16="http://schemas.microsoft.com/office/drawing/2014/main" id="{98571FAE-336F-BE75-414D-337016D14A13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32" name="Forma Livre: Forma 531">
                  <a:extLst>
                    <a:ext uri="{FF2B5EF4-FFF2-40B4-BE49-F238E27FC236}">
                      <a16:creationId xmlns:a16="http://schemas.microsoft.com/office/drawing/2014/main" id="{98E7B181-D648-7E83-A25B-F6DD97C7B8BA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3" name="Forma Livre: Forma 532">
                  <a:extLst>
                    <a:ext uri="{FF2B5EF4-FFF2-40B4-BE49-F238E27FC236}">
                      <a16:creationId xmlns:a16="http://schemas.microsoft.com/office/drawing/2014/main" id="{746DCBC9-6D55-4132-69E3-D4A3BBBB9C63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4" name="Forma Livre: Forma 533">
                  <a:extLst>
                    <a:ext uri="{FF2B5EF4-FFF2-40B4-BE49-F238E27FC236}">
                      <a16:creationId xmlns:a16="http://schemas.microsoft.com/office/drawing/2014/main" id="{4057CDDF-3377-D251-3A8D-4BD76C641B27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5" name="Forma Livre: Forma 534">
                  <a:extLst>
                    <a:ext uri="{FF2B5EF4-FFF2-40B4-BE49-F238E27FC236}">
                      <a16:creationId xmlns:a16="http://schemas.microsoft.com/office/drawing/2014/main" id="{2DE75A2A-4354-E511-1DF3-6665B81BC35A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15" name="Agrupar 514">
                <a:extLst>
                  <a:ext uri="{FF2B5EF4-FFF2-40B4-BE49-F238E27FC236}">
                    <a16:creationId xmlns:a16="http://schemas.microsoft.com/office/drawing/2014/main" id="{C35808E9-86B6-ED8A-6AD0-AAF40D08A4DF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3371449" cy="561648"/>
                <a:chOff x="-2773773" y="3881539"/>
                <a:chExt cx="12291895" cy="2047700"/>
              </a:xfrm>
              <a:grpFill/>
            </p:grpSpPr>
            <p:sp>
              <p:nvSpPr>
                <p:cNvPr id="516" name="Forma Livre: Forma 515">
                  <a:extLst>
                    <a:ext uri="{FF2B5EF4-FFF2-40B4-BE49-F238E27FC236}">
                      <a16:creationId xmlns:a16="http://schemas.microsoft.com/office/drawing/2014/main" id="{388FF0F4-95C8-7F15-2989-F3A18571ED57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17" name="Forma Livre: Forma 516">
                  <a:extLst>
                    <a:ext uri="{FF2B5EF4-FFF2-40B4-BE49-F238E27FC236}">
                      <a16:creationId xmlns:a16="http://schemas.microsoft.com/office/drawing/2014/main" id="{6B537541-E31E-196A-9BC9-67FFCAE1474C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18" name="Forma Livre: Forma 517">
                  <a:extLst>
                    <a:ext uri="{FF2B5EF4-FFF2-40B4-BE49-F238E27FC236}">
                      <a16:creationId xmlns:a16="http://schemas.microsoft.com/office/drawing/2014/main" id="{8BC77FA8-77BA-C1F4-0234-AE39675D82B6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19" name="Forma Livre: Forma 518">
                  <a:extLst>
                    <a:ext uri="{FF2B5EF4-FFF2-40B4-BE49-F238E27FC236}">
                      <a16:creationId xmlns:a16="http://schemas.microsoft.com/office/drawing/2014/main" id="{3E3C099A-ADDB-4657-9703-3C3CD0826FB4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0" name="Forma Livre: Forma 519">
                  <a:extLst>
                    <a:ext uri="{FF2B5EF4-FFF2-40B4-BE49-F238E27FC236}">
                      <a16:creationId xmlns:a16="http://schemas.microsoft.com/office/drawing/2014/main" id="{B4E9B50B-F1EF-69C7-5EA4-C25FFA0EE2D2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1" name="Forma Livre: Forma 520">
                  <a:extLst>
                    <a:ext uri="{FF2B5EF4-FFF2-40B4-BE49-F238E27FC236}">
                      <a16:creationId xmlns:a16="http://schemas.microsoft.com/office/drawing/2014/main" id="{48249EE7-862B-FD5C-9E90-5AF56BA58822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2" name="Forma Livre: Forma 521">
                  <a:extLst>
                    <a:ext uri="{FF2B5EF4-FFF2-40B4-BE49-F238E27FC236}">
                      <a16:creationId xmlns:a16="http://schemas.microsoft.com/office/drawing/2014/main" id="{E8263DE8-2D76-2992-83B1-F3F5E22EE412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3" name="Forma Livre: Forma 522">
                  <a:extLst>
                    <a:ext uri="{FF2B5EF4-FFF2-40B4-BE49-F238E27FC236}">
                      <a16:creationId xmlns:a16="http://schemas.microsoft.com/office/drawing/2014/main" id="{1358065E-D8B9-7543-E82C-E9312EBBAB20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4" name="Forma Livre: Forma 523">
                  <a:extLst>
                    <a:ext uri="{FF2B5EF4-FFF2-40B4-BE49-F238E27FC236}">
                      <a16:creationId xmlns:a16="http://schemas.microsoft.com/office/drawing/2014/main" id="{926813A0-A916-A129-EE95-3CF0D2E4BC3E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5" name="Forma Livre: Forma 524">
                  <a:extLst>
                    <a:ext uri="{FF2B5EF4-FFF2-40B4-BE49-F238E27FC236}">
                      <a16:creationId xmlns:a16="http://schemas.microsoft.com/office/drawing/2014/main" id="{F2528BFB-EFAF-F22A-2D4E-B2C0F5B44D78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6" name="Forma Livre: Forma 525">
                  <a:extLst>
                    <a:ext uri="{FF2B5EF4-FFF2-40B4-BE49-F238E27FC236}">
                      <a16:creationId xmlns:a16="http://schemas.microsoft.com/office/drawing/2014/main" id="{B83AACD1-39C2-573E-E9C8-3E1A35165EA5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7" name="Forma Livre: Forma 526">
                  <a:extLst>
                    <a:ext uri="{FF2B5EF4-FFF2-40B4-BE49-F238E27FC236}">
                      <a16:creationId xmlns:a16="http://schemas.microsoft.com/office/drawing/2014/main" id="{7F4D8CC8-6CAA-6085-C30E-3D44C0911FD9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8" name="Forma Livre: Forma 527">
                  <a:extLst>
                    <a:ext uri="{FF2B5EF4-FFF2-40B4-BE49-F238E27FC236}">
                      <a16:creationId xmlns:a16="http://schemas.microsoft.com/office/drawing/2014/main" id="{A949B803-D9CC-5055-3312-423AC447D62C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29" name="Forma Livre: Forma 528">
                  <a:extLst>
                    <a:ext uri="{FF2B5EF4-FFF2-40B4-BE49-F238E27FC236}">
                      <a16:creationId xmlns:a16="http://schemas.microsoft.com/office/drawing/2014/main" id="{07AB43B5-1AB6-5797-6986-13B0F33FCC3D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0" name="Forma Livre: Forma 529">
                  <a:extLst>
                    <a:ext uri="{FF2B5EF4-FFF2-40B4-BE49-F238E27FC236}">
                      <a16:creationId xmlns:a16="http://schemas.microsoft.com/office/drawing/2014/main" id="{2958B39A-A86C-9BBB-B3C7-71A942FFAA4D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31" name="Forma Livre: Forma 530">
                  <a:extLst>
                    <a:ext uri="{FF2B5EF4-FFF2-40B4-BE49-F238E27FC236}">
                      <a16:creationId xmlns:a16="http://schemas.microsoft.com/office/drawing/2014/main" id="{42166668-2AF5-6F46-87A9-A365367DE9D1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9" name="Forma Livre: Forma 588">
                  <a:extLst>
                    <a:ext uri="{FF2B5EF4-FFF2-40B4-BE49-F238E27FC236}">
                      <a16:creationId xmlns:a16="http://schemas.microsoft.com/office/drawing/2014/main" id="{628CA9E2-74B0-6A57-1250-FB2982E97CD2}"/>
                    </a:ext>
                  </a:extLst>
                </p:cNvPr>
                <p:cNvSpPr/>
                <p:nvPr/>
              </p:nvSpPr>
              <p:spPr>
                <a:xfrm>
                  <a:off x="5064108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0" name="Forma Livre: Forma 589">
                  <a:extLst>
                    <a:ext uri="{FF2B5EF4-FFF2-40B4-BE49-F238E27FC236}">
                      <a16:creationId xmlns:a16="http://schemas.microsoft.com/office/drawing/2014/main" id="{133E5FA9-29F7-94E4-8500-C0E6228B9221}"/>
                    </a:ext>
                  </a:extLst>
                </p:cNvPr>
                <p:cNvSpPr/>
                <p:nvPr/>
              </p:nvSpPr>
              <p:spPr>
                <a:xfrm>
                  <a:off x="5263425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1" name="Forma Livre: Forma 590">
                  <a:extLst>
                    <a:ext uri="{FF2B5EF4-FFF2-40B4-BE49-F238E27FC236}">
                      <a16:creationId xmlns:a16="http://schemas.microsoft.com/office/drawing/2014/main" id="{892AEAFC-4B87-1ACD-F7ED-72C023CBCFE0}"/>
                    </a:ext>
                  </a:extLst>
                </p:cNvPr>
                <p:cNvSpPr/>
                <p:nvPr/>
              </p:nvSpPr>
              <p:spPr>
                <a:xfrm>
                  <a:off x="4198138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2" name="Forma Livre: Forma 591">
                  <a:extLst>
                    <a:ext uri="{FF2B5EF4-FFF2-40B4-BE49-F238E27FC236}">
                      <a16:creationId xmlns:a16="http://schemas.microsoft.com/office/drawing/2014/main" id="{2C42262B-61A3-AC65-BA09-2348B53F3C7E}"/>
                    </a:ext>
                  </a:extLst>
                </p:cNvPr>
                <p:cNvSpPr/>
                <p:nvPr/>
              </p:nvSpPr>
              <p:spPr>
                <a:xfrm>
                  <a:off x="4376717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3" name="Forma Livre: Forma 592">
                  <a:extLst>
                    <a:ext uri="{FF2B5EF4-FFF2-40B4-BE49-F238E27FC236}">
                      <a16:creationId xmlns:a16="http://schemas.microsoft.com/office/drawing/2014/main" id="{DE0B0C2D-3AF2-27DB-3AAA-F22B1BCF476F}"/>
                    </a:ext>
                  </a:extLst>
                </p:cNvPr>
                <p:cNvSpPr/>
                <p:nvPr/>
              </p:nvSpPr>
              <p:spPr>
                <a:xfrm>
                  <a:off x="6887530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4" name="Forma Livre: Forma 593">
                  <a:extLst>
                    <a:ext uri="{FF2B5EF4-FFF2-40B4-BE49-F238E27FC236}">
                      <a16:creationId xmlns:a16="http://schemas.microsoft.com/office/drawing/2014/main" id="{C18A6D93-CC71-7BD4-43B2-49F0D47B7490}"/>
                    </a:ext>
                  </a:extLst>
                </p:cNvPr>
                <p:cNvSpPr/>
                <p:nvPr/>
              </p:nvSpPr>
              <p:spPr>
                <a:xfrm>
                  <a:off x="7086847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5" name="Forma Livre: Forma 594">
                  <a:extLst>
                    <a:ext uri="{FF2B5EF4-FFF2-40B4-BE49-F238E27FC236}">
                      <a16:creationId xmlns:a16="http://schemas.microsoft.com/office/drawing/2014/main" id="{99BEAAA7-0971-12AE-AA53-2D0201BE34BD}"/>
                    </a:ext>
                  </a:extLst>
                </p:cNvPr>
                <p:cNvSpPr/>
                <p:nvPr/>
              </p:nvSpPr>
              <p:spPr>
                <a:xfrm>
                  <a:off x="6021560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6" name="Forma Livre: Forma 595">
                  <a:extLst>
                    <a:ext uri="{FF2B5EF4-FFF2-40B4-BE49-F238E27FC236}">
                      <a16:creationId xmlns:a16="http://schemas.microsoft.com/office/drawing/2014/main" id="{F9788C98-6626-3E2A-ACF1-F053D8788D4F}"/>
                    </a:ext>
                  </a:extLst>
                </p:cNvPr>
                <p:cNvSpPr/>
                <p:nvPr/>
              </p:nvSpPr>
              <p:spPr>
                <a:xfrm>
                  <a:off x="6200139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7" name="Forma Livre: Forma 596">
                  <a:extLst>
                    <a:ext uri="{FF2B5EF4-FFF2-40B4-BE49-F238E27FC236}">
                      <a16:creationId xmlns:a16="http://schemas.microsoft.com/office/drawing/2014/main" id="{0C88FB1D-716E-845E-9D8A-74306E179C4D}"/>
                    </a:ext>
                  </a:extLst>
                </p:cNvPr>
                <p:cNvSpPr/>
                <p:nvPr/>
              </p:nvSpPr>
              <p:spPr>
                <a:xfrm>
                  <a:off x="867518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8" name="Forma Livre: Forma 597">
                  <a:extLst>
                    <a:ext uri="{FF2B5EF4-FFF2-40B4-BE49-F238E27FC236}">
                      <a16:creationId xmlns:a16="http://schemas.microsoft.com/office/drawing/2014/main" id="{B63F6958-6CD8-FA1E-D61F-7EAC490ADBAA}"/>
                    </a:ext>
                  </a:extLst>
                </p:cNvPr>
                <p:cNvSpPr/>
                <p:nvPr/>
              </p:nvSpPr>
              <p:spPr>
                <a:xfrm>
                  <a:off x="887450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99" name="Forma Livre: Forma 598">
                  <a:extLst>
                    <a:ext uri="{FF2B5EF4-FFF2-40B4-BE49-F238E27FC236}">
                      <a16:creationId xmlns:a16="http://schemas.microsoft.com/office/drawing/2014/main" id="{A01A0039-79BD-B683-13D7-D13D3AADD300}"/>
                    </a:ext>
                  </a:extLst>
                </p:cNvPr>
                <p:cNvSpPr/>
                <p:nvPr/>
              </p:nvSpPr>
              <p:spPr>
                <a:xfrm>
                  <a:off x="780921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0" name="Forma Livre: Forma 599">
                  <a:extLst>
                    <a:ext uri="{FF2B5EF4-FFF2-40B4-BE49-F238E27FC236}">
                      <a16:creationId xmlns:a16="http://schemas.microsoft.com/office/drawing/2014/main" id="{C0FECCCB-2CAF-A3F8-81F6-000C59987045}"/>
                    </a:ext>
                  </a:extLst>
                </p:cNvPr>
                <p:cNvSpPr/>
                <p:nvPr/>
              </p:nvSpPr>
              <p:spPr>
                <a:xfrm>
                  <a:off x="798779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540" name="Agrupar 539">
              <a:extLst>
                <a:ext uri="{FF2B5EF4-FFF2-40B4-BE49-F238E27FC236}">
                  <a16:creationId xmlns:a16="http://schemas.microsoft.com/office/drawing/2014/main" id="{41F91196-7EE6-D32E-A39E-F3535D9B4BBF}"/>
                </a:ext>
              </a:extLst>
            </p:cNvPr>
            <p:cNvGrpSpPr/>
            <p:nvPr/>
          </p:nvGrpSpPr>
          <p:grpSpPr>
            <a:xfrm>
              <a:off x="3904281" y="2651556"/>
              <a:ext cx="804974" cy="322399"/>
              <a:chOff x="864778" y="1833815"/>
              <a:chExt cx="1916522" cy="767583"/>
            </a:xfrm>
            <a:solidFill>
              <a:srgbClr val="FF681A"/>
            </a:solidFill>
          </p:grpSpPr>
          <p:grpSp>
            <p:nvGrpSpPr>
              <p:cNvPr id="541" name="Agrupar 540">
                <a:extLst>
                  <a:ext uri="{FF2B5EF4-FFF2-40B4-BE49-F238E27FC236}">
                    <a16:creationId xmlns:a16="http://schemas.microsoft.com/office/drawing/2014/main" id="{68D836A2-CB57-8ACD-DA0C-4D92F82C6261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57" name="Forma Livre: Forma 556">
                  <a:extLst>
                    <a:ext uri="{FF2B5EF4-FFF2-40B4-BE49-F238E27FC236}">
                      <a16:creationId xmlns:a16="http://schemas.microsoft.com/office/drawing/2014/main" id="{D4DFD9C0-497E-FDFF-BEF4-9B8C02A70004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8" name="Forma Livre: Forma 557">
                  <a:extLst>
                    <a:ext uri="{FF2B5EF4-FFF2-40B4-BE49-F238E27FC236}">
                      <a16:creationId xmlns:a16="http://schemas.microsoft.com/office/drawing/2014/main" id="{288DD6D8-E8BD-5275-2A79-EC75EDD78EAC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9" name="Forma Livre: Forma 558">
                  <a:extLst>
                    <a:ext uri="{FF2B5EF4-FFF2-40B4-BE49-F238E27FC236}">
                      <a16:creationId xmlns:a16="http://schemas.microsoft.com/office/drawing/2014/main" id="{F2F03A8A-B87C-B804-18FB-26B57E8B923B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60" name="Forma Livre: Forma 559">
                  <a:extLst>
                    <a:ext uri="{FF2B5EF4-FFF2-40B4-BE49-F238E27FC236}">
                      <a16:creationId xmlns:a16="http://schemas.microsoft.com/office/drawing/2014/main" id="{3F73EFA7-5FD1-E38F-5429-F880D185E296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42" name="Agrupar 541">
                <a:extLst>
                  <a:ext uri="{FF2B5EF4-FFF2-40B4-BE49-F238E27FC236}">
                    <a16:creationId xmlns:a16="http://schemas.microsoft.com/office/drawing/2014/main" id="{F8993013-E542-85F0-A533-7F977FFB2D7F}"/>
                  </a:ext>
                </a:extLst>
              </p:cNvPr>
              <p:cNvGrpSpPr/>
              <p:nvPr/>
            </p:nvGrpSpPr>
            <p:grpSpPr>
              <a:xfrm>
                <a:off x="1350553" y="1833816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53" name="Forma Livre: Forma 552">
                  <a:extLst>
                    <a:ext uri="{FF2B5EF4-FFF2-40B4-BE49-F238E27FC236}">
                      <a16:creationId xmlns:a16="http://schemas.microsoft.com/office/drawing/2014/main" id="{37B20E00-556C-3E71-33AE-8894DE3CB5E3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4" name="Forma Livre: Forma 553">
                  <a:extLst>
                    <a:ext uri="{FF2B5EF4-FFF2-40B4-BE49-F238E27FC236}">
                      <a16:creationId xmlns:a16="http://schemas.microsoft.com/office/drawing/2014/main" id="{210FEEFB-0462-DD6C-B319-B94812782AC7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5" name="Forma Livre: Forma 554">
                  <a:extLst>
                    <a:ext uri="{FF2B5EF4-FFF2-40B4-BE49-F238E27FC236}">
                      <a16:creationId xmlns:a16="http://schemas.microsoft.com/office/drawing/2014/main" id="{A1A8327F-9179-7825-46EB-5D665538F48F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6" name="Forma Livre: Forma 555">
                  <a:extLst>
                    <a:ext uri="{FF2B5EF4-FFF2-40B4-BE49-F238E27FC236}">
                      <a16:creationId xmlns:a16="http://schemas.microsoft.com/office/drawing/2014/main" id="{C51D31D2-7611-24A4-0319-A573B9933CBC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43" name="Agrupar 542">
                <a:extLst>
                  <a:ext uri="{FF2B5EF4-FFF2-40B4-BE49-F238E27FC236}">
                    <a16:creationId xmlns:a16="http://schemas.microsoft.com/office/drawing/2014/main" id="{F047F5A1-E691-E0DD-0437-D8DC61FD099A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549" name="Forma Livre: Forma 548">
                  <a:extLst>
                    <a:ext uri="{FF2B5EF4-FFF2-40B4-BE49-F238E27FC236}">
                      <a16:creationId xmlns:a16="http://schemas.microsoft.com/office/drawing/2014/main" id="{C5B176CE-7315-12EF-405F-9139A8D9C95E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0" name="Forma Livre: Forma 549">
                  <a:extLst>
                    <a:ext uri="{FF2B5EF4-FFF2-40B4-BE49-F238E27FC236}">
                      <a16:creationId xmlns:a16="http://schemas.microsoft.com/office/drawing/2014/main" id="{41B8EAFF-D322-F49A-C774-39EDDEA43492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1" name="Forma Livre: Forma 550">
                  <a:extLst>
                    <a:ext uri="{FF2B5EF4-FFF2-40B4-BE49-F238E27FC236}">
                      <a16:creationId xmlns:a16="http://schemas.microsoft.com/office/drawing/2014/main" id="{E1C84BC5-EAC7-BBEC-BEF0-48CC4FCF8E8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52" name="Forma Livre: Forma 551">
                  <a:extLst>
                    <a:ext uri="{FF2B5EF4-FFF2-40B4-BE49-F238E27FC236}">
                      <a16:creationId xmlns:a16="http://schemas.microsoft.com/office/drawing/2014/main" id="{8D39EAF1-FB73-9706-2F0E-F5BD02365EFC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44" name="Agrupar 543">
                <a:extLst>
                  <a:ext uri="{FF2B5EF4-FFF2-40B4-BE49-F238E27FC236}">
                    <a16:creationId xmlns:a16="http://schemas.microsoft.com/office/drawing/2014/main" id="{880F5C43-F66D-6B71-B9EC-800899C3D1EA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545" name="Forma Livre: Forma 544">
                  <a:extLst>
                    <a:ext uri="{FF2B5EF4-FFF2-40B4-BE49-F238E27FC236}">
                      <a16:creationId xmlns:a16="http://schemas.microsoft.com/office/drawing/2014/main" id="{2D6B5CA3-3E24-B20A-D4A0-D510CB92B5AB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46" name="Forma Livre: Forma 545">
                  <a:extLst>
                    <a:ext uri="{FF2B5EF4-FFF2-40B4-BE49-F238E27FC236}">
                      <a16:creationId xmlns:a16="http://schemas.microsoft.com/office/drawing/2014/main" id="{FC0FA13E-04C9-5C85-DF39-D7A5EF2D70E2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47" name="Forma Livre: Forma 546">
                  <a:extLst>
                    <a:ext uri="{FF2B5EF4-FFF2-40B4-BE49-F238E27FC236}">
                      <a16:creationId xmlns:a16="http://schemas.microsoft.com/office/drawing/2014/main" id="{A376CB96-35D4-5B6D-5D9B-B871A8928441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48" name="Forma Livre: Forma 547">
                  <a:extLst>
                    <a:ext uri="{FF2B5EF4-FFF2-40B4-BE49-F238E27FC236}">
                      <a16:creationId xmlns:a16="http://schemas.microsoft.com/office/drawing/2014/main" id="{957F8470-A881-D1B6-B67F-CA477806B73F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561" name="Agrupar 560">
              <a:extLst>
                <a:ext uri="{FF2B5EF4-FFF2-40B4-BE49-F238E27FC236}">
                  <a16:creationId xmlns:a16="http://schemas.microsoft.com/office/drawing/2014/main" id="{BA677935-6CFD-6133-616B-7D917A72A907}"/>
                </a:ext>
              </a:extLst>
            </p:cNvPr>
            <p:cNvGrpSpPr/>
            <p:nvPr/>
          </p:nvGrpSpPr>
          <p:grpSpPr>
            <a:xfrm>
              <a:off x="4722498" y="2770367"/>
              <a:ext cx="2137297" cy="235902"/>
              <a:chOff x="388528" y="1833815"/>
              <a:chExt cx="5088577" cy="561648"/>
            </a:xfrm>
            <a:solidFill>
              <a:srgbClr val="FF681A"/>
            </a:solidFill>
          </p:grpSpPr>
          <p:grpSp>
            <p:nvGrpSpPr>
              <p:cNvPr id="562" name="Agrupar 561">
                <a:extLst>
                  <a:ext uri="{FF2B5EF4-FFF2-40B4-BE49-F238E27FC236}">
                    <a16:creationId xmlns:a16="http://schemas.microsoft.com/office/drawing/2014/main" id="{90250C95-32D6-BB71-FE4C-E7C9FA99A18E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85" name="Forma Livre: Forma 584">
                  <a:extLst>
                    <a:ext uri="{FF2B5EF4-FFF2-40B4-BE49-F238E27FC236}">
                      <a16:creationId xmlns:a16="http://schemas.microsoft.com/office/drawing/2014/main" id="{A05344D0-2C4F-2A3C-C5B6-2A32BA9255C7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6" name="Forma Livre: Forma 585">
                  <a:extLst>
                    <a:ext uri="{FF2B5EF4-FFF2-40B4-BE49-F238E27FC236}">
                      <a16:creationId xmlns:a16="http://schemas.microsoft.com/office/drawing/2014/main" id="{0E9BA4BC-08CD-8896-810D-2AED4BBD660E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7" name="Forma Livre: Forma 586">
                  <a:extLst>
                    <a:ext uri="{FF2B5EF4-FFF2-40B4-BE49-F238E27FC236}">
                      <a16:creationId xmlns:a16="http://schemas.microsoft.com/office/drawing/2014/main" id="{3578BBE9-895E-3153-709A-E9362D538382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8" name="Forma Livre: Forma 587">
                  <a:extLst>
                    <a:ext uri="{FF2B5EF4-FFF2-40B4-BE49-F238E27FC236}">
                      <a16:creationId xmlns:a16="http://schemas.microsoft.com/office/drawing/2014/main" id="{0F08FCB2-934F-89E3-AE8C-400ED5580EDE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63" name="Agrupar 562">
                <a:extLst>
                  <a:ext uri="{FF2B5EF4-FFF2-40B4-BE49-F238E27FC236}">
                    <a16:creationId xmlns:a16="http://schemas.microsoft.com/office/drawing/2014/main" id="{EF8F3E88-5F51-5A52-485A-899A98753502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581" name="Forma Livre: Forma 580">
                  <a:extLst>
                    <a:ext uri="{FF2B5EF4-FFF2-40B4-BE49-F238E27FC236}">
                      <a16:creationId xmlns:a16="http://schemas.microsoft.com/office/drawing/2014/main" id="{33D53B0A-7894-D741-B443-674251B87235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2" name="Forma Livre: Forma 581">
                  <a:extLst>
                    <a:ext uri="{FF2B5EF4-FFF2-40B4-BE49-F238E27FC236}">
                      <a16:creationId xmlns:a16="http://schemas.microsoft.com/office/drawing/2014/main" id="{A589C230-1810-043F-2814-D2798FE2FDD6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3" name="Forma Livre: Forma 582">
                  <a:extLst>
                    <a:ext uri="{FF2B5EF4-FFF2-40B4-BE49-F238E27FC236}">
                      <a16:creationId xmlns:a16="http://schemas.microsoft.com/office/drawing/2014/main" id="{6922AC3F-CF53-DBF9-1D5E-4BD3B34B0063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4" name="Forma Livre: Forma 583">
                  <a:extLst>
                    <a:ext uri="{FF2B5EF4-FFF2-40B4-BE49-F238E27FC236}">
                      <a16:creationId xmlns:a16="http://schemas.microsoft.com/office/drawing/2014/main" id="{F1DCC7CF-C096-F523-898F-B98D1C19928F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564" name="Agrupar 563">
                <a:extLst>
                  <a:ext uri="{FF2B5EF4-FFF2-40B4-BE49-F238E27FC236}">
                    <a16:creationId xmlns:a16="http://schemas.microsoft.com/office/drawing/2014/main" id="{ECD4E902-F1B4-C46A-8313-CD28F3F482CD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4126552" cy="561648"/>
                <a:chOff x="-2773773" y="3881539"/>
                <a:chExt cx="15044905" cy="2047700"/>
              </a:xfrm>
              <a:grpFill/>
            </p:grpSpPr>
            <p:sp>
              <p:nvSpPr>
                <p:cNvPr id="565" name="Forma Livre: Forma 564">
                  <a:extLst>
                    <a:ext uri="{FF2B5EF4-FFF2-40B4-BE49-F238E27FC236}">
                      <a16:creationId xmlns:a16="http://schemas.microsoft.com/office/drawing/2014/main" id="{F2A41722-BB01-6762-102F-28C5918CE679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66" name="Forma Livre: Forma 565">
                  <a:extLst>
                    <a:ext uri="{FF2B5EF4-FFF2-40B4-BE49-F238E27FC236}">
                      <a16:creationId xmlns:a16="http://schemas.microsoft.com/office/drawing/2014/main" id="{599D8889-E01D-9ECA-CBBA-76288EEE8EF1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67" name="Forma Livre: Forma 566">
                  <a:extLst>
                    <a:ext uri="{FF2B5EF4-FFF2-40B4-BE49-F238E27FC236}">
                      <a16:creationId xmlns:a16="http://schemas.microsoft.com/office/drawing/2014/main" id="{6EC044A7-BCBD-C85B-8AA4-99E1784C5E06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68" name="Forma Livre: Forma 567">
                  <a:extLst>
                    <a:ext uri="{FF2B5EF4-FFF2-40B4-BE49-F238E27FC236}">
                      <a16:creationId xmlns:a16="http://schemas.microsoft.com/office/drawing/2014/main" id="{5BC95D7D-907D-D663-39AD-3E2D23A4309E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69" name="Forma Livre: Forma 568">
                  <a:extLst>
                    <a:ext uri="{FF2B5EF4-FFF2-40B4-BE49-F238E27FC236}">
                      <a16:creationId xmlns:a16="http://schemas.microsoft.com/office/drawing/2014/main" id="{E7D14895-C5A9-4829-AF37-21CE7802A92B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0" name="Forma Livre: Forma 569">
                  <a:extLst>
                    <a:ext uri="{FF2B5EF4-FFF2-40B4-BE49-F238E27FC236}">
                      <a16:creationId xmlns:a16="http://schemas.microsoft.com/office/drawing/2014/main" id="{65EA9E53-A8FE-4FEC-FC7B-7D3F773375A0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1" name="Forma Livre: Forma 570">
                  <a:extLst>
                    <a:ext uri="{FF2B5EF4-FFF2-40B4-BE49-F238E27FC236}">
                      <a16:creationId xmlns:a16="http://schemas.microsoft.com/office/drawing/2014/main" id="{9CCC09D0-EED9-B054-8078-D0879E6D6862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2" name="Forma Livre: Forma 571">
                  <a:extLst>
                    <a:ext uri="{FF2B5EF4-FFF2-40B4-BE49-F238E27FC236}">
                      <a16:creationId xmlns:a16="http://schemas.microsoft.com/office/drawing/2014/main" id="{3C3FE042-0A3E-240E-081B-EB107EA6077F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3" name="Forma Livre: Forma 572">
                  <a:extLst>
                    <a:ext uri="{FF2B5EF4-FFF2-40B4-BE49-F238E27FC236}">
                      <a16:creationId xmlns:a16="http://schemas.microsoft.com/office/drawing/2014/main" id="{235E7C27-8FE0-18C9-9F03-A74A4CB4C380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4" name="Forma Livre: Forma 573">
                  <a:extLst>
                    <a:ext uri="{FF2B5EF4-FFF2-40B4-BE49-F238E27FC236}">
                      <a16:creationId xmlns:a16="http://schemas.microsoft.com/office/drawing/2014/main" id="{3EDA4997-D708-38C0-48CA-0BBC860C77A2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5" name="Forma Livre: Forma 574">
                  <a:extLst>
                    <a:ext uri="{FF2B5EF4-FFF2-40B4-BE49-F238E27FC236}">
                      <a16:creationId xmlns:a16="http://schemas.microsoft.com/office/drawing/2014/main" id="{CC92570A-D0D9-1DA8-4EBE-A4064AD41A87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6" name="Forma Livre: Forma 575">
                  <a:extLst>
                    <a:ext uri="{FF2B5EF4-FFF2-40B4-BE49-F238E27FC236}">
                      <a16:creationId xmlns:a16="http://schemas.microsoft.com/office/drawing/2014/main" id="{A9F12F1A-326A-4AC7-FD6D-F3188412DD33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7" name="Forma Livre: Forma 576">
                  <a:extLst>
                    <a:ext uri="{FF2B5EF4-FFF2-40B4-BE49-F238E27FC236}">
                      <a16:creationId xmlns:a16="http://schemas.microsoft.com/office/drawing/2014/main" id="{BEDD2581-2858-990A-6232-750B8A0EEC91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8" name="Forma Livre: Forma 577">
                  <a:extLst>
                    <a:ext uri="{FF2B5EF4-FFF2-40B4-BE49-F238E27FC236}">
                      <a16:creationId xmlns:a16="http://schemas.microsoft.com/office/drawing/2014/main" id="{7C4F5F67-33A6-D9C4-3771-906057486951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79" name="Forma Livre: Forma 578">
                  <a:extLst>
                    <a:ext uri="{FF2B5EF4-FFF2-40B4-BE49-F238E27FC236}">
                      <a16:creationId xmlns:a16="http://schemas.microsoft.com/office/drawing/2014/main" id="{05A113DE-B304-4228-5C5A-2C195573DB94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580" name="Forma Livre: Forma 579">
                  <a:extLst>
                    <a:ext uri="{FF2B5EF4-FFF2-40B4-BE49-F238E27FC236}">
                      <a16:creationId xmlns:a16="http://schemas.microsoft.com/office/drawing/2014/main" id="{FB3416DE-1EC4-E3CD-B8D0-0133921955A0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1" name="Forma Livre: Forma 600">
                  <a:extLst>
                    <a:ext uri="{FF2B5EF4-FFF2-40B4-BE49-F238E27FC236}">
                      <a16:creationId xmlns:a16="http://schemas.microsoft.com/office/drawing/2014/main" id="{F2B16104-FA8D-0ABA-10E0-C5FF5F8BD44B}"/>
                    </a:ext>
                  </a:extLst>
                </p:cNvPr>
                <p:cNvSpPr/>
                <p:nvPr/>
              </p:nvSpPr>
              <p:spPr>
                <a:xfrm>
                  <a:off x="43490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2" name="Forma Livre: Forma 601">
                  <a:extLst>
                    <a:ext uri="{FF2B5EF4-FFF2-40B4-BE49-F238E27FC236}">
                      <a16:creationId xmlns:a16="http://schemas.microsoft.com/office/drawing/2014/main" id="{758AABFE-D478-9383-6B4C-583D68F00739}"/>
                    </a:ext>
                  </a:extLst>
                </p:cNvPr>
                <p:cNvSpPr/>
                <p:nvPr/>
              </p:nvSpPr>
              <p:spPr>
                <a:xfrm>
                  <a:off x="454835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3" name="Forma Livre: Forma 602">
                  <a:extLst>
                    <a:ext uri="{FF2B5EF4-FFF2-40B4-BE49-F238E27FC236}">
                      <a16:creationId xmlns:a16="http://schemas.microsoft.com/office/drawing/2014/main" id="{1E03C06C-D020-DC5A-358F-093403FC1161}"/>
                    </a:ext>
                  </a:extLst>
                </p:cNvPr>
                <p:cNvSpPr/>
                <p:nvPr/>
              </p:nvSpPr>
              <p:spPr>
                <a:xfrm>
                  <a:off x="610094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4" name="Forma Livre: Forma 603">
                  <a:extLst>
                    <a:ext uri="{FF2B5EF4-FFF2-40B4-BE49-F238E27FC236}">
                      <a16:creationId xmlns:a16="http://schemas.microsoft.com/office/drawing/2014/main" id="{F65EA029-4798-9226-E17D-60F7FB310DD6}"/>
                    </a:ext>
                  </a:extLst>
                </p:cNvPr>
                <p:cNvSpPr/>
                <p:nvPr/>
              </p:nvSpPr>
              <p:spPr>
                <a:xfrm>
                  <a:off x="630026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5" name="Forma Livre: Forma 604">
                  <a:extLst>
                    <a:ext uri="{FF2B5EF4-FFF2-40B4-BE49-F238E27FC236}">
                      <a16:creationId xmlns:a16="http://schemas.microsoft.com/office/drawing/2014/main" id="{4E4E4B0A-A205-601E-A0B6-B828210BD315}"/>
                    </a:ext>
                  </a:extLst>
                </p:cNvPr>
                <p:cNvSpPr/>
                <p:nvPr/>
              </p:nvSpPr>
              <p:spPr>
                <a:xfrm>
                  <a:off x="523497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6" name="Forma Livre: Forma 605">
                  <a:extLst>
                    <a:ext uri="{FF2B5EF4-FFF2-40B4-BE49-F238E27FC236}">
                      <a16:creationId xmlns:a16="http://schemas.microsoft.com/office/drawing/2014/main" id="{8AA0733D-99D1-7D47-474D-3B5C2BA84790}"/>
                    </a:ext>
                  </a:extLst>
                </p:cNvPr>
                <p:cNvSpPr/>
                <p:nvPr/>
              </p:nvSpPr>
              <p:spPr>
                <a:xfrm>
                  <a:off x="541355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7" name="Forma Livre: Forma 606">
                  <a:extLst>
                    <a:ext uri="{FF2B5EF4-FFF2-40B4-BE49-F238E27FC236}">
                      <a16:creationId xmlns:a16="http://schemas.microsoft.com/office/drawing/2014/main" id="{B1988E9F-AE70-29F4-664E-A578E9AD1F77}"/>
                    </a:ext>
                  </a:extLst>
                </p:cNvPr>
                <p:cNvSpPr/>
                <p:nvPr/>
              </p:nvSpPr>
              <p:spPr>
                <a:xfrm>
                  <a:off x="699478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8" name="Forma Livre: Forma 607">
                  <a:extLst>
                    <a:ext uri="{FF2B5EF4-FFF2-40B4-BE49-F238E27FC236}">
                      <a16:creationId xmlns:a16="http://schemas.microsoft.com/office/drawing/2014/main" id="{452B060E-15DF-773F-34A4-5D9FD4BB47D7}"/>
                    </a:ext>
                  </a:extLst>
                </p:cNvPr>
                <p:cNvSpPr/>
                <p:nvPr/>
              </p:nvSpPr>
              <p:spPr>
                <a:xfrm>
                  <a:off x="719410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09" name="Forma Livre: Forma 608">
                  <a:extLst>
                    <a:ext uri="{FF2B5EF4-FFF2-40B4-BE49-F238E27FC236}">
                      <a16:creationId xmlns:a16="http://schemas.microsoft.com/office/drawing/2014/main" id="{ADDEA8F4-1BAC-256D-40E4-2E410101C6AD}"/>
                    </a:ext>
                  </a:extLst>
                </p:cNvPr>
                <p:cNvSpPr/>
                <p:nvPr/>
              </p:nvSpPr>
              <p:spPr>
                <a:xfrm>
                  <a:off x="8746697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0" name="Forma Livre: Forma 609">
                  <a:extLst>
                    <a:ext uri="{FF2B5EF4-FFF2-40B4-BE49-F238E27FC236}">
                      <a16:creationId xmlns:a16="http://schemas.microsoft.com/office/drawing/2014/main" id="{FDA225BB-168E-52C9-7446-3B15F4F92482}"/>
                    </a:ext>
                  </a:extLst>
                </p:cNvPr>
                <p:cNvSpPr/>
                <p:nvPr/>
              </p:nvSpPr>
              <p:spPr>
                <a:xfrm>
                  <a:off x="8946014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1" name="Forma Livre: Forma 610">
                  <a:extLst>
                    <a:ext uri="{FF2B5EF4-FFF2-40B4-BE49-F238E27FC236}">
                      <a16:creationId xmlns:a16="http://schemas.microsoft.com/office/drawing/2014/main" id="{0919B099-D80F-D8AC-5675-D6BB47A10B74}"/>
                    </a:ext>
                  </a:extLst>
                </p:cNvPr>
                <p:cNvSpPr/>
                <p:nvPr/>
              </p:nvSpPr>
              <p:spPr>
                <a:xfrm>
                  <a:off x="7880727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2" name="Forma Livre: Forma 611">
                  <a:extLst>
                    <a:ext uri="{FF2B5EF4-FFF2-40B4-BE49-F238E27FC236}">
                      <a16:creationId xmlns:a16="http://schemas.microsoft.com/office/drawing/2014/main" id="{15AD3E86-C6AA-30FB-655D-C8E296105E6E}"/>
                    </a:ext>
                  </a:extLst>
                </p:cNvPr>
                <p:cNvSpPr/>
                <p:nvPr/>
              </p:nvSpPr>
              <p:spPr>
                <a:xfrm>
                  <a:off x="805930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3" name="Forma Livre: Forma 612">
                  <a:extLst>
                    <a:ext uri="{FF2B5EF4-FFF2-40B4-BE49-F238E27FC236}">
                      <a16:creationId xmlns:a16="http://schemas.microsoft.com/office/drawing/2014/main" id="{528DDC0F-1EE3-B53B-9BAB-A5801A90EA87}"/>
                    </a:ext>
                  </a:extLst>
                </p:cNvPr>
                <p:cNvSpPr/>
                <p:nvPr/>
              </p:nvSpPr>
              <p:spPr>
                <a:xfrm>
                  <a:off x="967628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4" name="Forma Livre: Forma 613">
                  <a:extLst>
                    <a:ext uri="{FF2B5EF4-FFF2-40B4-BE49-F238E27FC236}">
                      <a16:creationId xmlns:a16="http://schemas.microsoft.com/office/drawing/2014/main" id="{52AE9A6B-8E5F-5124-BA00-AED7A2361602}"/>
                    </a:ext>
                  </a:extLst>
                </p:cNvPr>
                <p:cNvSpPr/>
                <p:nvPr/>
              </p:nvSpPr>
              <p:spPr>
                <a:xfrm>
                  <a:off x="987560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5" name="Forma Livre: Forma 614">
                  <a:extLst>
                    <a:ext uri="{FF2B5EF4-FFF2-40B4-BE49-F238E27FC236}">
                      <a16:creationId xmlns:a16="http://schemas.microsoft.com/office/drawing/2014/main" id="{10A84E65-6B2A-8A9A-C4CA-D5AB2DD59B5B}"/>
                    </a:ext>
                  </a:extLst>
                </p:cNvPr>
                <p:cNvSpPr/>
                <p:nvPr/>
              </p:nvSpPr>
              <p:spPr>
                <a:xfrm>
                  <a:off x="1142819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6" name="Forma Livre: Forma 615">
                  <a:extLst>
                    <a:ext uri="{FF2B5EF4-FFF2-40B4-BE49-F238E27FC236}">
                      <a16:creationId xmlns:a16="http://schemas.microsoft.com/office/drawing/2014/main" id="{217E6E2C-D342-9271-79CA-C8F2EF0D6CD7}"/>
                    </a:ext>
                  </a:extLst>
                </p:cNvPr>
                <p:cNvSpPr/>
                <p:nvPr/>
              </p:nvSpPr>
              <p:spPr>
                <a:xfrm>
                  <a:off x="1162751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7" name="Forma Livre: Forma 616">
                  <a:extLst>
                    <a:ext uri="{FF2B5EF4-FFF2-40B4-BE49-F238E27FC236}">
                      <a16:creationId xmlns:a16="http://schemas.microsoft.com/office/drawing/2014/main" id="{2E3C636E-50ED-30B0-F445-0CB83A3317D9}"/>
                    </a:ext>
                  </a:extLst>
                </p:cNvPr>
                <p:cNvSpPr/>
                <p:nvPr/>
              </p:nvSpPr>
              <p:spPr>
                <a:xfrm>
                  <a:off x="1056222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18" name="Forma Livre: Forma 617">
                  <a:extLst>
                    <a:ext uri="{FF2B5EF4-FFF2-40B4-BE49-F238E27FC236}">
                      <a16:creationId xmlns:a16="http://schemas.microsoft.com/office/drawing/2014/main" id="{7AE4ECF3-92E3-64A0-F631-DC418934D988}"/>
                    </a:ext>
                  </a:extLst>
                </p:cNvPr>
                <p:cNvSpPr/>
                <p:nvPr/>
              </p:nvSpPr>
              <p:spPr>
                <a:xfrm>
                  <a:off x="1074080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619" name="Agrupar 618">
              <a:extLst>
                <a:ext uri="{FF2B5EF4-FFF2-40B4-BE49-F238E27FC236}">
                  <a16:creationId xmlns:a16="http://schemas.microsoft.com/office/drawing/2014/main" id="{345B86BB-DCD6-E982-DA33-A61B1428E2A4}"/>
                </a:ext>
              </a:extLst>
            </p:cNvPr>
            <p:cNvGrpSpPr/>
            <p:nvPr/>
          </p:nvGrpSpPr>
          <p:grpSpPr>
            <a:xfrm>
              <a:off x="4308349" y="2911598"/>
              <a:ext cx="400906" cy="321850"/>
              <a:chOff x="1826803" y="1835123"/>
              <a:chExt cx="954497" cy="766275"/>
            </a:xfrm>
            <a:solidFill>
              <a:srgbClr val="FF681A"/>
            </a:solidFill>
          </p:grpSpPr>
          <p:grpSp>
            <p:nvGrpSpPr>
              <p:cNvPr id="622" name="Agrupar 621">
                <a:extLst>
                  <a:ext uri="{FF2B5EF4-FFF2-40B4-BE49-F238E27FC236}">
                    <a16:creationId xmlns:a16="http://schemas.microsoft.com/office/drawing/2014/main" id="{FDB05F99-59FC-CBEB-D430-0E1A4A62A3D4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628" name="Forma Livre: Forma 627">
                  <a:extLst>
                    <a:ext uri="{FF2B5EF4-FFF2-40B4-BE49-F238E27FC236}">
                      <a16:creationId xmlns:a16="http://schemas.microsoft.com/office/drawing/2014/main" id="{3A9D3D59-C908-D0D7-9F14-F6D4B17B932D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29" name="Forma Livre: Forma 628">
                  <a:extLst>
                    <a:ext uri="{FF2B5EF4-FFF2-40B4-BE49-F238E27FC236}">
                      <a16:creationId xmlns:a16="http://schemas.microsoft.com/office/drawing/2014/main" id="{AFDDE157-E2BD-0A06-1C1F-8A06D8D08619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30" name="Forma Livre: Forma 629">
                  <a:extLst>
                    <a:ext uri="{FF2B5EF4-FFF2-40B4-BE49-F238E27FC236}">
                      <a16:creationId xmlns:a16="http://schemas.microsoft.com/office/drawing/2014/main" id="{438D41CF-FA6C-7DA7-5973-2BDD4A25E6BA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31" name="Forma Livre: Forma 630">
                  <a:extLst>
                    <a:ext uri="{FF2B5EF4-FFF2-40B4-BE49-F238E27FC236}">
                      <a16:creationId xmlns:a16="http://schemas.microsoft.com/office/drawing/2014/main" id="{3D515361-5318-D1DF-27C2-B1451330CB69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623" name="Agrupar 622">
                <a:extLst>
                  <a:ext uri="{FF2B5EF4-FFF2-40B4-BE49-F238E27FC236}">
                    <a16:creationId xmlns:a16="http://schemas.microsoft.com/office/drawing/2014/main" id="{7187DF43-C8F1-C5E9-A73B-2B87F454BFFE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624" name="Forma Livre: Forma 623">
                  <a:extLst>
                    <a:ext uri="{FF2B5EF4-FFF2-40B4-BE49-F238E27FC236}">
                      <a16:creationId xmlns:a16="http://schemas.microsoft.com/office/drawing/2014/main" id="{FD7F9546-71B9-BBAC-A135-820CF1343377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25" name="Forma Livre: Forma 624">
                  <a:extLst>
                    <a:ext uri="{FF2B5EF4-FFF2-40B4-BE49-F238E27FC236}">
                      <a16:creationId xmlns:a16="http://schemas.microsoft.com/office/drawing/2014/main" id="{1D96C2F0-BBF7-E0F7-18F2-ECD81D6CBD58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26" name="Forma Livre: Forma 625">
                  <a:extLst>
                    <a:ext uri="{FF2B5EF4-FFF2-40B4-BE49-F238E27FC236}">
                      <a16:creationId xmlns:a16="http://schemas.microsoft.com/office/drawing/2014/main" id="{7FB0701F-D523-E5C7-7B08-8DB82F7839B2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27" name="Forma Livre: Forma 626">
                  <a:extLst>
                    <a:ext uri="{FF2B5EF4-FFF2-40B4-BE49-F238E27FC236}">
                      <a16:creationId xmlns:a16="http://schemas.microsoft.com/office/drawing/2014/main" id="{0250276E-E4AE-4586-730B-8DA2D97983F3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640" name="Agrupar 639">
              <a:extLst>
                <a:ext uri="{FF2B5EF4-FFF2-40B4-BE49-F238E27FC236}">
                  <a16:creationId xmlns:a16="http://schemas.microsoft.com/office/drawing/2014/main" id="{ED1CCFBB-2EE7-23A7-DB4A-F922DDFEE549}"/>
                </a:ext>
              </a:extLst>
            </p:cNvPr>
            <p:cNvGrpSpPr/>
            <p:nvPr/>
          </p:nvGrpSpPr>
          <p:grpSpPr>
            <a:xfrm>
              <a:off x="4722498" y="3029859"/>
              <a:ext cx="2137297" cy="235902"/>
              <a:chOff x="388528" y="1833815"/>
              <a:chExt cx="5088577" cy="561648"/>
            </a:xfrm>
            <a:solidFill>
              <a:srgbClr val="FF681A"/>
            </a:solidFill>
          </p:grpSpPr>
          <p:grpSp>
            <p:nvGrpSpPr>
              <p:cNvPr id="641" name="Agrupar 640">
                <a:extLst>
                  <a:ext uri="{FF2B5EF4-FFF2-40B4-BE49-F238E27FC236}">
                    <a16:creationId xmlns:a16="http://schemas.microsoft.com/office/drawing/2014/main" id="{1D6A9B9B-3549-5977-C349-DAD4548A7587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682" name="Forma Livre: Forma 681">
                  <a:extLst>
                    <a:ext uri="{FF2B5EF4-FFF2-40B4-BE49-F238E27FC236}">
                      <a16:creationId xmlns:a16="http://schemas.microsoft.com/office/drawing/2014/main" id="{E1B65277-8F6C-ABA5-4A27-272F16C64829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83" name="Forma Livre: Forma 682">
                  <a:extLst>
                    <a:ext uri="{FF2B5EF4-FFF2-40B4-BE49-F238E27FC236}">
                      <a16:creationId xmlns:a16="http://schemas.microsoft.com/office/drawing/2014/main" id="{2682C7CC-E9D0-B040-0AE8-222C113A44E1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84" name="Forma Livre: Forma 683">
                  <a:extLst>
                    <a:ext uri="{FF2B5EF4-FFF2-40B4-BE49-F238E27FC236}">
                      <a16:creationId xmlns:a16="http://schemas.microsoft.com/office/drawing/2014/main" id="{80F056C8-9AAA-48D3-8FA3-2DE6220E595B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85" name="Forma Livre: Forma 684">
                  <a:extLst>
                    <a:ext uri="{FF2B5EF4-FFF2-40B4-BE49-F238E27FC236}">
                      <a16:creationId xmlns:a16="http://schemas.microsoft.com/office/drawing/2014/main" id="{8080C2B2-D415-F753-E406-C0261E12C3D6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642" name="Agrupar 641">
                <a:extLst>
                  <a:ext uri="{FF2B5EF4-FFF2-40B4-BE49-F238E27FC236}">
                    <a16:creationId xmlns:a16="http://schemas.microsoft.com/office/drawing/2014/main" id="{506A1827-45A1-C6EB-2E81-4B6AB0B5B3C1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678" name="Forma Livre: Forma 677">
                  <a:extLst>
                    <a:ext uri="{FF2B5EF4-FFF2-40B4-BE49-F238E27FC236}">
                      <a16:creationId xmlns:a16="http://schemas.microsoft.com/office/drawing/2014/main" id="{6BCC33AA-EA74-B753-4E23-C36240EFF70F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9" name="Forma Livre: Forma 678">
                  <a:extLst>
                    <a:ext uri="{FF2B5EF4-FFF2-40B4-BE49-F238E27FC236}">
                      <a16:creationId xmlns:a16="http://schemas.microsoft.com/office/drawing/2014/main" id="{BA2856FE-C780-362F-61C1-B8C6C9FDE691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80" name="Forma Livre: Forma 679">
                  <a:extLst>
                    <a:ext uri="{FF2B5EF4-FFF2-40B4-BE49-F238E27FC236}">
                      <a16:creationId xmlns:a16="http://schemas.microsoft.com/office/drawing/2014/main" id="{EDBDACF4-9B51-382E-F03E-FE80AEAAFF29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81" name="Forma Livre: Forma 680">
                  <a:extLst>
                    <a:ext uri="{FF2B5EF4-FFF2-40B4-BE49-F238E27FC236}">
                      <a16:creationId xmlns:a16="http://schemas.microsoft.com/office/drawing/2014/main" id="{66F70667-4962-73B9-3210-56E7E8F6E10D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643" name="Agrupar 642">
                <a:extLst>
                  <a:ext uri="{FF2B5EF4-FFF2-40B4-BE49-F238E27FC236}">
                    <a16:creationId xmlns:a16="http://schemas.microsoft.com/office/drawing/2014/main" id="{8A4BA076-E352-7863-59B7-04C8CAE065DC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4126552" cy="561648"/>
                <a:chOff x="-2773773" y="3881539"/>
                <a:chExt cx="15044905" cy="2047700"/>
              </a:xfrm>
              <a:grpFill/>
            </p:grpSpPr>
            <p:sp>
              <p:nvSpPr>
                <p:cNvPr id="644" name="Forma Livre: Forma 643">
                  <a:extLst>
                    <a:ext uri="{FF2B5EF4-FFF2-40B4-BE49-F238E27FC236}">
                      <a16:creationId xmlns:a16="http://schemas.microsoft.com/office/drawing/2014/main" id="{6B39B284-63EC-F36B-5A81-B5E020D07E1D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45" name="Forma Livre: Forma 644">
                  <a:extLst>
                    <a:ext uri="{FF2B5EF4-FFF2-40B4-BE49-F238E27FC236}">
                      <a16:creationId xmlns:a16="http://schemas.microsoft.com/office/drawing/2014/main" id="{E1F98108-765B-5B3D-8C58-A5B03694932B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46" name="Forma Livre: Forma 645">
                  <a:extLst>
                    <a:ext uri="{FF2B5EF4-FFF2-40B4-BE49-F238E27FC236}">
                      <a16:creationId xmlns:a16="http://schemas.microsoft.com/office/drawing/2014/main" id="{459DF2A2-9EBD-A675-123B-24FA17F3EF48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47" name="Forma Livre: Forma 646">
                  <a:extLst>
                    <a:ext uri="{FF2B5EF4-FFF2-40B4-BE49-F238E27FC236}">
                      <a16:creationId xmlns:a16="http://schemas.microsoft.com/office/drawing/2014/main" id="{FD7A4124-029B-F499-0F92-3A327F626583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48" name="Forma Livre: Forma 647">
                  <a:extLst>
                    <a:ext uri="{FF2B5EF4-FFF2-40B4-BE49-F238E27FC236}">
                      <a16:creationId xmlns:a16="http://schemas.microsoft.com/office/drawing/2014/main" id="{B9F3F4B5-E319-230C-A604-F6072D4C2408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49" name="Forma Livre: Forma 648">
                  <a:extLst>
                    <a:ext uri="{FF2B5EF4-FFF2-40B4-BE49-F238E27FC236}">
                      <a16:creationId xmlns:a16="http://schemas.microsoft.com/office/drawing/2014/main" id="{C5265DF5-70C8-F2E8-3656-C3430A030EC6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0" name="Forma Livre: Forma 649">
                  <a:extLst>
                    <a:ext uri="{FF2B5EF4-FFF2-40B4-BE49-F238E27FC236}">
                      <a16:creationId xmlns:a16="http://schemas.microsoft.com/office/drawing/2014/main" id="{498AC72D-D426-2E33-A57D-6BA71FA1B09E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1" name="Forma Livre: Forma 650">
                  <a:extLst>
                    <a:ext uri="{FF2B5EF4-FFF2-40B4-BE49-F238E27FC236}">
                      <a16:creationId xmlns:a16="http://schemas.microsoft.com/office/drawing/2014/main" id="{24342BF0-8E27-893E-EC68-C5A5D7D8C9F7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2" name="Forma Livre: Forma 651">
                  <a:extLst>
                    <a:ext uri="{FF2B5EF4-FFF2-40B4-BE49-F238E27FC236}">
                      <a16:creationId xmlns:a16="http://schemas.microsoft.com/office/drawing/2014/main" id="{6AB8150F-F8FF-C64F-2094-B508AF6E021F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3" name="Forma Livre: Forma 652">
                  <a:extLst>
                    <a:ext uri="{FF2B5EF4-FFF2-40B4-BE49-F238E27FC236}">
                      <a16:creationId xmlns:a16="http://schemas.microsoft.com/office/drawing/2014/main" id="{97DD6542-FA09-7E7F-C68D-D28EE610F43A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4" name="Forma Livre: Forma 653">
                  <a:extLst>
                    <a:ext uri="{FF2B5EF4-FFF2-40B4-BE49-F238E27FC236}">
                      <a16:creationId xmlns:a16="http://schemas.microsoft.com/office/drawing/2014/main" id="{CEC816E5-5F03-54CA-7AC4-7805173C754D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5" name="Forma Livre: Forma 654">
                  <a:extLst>
                    <a:ext uri="{FF2B5EF4-FFF2-40B4-BE49-F238E27FC236}">
                      <a16:creationId xmlns:a16="http://schemas.microsoft.com/office/drawing/2014/main" id="{B4588259-8475-8E0C-BC09-74E21D9AE5CE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6" name="Forma Livre: Forma 655">
                  <a:extLst>
                    <a:ext uri="{FF2B5EF4-FFF2-40B4-BE49-F238E27FC236}">
                      <a16:creationId xmlns:a16="http://schemas.microsoft.com/office/drawing/2014/main" id="{4DD2B096-3C12-ABC1-6E47-47C7B6591207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7" name="Forma Livre: Forma 656">
                  <a:extLst>
                    <a:ext uri="{FF2B5EF4-FFF2-40B4-BE49-F238E27FC236}">
                      <a16:creationId xmlns:a16="http://schemas.microsoft.com/office/drawing/2014/main" id="{175067A2-33A6-7801-9831-7781FAA05219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8" name="Forma Livre: Forma 657">
                  <a:extLst>
                    <a:ext uri="{FF2B5EF4-FFF2-40B4-BE49-F238E27FC236}">
                      <a16:creationId xmlns:a16="http://schemas.microsoft.com/office/drawing/2014/main" id="{2BC3AF3C-14E5-9F46-CDB6-0B3241881F65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59" name="Forma Livre: Forma 658">
                  <a:extLst>
                    <a:ext uri="{FF2B5EF4-FFF2-40B4-BE49-F238E27FC236}">
                      <a16:creationId xmlns:a16="http://schemas.microsoft.com/office/drawing/2014/main" id="{BC69A1FF-44E2-0596-200B-8EDCEED4F82C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0" name="Forma Livre: Forma 659">
                  <a:extLst>
                    <a:ext uri="{FF2B5EF4-FFF2-40B4-BE49-F238E27FC236}">
                      <a16:creationId xmlns:a16="http://schemas.microsoft.com/office/drawing/2014/main" id="{2F033DAF-CCD6-5C86-FB28-B3CC5953500E}"/>
                    </a:ext>
                  </a:extLst>
                </p:cNvPr>
                <p:cNvSpPr/>
                <p:nvPr/>
              </p:nvSpPr>
              <p:spPr>
                <a:xfrm>
                  <a:off x="43490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1" name="Forma Livre: Forma 660">
                  <a:extLst>
                    <a:ext uri="{FF2B5EF4-FFF2-40B4-BE49-F238E27FC236}">
                      <a16:creationId xmlns:a16="http://schemas.microsoft.com/office/drawing/2014/main" id="{5794E383-1A26-217C-F24E-78235E6AFEF1}"/>
                    </a:ext>
                  </a:extLst>
                </p:cNvPr>
                <p:cNvSpPr/>
                <p:nvPr/>
              </p:nvSpPr>
              <p:spPr>
                <a:xfrm>
                  <a:off x="454835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2" name="Forma Livre: Forma 661">
                  <a:extLst>
                    <a:ext uri="{FF2B5EF4-FFF2-40B4-BE49-F238E27FC236}">
                      <a16:creationId xmlns:a16="http://schemas.microsoft.com/office/drawing/2014/main" id="{E303520E-6AED-A4A0-EDAA-50DBA19A2ADB}"/>
                    </a:ext>
                  </a:extLst>
                </p:cNvPr>
                <p:cNvSpPr/>
                <p:nvPr/>
              </p:nvSpPr>
              <p:spPr>
                <a:xfrm>
                  <a:off x="610094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3" name="Forma Livre: Forma 662">
                  <a:extLst>
                    <a:ext uri="{FF2B5EF4-FFF2-40B4-BE49-F238E27FC236}">
                      <a16:creationId xmlns:a16="http://schemas.microsoft.com/office/drawing/2014/main" id="{797C2666-89BD-28D9-F604-6CA797F3153F}"/>
                    </a:ext>
                  </a:extLst>
                </p:cNvPr>
                <p:cNvSpPr/>
                <p:nvPr/>
              </p:nvSpPr>
              <p:spPr>
                <a:xfrm>
                  <a:off x="630026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4" name="Forma Livre: Forma 663">
                  <a:extLst>
                    <a:ext uri="{FF2B5EF4-FFF2-40B4-BE49-F238E27FC236}">
                      <a16:creationId xmlns:a16="http://schemas.microsoft.com/office/drawing/2014/main" id="{1C968A35-E365-3D35-ADDA-4F2D3FB13ECD}"/>
                    </a:ext>
                  </a:extLst>
                </p:cNvPr>
                <p:cNvSpPr/>
                <p:nvPr/>
              </p:nvSpPr>
              <p:spPr>
                <a:xfrm>
                  <a:off x="523497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5" name="Forma Livre: Forma 664">
                  <a:extLst>
                    <a:ext uri="{FF2B5EF4-FFF2-40B4-BE49-F238E27FC236}">
                      <a16:creationId xmlns:a16="http://schemas.microsoft.com/office/drawing/2014/main" id="{702A46CF-7C23-DC67-F01D-48D3819866C8}"/>
                    </a:ext>
                  </a:extLst>
                </p:cNvPr>
                <p:cNvSpPr/>
                <p:nvPr/>
              </p:nvSpPr>
              <p:spPr>
                <a:xfrm>
                  <a:off x="541355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6" name="Forma Livre: Forma 665">
                  <a:extLst>
                    <a:ext uri="{FF2B5EF4-FFF2-40B4-BE49-F238E27FC236}">
                      <a16:creationId xmlns:a16="http://schemas.microsoft.com/office/drawing/2014/main" id="{F0EE968C-A3E7-FD49-8B7B-34A93B22FCBF}"/>
                    </a:ext>
                  </a:extLst>
                </p:cNvPr>
                <p:cNvSpPr/>
                <p:nvPr/>
              </p:nvSpPr>
              <p:spPr>
                <a:xfrm>
                  <a:off x="699478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7" name="Forma Livre: Forma 666">
                  <a:extLst>
                    <a:ext uri="{FF2B5EF4-FFF2-40B4-BE49-F238E27FC236}">
                      <a16:creationId xmlns:a16="http://schemas.microsoft.com/office/drawing/2014/main" id="{26EA1F34-6D0D-E1CA-D1A2-B6D1CB65FA84}"/>
                    </a:ext>
                  </a:extLst>
                </p:cNvPr>
                <p:cNvSpPr/>
                <p:nvPr/>
              </p:nvSpPr>
              <p:spPr>
                <a:xfrm>
                  <a:off x="719410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8" name="Forma Livre: Forma 667">
                  <a:extLst>
                    <a:ext uri="{FF2B5EF4-FFF2-40B4-BE49-F238E27FC236}">
                      <a16:creationId xmlns:a16="http://schemas.microsoft.com/office/drawing/2014/main" id="{F1032D04-9731-0A91-C9E7-31A8C13A3ECC}"/>
                    </a:ext>
                  </a:extLst>
                </p:cNvPr>
                <p:cNvSpPr/>
                <p:nvPr/>
              </p:nvSpPr>
              <p:spPr>
                <a:xfrm>
                  <a:off x="8746697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69" name="Forma Livre: Forma 668">
                  <a:extLst>
                    <a:ext uri="{FF2B5EF4-FFF2-40B4-BE49-F238E27FC236}">
                      <a16:creationId xmlns:a16="http://schemas.microsoft.com/office/drawing/2014/main" id="{95B34835-65B3-8B43-D90B-3D498BD3CA5C}"/>
                    </a:ext>
                  </a:extLst>
                </p:cNvPr>
                <p:cNvSpPr/>
                <p:nvPr/>
              </p:nvSpPr>
              <p:spPr>
                <a:xfrm>
                  <a:off x="8946014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0" name="Forma Livre: Forma 669">
                  <a:extLst>
                    <a:ext uri="{FF2B5EF4-FFF2-40B4-BE49-F238E27FC236}">
                      <a16:creationId xmlns:a16="http://schemas.microsoft.com/office/drawing/2014/main" id="{1BB137AE-789D-626D-D3CF-DDAC7729D4DE}"/>
                    </a:ext>
                  </a:extLst>
                </p:cNvPr>
                <p:cNvSpPr/>
                <p:nvPr/>
              </p:nvSpPr>
              <p:spPr>
                <a:xfrm>
                  <a:off x="7880727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1" name="Forma Livre: Forma 670">
                  <a:extLst>
                    <a:ext uri="{FF2B5EF4-FFF2-40B4-BE49-F238E27FC236}">
                      <a16:creationId xmlns:a16="http://schemas.microsoft.com/office/drawing/2014/main" id="{DD867116-CFEC-2EDF-7796-582647FB539E}"/>
                    </a:ext>
                  </a:extLst>
                </p:cNvPr>
                <p:cNvSpPr/>
                <p:nvPr/>
              </p:nvSpPr>
              <p:spPr>
                <a:xfrm>
                  <a:off x="805930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2" name="Forma Livre: Forma 671">
                  <a:extLst>
                    <a:ext uri="{FF2B5EF4-FFF2-40B4-BE49-F238E27FC236}">
                      <a16:creationId xmlns:a16="http://schemas.microsoft.com/office/drawing/2014/main" id="{BE32B580-123E-00C2-D9DF-38F867DD4097}"/>
                    </a:ext>
                  </a:extLst>
                </p:cNvPr>
                <p:cNvSpPr/>
                <p:nvPr/>
              </p:nvSpPr>
              <p:spPr>
                <a:xfrm>
                  <a:off x="967628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3" name="Forma Livre: Forma 672">
                  <a:extLst>
                    <a:ext uri="{FF2B5EF4-FFF2-40B4-BE49-F238E27FC236}">
                      <a16:creationId xmlns:a16="http://schemas.microsoft.com/office/drawing/2014/main" id="{40867B51-4C12-D03D-90F6-6532DC660936}"/>
                    </a:ext>
                  </a:extLst>
                </p:cNvPr>
                <p:cNvSpPr/>
                <p:nvPr/>
              </p:nvSpPr>
              <p:spPr>
                <a:xfrm>
                  <a:off x="987560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4" name="Forma Livre: Forma 673">
                  <a:extLst>
                    <a:ext uri="{FF2B5EF4-FFF2-40B4-BE49-F238E27FC236}">
                      <a16:creationId xmlns:a16="http://schemas.microsoft.com/office/drawing/2014/main" id="{3A0A4593-6E89-88D5-DB33-4A873B624DBF}"/>
                    </a:ext>
                  </a:extLst>
                </p:cNvPr>
                <p:cNvSpPr/>
                <p:nvPr/>
              </p:nvSpPr>
              <p:spPr>
                <a:xfrm>
                  <a:off x="1142819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5" name="Forma Livre: Forma 674">
                  <a:extLst>
                    <a:ext uri="{FF2B5EF4-FFF2-40B4-BE49-F238E27FC236}">
                      <a16:creationId xmlns:a16="http://schemas.microsoft.com/office/drawing/2014/main" id="{DD093152-86B8-F88A-1AE2-5F50F86B4C08}"/>
                    </a:ext>
                  </a:extLst>
                </p:cNvPr>
                <p:cNvSpPr/>
                <p:nvPr/>
              </p:nvSpPr>
              <p:spPr>
                <a:xfrm>
                  <a:off x="1162751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6" name="Forma Livre: Forma 675">
                  <a:extLst>
                    <a:ext uri="{FF2B5EF4-FFF2-40B4-BE49-F238E27FC236}">
                      <a16:creationId xmlns:a16="http://schemas.microsoft.com/office/drawing/2014/main" id="{03CE64BB-0113-7C8C-C975-DB435D286DC3}"/>
                    </a:ext>
                  </a:extLst>
                </p:cNvPr>
                <p:cNvSpPr/>
                <p:nvPr/>
              </p:nvSpPr>
              <p:spPr>
                <a:xfrm>
                  <a:off x="1056222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77" name="Forma Livre: Forma 676">
                  <a:extLst>
                    <a:ext uri="{FF2B5EF4-FFF2-40B4-BE49-F238E27FC236}">
                      <a16:creationId xmlns:a16="http://schemas.microsoft.com/office/drawing/2014/main" id="{B51699D5-61E0-565E-0365-3F307262E5A4}"/>
                    </a:ext>
                  </a:extLst>
                </p:cNvPr>
                <p:cNvSpPr/>
                <p:nvPr/>
              </p:nvSpPr>
              <p:spPr>
                <a:xfrm>
                  <a:off x="1074080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686" name="Agrupar 685">
              <a:extLst>
                <a:ext uri="{FF2B5EF4-FFF2-40B4-BE49-F238E27FC236}">
                  <a16:creationId xmlns:a16="http://schemas.microsoft.com/office/drawing/2014/main" id="{178E6855-4D4B-0253-3BFE-B8835DBA5E98}"/>
                </a:ext>
              </a:extLst>
            </p:cNvPr>
            <p:cNvGrpSpPr/>
            <p:nvPr/>
          </p:nvGrpSpPr>
          <p:grpSpPr>
            <a:xfrm>
              <a:off x="4308349" y="3162852"/>
              <a:ext cx="400906" cy="321850"/>
              <a:chOff x="1826803" y="1835123"/>
              <a:chExt cx="954497" cy="766275"/>
            </a:xfrm>
            <a:solidFill>
              <a:srgbClr val="FF681A"/>
            </a:solidFill>
          </p:grpSpPr>
          <p:grpSp>
            <p:nvGrpSpPr>
              <p:cNvPr id="687" name="Agrupar 686">
                <a:extLst>
                  <a:ext uri="{FF2B5EF4-FFF2-40B4-BE49-F238E27FC236}">
                    <a16:creationId xmlns:a16="http://schemas.microsoft.com/office/drawing/2014/main" id="{BEBCA318-42C0-DBD7-2C87-F30D6401817C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693" name="Forma Livre: Forma 692">
                  <a:extLst>
                    <a:ext uri="{FF2B5EF4-FFF2-40B4-BE49-F238E27FC236}">
                      <a16:creationId xmlns:a16="http://schemas.microsoft.com/office/drawing/2014/main" id="{A35F6ED2-7F1A-7606-B03B-09965C49ECB3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4" name="Forma Livre: Forma 693">
                  <a:extLst>
                    <a:ext uri="{FF2B5EF4-FFF2-40B4-BE49-F238E27FC236}">
                      <a16:creationId xmlns:a16="http://schemas.microsoft.com/office/drawing/2014/main" id="{D247C18E-5F6A-43DA-D85F-0DE422C07FB9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5" name="Forma Livre: Forma 694">
                  <a:extLst>
                    <a:ext uri="{FF2B5EF4-FFF2-40B4-BE49-F238E27FC236}">
                      <a16:creationId xmlns:a16="http://schemas.microsoft.com/office/drawing/2014/main" id="{FB7364BA-A2D4-C400-2CE0-CDD9893DC036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6" name="Forma Livre: Forma 695">
                  <a:extLst>
                    <a:ext uri="{FF2B5EF4-FFF2-40B4-BE49-F238E27FC236}">
                      <a16:creationId xmlns:a16="http://schemas.microsoft.com/office/drawing/2014/main" id="{5F99FF42-3C2D-52DA-CD08-83DE7F9A4ED3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688" name="Agrupar 687">
                <a:extLst>
                  <a:ext uri="{FF2B5EF4-FFF2-40B4-BE49-F238E27FC236}">
                    <a16:creationId xmlns:a16="http://schemas.microsoft.com/office/drawing/2014/main" id="{C5C51D00-516C-9FB8-103C-5F527FD62855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689" name="Forma Livre: Forma 688">
                  <a:extLst>
                    <a:ext uri="{FF2B5EF4-FFF2-40B4-BE49-F238E27FC236}">
                      <a16:creationId xmlns:a16="http://schemas.microsoft.com/office/drawing/2014/main" id="{20F5B9F3-485B-5CA4-F0EF-801E118BBE74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0" name="Forma Livre: Forma 689">
                  <a:extLst>
                    <a:ext uri="{FF2B5EF4-FFF2-40B4-BE49-F238E27FC236}">
                      <a16:creationId xmlns:a16="http://schemas.microsoft.com/office/drawing/2014/main" id="{D907E0D3-09AB-DDAF-5C8B-25FF0D21DB8B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1" name="Forma Livre: Forma 690">
                  <a:extLst>
                    <a:ext uri="{FF2B5EF4-FFF2-40B4-BE49-F238E27FC236}">
                      <a16:creationId xmlns:a16="http://schemas.microsoft.com/office/drawing/2014/main" id="{FFA17A7B-3848-B53B-9DF4-B2A2AD26EF98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692" name="Forma Livre: Forma 691">
                  <a:extLst>
                    <a:ext uri="{FF2B5EF4-FFF2-40B4-BE49-F238E27FC236}">
                      <a16:creationId xmlns:a16="http://schemas.microsoft.com/office/drawing/2014/main" id="{238432E3-82C3-C25A-C4C3-1E8EA20CC668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697" name="Agrupar 696">
              <a:extLst>
                <a:ext uri="{FF2B5EF4-FFF2-40B4-BE49-F238E27FC236}">
                  <a16:creationId xmlns:a16="http://schemas.microsoft.com/office/drawing/2014/main" id="{873ACF7D-3E96-5B3D-97FD-19B80822E2B8}"/>
                </a:ext>
              </a:extLst>
            </p:cNvPr>
            <p:cNvGrpSpPr/>
            <p:nvPr/>
          </p:nvGrpSpPr>
          <p:grpSpPr>
            <a:xfrm>
              <a:off x="4722498" y="3281113"/>
              <a:ext cx="2032306" cy="235902"/>
              <a:chOff x="388528" y="1833815"/>
              <a:chExt cx="4838609" cy="561648"/>
            </a:xfrm>
            <a:solidFill>
              <a:srgbClr val="FF681A"/>
            </a:solidFill>
          </p:grpSpPr>
          <p:grpSp>
            <p:nvGrpSpPr>
              <p:cNvPr id="698" name="Agrupar 697">
                <a:extLst>
                  <a:ext uri="{FF2B5EF4-FFF2-40B4-BE49-F238E27FC236}">
                    <a16:creationId xmlns:a16="http://schemas.microsoft.com/office/drawing/2014/main" id="{1E159F22-7435-113D-3831-5196ACAE399B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739" name="Forma Livre: Forma 738">
                  <a:extLst>
                    <a:ext uri="{FF2B5EF4-FFF2-40B4-BE49-F238E27FC236}">
                      <a16:creationId xmlns:a16="http://schemas.microsoft.com/office/drawing/2014/main" id="{3ABB0761-2CFE-549D-561C-282641C406D4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0" name="Forma Livre: Forma 739">
                  <a:extLst>
                    <a:ext uri="{FF2B5EF4-FFF2-40B4-BE49-F238E27FC236}">
                      <a16:creationId xmlns:a16="http://schemas.microsoft.com/office/drawing/2014/main" id="{2F908147-B810-4DB1-467A-EC1DE71FDC16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1" name="Forma Livre: Forma 740">
                  <a:extLst>
                    <a:ext uri="{FF2B5EF4-FFF2-40B4-BE49-F238E27FC236}">
                      <a16:creationId xmlns:a16="http://schemas.microsoft.com/office/drawing/2014/main" id="{4963CFD6-3DEF-AB8E-AC7D-E6930EC6CEE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2" name="Forma Livre: Forma 741">
                  <a:extLst>
                    <a:ext uri="{FF2B5EF4-FFF2-40B4-BE49-F238E27FC236}">
                      <a16:creationId xmlns:a16="http://schemas.microsoft.com/office/drawing/2014/main" id="{C730D69D-83D4-F9CF-7AF6-191E6086EA0E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699" name="Agrupar 698">
                <a:extLst>
                  <a:ext uri="{FF2B5EF4-FFF2-40B4-BE49-F238E27FC236}">
                    <a16:creationId xmlns:a16="http://schemas.microsoft.com/office/drawing/2014/main" id="{D69C601C-7F76-9FB1-B7A6-0878B5405409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735" name="Forma Livre: Forma 734">
                  <a:extLst>
                    <a:ext uri="{FF2B5EF4-FFF2-40B4-BE49-F238E27FC236}">
                      <a16:creationId xmlns:a16="http://schemas.microsoft.com/office/drawing/2014/main" id="{778F1C34-E935-698D-FF68-9C6C8CE6BC48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6" name="Forma Livre: Forma 735">
                  <a:extLst>
                    <a:ext uri="{FF2B5EF4-FFF2-40B4-BE49-F238E27FC236}">
                      <a16:creationId xmlns:a16="http://schemas.microsoft.com/office/drawing/2014/main" id="{212BB92F-19EB-6B04-5F5C-0AC8E2F9598C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7" name="Forma Livre: Forma 736">
                  <a:extLst>
                    <a:ext uri="{FF2B5EF4-FFF2-40B4-BE49-F238E27FC236}">
                      <a16:creationId xmlns:a16="http://schemas.microsoft.com/office/drawing/2014/main" id="{4EBF7557-2B82-9548-FA12-F82545F85E78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8" name="Forma Livre: Forma 737">
                  <a:extLst>
                    <a:ext uri="{FF2B5EF4-FFF2-40B4-BE49-F238E27FC236}">
                      <a16:creationId xmlns:a16="http://schemas.microsoft.com/office/drawing/2014/main" id="{2E3F91AE-5064-9E31-2E26-95177B94D4D3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700" name="Agrupar 699">
                <a:extLst>
                  <a:ext uri="{FF2B5EF4-FFF2-40B4-BE49-F238E27FC236}">
                    <a16:creationId xmlns:a16="http://schemas.microsoft.com/office/drawing/2014/main" id="{73F50415-4948-6704-195D-08AB8CCD5451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3876584" cy="561648"/>
                <a:chOff x="-2773773" y="3881539"/>
                <a:chExt cx="14133554" cy="2047700"/>
              </a:xfrm>
              <a:grpFill/>
            </p:grpSpPr>
            <p:sp>
              <p:nvSpPr>
                <p:cNvPr id="701" name="Forma Livre: Forma 700">
                  <a:extLst>
                    <a:ext uri="{FF2B5EF4-FFF2-40B4-BE49-F238E27FC236}">
                      <a16:creationId xmlns:a16="http://schemas.microsoft.com/office/drawing/2014/main" id="{D2E359CB-DA8D-A0FB-0DC9-1907DBB48304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2" name="Forma Livre: Forma 701">
                  <a:extLst>
                    <a:ext uri="{FF2B5EF4-FFF2-40B4-BE49-F238E27FC236}">
                      <a16:creationId xmlns:a16="http://schemas.microsoft.com/office/drawing/2014/main" id="{E2970CB5-F7E8-6D87-1BB2-C5464246FFE8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3" name="Forma Livre: Forma 702">
                  <a:extLst>
                    <a:ext uri="{FF2B5EF4-FFF2-40B4-BE49-F238E27FC236}">
                      <a16:creationId xmlns:a16="http://schemas.microsoft.com/office/drawing/2014/main" id="{1DECB49A-20B5-E176-71B6-16A3E3C8F95C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4" name="Forma Livre: Forma 703">
                  <a:extLst>
                    <a:ext uri="{FF2B5EF4-FFF2-40B4-BE49-F238E27FC236}">
                      <a16:creationId xmlns:a16="http://schemas.microsoft.com/office/drawing/2014/main" id="{5BE1A79B-502A-221A-6C8A-9F677EFB4EA2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5" name="Forma Livre: Forma 704">
                  <a:extLst>
                    <a:ext uri="{FF2B5EF4-FFF2-40B4-BE49-F238E27FC236}">
                      <a16:creationId xmlns:a16="http://schemas.microsoft.com/office/drawing/2014/main" id="{4AF09BC9-F782-733F-398E-7F9507E204BE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6" name="Forma Livre: Forma 705">
                  <a:extLst>
                    <a:ext uri="{FF2B5EF4-FFF2-40B4-BE49-F238E27FC236}">
                      <a16:creationId xmlns:a16="http://schemas.microsoft.com/office/drawing/2014/main" id="{270B950F-84A4-DA58-EF2D-08097E099FA4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7" name="Forma Livre: Forma 706">
                  <a:extLst>
                    <a:ext uri="{FF2B5EF4-FFF2-40B4-BE49-F238E27FC236}">
                      <a16:creationId xmlns:a16="http://schemas.microsoft.com/office/drawing/2014/main" id="{FE789229-3980-9D62-97E7-8F8EC0851428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8" name="Forma Livre: Forma 707">
                  <a:extLst>
                    <a:ext uri="{FF2B5EF4-FFF2-40B4-BE49-F238E27FC236}">
                      <a16:creationId xmlns:a16="http://schemas.microsoft.com/office/drawing/2014/main" id="{78559E1C-F838-230F-D15C-5C0360346728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09" name="Forma Livre: Forma 708">
                  <a:extLst>
                    <a:ext uri="{FF2B5EF4-FFF2-40B4-BE49-F238E27FC236}">
                      <a16:creationId xmlns:a16="http://schemas.microsoft.com/office/drawing/2014/main" id="{70C9ABDA-D183-2F54-9FE4-8DB15CE0EDF9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0" name="Forma Livre: Forma 709">
                  <a:extLst>
                    <a:ext uri="{FF2B5EF4-FFF2-40B4-BE49-F238E27FC236}">
                      <a16:creationId xmlns:a16="http://schemas.microsoft.com/office/drawing/2014/main" id="{A409C104-08C6-1A11-A5C3-E5D022976D3A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1" name="Forma Livre: Forma 710">
                  <a:extLst>
                    <a:ext uri="{FF2B5EF4-FFF2-40B4-BE49-F238E27FC236}">
                      <a16:creationId xmlns:a16="http://schemas.microsoft.com/office/drawing/2014/main" id="{59C9194B-0B78-243B-65D1-84101665D254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2" name="Forma Livre: Forma 711">
                  <a:extLst>
                    <a:ext uri="{FF2B5EF4-FFF2-40B4-BE49-F238E27FC236}">
                      <a16:creationId xmlns:a16="http://schemas.microsoft.com/office/drawing/2014/main" id="{9F41132A-720A-D66C-C026-98889B94659C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3" name="Forma Livre: Forma 712">
                  <a:extLst>
                    <a:ext uri="{FF2B5EF4-FFF2-40B4-BE49-F238E27FC236}">
                      <a16:creationId xmlns:a16="http://schemas.microsoft.com/office/drawing/2014/main" id="{7DDFCC79-FBAA-3F5A-053B-4CC2E4C23793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4" name="Forma Livre: Forma 713">
                  <a:extLst>
                    <a:ext uri="{FF2B5EF4-FFF2-40B4-BE49-F238E27FC236}">
                      <a16:creationId xmlns:a16="http://schemas.microsoft.com/office/drawing/2014/main" id="{50CFF5CC-51AD-9025-C476-B3103DB32D33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5" name="Forma Livre: Forma 714">
                  <a:extLst>
                    <a:ext uri="{FF2B5EF4-FFF2-40B4-BE49-F238E27FC236}">
                      <a16:creationId xmlns:a16="http://schemas.microsoft.com/office/drawing/2014/main" id="{60D18594-EC8B-7BB0-0512-7E711673AFB5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6" name="Forma Livre: Forma 715">
                  <a:extLst>
                    <a:ext uri="{FF2B5EF4-FFF2-40B4-BE49-F238E27FC236}">
                      <a16:creationId xmlns:a16="http://schemas.microsoft.com/office/drawing/2014/main" id="{587B6AED-4167-CB3F-6A7D-C00936C97FB2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7" name="Forma Livre: Forma 716">
                  <a:extLst>
                    <a:ext uri="{FF2B5EF4-FFF2-40B4-BE49-F238E27FC236}">
                      <a16:creationId xmlns:a16="http://schemas.microsoft.com/office/drawing/2014/main" id="{EAF7CED5-F5BF-F06E-6A96-36087F678DA7}"/>
                    </a:ext>
                  </a:extLst>
                </p:cNvPr>
                <p:cNvSpPr/>
                <p:nvPr/>
              </p:nvSpPr>
              <p:spPr>
                <a:xfrm>
                  <a:off x="43490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8" name="Forma Livre: Forma 717">
                  <a:extLst>
                    <a:ext uri="{FF2B5EF4-FFF2-40B4-BE49-F238E27FC236}">
                      <a16:creationId xmlns:a16="http://schemas.microsoft.com/office/drawing/2014/main" id="{33DFD2D0-AC97-7F9B-C2B0-1D09C6A78B49}"/>
                    </a:ext>
                  </a:extLst>
                </p:cNvPr>
                <p:cNvSpPr/>
                <p:nvPr/>
              </p:nvSpPr>
              <p:spPr>
                <a:xfrm>
                  <a:off x="454835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19" name="Forma Livre: Forma 718">
                  <a:extLst>
                    <a:ext uri="{FF2B5EF4-FFF2-40B4-BE49-F238E27FC236}">
                      <a16:creationId xmlns:a16="http://schemas.microsoft.com/office/drawing/2014/main" id="{D9A9D913-402D-9D98-B515-CFA21E4F84D1}"/>
                    </a:ext>
                  </a:extLst>
                </p:cNvPr>
                <p:cNvSpPr/>
                <p:nvPr/>
              </p:nvSpPr>
              <p:spPr>
                <a:xfrm>
                  <a:off x="610094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0" name="Forma Livre: Forma 719">
                  <a:extLst>
                    <a:ext uri="{FF2B5EF4-FFF2-40B4-BE49-F238E27FC236}">
                      <a16:creationId xmlns:a16="http://schemas.microsoft.com/office/drawing/2014/main" id="{63BBFF9C-1C29-FACA-ADD1-3DA6FAD3B574}"/>
                    </a:ext>
                  </a:extLst>
                </p:cNvPr>
                <p:cNvSpPr/>
                <p:nvPr/>
              </p:nvSpPr>
              <p:spPr>
                <a:xfrm>
                  <a:off x="630026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1" name="Forma Livre: Forma 720">
                  <a:extLst>
                    <a:ext uri="{FF2B5EF4-FFF2-40B4-BE49-F238E27FC236}">
                      <a16:creationId xmlns:a16="http://schemas.microsoft.com/office/drawing/2014/main" id="{3DF62CD7-C8AE-34E9-145C-AD2BEF31E288}"/>
                    </a:ext>
                  </a:extLst>
                </p:cNvPr>
                <p:cNvSpPr/>
                <p:nvPr/>
              </p:nvSpPr>
              <p:spPr>
                <a:xfrm>
                  <a:off x="523497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2" name="Forma Livre: Forma 721">
                  <a:extLst>
                    <a:ext uri="{FF2B5EF4-FFF2-40B4-BE49-F238E27FC236}">
                      <a16:creationId xmlns:a16="http://schemas.microsoft.com/office/drawing/2014/main" id="{2C386F23-0AFF-A34E-C09B-03E80DEF64EC}"/>
                    </a:ext>
                  </a:extLst>
                </p:cNvPr>
                <p:cNvSpPr/>
                <p:nvPr/>
              </p:nvSpPr>
              <p:spPr>
                <a:xfrm>
                  <a:off x="541355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3" name="Forma Livre: Forma 722">
                  <a:extLst>
                    <a:ext uri="{FF2B5EF4-FFF2-40B4-BE49-F238E27FC236}">
                      <a16:creationId xmlns:a16="http://schemas.microsoft.com/office/drawing/2014/main" id="{6C5B8529-CD8E-703E-0E05-1D61B7A4321D}"/>
                    </a:ext>
                  </a:extLst>
                </p:cNvPr>
                <p:cNvSpPr/>
                <p:nvPr/>
              </p:nvSpPr>
              <p:spPr>
                <a:xfrm>
                  <a:off x="699478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4" name="Forma Livre: Forma 723">
                  <a:extLst>
                    <a:ext uri="{FF2B5EF4-FFF2-40B4-BE49-F238E27FC236}">
                      <a16:creationId xmlns:a16="http://schemas.microsoft.com/office/drawing/2014/main" id="{FF8C1AEC-60A7-CE62-6FC2-988857C8A3F3}"/>
                    </a:ext>
                  </a:extLst>
                </p:cNvPr>
                <p:cNvSpPr/>
                <p:nvPr/>
              </p:nvSpPr>
              <p:spPr>
                <a:xfrm>
                  <a:off x="719410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5" name="Forma Livre: Forma 724">
                  <a:extLst>
                    <a:ext uri="{FF2B5EF4-FFF2-40B4-BE49-F238E27FC236}">
                      <a16:creationId xmlns:a16="http://schemas.microsoft.com/office/drawing/2014/main" id="{BC0389A0-8CE7-BC9A-1760-19DF61BC8381}"/>
                    </a:ext>
                  </a:extLst>
                </p:cNvPr>
                <p:cNvSpPr/>
                <p:nvPr/>
              </p:nvSpPr>
              <p:spPr>
                <a:xfrm>
                  <a:off x="8746697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6" name="Forma Livre: Forma 725">
                  <a:extLst>
                    <a:ext uri="{FF2B5EF4-FFF2-40B4-BE49-F238E27FC236}">
                      <a16:creationId xmlns:a16="http://schemas.microsoft.com/office/drawing/2014/main" id="{050A9AD1-AF8D-93CA-66FC-D182273EA821}"/>
                    </a:ext>
                  </a:extLst>
                </p:cNvPr>
                <p:cNvSpPr/>
                <p:nvPr/>
              </p:nvSpPr>
              <p:spPr>
                <a:xfrm>
                  <a:off x="8946014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7" name="Forma Livre: Forma 726">
                  <a:extLst>
                    <a:ext uri="{FF2B5EF4-FFF2-40B4-BE49-F238E27FC236}">
                      <a16:creationId xmlns:a16="http://schemas.microsoft.com/office/drawing/2014/main" id="{F3942A0A-1BBC-CF4D-7A48-AE9EC13656AB}"/>
                    </a:ext>
                  </a:extLst>
                </p:cNvPr>
                <p:cNvSpPr/>
                <p:nvPr/>
              </p:nvSpPr>
              <p:spPr>
                <a:xfrm>
                  <a:off x="7880727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8" name="Forma Livre: Forma 727">
                  <a:extLst>
                    <a:ext uri="{FF2B5EF4-FFF2-40B4-BE49-F238E27FC236}">
                      <a16:creationId xmlns:a16="http://schemas.microsoft.com/office/drawing/2014/main" id="{01D48D0F-14FD-3ED6-4B63-151FB59BF45A}"/>
                    </a:ext>
                  </a:extLst>
                </p:cNvPr>
                <p:cNvSpPr/>
                <p:nvPr/>
              </p:nvSpPr>
              <p:spPr>
                <a:xfrm>
                  <a:off x="805930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29" name="Forma Livre: Forma 728">
                  <a:extLst>
                    <a:ext uri="{FF2B5EF4-FFF2-40B4-BE49-F238E27FC236}">
                      <a16:creationId xmlns:a16="http://schemas.microsoft.com/office/drawing/2014/main" id="{90539AFD-4120-8E87-14D9-F191A89CEC6A}"/>
                    </a:ext>
                  </a:extLst>
                </p:cNvPr>
                <p:cNvSpPr/>
                <p:nvPr/>
              </p:nvSpPr>
              <p:spPr>
                <a:xfrm>
                  <a:off x="967628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0" name="Forma Livre: Forma 729">
                  <a:extLst>
                    <a:ext uri="{FF2B5EF4-FFF2-40B4-BE49-F238E27FC236}">
                      <a16:creationId xmlns:a16="http://schemas.microsoft.com/office/drawing/2014/main" id="{FED35510-50FC-FD21-B4C8-F845DF43CA1A}"/>
                    </a:ext>
                  </a:extLst>
                </p:cNvPr>
                <p:cNvSpPr/>
                <p:nvPr/>
              </p:nvSpPr>
              <p:spPr>
                <a:xfrm>
                  <a:off x="987560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3" name="Forma Livre: Forma 732">
                  <a:extLst>
                    <a:ext uri="{FF2B5EF4-FFF2-40B4-BE49-F238E27FC236}">
                      <a16:creationId xmlns:a16="http://schemas.microsoft.com/office/drawing/2014/main" id="{4B7E41B6-24CE-FD2F-E8FA-A73BDA3B8AF3}"/>
                    </a:ext>
                  </a:extLst>
                </p:cNvPr>
                <p:cNvSpPr/>
                <p:nvPr/>
              </p:nvSpPr>
              <p:spPr>
                <a:xfrm>
                  <a:off x="1056222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34" name="Forma Livre: Forma 733">
                  <a:extLst>
                    <a:ext uri="{FF2B5EF4-FFF2-40B4-BE49-F238E27FC236}">
                      <a16:creationId xmlns:a16="http://schemas.microsoft.com/office/drawing/2014/main" id="{E6E67C36-6171-B43D-5731-0025B3B67959}"/>
                    </a:ext>
                  </a:extLst>
                </p:cNvPr>
                <p:cNvSpPr/>
                <p:nvPr/>
              </p:nvSpPr>
              <p:spPr>
                <a:xfrm>
                  <a:off x="1074080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743" name="Agrupar 742">
              <a:extLst>
                <a:ext uri="{FF2B5EF4-FFF2-40B4-BE49-F238E27FC236}">
                  <a16:creationId xmlns:a16="http://schemas.microsoft.com/office/drawing/2014/main" id="{8111B3EA-2B1F-2C5D-CE15-D89E5D60546C}"/>
                </a:ext>
              </a:extLst>
            </p:cNvPr>
            <p:cNvGrpSpPr/>
            <p:nvPr/>
          </p:nvGrpSpPr>
          <p:grpSpPr>
            <a:xfrm>
              <a:off x="4308349" y="3422344"/>
              <a:ext cx="400906" cy="321850"/>
              <a:chOff x="1826803" y="1835123"/>
              <a:chExt cx="954497" cy="766275"/>
            </a:xfrm>
            <a:solidFill>
              <a:srgbClr val="FF681A"/>
            </a:solidFill>
          </p:grpSpPr>
          <p:grpSp>
            <p:nvGrpSpPr>
              <p:cNvPr id="744" name="Agrupar 743">
                <a:extLst>
                  <a:ext uri="{FF2B5EF4-FFF2-40B4-BE49-F238E27FC236}">
                    <a16:creationId xmlns:a16="http://schemas.microsoft.com/office/drawing/2014/main" id="{0713D351-BB04-0CD0-8D55-D8DADBB244FC}"/>
                  </a:ext>
                </a:extLst>
              </p:cNvPr>
              <p:cNvGrpSpPr/>
              <p:nvPr/>
            </p:nvGrpSpPr>
            <p:grpSpPr>
              <a:xfrm>
                <a:off x="1826803" y="1835123"/>
                <a:ext cx="468722" cy="766275"/>
                <a:chOff x="-2773773" y="3886305"/>
                <a:chExt cx="1708903" cy="2793745"/>
              </a:xfrm>
              <a:grpFill/>
            </p:grpSpPr>
            <p:sp>
              <p:nvSpPr>
                <p:cNvPr id="750" name="Forma Livre: Forma 749">
                  <a:extLst>
                    <a:ext uri="{FF2B5EF4-FFF2-40B4-BE49-F238E27FC236}">
                      <a16:creationId xmlns:a16="http://schemas.microsoft.com/office/drawing/2014/main" id="{6275606B-6FF6-0084-E863-A4529FC1A528}"/>
                    </a:ext>
                  </a:extLst>
                </p:cNvPr>
                <p:cNvSpPr/>
                <p:nvPr/>
              </p:nvSpPr>
              <p:spPr>
                <a:xfrm>
                  <a:off x="-1907803" y="5130226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51" name="Forma Livre: Forma 750">
                  <a:extLst>
                    <a:ext uri="{FF2B5EF4-FFF2-40B4-BE49-F238E27FC236}">
                      <a16:creationId xmlns:a16="http://schemas.microsoft.com/office/drawing/2014/main" id="{E94170CE-4437-893C-3E69-73BC7111D587}"/>
                    </a:ext>
                  </a:extLst>
                </p:cNvPr>
                <p:cNvSpPr/>
                <p:nvPr/>
              </p:nvSpPr>
              <p:spPr>
                <a:xfrm>
                  <a:off x="-1708486" y="463235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52" name="Forma Livre: Forma 751">
                  <a:extLst>
                    <a:ext uri="{FF2B5EF4-FFF2-40B4-BE49-F238E27FC236}">
                      <a16:creationId xmlns:a16="http://schemas.microsoft.com/office/drawing/2014/main" id="{3A86C708-45AC-90C7-C428-6E4263E8951C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53" name="Forma Livre: Forma 752">
                  <a:extLst>
                    <a:ext uri="{FF2B5EF4-FFF2-40B4-BE49-F238E27FC236}">
                      <a16:creationId xmlns:a16="http://schemas.microsoft.com/office/drawing/2014/main" id="{2128201D-88C6-9D1F-A068-BEE66B4BCD76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745" name="Agrupar 744">
                <a:extLst>
                  <a:ext uri="{FF2B5EF4-FFF2-40B4-BE49-F238E27FC236}">
                    <a16:creationId xmlns:a16="http://schemas.microsoft.com/office/drawing/2014/main" id="{76F7C3E9-3B5B-783F-EDD4-5E35861C50EA}"/>
                  </a:ext>
                </a:extLst>
              </p:cNvPr>
              <p:cNvGrpSpPr/>
              <p:nvPr/>
            </p:nvGrpSpPr>
            <p:grpSpPr>
              <a:xfrm>
                <a:off x="2312578" y="2039750"/>
                <a:ext cx="468722" cy="561648"/>
                <a:chOff x="-2773773" y="4632357"/>
                <a:chExt cx="1708903" cy="2047702"/>
              </a:xfrm>
              <a:grpFill/>
            </p:grpSpPr>
            <p:sp>
              <p:nvSpPr>
                <p:cNvPr id="746" name="Forma Livre: Forma 745">
                  <a:extLst>
                    <a:ext uri="{FF2B5EF4-FFF2-40B4-BE49-F238E27FC236}">
                      <a16:creationId xmlns:a16="http://schemas.microsoft.com/office/drawing/2014/main" id="{81930F35-13C9-9611-8D13-774716481B27}"/>
                    </a:ext>
                  </a:extLst>
                </p:cNvPr>
                <p:cNvSpPr/>
                <p:nvPr/>
              </p:nvSpPr>
              <p:spPr>
                <a:xfrm>
                  <a:off x="-1907803" y="513023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7" name="Forma Livre: Forma 746">
                  <a:extLst>
                    <a:ext uri="{FF2B5EF4-FFF2-40B4-BE49-F238E27FC236}">
                      <a16:creationId xmlns:a16="http://schemas.microsoft.com/office/drawing/2014/main" id="{7C7E293D-FBEA-7B97-3D9C-CE7ED4970FE1}"/>
                    </a:ext>
                  </a:extLst>
                </p:cNvPr>
                <p:cNvSpPr/>
                <p:nvPr/>
              </p:nvSpPr>
              <p:spPr>
                <a:xfrm>
                  <a:off x="-1708486" y="4632357"/>
                  <a:ext cx="455680" cy="455688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8" name="Forma Livre: Forma 747">
                  <a:extLst>
                    <a:ext uri="{FF2B5EF4-FFF2-40B4-BE49-F238E27FC236}">
                      <a16:creationId xmlns:a16="http://schemas.microsoft.com/office/drawing/2014/main" id="{2E1FFE45-596D-1E0B-69A4-C76A0264DFA9}"/>
                    </a:ext>
                  </a:extLst>
                </p:cNvPr>
                <p:cNvSpPr/>
                <p:nvPr/>
              </p:nvSpPr>
              <p:spPr>
                <a:xfrm>
                  <a:off x="-2773773" y="511845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49" name="Forma Livre: Forma 748">
                  <a:extLst>
                    <a:ext uri="{FF2B5EF4-FFF2-40B4-BE49-F238E27FC236}">
                      <a16:creationId xmlns:a16="http://schemas.microsoft.com/office/drawing/2014/main" id="{18F2AA38-6563-F864-4D56-B9E24191BF69}"/>
                    </a:ext>
                  </a:extLst>
                </p:cNvPr>
                <p:cNvSpPr/>
                <p:nvPr/>
              </p:nvSpPr>
              <p:spPr>
                <a:xfrm>
                  <a:off x="-2595194" y="463712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754" name="Agrupar 753">
              <a:extLst>
                <a:ext uri="{FF2B5EF4-FFF2-40B4-BE49-F238E27FC236}">
                  <a16:creationId xmlns:a16="http://schemas.microsoft.com/office/drawing/2014/main" id="{C647BE5C-B75C-68BF-7815-5A3DE62A6677}"/>
                </a:ext>
              </a:extLst>
            </p:cNvPr>
            <p:cNvGrpSpPr/>
            <p:nvPr/>
          </p:nvGrpSpPr>
          <p:grpSpPr>
            <a:xfrm>
              <a:off x="4722498" y="3540605"/>
              <a:ext cx="1935470" cy="235902"/>
              <a:chOff x="388528" y="1833815"/>
              <a:chExt cx="4608057" cy="561648"/>
            </a:xfrm>
            <a:solidFill>
              <a:srgbClr val="FF681A"/>
            </a:solidFill>
          </p:grpSpPr>
          <p:grpSp>
            <p:nvGrpSpPr>
              <p:cNvPr id="755" name="Agrupar 754">
                <a:extLst>
                  <a:ext uri="{FF2B5EF4-FFF2-40B4-BE49-F238E27FC236}">
                    <a16:creationId xmlns:a16="http://schemas.microsoft.com/office/drawing/2014/main" id="{140F6B3D-F604-C7EA-92E9-CB7D44A852F8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794" name="Forma Livre: Forma 793">
                  <a:extLst>
                    <a:ext uri="{FF2B5EF4-FFF2-40B4-BE49-F238E27FC236}">
                      <a16:creationId xmlns:a16="http://schemas.microsoft.com/office/drawing/2014/main" id="{24FCAC09-BCAF-E6FA-5563-520FCF32DA69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5" name="Forma Livre: Forma 794">
                  <a:extLst>
                    <a:ext uri="{FF2B5EF4-FFF2-40B4-BE49-F238E27FC236}">
                      <a16:creationId xmlns:a16="http://schemas.microsoft.com/office/drawing/2014/main" id="{3E5AC4B5-40CD-3ADC-7498-F74152EAABE0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6" name="Forma Livre: Forma 795">
                  <a:extLst>
                    <a:ext uri="{FF2B5EF4-FFF2-40B4-BE49-F238E27FC236}">
                      <a16:creationId xmlns:a16="http://schemas.microsoft.com/office/drawing/2014/main" id="{441A92AF-F98E-A7E2-E5BB-8CD21DE7C1F2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7" name="Forma Livre: Forma 796">
                  <a:extLst>
                    <a:ext uri="{FF2B5EF4-FFF2-40B4-BE49-F238E27FC236}">
                      <a16:creationId xmlns:a16="http://schemas.microsoft.com/office/drawing/2014/main" id="{922EDFE7-52D5-C5B4-20A4-8251CE9DF597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756" name="Agrupar 755">
                <a:extLst>
                  <a:ext uri="{FF2B5EF4-FFF2-40B4-BE49-F238E27FC236}">
                    <a16:creationId xmlns:a16="http://schemas.microsoft.com/office/drawing/2014/main" id="{D7B20523-9E9C-D290-4F41-CD6C1A9F60CC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790" name="Forma Livre: Forma 789">
                  <a:extLst>
                    <a:ext uri="{FF2B5EF4-FFF2-40B4-BE49-F238E27FC236}">
                      <a16:creationId xmlns:a16="http://schemas.microsoft.com/office/drawing/2014/main" id="{32A54C44-3BE2-1940-403E-B05CC0194CA5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1" name="Forma Livre: Forma 790">
                  <a:extLst>
                    <a:ext uri="{FF2B5EF4-FFF2-40B4-BE49-F238E27FC236}">
                      <a16:creationId xmlns:a16="http://schemas.microsoft.com/office/drawing/2014/main" id="{3A58B943-9B5D-9DC6-48BB-8E2BF1ADD618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2" name="Forma Livre: Forma 791">
                  <a:extLst>
                    <a:ext uri="{FF2B5EF4-FFF2-40B4-BE49-F238E27FC236}">
                      <a16:creationId xmlns:a16="http://schemas.microsoft.com/office/drawing/2014/main" id="{2ED59533-2B65-D686-A72C-9E9BEC810FB8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93" name="Forma Livre: Forma 792">
                  <a:extLst>
                    <a:ext uri="{FF2B5EF4-FFF2-40B4-BE49-F238E27FC236}">
                      <a16:creationId xmlns:a16="http://schemas.microsoft.com/office/drawing/2014/main" id="{9751E95D-73F7-12FC-CB5E-AF6DD0B594AA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757" name="Agrupar 756">
                <a:extLst>
                  <a:ext uri="{FF2B5EF4-FFF2-40B4-BE49-F238E27FC236}">
                    <a16:creationId xmlns:a16="http://schemas.microsoft.com/office/drawing/2014/main" id="{71A9BDF0-95FF-3D34-BA97-50E1E71586EC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3646032" cy="561648"/>
                <a:chOff x="-2773773" y="3881539"/>
                <a:chExt cx="13292991" cy="2047700"/>
              </a:xfrm>
              <a:grpFill/>
            </p:grpSpPr>
            <p:sp>
              <p:nvSpPr>
                <p:cNvPr id="758" name="Forma Livre: Forma 757">
                  <a:extLst>
                    <a:ext uri="{FF2B5EF4-FFF2-40B4-BE49-F238E27FC236}">
                      <a16:creationId xmlns:a16="http://schemas.microsoft.com/office/drawing/2014/main" id="{D6C726C3-8080-3796-8B7C-DE66103441C0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59" name="Forma Livre: Forma 758">
                  <a:extLst>
                    <a:ext uri="{FF2B5EF4-FFF2-40B4-BE49-F238E27FC236}">
                      <a16:creationId xmlns:a16="http://schemas.microsoft.com/office/drawing/2014/main" id="{45C9EE4D-ED62-CF67-D145-813D48D522E0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0" name="Forma Livre: Forma 759">
                  <a:extLst>
                    <a:ext uri="{FF2B5EF4-FFF2-40B4-BE49-F238E27FC236}">
                      <a16:creationId xmlns:a16="http://schemas.microsoft.com/office/drawing/2014/main" id="{A7188410-A925-7F53-7DD8-BB56429E0250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1" name="Forma Livre: Forma 760">
                  <a:extLst>
                    <a:ext uri="{FF2B5EF4-FFF2-40B4-BE49-F238E27FC236}">
                      <a16:creationId xmlns:a16="http://schemas.microsoft.com/office/drawing/2014/main" id="{B9599A9A-B26D-2DDA-9EF4-42B78AFC59F5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2" name="Forma Livre: Forma 761">
                  <a:extLst>
                    <a:ext uri="{FF2B5EF4-FFF2-40B4-BE49-F238E27FC236}">
                      <a16:creationId xmlns:a16="http://schemas.microsoft.com/office/drawing/2014/main" id="{5AD653EA-000B-1DEF-83B8-1F91DA172188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3" name="Forma Livre: Forma 762">
                  <a:extLst>
                    <a:ext uri="{FF2B5EF4-FFF2-40B4-BE49-F238E27FC236}">
                      <a16:creationId xmlns:a16="http://schemas.microsoft.com/office/drawing/2014/main" id="{E1DD4E2A-52DA-267A-B476-ED1963F27D27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4" name="Forma Livre: Forma 763">
                  <a:extLst>
                    <a:ext uri="{FF2B5EF4-FFF2-40B4-BE49-F238E27FC236}">
                      <a16:creationId xmlns:a16="http://schemas.microsoft.com/office/drawing/2014/main" id="{897398F6-1F48-6374-64E7-B37403794E10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5" name="Forma Livre: Forma 764">
                  <a:extLst>
                    <a:ext uri="{FF2B5EF4-FFF2-40B4-BE49-F238E27FC236}">
                      <a16:creationId xmlns:a16="http://schemas.microsoft.com/office/drawing/2014/main" id="{B308C02D-5E22-2DEA-B274-928F74D551C5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6" name="Forma Livre: Forma 765">
                  <a:extLst>
                    <a:ext uri="{FF2B5EF4-FFF2-40B4-BE49-F238E27FC236}">
                      <a16:creationId xmlns:a16="http://schemas.microsoft.com/office/drawing/2014/main" id="{2B14E78C-3D6B-3FB8-494F-8D09CDB81730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7" name="Forma Livre: Forma 766">
                  <a:extLst>
                    <a:ext uri="{FF2B5EF4-FFF2-40B4-BE49-F238E27FC236}">
                      <a16:creationId xmlns:a16="http://schemas.microsoft.com/office/drawing/2014/main" id="{AE043242-4BCF-EA8F-D0CA-6CADA02A63C0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8" name="Forma Livre: Forma 767">
                  <a:extLst>
                    <a:ext uri="{FF2B5EF4-FFF2-40B4-BE49-F238E27FC236}">
                      <a16:creationId xmlns:a16="http://schemas.microsoft.com/office/drawing/2014/main" id="{23B25270-B6E4-2628-48BA-E1B6A08CBB5C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69" name="Forma Livre: Forma 768">
                  <a:extLst>
                    <a:ext uri="{FF2B5EF4-FFF2-40B4-BE49-F238E27FC236}">
                      <a16:creationId xmlns:a16="http://schemas.microsoft.com/office/drawing/2014/main" id="{20F97CD6-80CE-F2FE-4FAC-C08B3553B27C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0" name="Forma Livre: Forma 769">
                  <a:extLst>
                    <a:ext uri="{FF2B5EF4-FFF2-40B4-BE49-F238E27FC236}">
                      <a16:creationId xmlns:a16="http://schemas.microsoft.com/office/drawing/2014/main" id="{A21BB941-99D8-54BA-69F4-FDC25F1E0E07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1" name="Forma Livre: Forma 770">
                  <a:extLst>
                    <a:ext uri="{FF2B5EF4-FFF2-40B4-BE49-F238E27FC236}">
                      <a16:creationId xmlns:a16="http://schemas.microsoft.com/office/drawing/2014/main" id="{C5516C8E-1289-BA73-A76B-B6631F772791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2" name="Forma Livre: Forma 771">
                  <a:extLst>
                    <a:ext uri="{FF2B5EF4-FFF2-40B4-BE49-F238E27FC236}">
                      <a16:creationId xmlns:a16="http://schemas.microsoft.com/office/drawing/2014/main" id="{59A13B49-3F03-22A6-4D7F-BDB8049D0C4F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3" name="Forma Livre: Forma 772">
                  <a:extLst>
                    <a:ext uri="{FF2B5EF4-FFF2-40B4-BE49-F238E27FC236}">
                      <a16:creationId xmlns:a16="http://schemas.microsoft.com/office/drawing/2014/main" id="{27C47498-7925-0109-BF0E-D411A15CACA6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4" name="Forma Livre: Forma 773">
                  <a:extLst>
                    <a:ext uri="{FF2B5EF4-FFF2-40B4-BE49-F238E27FC236}">
                      <a16:creationId xmlns:a16="http://schemas.microsoft.com/office/drawing/2014/main" id="{4ED04046-604E-43BF-225A-AC5C142803BD}"/>
                    </a:ext>
                  </a:extLst>
                </p:cNvPr>
                <p:cNvSpPr/>
                <p:nvPr/>
              </p:nvSpPr>
              <p:spPr>
                <a:xfrm>
                  <a:off x="43490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5" name="Forma Livre: Forma 774">
                  <a:extLst>
                    <a:ext uri="{FF2B5EF4-FFF2-40B4-BE49-F238E27FC236}">
                      <a16:creationId xmlns:a16="http://schemas.microsoft.com/office/drawing/2014/main" id="{E0CF6930-7707-D5CC-4527-C8449B271D4E}"/>
                    </a:ext>
                  </a:extLst>
                </p:cNvPr>
                <p:cNvSpPr/>
                <p:nvPr/>
              </p:nvSpPr>
              <p:spPr>
                <a:xfrm>
                  <a:off x="454835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6" name="Forma Livre: Forma 775">
                  <a:extLst>
                    <a:ext uri="{FF2B5EF4-FFF2-40B4-BE49-F238E27FC236}">
                      <a16:creationId xmlns:a16="http://schemas.microsoft.com/office/drawing/2014/main" id="{C795F387-9FE8-7A86-CEC2-F9E5441749DE}"/>
                    </a:ext>
                  </a:extLst>
                </p:cNvPr>
                <p:cNvSpPr/>
                <p:nvPr/>
              </p:nvSpPr>
              <p:spPr>
                <a:xfrm>
                  <a:off x="610094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7" name="Forma Livre: Forma 776">
                  <a:extLst>
                    <a:ext uri="{FF2B5EF4-FFF2-40B4-BE49-F238E27FC236}">
                      <a16:creationId xmlns:a16="http://schemas.microsoft.com/office/drawing/2014/main" id="{EBFE36F7-8A7D-4D69-A5F5-A02BBBF0D455}"/>
                    </a:ext>
                  </a:extLst>
                </p:cNvPr>
                <p:cNvSpPr/>
                <p:nvPr/>
              </p:nvSpPr>
              <p:spPr>
                <a:xfrm>
                  <a:off x="630026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8" name="Forma Livre: Forma 777">
                  <a:extLst>
                    <a:ext uri="{FF2B5EF4-FFF2-40B4-BE49-F238E27FC236}">
                      <a16:creationId xmlns:a16="http://schemas.microsoft.com/office/drawing/2014/main" id="{541AA25E-10D2-B937-69CB-F791CFF18B4B}"/>
                    </a:ext>
                  </a:extLst>
                </p:cNvPr>
                <p:cNvSpPr/>
                <p:nvPr/>
              </p:nvSpPr>
              <p:spPr>
                <a:xfrm>
                  <a:off x="523497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79" name="Forma Livre: Forma 778">
                  <a:extLst>
                    <a:ext uri="{FF2B5EF4-FFF2-40B4-BE49-F238E27FC236}">
                      <a16:creationId xmlns:a16="http://schemas.microsoft.com/office/drawing/2014/main" id="{FD90E81C-F7DF-2BA6-16F0-7F937D0569AF}"/>
                    </a:ext>
                  </a:extLst>
                </p:cNvPr>
                <p:cNvSpPr/>
                <p:nvPr/>
              </p:nvSpPr>
              <p:spPr>
                <a:xfrm>
                  <a:off x="541355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0" name="Forma Livre: Forma 779">
                  <a:extLst>
                    <a:ext uri="{FF2B5EF4-FFF2-40B4-BE49-F238E27FC236}">
                      <a16:creationId xmlns:a16="http://schemas.microsoft.com/office/drawing/2014/main" id="{9188E7F5-842F-B3EB-7383-2E331C3632AE}"/>
                    </a:ext>
                  </a:extLst>
                </p:cNvPr>
                <p:cNvSpPr/>
                <p:nvPr/>
              </p:nvSpPr>
              <p:spPr>
                <a:xfrm>
                  <a:off x="699478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1" name="Forma Livre: Forma 780">
                  <a:extLst>
                    <a:ext uri="{FF2B5EF4-FFF2-40B4-BE49-F238E27FC236}">
                      <a16:creationId xmlns:a16="http://schemas.microsoft.com/office/drawing/2014/main" id="{572A03B8-5994-F05F-D1EA-3218CA70CFC3}"/>
                    </a:ext>
                  </a:extLst>
                </p:cNvPr>
                <p:cNvSpPr/>
                <p:nvPr/>
              </p:nvSpPr>
              <p:spPr>
                <a:xfrm>
                  <a:off x="719410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2" name="Forma Livre: Forma 781">
                  <a:extLst>
                    <a:ext uri="{FF2B5EF4-FFF2-40B4-BE49-F238E27FC236}">
                      <a16:creationId xmlns:a16="http://schemas.microsoft.com/office/drawing/2014/main" id="{69AAF128-57A1-5983-F1DC-1CF80107CDC4}"/>
                    </a:ext>
                  </a:extLst>
                </p:cNvPr>
                <p:cNvSpPr/>
                <p:nvPr/>
              </p:nvSpPr>
              <p:spPr>
                <a:xfrm>
                  <a:off x="8746697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3" name="Forma Livre: Forma 782">
                  <a:extLst>
                    <a:ext uri="{FF2B5EF4-FFF2-40B4-BE49-F238E27FC236}">
                      <a16:creationId xmlns:a16="http://schemas.microsoft.com/office/drawing/2014/main" id="{DD355359-2BC2-493F-8BA4-6436439CF6B3}"/>
                    </a:ext>
                  </a:extLst>
                </p:cNvPr>
                <p:cNvSpPr/>
                <p:nvPr/>
              </p:nvSpPr>
              <p:spPr>
                <a:xfrm>
                  <a:off x="8946014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4" name="Forma Livre: Forma 783">
                  <a:extLst>
                    <a:ext uri="{FF2B5EF4-FFF2-40B4-BE49-F238E27FC236}">
                      <a16:creationId xmlns:a16="http://schemas.microsoft.com/office/drawing/2014/main" id="{0C3EF3F4-41FC-EDEC-F355-2D0CB8D1F909}"/>
                    </a:ext>
                  </a:extLst>
                </p:cNvPr>
                <p:cNvSpPr/>
                <p:nvPr/>
              </p:nvSpPr>
              <p:spPr>
                <a:xfrm>
                  <a:off x="7880727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5" name="Forma Livre: Forma 784">
                  <a:extLst>
                    <a:ext uri="{FF2B5EF4-FFF2-40B4-BE49-F238E27FC236}">
                      <a16:creationId xmlns:a16="http://schemas.microsoft.com/office/drawing/2014/main" id="{B4666034-71FB-7D2E-8BE9-7D142FBDDF33}"/>
                    </a:ext>
                  </a:extLst>
                </p:cNvPr>
                <p:cNvSpPr/>
                <p:nvPr/>
              </p:nvSpPr>
              <p:spPr>
                <a:xfrm>
                  <a:off x="805930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6" name="Forma Livre: Forma 785">
                  <a:extLst>
                    <a:ext uri="{FF2B5EF4-FFF2-40B4-BE49-F238E27FC236}">
                      <a16:creationId xmlns:a16="http://schemas.microsoft.com/office/drawing/2014/main" id="{54972F2C-3963-3F9D-5681-2A2F19EE1BFA}"/>
                    </a:ext>
                  </a:extLst>
                </p:cNvPr>
                <p:cNvSpPr/>
                <p:nvPr/>
              </p:nvSpPr>
              <p:spPr>
                <a:xfrm>
                  <a:off x="967628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787" name="Forma Livre: Forma 786">
                  <a:extLst>
                    <a:ext uri="{FF2B5EF4-FFF2-40B4-BE49-F238E27FC236}">
                      <a16:creationId xmlns:a16="http://schemas.microsoft.com/office/drawing/2014/main" id="{CFC661C7-7E7D-B8BC-6439-3E9FC4D6331B}"/>
                    </a:ext>
                  </a:extLst>
                </p:cNvPr>
                <p:cNvSpPr/>
                <p:nvPr/>
              </p:nvSpPr>
              <p:spPr>
                <a:xfrm>
                  <a:off x="987560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800" name="Agrupar 799">
              <a:extLst>
                <a:ext uri="{FF2B5EF4-FFF2-40B4-BE49-F238E27FC236}">
                  <a16:creationId xmlns:a16="http://schemas.microsoft.com/office/drawing/2014/main" id="{B63D7A2D-C5F4-77E3-9B83-9C09054B65BB}"/>
                </a:ext>
              </a:extLst>
            </p:cNvPr>
            <p:cNvGrpSpPr/>
            <p:nvPr/>
          </p:nvGrpSpPr>
          <p:grpSpPr>
            <a:xfrm>
              <a:off x="4612146" y="3767784"/>
              <a:ext cx="97109" cy="235903"/>
              <a:chOff x="-1907803" y="4632357"/>
              <a:chExt cx="842933" cy="2047702"/>
            </a:xfrm>
            <a:solidFill>
              <a:srgbClr val="FF681A"/>
            </a:solidFill>
          </p:grpSpPr>
          <p:sp>
            <p:nvSpPr>
              <p:cNvPr id="801" name="Forma Livre: Forma 800">
                <a:extLst>
                  <a:ext uri="{FF2B5EF4-FFF2-40B4-BE49-F238E27FC236}">
                    <a16:creationId xmlns:a16="http://schemas.microsoft.com/office/drawing/2014/main" id="{CC312D9B-9D80-8E02-4280-1DD8893DF65B}"/>
                  </a:ext>
                </a:extLst>
              </p:cNvPr>
              <p:cNvSpPr/>
              <p:nvPr/>
            </p:nvSpPr>
            <p:spPr>
              <a:xfrm>
                <a:off x="-1907803" y="5130235"/>
                <a:ext cx="842933" cy="1549824"/>
              </a:xfrm>
              <a:custGeom>
                <a:avLst/>
                <a:gdLst>
                  <a:gd name="connsiteX0" fmla="*/ 467045 w 842931"/>
                  <a:gd name="connsiteY0" fmla="*/ 0 h 1549824"/>
                  <a:gd name="connsiteX1" fmla="*/ 375916 w 842931"/>
                  <a:gd name="connsiteY1" fmla="*/ 0 h 1549824"/>
                  <a:gd name="connsiteX2" fmla="*/ 0 w 842931"/>
                  <a:gd name="connsiteY2" fmla="*/ 311079 h 1549824"/>
                  <a:gd name="connsiteX3" fmla="*/ 0 w 842931"/>
                  <a:gd name="connsiteY3" fmla="*/ 788117 h 1549824"/>
                  <a:gd name="connsiteX4" fmla="*/ 102495 w 842931"/>
                  <a:gd name="connsiteY4" fmla="*/ 890671 h 1549824"/>
                  <a:gd name="connsiteX5" fmla="*/ 172443 w 842931"/>
                  <a:gd name="connsiteY5" fmla="*/ 890671 h 1549824"/>
                  <a:gd name="connsiteX6" fmla="*/ 218539 w 842931"/>
                  <a:gd name="connsiteY6" fmla="*/ 1413456 h 1549824"/>
                  <a:gd name="connsiteX7" fmla="*/ 348993 w 842931"/>
                  <a:gd name="connsiteY7" fmla="*/ 1549825 h 1549824"/>
                  <a:gd name="connsiteX8" fmla="*/ 493966 w 842931"/>
                  <a:gd name="connsiteY8" fmla="*/ 1549825 h 1549824"/>
                  <a:gd name="connsiteX9" fmla="*/ 624450 w 842931"/>
                  <a:gd name="connsiteY9" fmla="*/ 1413456 h 1549824"/>
                  <a:gd name="connsiteX10" fmla="*/ 670488 w 842931"/>
                  <a:gd name="connsiteY10" fmla="*/ 890671 h 1549824"/>
                  <a:gd name="connsiteX11" fmla="*/ 740436 w 842931"/>
                  <a:gd name="connsiteY11" fmla="*/ 890671 h 1549824"/>
                  <a:gd name="connsiteX12" fmla="*/ 842932 w 842931"/>
                  <a:gd name="connsiteY12" fmla="*/ 788117 h 1549824"/>
                  <a:gd name="connsiteX13" fmla="*/ 842932 w 842931"/>
                  <a:gd name="connsiteY13" fmla="*/ 311079 h 1549824"/>
                  <a:gd name="connsiteX14" fmla="*/ 467045 w 842931"/>
                  <a:gd name="connsiteY14" fmla="*/ 0 h 1549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2931" h="1549824">
                    <a:moveTo>
                      <a:pt x="467045" y="0"/>
                    </a:moveTo>
                    <a:lnTo>
                      <a:pt x="375916" y="0"/>
                    </a:lnTo>
                    <a:cubicBezTo>
                      <a:pt x="168281" y="0"/>
                      <a:pt x="0" y="139293"/>
                      <a:pt x="0" y="311079"/>
                    </a:cubicBezTo>
                    <a:lnTo>
                      <a:pt x="0" y="788117"/>
                    </a:lnTo>
                    <a:cubicBezTo>
                      <a:pt x="0" y="844775"/>
                      <a:pt x="45867" y="890671"/>
                      <a:pt x="102495" y="890671"/>
                    </a:cubicBezTo>
                    <a:lnTo>
                      <a:pt x="172443" y="890671"/>
                    </a:lnTo>
                    <a:lnTo>
                      <a:pt x="218539" y="1413456"/>
                    </a:lnTo>
                    <a:cubicBezTo>
                      <a:pt x="218539" y="1488742"/>
                      <a:pt x="276920" y="1549825"/>
                      <a:pt x="348993" y="1549825"/>
                    </a:cubicBezTo>
                    <a:lnTo>
                      <a:pt x="493966" y="1549825"/>
                    </a:lnTo>
                    <a:cubicBezTo>
                      <a:pt x="566067" y="1549825"/>
                      <a:pt x="624450" y="1488774"/>
                      <a:pt x="624450" y="1413456"/>
                    </a:cubicBezTo>
                    <a:lnTo>
                      <a:pt x="670488" y="890671"/>
                    </a:lnTo>
                    <a:lnTo>
                      <a:pt x="740436" y="890671"/>
                    </a:lnTo>
                    <a:cubicBezTo>
                      <a:pt x="797066" y="890671"/>
                      <a:pt x="842932" y="844804"/>
                      <a:pt x="842932" y="788117"/>
                    </a:cubicBezTo>
                    <a:lnTo>
                      <a:pt x="842932" y="311079"/>
                    </a:lnTo>
                    <a:cubicBezTo>
                      <a:pt x="842989" y="139264"/>
                      <a:pt x="674680" y="0"/>
                      <a:pt x="467045" y="0"/>
                    </a:cubicBezTo>
                    <a:close/>
                  </a:path>
                </a:pathLst>
              </a:custGeom>
              <a:grpFill/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802" name="Forma Livre: Forma 801">
                <a:extLst>
                  <a:ext uri="{FF2B5EF4-FFF2-40B4-BE49-F238E27FC236}">
                    <a16:creationId xmlns:a16="http://schemas.microsoft.com/office/drawing/2014/main" id="{03F63C28-F79A-3987-4524-D73DE218A786}"/>
                  </a:ext>
                </a:extLst>
              </p:cNvPr>
              <p:cNvSpPr/>
              <p:nvPr/>
            </p:nvSpPr>
            <p:spPr>
              <a:xfrm>
                <a:off x="-1708486" y="4632357"/>
                <a:ext cx="455680" cy="455688"/>
              </a:xfrm>
              <a:custGeom>
                <a:avLst/>
                <a:gdLst>
                  <a:gd name="connsiteX0" fmla="*/ 455685 w 455684"/>
                  <a:gd name="connsiteY0" fmla="*/ 227842 h 455684"/>
                  <a:gd name="connsiteX1" fmla="*/ 227842 w 455684"/>
                  <a:gd name="connsiteY1" fmla="*/ 455685 h 455684"/>
                  <a:gd name="connsiteX2" fmla="*/ 0 w 455684"/>
                  <a:gd name="connsiteY2" fmla="*/ 227842 h 455684"/>
                  <a:gd name="connsiteX3" fmla="*/ 227842 w 455684"/>
                  <a:gd name="connsiteY3" fmla="*/ 0 h 455684"/>
                  <a:gd name="connsiteX4" fmla="*/ 455685 w 455684"/>
                  <a:gd name="connsiteY4" fmla="*/ 227842 h 455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5684" h="455684">
                    <a:moveTo>
                      <a:pt x="455685" y="227842"/>
                    </a:moveTo>
                    <a:cubicBezTo>
                      <a:pt x="455685" y="353674"/>
                      <a:pt x="353674" y="455685"/>
                      <a:pt x="227842" y="455685"/>
                    </a:cubicBezTo>
                    <a:cubicBezTo>
                      <a:pt x="102010" y="455685"/>
                      <a:pt x="0" y="353674"/>
                      <a:pt x="0" y="227842"/>
                    </a:cubicBezTo>
                    <a:cubicBezTo>
                      <a:pt x="0" y="102010"/>
                      <a:pt x="102010" y="0"/>
                      <a:pt x="227842" y="0"/>
                    </a:cubicBezTo>
                    <a:cubicBezTo>
                      <a:pt x="353674" y="0"/>
                      <a:pt x="455685" y="102010"/>
                      <a:pt x="455685" y="227842"/>
                    </a:cubicBezTo>
                  </a:path>
                </a:pathLst>
              </a:custGeom>
              <a:grpFill/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</p:grpSp>
        <p:grpSp>
          <p:nvGrpSpPr>
            <p:cNvPr id="809" name="Agrupar 808">
              <a:extLst>
                <a:ext uri="{FF2B5EF4-FFF2-40B4-BE49-F238E27FC236}">
                  <a16:creationId xmlns:a16="http://schemas.microsoft.com/office/drawing/2014/main" id="{B9E769C4-848F-3012-8FB7-65380D5BBF9C}"/>
                </a:ext>
              </a:extLst>
            </p:cNvPr>
            <p:cNvGrpSpPr/>
            <p:nvPr/>
          </p:nvGrpSpPr>
          <p:grpSpPr>
            <a:xfrm>
              <a:off x="4722498" y="3800097"/>
              <a:ext cx="1321751" cy="235902"/>
              <a:chOff x="388528" y="1833815"/>
              <a:chExt cx="3146886" cy="561648"/>
            </a:xfrm>
            <a:solidFill>
              <a:srgbClr val="FF681A"/>
            </a:solidFill>
          </p:grpSpPr>
          <p:grpSp>
            <p:nvGrpSpPr>
              <p:cNvPr id="810" name="Agrupar 809">
                <a:extLst>
                  <a:ext uri="{FF2B5EF4-FFF2-40B4-BE49-F238E27FC236}">
                    <a16:creationId xmlns:a16="http://schemas.microsoft.com/office/drawing/2014/main" id="{63CACE88-E285-A142-B966-76718082473C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847" name="Forma Livre: Forma 846">
                  <a:extLst>
                    <a:ext uri="{FF2B5EF4-FFF2-40B4-BE49-F238E27FC236}">
                      <a16:creationId xmlns:a16="http://schemas.microsoft.com/office/drawing/2014/main" id="{C7A7FF9F-44D8-CA29-275B-814066FA7958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48" name="Forma Livre: Forma 847">
                  <a:extLst>
                    <a:ext uri="{FF2B5EF4-FFF2-40B4-BE49-F238E27FC236}">
                      <a16:creationId xmlns:a16="http://schemas.microsoft.com/office/drawing/2014/main" id="{8E51EFD1-9E0A-6996-9A88-1D1628F1FEE0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49" name="Forma Livre: Forma 848">
                  <a:extLst>
                    <a:ext uri="{FF2B5EF4-FFF2-40B4-BE49-F238E27FC236}">
                      <a16:creationId xmlns:a16="http://schemas.microsoft.com/office/drawing/2014/main" id="{E941F88E-BF03-0155-52FC-9E32D156BDB5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50" name="Forma Livre: Forma 849">
                  <a:extLst>
                    <a:ext uri="{FF2B5EF4-FFF2-40B4-BE49-F238E27FC236}">
                      <a16:creationId xmlns:a16="http://schemas.microsoft.com/office/drawing/2014/main" id="{0243F3E9-1837-FCE3-28D3-3371676A3884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811" name="Agrupar 810">
                <a:extLst>
                  <a:ext uri="{FF2B5EF4-FFF2-40B4-BE49-F238E27FC236}">
                    <a16:creationId xmlns:a16="http://schemas.microsoft.com/office/drawing/2014/main" id="{4BF43C8A-AA7C-1FA2-EF0B-8D7D456D48EE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843" name="Forma Livre: Forma 842">
                  <a:extLst>
                    <a:ext uri="{FF2B5EF4-FFF2-40B4-BE49-F238E27FC236}">
                      <a16:creationId xmlns:a16="http://schemas.microsoft.com/office/drawing/2014/main" id="{2163A00A-9003-1251-F941-1BDA1C860655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44" name="Forma Livre: Forma 843">
                  <a:extLst>
                    <a:ext uri="{FF2B5EF4-FFF2-40B4-BE49-F238E27FC236}">
                      <a16:creationId xmlns:a16="http://schemas.microsoft.com/office/drawing/2014/main" id="{C950223A-E365-B26B-D5A7-B54C2D0B95E4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45" name="Forma Livre: Forma 844">
                  <a:extLst>
                    <a:ext uri="{FF2B5EF4-FFF2-40B4-BE49-F238E27FC236}">
                      <a16:creationId xmlns:a16="http://schemas.microsoft.com/office/drawing/2014/main" id="{817AF66C-4F1A-B03E-7D8E-DA554A0C7084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46" name="Forma Livre: Forma 845">
                  <a:extLst>
                    <a:ext uri="{FF2B5EF4-FFF2-40B4-BE49-F238E27FC236}">
                      <a16:creationId xmlns:a16="http://schemas.microsoft.com/office/drawing/2014/main" id="{09FB6204-755F-2DCC-75A5-6CA03DAAC5BD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812" name="Agrupar 811">
                <a:extLst>
                  <a:ext uri="{FF2B5EF4-FFF2-40B4-BE49-F238E27FC236}">
                    <a16:creationId xmlns:a16="http://schemas.microsoft.com/office/drawing/2014/main" id="{7BE3BCC1-ECC9-2ED1-A7CF-8A01230AF85D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2184861" cy="561648"/>
                <a:chOff x="-2773773" y="3881539"/>
                <a:chExt cx="7965741" cy="2047700"/>
              </a:xfrm>
              <a:grpFill/>
            </p:grpSpPr>
            <p:sp>
              <p:nvSpPr>
                <p:cNvPr id="813" name="Forma Livre: Forma 812">
                  <a:extLst>
                    <a:ext uri="{FF2B5EF4-FFF2-40B4-BE49-F238E27FC236}">
                      <a16:creationId xmlns:a16="http://schemas.microsoft.com/office/drawing/2014/main" id="{313CD6E1-B671-60A8-8949-E17D4DFA632E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4" name="Forma Livre: Forma 813">
                  <a:extLst>
                    <a:ext uri="{FF2B5EF4-FFF2-40B4-BE49-F238E27FC236}">
                      <a16:creationId xmlns:a16="http://schemas.microsoft.com/office/drawing/2014/main" id="{197783A0-99B4-251F-EABF-60197FF52147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5" name="Forma Livre: Forma 814">
                  <a:extLst>
                    <a:ext uri="{FF2B5EF4-FFF2-40B4-BE49-F238E27FC236}">
                      <a16:creationId xmlns:a16="http://schemas.microsoft.com/office/drawing/2014/main" id="{8F800840-C9C9-4B12-53E1-3EA6B6979576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6" name="Forma Livre: Forma 815">
                  <a:extLst>
                    <a:ext uri="{FF2B5EF4-FFF2-40B4-BE49-F238E27FC236}">
                      <a16:creationId xmlns:a16="http://schemas.microsoft.com/office/drawing/2014/main" id="{5883A7F3-C2F0-3B30-FAFA-C0AE542FB15F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7" name="Forma Livre: Forma 816">
                  <a:extLst>
                    <a:ext uri="{FF2B5EF4-FFF2-40B4-BE49-F238E27FC236}">
                      <a16:creationId xmlns:a16="http://schemas.microsoft.com/office/drawing/2014/main" id="{EC88E427-A2CA-9DC2-20D3-04E84368104E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8" name="Forma Livre: Forma 817">
                  <a:extLst>
                    <a:ext uri="{FF2B5EF4-FFF2-40B4-BE49-F238E27FC236}">
                      <a16:creationId xmlns:a16="http://schemas.microsoft.com/office/drawing/2014/main" id="{3D889ADC-CC69-63A8-3B39-FCF2FB6AFBBA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19" name="Forma Livre: Forma 818">
                  <a:extLst>
                    <a:ext uri="{FF2B5EF4-FFF2-40B4-BE49-F238E27FC236}">
                      <a16:creationId xmlns:a16="http://schemas.microsoft.com/office/drawing/2014/main" id="{25EC5E1F-61E4-9B73-7D59-24DD7565FCD1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0" name="Forma Livre: Forma 819">
                  <a:extLst>
                    <a:ext uri="{FF2B5EF4-FFF2-40B4-BE49-F238E27FC236}">
                      <a16:creationId xmlns:a16="http://schemas.microsoft.com/office/drawing/2014/main" id="{CFA8F7D5-D434-4504-A6E6-D04A35193EC8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1" name="Forma Livre: Forma 820">
                  <a:extLst>
                    <a:ext uri="{FF2B5EF4-FFF2-40B4-BE49-F238E27FC236}">
                      <a16:creationId xmlns:a16="http://schemas.microsoft.com/office/drawing/2014/main" id="{3F165910-5C9D-A169-A341-A1990ACF62F9}"/>
                    </a:ext>
                  </a:extLst>
                </p:cNvPr>
                <p:cNvSpPr/>
                <p:nvPr/>
              </p:nvSpPr>
              <p:spPr>
                <a:xfrm>
                  <a:off x="1631779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2" name="Forma Livre: Forma 821">
                  <a:extLst>
                    <a:ext uri="{FF2B5EF4-FFF2-40B4-BE49-F238E27FC236}">
                      <a16:creationId xmlns:a16="http://schemas.microsoft.com/office/drawing/2014/main" id="{C5EF7C7E-6D96-BD54-D50A-4AE0F1AD4126}"/>
                    </a:ext>
                  </a:extLst>
                </p:cNvPr>
                <p:cNvSpPr/>
                <p:nvPr/>
              </p:nvSpPr>
              <p:spPr>
                <a:xfrm>
                  <a:off x="1831096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3" name="Forma Livre: Forma 822">
                  <a:extLst>
                    <a:ext uri="{FF2B5EF4-FFF2-40B4-BE49-F238E27FC236}">
                      <a16:creationId xmlns:a16="http://schemas.microsoft.com/office/drawing/2014/main" id="{67948309-4979-8766-9556-65F27B2CA0C0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4" name="Forma Livre: Forma 823">
                  <a:extLst>
                    <a:ext uri="{FF2B5EF4-FFF2-40B4-BE49-F238E27FC236}">
                      <a16:creationId xmlns:a16="http://schemas.microsoft.com/office/drawing/2014/main" id="{8A4F4AED-0CB6-05A5-1F31-8893AB26C0CD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5" name="Forma Livre: Forma 824">
                  <a:extLst>
                    <a:ext uri="{FF2B5EF4-FFF2-40B4-BE49-F238E27FC236}">
                      <a16:creationId xmlns:a16="http://schemas.microsoft.com/office/drawing/2014/main" id="{2C6BD702-B862-9420-13AA-8DD8E276254C}"/>
                    </a:ext>
                  </a:extLst>
                </p:cNvPr>
                <p:cNvSpPr/>
                <p:nvPr/>
              </p:nvSpPr>
              <p:spPr>
                <a:xfrm>
                  <a:off x="3383693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6" name="Forma Livre: Forma 825">
                  <a:extLst>
                    <a:ext uri="{FF2B5EF4-FFF2-40B4-BE49-F238E27FC236}">
                      <a16:creationId xmlns:a16="http://schemas.microsoft.com/office/drawing/2014/main" id="{E3CEE9FA-8E04-ACEF-72D2-4E30046F47DD}"/>
                    </a:ext>
                  </a:extLst>
                </p:cNvPr>
                <p:cNvSpPr/>
                <p:nvPr/>
              </p:nvSpPr>
              <p:spPr>
                <a:xfrm>
                  <a:off x="3583010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7" name="Forma Livre: Forma 826">
                  <a:extLst>
                    <a:ext uri="{FF2B5EF4-FFF2-40B4-BE49-F238E27FC236}">
                      <a16:creationId xmlns:a16="http://schemas.microsoft.com/office/drawing/2014/main" id="{6B85D722-38A4-6E2D-4345-EF82E9EF9C93}"/>
                    </a:ext>
                  </a:extLst>
                </p:cNvPr>
                <p:cNvSpPr/>
                <p:nvPr/>
              </p:nvSpPr>
              <p:spPr>
                <a:xfrm>
                  <a:off x="2517723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8" name="Forma Livre: Forma 827">
                  <a:extLst>
                    <a:ext uri="{FF2B5EF4-FFF2-40B4-BE49-F238E27FC236}">
                      <a16:creationId xmlns:a16="http://schemas.microsoft.com/office/drawing/2014/main" id="{A77D22B3-C093-9DB0-7DFB-195DEABB458C}"/>
                    </a:ext>
                  </a:extLst>
                </p:cNvPr>
                <p:cNvSpPr/>
                <p:nvPr/>
              </p:nvSpPr>
              <p:spPr>
                <a:xfrm>
                  <a:off x="2696302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29" name="Forma Livre: Forma 828">
                  <a:extLst>
                    <a:ext uri="{FF2B5EF4-FFF2-40B4-BE49-F238E27FC236}">
                      <a16:creationId xmlns:a16="http://schemas.microsoft.com/office/drawing/2014/main" id="{85CF5534-861F-58F1-A164-F107C0168958}"/>
                    </a:ext>
                  </a:extLst>
                </p:cNvPr>
                <p:cNvSpPr/>
                <p:nvPr/>
              </p:nvSpPr>
              <p:spPr>
                <a:xfrm>
                  <a:off x="43490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30" name="Forma Livre: Forma 829">
                  <a:extLst>
                    <a:ext uri="{FF2B5EF4-FFF2-40B4-BE49-F238E27FC236}">
                      <a16:creationId xmlns:a16="http://schemas.microsoft.com/office/drawing/2014/main" id="{8BD8CD34-24D7-6217-AA8D-E8E56F7EAAA2}"/>
                    </a:ext>
                  </a:extLst>
                </p:cNvPr>
                <p:cNvSpPr/>
                <p:nvPr/>
              </p:nvSpPr>
              <p:spPr>
                <a:xfrm>
                  <a:off x="454835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  <p:grpSp>
          <p:nvGrpSpPr>
            <p:cNvPr id="851" name="Agrupar 850">
              <a:extLst>
                <a:ext uri="{FF2B5EF4-FFF2-40B4-BE49-F238E27FC236}">
                  <a16:creationId xmlns:a16="http://schemas.microsoft.com/office/drawing/2014/main" id="{6A419893-4B76-002D-4862-9E984A84AA1D}"/>
                </a:ext>
              </a:extLst>
            </p:cNvPr>
            <p:cNvGrpSpPr/>
            <p:nvPr/>
          </p:nvGrpSpPr>
          <p:grpSpPr>
            <a:xfrm>
              <a:off x="4722498" y="4047233"/>
              <a:ext cx="903722" cy="235902"/>
              <a:chOff x="388528" y="1833815"/>
              <a:chExt cx="2151624" cy="561648"/>
            </a:xfrm>
            <a:solidFill>
              <a:srgbClr val="FF681A"/>
            </a:solidFill>
          </p:grpSpPr>
          <p:grpSp>
            <p:nvGrpSpPr>
              <p:cNvPr id="852" name="Agrupar 851">
                <a:extLst>
                  <a:ext uri="{FF2B5EF4-FFF2-40B4-BE49-F238E27FC236}">
                    <a16:creationId xmlns:a16="http://schemas.microsoft.com/office/drawing/2014/main" id="{4847CB1B-25D8-0859-AA1C-356528C48891}"/>
                  </a:ext>
                </a:extLst>
              </p:cNvPr>
              <p:cNvGrpSpPr/>
              <p:nvPr/>
            </p:nvGrpSpPr>
            <p:grpSpPr>
              <a:xfrm>
                <a:off x="38852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877" name="Forma Livre: Forma 876">
                  <a:extLst>
                    <a:ext uri="{FF2B5EF4-FFF2-40B4-BE49-F238E27FC236}">
                      <a16:creationId xmlns:a16="http://schemas.microsoft.com/office/drawing/2014/main" id="{3E768B2F-7B3D-A914-757A-15D32EDBAC19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78" name="Forma Livre: Forma 877">
                  <a:extLst>
                    <a:ext uri="{FF2B5EF4-FFF2-40B4-BE49-F238E27FC236}">
                      <a16:creationId xmlns:a16="http://schemas.microsoft.com/office/drawing/2014/main" id="{0F3256FC-9845-2FD1-DAA8-B4D641463444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79" name="Forma Livre: Forma 878">
                  <a:extLst>
                    <a:ext uri="{FF2B5EF4-FFF2-40B4-BE49-F238E27FC236}">
                      <a16:creationId xmlns:a16="http://schemas.microsoft.com/office/drawing/2014/main" id="{722D037C-9573-AFEE-D69D-46EEE54AE21E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80" name="Forma Livre: Forma 879">
                  <a:extLst>
                    <a:ext uri="{FF2B5EF4-FFF2-40B4-BE49-F238E27FC236}">
                      <a16:creationId xmlns:a16="http://schemas.microsoft.com/office/drawing/2014/main" id="{7A3E81CA-8598-3D21-A63A-E2CB682FECB4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853" name="Agrupar 852">
                <a:extLst>
                  <a:ext uri="{FF2B5EF4-FFF2-40B4-BE49-F238E27FC236}">
                    <a16:creationId xmlns:a16="http://schemas.microsoft.com/office/drawing/2014/main" id="{18036351-3F4D-B334-A83F-A2CD20B587B9}"/>
                  </a:ext>
                </a:extLst>
              </p:cNvPr>
              <p:cNvGrpSpPr/>
              <p:nvPr/>
            </p:nvGrpSpPr>
            <p:grpSpPr>
              <a:xfrm>
                <a:off x="864778" y="1833815"/>
                <a:ext cx="468722" cy="561648"/>
                <a:chOff x="-2773773" y="3881539"/>
                <a:chExt cx="1708903" cy="2047700"/>
              </a:xfrm>
              <a:grpFill/>
            </p:grpSpPr>
            <p:sp>
              <p:nvSpPr>
                <p:cNvPr id="873" name="Forma Livre: Forma 872">
                  <a:extLst>
                    <a:ext uri="{FF2B5EF4-FFF2-40B4-BE49-F238E27FC236}">
                      <a16:creationId xmlns:a16="http://schemas.microsoft.com/office/drawing/2014/main" id="{238BF311-02C2-B884-8A1E-6EB6A7629253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74" name="Forma Livre: Forma 873">
                  <a:extLst>
                    <a:ext uri="{FF2B5EF4-FFF2-40B4-BE49-F238E27FC236}">
                      <a16:creationId xmlns:a16="http://schemas.microsoft.com/office/drawing/2014/main" id="{6DD4E1E2-B08C-9180-C040-BD990F785636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75" name="Forma Livre: Forma 874">
                  <a:extLst>
                    <a:ext uri="{FF2B5EF4-FFF2-40B4-BE49-F238E27FC236}">
                      <a16:creationId xmlns:a16="http://schemas.microsoft.com/office/drawing/2014/main" id="{9D6D0819-CE44-ADDA-4F46-010FA1698683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76" name="Forma Livre: Forma 875">
                  <a:extLst>
                    <a:ext uri="{FF2B5EF4-FFF2-40B4-BE49-F238E27FC236}">
                      <a16:creationId xmlns:a16="http://schemas.microsoft.com/office/drawing/2014/main" id="{96466C6F-256E-0C73-80B6-68A2586830F7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  <p:grpSp>
            <p:nvGrpSpPr>
              <p:cNvPr id="854" name="Agrupar 853">
                <a:extLst>
                  <a:ext uri="{FF2B5EF4-FFF2-40B4-BE49-F238E27FC236}">
                    <a16:creationId xmlns:a16="http://schemas.microsoft.com/office/drawing/2014/main" id="{9D53F6C6-C63A-CD64-10C8-E6DD62678173}"/>
                  </a:ext>
                </a:extLst>
              </p:cNvPr>
              <p:cNvGrpSpPr/>
              <p:nvPr/>
            </p:nvGrpSpPr>
            <p:grpSpPr>
              <a:xfrm>
                <a:off x="1350553" y="1833815"/>
                <a:ext cx="1189599" cy="561648"/>
                <a:chOff x="-2773773" y="3881539"/>
                <a:chExt cx="4337134" cy="2047700"/>
              </a:xfrm>
              <a:grpFill/>
            </p:grpSpPr>
            <p:sp>
              <p:nvSpPr>
                <p:cNvPr id="855" name="Forma Livre: Forma 854">
                  <a:extLst>
                    <a:ext uri="{FF2B5EF4-FFF2-40B4-BE49-F238E27FC236}">
                      <a16:creationId xmlns:a16="http://schemas.microsoft.com/office/drawing/2014/main" id="{8FCF687F-78B1-122D-8D04-61BA9A6DCB98}"/>
                    </a:ext>
                  </a:extLst>
                </p:cNvPr>
                <p:cNvSpPr/>
                <p:nvPr/>
              </p:nvSpPr>
              <p:spPr>
                <a:xfrm>
                  <a:off x="-1907801" y="4379415"/>
                  <a:ext cx="842931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56" name="Forma Livre: Forma 855">
                  <a:extLst>
                    <a:ext uri="{FF2B5EF4-FFF2-40B4-BE49-F238E27FC236}">
                      <a16:creationId xmlns:a16="http://schemas.microsoft.com/office/drawing/2014/main" id="{63B8994D-FDB2-D2CD-EF8B-294F3E0B2D8D}"/>
                    </a:ext>
                  </a:extLst>
                </p:cNvPr>
                <p:cNvSpPr/>
                <p:nvPr/>
              </p:nvSpPr>
              <p:spPr>
                <a:xfrm>
                  <a:off x="-1708483" y="3881539"/>
                  <a:ext cx="455684" cy="455684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57" name="Forma Livre: Forma 856">
                  <a:extLst>
                    <a:ext uri="{FF2B5EF4-FFF2-40B4-BE49-F238E27FC236}">
                      <a16:creationId xmlns:a16="http://schemas.microsoft.com/office/drawing/2014/main" id="{F6902DA7-5D1F-9DFA-D7F7-42512AD2A0CE}"/>
                    </a:ext>
                  </a:extLst>
                </p:cNvPr>
                <p:cNvSpPr/>
                <p:nvPr/>
              </p:nvSpPr>
              <p:spPr>
                <a:xfrm>
                  <a:off x="-2773773" y="4367634"/>
                  <a:ext cx="797554" cy="1552175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58" name="Forma Livre: Forma 857">
                  <a:extLst>
                    <a:ext uri="{FF2B5EF4-FFF2-40B4-BE49-F238E27FC236}">
                      <a16:creationId xmlns:a16="http://schemas.microsoft.com/office/drawing/2014/main" id="{4BEF26CF-CA76-41A2-7EC5-F410075B7F7D}"/>
                    </a:ext>
                  </a:extLst>
                </p:cNvPr>
                <p:cNvSpPr/>
                <p:nvPr/>
              </p:nvSpPr>
              <p:spPr>
                <a:xfrm>
                  <a:off x="-2595196" y="3886305"/>
                  <a:ext cx="440445" cy="440445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59" name="Forma Livre: Forma 858">
                  <a:extLst>
                    <a:ext uri="{FF2B5EF4-FFF2-40B4-BE49-F238E27FC236}">
                      <a16:creationId xmlns:a16="http://schemas.microsoft.com/office/drawing/2014/main" id="{9936FB8E-4BBD-A77A-C4C4-45BAF797B390}"/>
                    </a:ext>
                  </a:extLst>
                </p:cNvPr>
                <p:cNvSpPr/>
                <p:nvPr/>
              </p:nvSpPr>
              <p:spPr>
                <a:xfrm>
                  <a:off x="-120135" y="4379415"/>
                  <a:ext cx="842933" cy="1549824"/>
                </a:xfrm>
                <a:custGeom>
                  <a:avLst/>
                  <a:gdLst>
                    <a:gd name="connsiteX0" fmla="*/ 467045 w 842931"/>
                    <a:gd name="connsiteY0" fmla="*/ 0 h 1549824"/>
                    <a:gd name="connsiteX1" fmla="*/ 375916 w 842931"/>
                    <a:gd name="connsiteY1" fmla="*/ 0 h 1549824"/>
                    <a:gd name="connsiteX2" fmla="*/ 0 w 842931"/>
                    <a:gd name="connsiteY2" fmla="*/ 311079 h 1549824"/>
                    <a:gd name="connsiteX3" fmla="*/ 0 w 842931"/>
                    <a:gd name="connsiteY3" fmla="*/ 788117 h 1549824"/>
                    <a:gd name="connsiteX4" fmla="*/ 102495 w 842931"/>
                    <a:gd name="connsiteY4" fmla="*/ 890671 h 1549824"/>
                    <a:gd name="connsiteX5" fmla="*/ 172443 w 842931"/>
                    <a:gd name="connsiteY5" fmla="*/ 890671 h 1549824"/>
                    <a:gd name="connsiteX6" fmla="*/ 218539 w 842931"/>
                    <a:gd name="connsiteY6" fmla="*/ 1413456 h 1549824"/>
                    <a:gd name="connsiteX7" fmla="*/ 348993 w 842931"/>
                    <a:gd name="connsiteY7" fmla="*/ 1549825 h 1549824"/>
                    <a:gd name="connsiteX8" fmla="*/ 493966 w 842931"/>
                    <a:gd name="connsiteY8" fmla="*/ 1549825 h 1549824"/>
                    <a:gd name="connsiteX9" fmla="*/ 624450 w 842931"/>
                    <a:gd name="connsiteY9" fmla="*/ 1413456 h 1549824"/>
                    <a:gd name="connsiteX10" fmla="*/ 670488 w 842931"/>
                    <a:gd name="connsiteY10" fmla="*/ 890671 h 1549824"/>
                    <a:gd name="connsiteX11" fmla="*/ 740436 w 842931"/>
                    <a:gd name="connsiteY11" fmla="*/ 890671 h 1549824"/>
                    <a:gd name="connsiteX12" fmla="*/ 842932 w 842931"/>
                    <a:gd name="connsiteY12" fmla="*/ 788117 h 1549824"/>
                    <a:gd name="connsiteX13" fmla="*/ 842932 w 842931"/>
                    <a:gd name="connsiteY13" fmla="*/ 311079 h 1549824"/>
                    <a:gd name="connsiteX14" fmla="*/ 467045 w 842931"/>
                    <a:gd name="connsiteY14" fmla="*/ 0 h 154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42931" h="1549824">
                      <a:moveTo>
                        <a:pt x="467045" y="0"/>
                      </a:moveTo>
                      <a:lnTo>
                        <a:pt x="375916" y="0"/>
                      </a:lnTo>
                      <a:cubicBezTo>
                        <a:pt x="168281" y="0"/>
                        <a:pt x="0" y="139293"/>
                        <a:pt x="0" y="311079"/>
                      </a:cubicBezTo>
                      <a:lnTo>
                        <a:pt x="0" y="788117"/>
                      </a:lnTo>
                      <a:cubicBezTo>
                        <a:pt x="0" y="844775"/>
                        <a:pt x="45867" y="890671"/>
                        <a:pt x="102495" y="890671"/>
                      </a:cubicBezTo>
                      <a:lnTo>
                        <a:pt x="172443" y="890671"/>
                      </a:lnTo>
                      <a:lnTo>
                        <a:pt x="218539" y="1413456"/>
                      </a:lnTo>
                      <a:cubicBezTo>
                        <a:pt x="218539" y="1488742"/>
                        <a:pt x="276920" y="1549825"/>
                        <a:pt x="348993" y="1549825"/>
                      </a:cubicBezTo>
                      <a:lnTo>
                        <a:pt x="493966" y="1549825"/>
                      </a:lnTo>
                      <a:cubicBezTo>
                        <a:pt x="566067" y="1549825"/>
                        <a:pt x="624450" y="1488774"/>
                        <a:pt x="624450" y="1413456"/>
                      </a:cubicBezTo>
                      <a:lnTo>
                        <a:pt x="670488" y="890671"/>
                      </a:lnTo>
                      <a:lnTo>
                        <a:pt x="740436" y="890671"/>
                      </a:lnTo>
                      <a:cubicBezTo>
                        <a:pt x="797066" y="890671"/>
                        <a:pt x="842932" y="844804"/>
                        <a:pt x="842932" y="788117"/>
                      </a:cubicBezTo>
                      <a:lnTo>
                        <a:pt x="842932" y="311079"/>
                      </a:lnTo>
                      <a:cubicBezTo>
                        <a:pt x="842989" y="139264"/>
                        <a:pt x="674680" y="0"/>
                        <a:pt x="467045" y="0"/>
                      </a:cubicBez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60" name="Forma Livre: Forma 859">
                  <a:extLst>
                    <a:ext uri="{FF2B5EF4-FFF2-40B4-BE49-F238E27FC236}">
                      <a16:creationId xmlns:a16="http://schemas.microsoft.com/office/drawing/2014/main" id="{DF1B222A-5D6B-FD17-D492-2A0CD01835CF}"/>
                    </a:ext>
                  </a:extLst>
                </p:cNvPr>
                <p:cNvSpPr/>
                <p:nvPr/>
              </p:nvSpPr>
              <p:spPr>
                <a:xfrm>
                  <a:off x="79182" y="3881539"/>
                  <a:ext cx="455680" cy="455681"/>
                </a:xfrm>
                <a:custGeom>
                  <a:avLst/>
                  <a:gdLst>
                    <a:gd name="connsiteX0" fmla="*/ 455685 w 455684"/>
                    <a:gd name="connsiteY0" fmla="*/ 227842 h 455684"/>
                    <a:gd name="connsiteX1" fmla="*/ 227842 w 455684"/>
                    <a:gd name="connsiteY1" fmla="*/ 455685 h 455684"/>
                    <a:gd name="connsiteX2" fmla="*/ 0 w 455684"/>
                    <a:gd name="connsiteY2" fmla="*/ 227842 h 455684"/>
                    <a:gd name="connsiteX3" fmla="*/ 227842 w 455684"/>
                    <a:gd name="connsiteY3" fmla="*/ 0 h 455684"/>
                    <a:gd name="connsiteX4" fmla="*/ 455685 w 455684"/>
                    <a:gd name="connsiteY4" fmla="*/ 227842 h 4556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5684" h="455684">
                      <a:moveTo>
                        <a:pt x="455685" y="227842"/>
                      </a:moveTo>
                      <a:cubicBezTo>
                        <a:pt x="455685" y="353674"/>
                        <a:pt x="353674" y="455685"/>
                        <a:pt x="227842" y="455685"/>
                      </a:cubicBezTo>
                      <a:cubicBezTo>
                        <a:pt x="102010" y="455685"/>
                        <a:pt x="0" y="353674"/>
                        <a:pt x="0" y="227842"/>
                      </a:cubicBezTo>
                      <a:cubicBezTo>
                        <a:pt x="0" y="102010"/>
                        <a:pt x="102010" y="0"/>
                        <a:pt x="227842" y="0"/>
                      </a:cubicBezTo>
                      <a:cubicBezTo>
                        <a:pt x="353674" y="0"/>
                        <a:pt x="455685" y="102010"/>
                        <a:pt x="455685" y="227842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61" name="Forma Livre: Forma 860">
                  <a:extLst>
                    <a:ext uri="{FF2B5EF4-FFF2-40B4-BE49-F238E27FC236}">
                      <a16:creationId xmlns:a16="http://schemas.microsoft.com/office/drawing/2014/main" id="{72CE4D06-C1B8-BF93-97FF-357DDB5D2208}"/>
                    </a:ext>
                  </a:extLst>
                </p:cNvPr>
                <p:cNvSpPr/>
                <p:nvPr/>
              </p:nvSpPr>
              <p:spPr>
                <a:xfrm>
                  <a:off x="-986105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62" name="Forma Livre: Forma 861">
                  <a:extLst>
                    <a:ext uri="{FF2B5EF4-FFF2-40B4-BE49-F238E27FC236}">
                      <a16:creationId xmlns:a16="http://schemas.microsoft.com/office/drawing/2014/main" id="{3626C21A-C5D9-13EC-F4A6-02E40401E635}"/>
                    </a:ext>
                  </a:extLst>
                </p:cNvPr>
                <p:cNvSpPr/>
                <p:nvPr/>
              </p:nvSpPr>
              <p:spPr>
                <a:xfrm>
                  <a:off x="-807526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65" name="Forma Livre: Forma 864">
                  <a:extLst>
                    <a:ext uri="{FF2B5EF4-FFF2-40B4-BE49-F238E27FC236}">
                      <a16:creationId xmlns:a16="http://schemas.microsoft.com/office/drawing/2014/main" id="{ADA7CEE4-9B42-3165-5DC1-C1CC61D9E595}"/>
                    </a:ext>
                  </a:extLst>
                </p:cNvPr>
                <p:cNvSpPr/>
                <p:nvPr/>
              </p:nvSpPr>
              <p:spPr>
                <a:xfrm>
                  <a:off x="765809" y="4367636"/>
                  <a:ext cx="797552" cy="1552176"/>
                </a:xfrm>
                <a:custGeom>
                  <a:avLst/>
                  <a:gdLst>
                    <a:gd name="connsiteX0" fmla="*/ 732400 w 797554"/>
                    <a:gd name="connsiteY0" fmla="*/ 250025 h 1552175"/>
                    <a:gd name="connsiteX1" fmla="*/ 434812 w 797554"/>
                    <a:gd name="connsiteY1" fmla="*/ 0 h 1552175"/>
                    <a:gd name="connsiteX2" fmla="*/ 362711 w 797554"/>
                    <a:gd name="connsiteY2" fmla="*/ 29 h 1552175"/>
                    <a:gd name="connsiteX3" fmla="*/ 65181 w 797554"/>
                    <a:gd name="connsiteY3" fmla="*/ 250054 h 1552175"/>
                    <a:gd name="connsiteX4" fmla="*/ 98792 w 797554"/>
                    <a:gd name="connsiteY4" fmla="*/ 437079 h 1552175"/>
                    <a:gd name="connsiteX5" fmla="*/ 0 w 797554"/>
                    <a:gd name="connsiteY5" fmla="*/ 767299 h 1552175"/>
                    <a:gd name="connsiteX6" fmla="*/ 166561 w 797554"/>
                    <a:gd name="connsiteY6" fmla="*/ 1011160 h 1552175"/>
                    <a:gd name="connsiteX7" fmla="*/ 202641 w 797554"/>
                    <a:gd name="connsiteY7" fmla="*/ 1420369 h 1552175"/>
                    <a:gd name="connsiteX8" fmla="*/ 328759 w 797554"/>
                    <a:gd name="connsiteY8" fmla="*/ 1552175 h 1552175"/>
                    <a:gd name="connsiteX9" fmla="*/ 468854 w 797554"/>
                    <a:gd name="connsiteY9" fmla="*/ 1552175 h 1552175"/>
                    <a:gd name="connsiteX10" fmla="*/ 594943 w 797554"/>
                    <a:gd name="connsiteY10" fmla="*/ 1420369 h 1552175"/>
                    <a:gd name="connsiteX11" fmla="*/ 630993 w 797554"/>
                    <a:gd name="connsiteY11" fmla="*/ 1011160 h 1552175"/>
                    <a:gd name="connsiteX12" fmla="*/ 797554 w 797554"/>
                    <a:gd name="connsiteY12" fmla="*/ 767299 h 1552175"/>
                    <a:gd name="connsiteX13" fmla="*/ 698762 w 797554"/>
                    <a:gd name="connsiteY13" fmla="*/ 437131 h 1552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97554" h="1552175">
                      <a:moveTo>
                        <a:pt x="732400" y="250025"/>
                      </a:moveTo>
                      <a:cubicBezTo>
                        <a:pt x="732400" y="111937"/>
                        <a:pt x="599191" y="0"/>
                        <a:pt x="434812" y="0"/>
                      </a:cubicBezTo>
                      <a:lnTo>
                        <a:pt x="362711" y="29"/>
                      </a:lnTo>
                      <a:cubicBezTo>
                        <a:pt x="198361" y="29"/>
                        <a:pt x="65181" y="111937"/>
                        <a:pt x="65181" y="250054"/>
                      </a:cubicBezTo>
                      <a:lnTo>
                        <a:pt x="98792" y="437079"/>
                      </a:lnTo>
                      <a:lnTo>
                        <a:pt x="0" y="767299"/>
                      </a:lnTo>
                      <a:cubicBezTo>
                        <a:pt x="0" y="867730"/>
                        <a:pt x="72789" y="956507"/>
                        <a:pt x="166561" y="1011160"/>
                      </a:cubicBezTo>
                      <a:lnTo>
                        <a:pt x="202641" y="1420369"/>
                      </a:lnTo>
                      <a:cubicBezTo>
                        <a:pt x="202641" y="1493130"/>
                        <a:pt x="259127" y="1552175"/>
                        <a:pt x="328759" y="1552175"/>
                      </a:cubicBezTo>
                      <a:lnTo>
                        <a:pt x="468854" y="1552175"/>
                      </a:lnTo>
                      <a:cubicBezTo>
                        <a:pt x="538486" y="1552175"/>
                        <a:pt x="594943" y="1493077"/>
                        <a:pt x="594943" y="1420369"/>
                      </a:cubicBezTo>
                      <a:lnTo>
                        <a:pt x="630993" y="1011160"/>
                      </a:lnTo>
                      <a:cubicBezTo>
                        <a:pt x="724825" y="956510"/>
                        <a:pt x="797554" y="867789"/>
                        <a:pt x="797554" y="767299"/>
                      </a:cubicBezTo>
                      <a:lnTo>
                        <a:pt x="698762" y="437131"/>
                      </a:lnTo>
                      <a:close/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  <p:sp>
              <p:nvSpPr>
                <p:cNvPr id="866" name="Forma Livre: Forma 865">
                  <a:extLst>
                    <a:ext uri="{FF2B5EF4-FFF2-40B4-BE49-F238E27FC236}">
                      <a16:creationId xmlns:a16="http://schemas.microsoft.com/office/drawing/2014/main" id="{D4D2AA85-CEE7-982A-1F37-0AD0150F8C27}"/>
                    </a:ext>
                  </a:extLst>
                </p:cNvPr>
                <p:cNvSpPr/>
                <p:nvPr/>
              </p:nvSpPr>
              <p:spPr>
                <a:xfrm>
                  <a:off x="944388" y="3886304"/>
                  <a:ext cx="440446" cy="440447"/>
                </a:xfrm>
                <a:custGeom>
                  <a:avLst/>
                  <a:gdLst>
                    <a:gd name="connsiteX0" fmla="*/ 440445 w 440445"/>
                    <a:gd name="connsiteY0" fmla="*/ 220237 h 440445"/>
                    <a:gd name="connsiteX1" fmla="*/ 220237 w 440445"/>
                    <a:gd name="connsiteY1" fmla="*/ 440445 h 440445"/>
                    <a:gd name="connsiteX2" fmla="*/ 0 w 440445"/>
                    <a:gd name="connsiteY2" fmla="*/ 220237 h 440445"/>
                    <a:gd name="connsiteX3" fmla="*/ 220237 w 440445"/>
                    <a:gd name="connsiteY3" fmla="*/ 0 h 440445"/>
                    <a:gd name="connsiteX4" fmla="*/ 440445 w 440445"/>
                    <a:gd name="connsiteY4" fmla="*/ 220237 h 440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0445" h="440445">
                      <a:moveTo>
                        <a:pt x="440445" y="220237"/>
                      </a:moveTo>
                      <a:cubicBezTo>
                        <a:pt x="440445" y="341852"/>
                        <a:pt x="341852" y="440445"/>
                        <a:pt x="220237" y="440445"/>
                      </a:cubicBezTo>
                      <a:cubicBezTo>
                        <a:pt x="98594" y="440445"/>
                        <a:pt x="0" y="341852"/>
                        <a:pt x="0" y="220237"/>
                      </a:cubicBezTo>
                      <a:cubicBezTo>
                        <a:pt x="0" y="98594"/>
                        <a:pt x="98594" y="0"/>
                        <a:pt x="220237" y="0"/>
                      </a:cubicBezTo>
                      <a:cubicBezTo>
                        <a:pt x="341852" y="0"/>
                        <a:pt x="440445" y="98594"/>
                        <a:pt x="440445" y="220237"/>
                      </a:cubicBezTo>
                    </a:path>
                  </a:pathLst>
                </a:custGeom>
                <a:grpFill/>
                <a:ln w="734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pt-BR" sz="2400"/>
                </a:p>
              </p:txBody>
            </p:sp>
          </p:grpSp>
        </p:grp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0B59D907-ADB3-67D6-1F04-1FA60AC42974}"/>
              </a:ext>
            </a:extLst>
          </p:cNvPr>
          <p:cNvGrpSpPr/>
          <p:nvPr/>
        </p:nvGrpSpPr>
        <p:grpSpPr>
          <a:xfrm>
            <a:off x="8504448" y="266005"/>
            <a:ext cx="1960352" cy="2045347"/>
            <a:chOff x="5497630" y="-1319654"/>
            <a:chExt cx="4204191" cy="4386476"/>
          </a:xfrm>
        </p:grpSpPr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B559F217-A175-7F0D-6FD4-3CC477A03324}"/>
                </a:ext>
              </a:extLst>
            </p:cNvPr>
            <p:cNvSpPr/>
            <p:nvPr/>
          </p:nvSpPr>
          <p:spPr>
            <a:xfrm>
              <a:off x="5497630" y="3291"/>
              <a:ext cx="789609" cy="433142"/>
            </a:xfrm>
            <a:custGeom>
              <a:avLst/>
              <a:gdLst>
                <a:gd name="connsiteX0" fmla="*/ 208836 w 789609"/>
                <a:gd name="connsiteY0" fmla="*/ 310068 h 433142"/>
                <a:gd name="connsiteX1" fmla="*/ 194540 w 789609"/>
                <a:gd name="connsiteY1" fmla="*/ 309803 h 433142"/>
                <a:gd name="connsiteX2" fmla="*/ 198250 w 789609"/>
                <a:gd name="connsiteY2" fmla="*/ 297361 h 433142"/>
                <a:gd name="connsiteX3" fmla="*/ 196806 w 789609"/>
                <a:gd name="connsiteY3" fmla="*/ 291664 h 433142"/>
                <a:gd name="connsiteX4" fmla="*/ 195096 w 789609"/>
                <a:gd name="connsiteY4" fmla="*/ 288299 h 433142"/>
                <a:gd name="connsiteX5" fmla="*/ 186497 w 789609"/>
                <a:gd name="connsiteY5" fmla="*/ 283489 h 433142"/>
                <a:gd name="connsiteX6" fmla="*/ 185543 w 789609"/>
                <a:gd name="connsiteY6" fmla="*/ 280402 h 433142"/>
                <a:gd name="connsiteX7" fmla="*/ 187398 w 789609"/>
                <a:gd name="connsiteY7" fmla="*/ 272452 h 433142"/>
                <a:gd name="connsiteX8" fmla="*/ 182099 w 789609"/>
                <a:gd name="connsiteY8" fmla="*/ 259057 h 433142"/>
                <a:gd name="connsiteX9" fmla="*/ 174599 w 789609"/>
                <a:gd name="connsiteY9" fmla="*/ 254671 h 433142"/>
                <a:gd name="connsiteX10" fmla="*/ 136175 w 789609"/>
                <a:gd name="connsiteY10" fmla="*/ 246072 h 433142"/>
                <a:gd name="connsiteX11" fmla="*/ 85747 w 789609"/>
                <a:gd name="connsiteY11" fmla="*/ 244747 h 433142"/>
                <a:gd name="connsiteX12" fmla="*/ 87602 w 789609"/>
                <a:gd name="connsiteY12" fmla="*/ 240905 h 433142"/>
                <a:gd name="connsiteX13" fmla="*/ 104708 w 789609"/>
                <a:gd name="connsiteY13" fmla="*/ 225376 h 433142"/>
                <a:gd name="connsiteX14" fmla="*/ 110829 w 789609"/>
                <a:gd name="connsiteY14" fmla="*/ 216923 h 433142"/>
                <a:gd name="connsiteX15" fmla="*/ 112816 w 789609"/>
                <a:gd name="connsiteY15" fmla="*/ 208682 h 433142"/>
                <a:gd name="connsiteX16" fmla="*/ 111306 w 789609"/>
                <a:gd name="connsiteY16" fmla="*/ 200228 h 433142"/>
                <a:gd name="connsiteX17" fmla="*/ 106642 w 789609"/>
                <a:gd name="connsiteY17" fmla="*/ 193975 h 433142"/>
                <a:gd name="connsiteX18" fmla="*/ 100931 w 789609"/>
                <a:gd name="connsiteY18" fmla="*/ 190954 h 433142"/>
                <a:gd name="connsiteX19" fmla="*/ 89391 w 789609"/>
                <a:gd name="connsiteY19" fmla="*/ 170695 h 433142"/>
                <a:gd name="connsiteX20" fmla="*/ 84091 w 789609"/>
                <a:gd name="connsiteY20" fmla="*/ 167674 h 433142"/>
                <a:gd name="connsiteX21" fmla="*/ 77904 w 789609"/>
                <a:gd name="connsiteY21" fmla="*/ 166349 h 433142"/>
                <a:gd name="connsiteX22" fmla="*/ 70139 w 789609"/>
                <a:gd name="connsiteY22" fmla="*/ 158585 h 433142"/>
                <a:gd name="connsiteX23" fmla="*/ 63819 w 789609"/>
                <a:gd name="connsiteY23" fmla="*/ 142235 h 433142"/>
                <a:gd name="connsiteX24" fmla="*/ 50079 w 789609"/>
                <a:gd name="connsiteY24" fmla="*/ 131728 h 433142"/>
                <a:gd name="connsiteX25" fmla="*/ 43335 w 789609"/>
                <a:gd name="connsiteY25" fmla="*/ 106885 h 433142"/>
                <a:gd name="connsiteX26" fmla="*/ 37360 w 789609"/>
                <a:gd name="connsiteY26" fmla="*/ 95623 h 433142"/>
                <a:gd name="connsiteX27" fmla="*/ 24455 w 789609"/>
                <a:gd name="connsiteY27" fmla="*/ 88203 h 433142"/>
                <a:gd name="connsiteX28" fmla="*/ 23898 w 789609"/>
                <a:gd name="connsiteY28" fmla="*/ 80161 h 433142"/>
                <a:gd name="connsiteX29" fmla="*/ 29463 w 789609"/>
                <a:gd name="connsiteY29" fmla="*/ 80850 h 433142"/>
                <a:gd name="connsiteX30" fmla="*/ 32352 w 789609"/>
                <a:gd name="connsiteY30" fmla="*/ 77272 h 433142"/>
                <a:gd name="connsiteX31" fmla="*/ 32828 w 789609"/>
                <a:gd name="connsiteY31" fmla="*/ 72675 h 433142"/>
                <a:gd name="connsiteX32" fmla="*/ 31504 w 789609"/>
                <a:gd name="connsiteY32" fmla="*/ 69786 h 433142"/>
                <a:gd name="connsiteX33" fmla="*/ 16929 w 789609"/>
                <a:gd name="connsiteY33" fmla="*/ 63400 h 433142"/>
                <a:gd name="connsiteX34" fmla="*/ 14465 w 789609"/>
                <a:gd name="connsiteY34" fmla="*/ 58922 h 433142"/>
                <a:gd name="connsiteX35" fmla="*/ -455 w 789609"/>
                <a:gd name="connsiteY35" fmla="*/ 45937 h 433142"/>
                <a:gd name="connsiteX36" fmla="*/ -176 w 789609"/>
                <a:gd name="connsiteY36" fmla="*/ 43393 h 433142"/>
                <a:gd name="connsiteX37" fmla="*/ 4090 w 789609"/>
                <a:gd name="connsiteY37" fmla="*/ 43048 h 433142"/>
                <a:gd name="connsiteX38" fmla="*/ 7522 w 789609"/>
                <a:gd name="connsiteY38" fmla="*/ 33986 h 433142"/>
                <a:gd name="connsiteX39" fmla="*/ 7456 w 789609"/>
                <a:gd name="connsiteY39" fmla="*/ 24989 h 433142"/>
                <a:gd name="connsiteX40" fmla="*/ 28125 w 789609"/>
                <a:gd name="connsiteY40" fmla="*/ 22339 h 433142"/>
                <a:gd name="connsiteX41" fmla="*/ 31570 w 789609"/>
                <a:gd name="connsiteY41" fmla="*/ 19689 h 433142"/>
                <a:gd name="connsiteX42" fmla="*/ 30046 w 789609"/>
                <a:gd name="connsiteY42" fmla="*/ 10415 h 433142"/>
                <a:gd name="connsiteX43" fmla="*/ 22017 w 789609"/>
                <a:gd name="connsiteY43" fmla="*/ -370 h 433142"/>
                <a:gd name="connsiteX44" fmla="*/ 22017 w 789609"/>
                <a:gd name="connsiteY44" fmla="*/ -370 h 433142"/>
                <a:gd name="connsiteX45" fmla="*/ 145331 w 789609"/>
                <a:gd name="connsiteY45" fmla="*/ 51011 h 433142"/>
                <a:gd name="connsiteX46" fmla="*/ 307864 w 789609"/>
                <a:gd name="connsiteY46" fmla="*/ 89899 h 433142"/>
                <a:gd name="connsiteX47" fmla="*/ 391257 w 789609"/>
                <a:gd name="connsiteY47" fmla="*/ 111469 h 433142"/>
                <a:gd name="connsiteX48" fmla="*/ 572895 w 789609"/>
                <a:gd name="connsiteY48" fmla="*/ 208814 h 433142"/>
                <a:gd name="connsiteX49" fmla="*/ 768751 w 789609"/>
                <a:gd name="connsiteY49" fmla="*/ 292141 h 433142"/>
                <a:gd name="connsiteX50" fmla="*/ 768751 w 789609"/>
                <a:gd name="connsiteY50" fmla="*/ 292141 h 433142"/>
                <a:gd name="connsiteX51" fmla="*/ 789155 w 789609"/>
                <a:gd name="connsiteY51" fmla="*/ 300793 h 433142"/>
                <a:gd name="connsiteX52" fmla="*/ 789155 w 789609"/>
                <a:gd name="connsiteY52" fmla="*/ 300793 h 433142"/>
                <a:gd name="connsiteX53" fmla="*/ 787089 w 789609"/>
                <a:gd name="connsiteY53" fmla="*/ 304092 h 433142"/>
                <a:gd name="connsiteX54" fmla="*/ 776303 w 789609"/>
                <a:gd name="connsiteY54" fmla="*/ 308623 h 433142"/>
                <a:gd name="connsiteX55" fmla="*/ 761941 w 789609"/>
                <a:gd name="connsiteY55" fmla="*/ 319554 h 433142"/>
                <a:gd name="connsiteX56" fmla="*/ 742292 w 789609"/>
                <a:gd name="connsiteY56" fmla="*/ 338713 h 433142"/>
                <a:gd name="connsiteX57" fmla="*/ 730963 w 789609"/>
                <a:gd name="connsiteY57" fmla="*/ 344623 h 433142"/>
                <a:gd name="connsiteX58" fmla="*/ 726432 w 789609"/>
                <a:gd name="connsiteY58" fmla="*/ 343390 h 433142"/>
                <a:gd name="connsiteX59" fmla="*/ 715925 w 789609"/>
                <a:gd name="connsiteY59" fmla="*/ 344623 h 433142"/>
                <a:gd name="connsiteX60" fmla="*/ 715580 w 789609"/>
                <a:gd name="connsiteY60" fmla="*/ 348478 h 433142"/>
                <a:gd name="connsiteX61" fmla="*/ 702331 w 789609"/>
                <a:gd name="connsiteY61" fmla="*/ 357408 h 433142"/>
                <a:gd name="connsiteX62" fmla="*/ 688048 w 789609"/>
                <a:gd name="connsiteY62" fmla="*/ 364205 h 433142"/>
                <a:gd name="connsiteX63" fmla="*/ 678150 w 789609"/>
                <a:gd name="connsiteY63" fmla="*/ 376779 h 433142"/>
                <a:gd name="connsiteX64" fmla="*/ 675129 w 789609"/>
                <a:gd name="connsiteY64" fmla="*/ 384888 h 433142"/>
                <a:gd name="connsiteX65" fmla="*/ 670943 w 789609"/>
                <a:gd name="connsiteY65" fmla="*/ 386809 h 433142"/>
                <a:gd name="connsiteX66" fmla="*/ 662900 w 789609"/>
                <a:gd name="connsiteY66" fmla="*/ 381655 h 433142"/>
                <a:gd name="connsiteX67" fmla="*/ 657680 w 789609"/>
                <a:gd name="connsiteY67" fmla="*/ 380754 h 433142"/>
                <a:gd name="connsiteX68" fmla="*/ 641396 w 789609"/>
                <a:gd name="connsiteY68" fmla="*/ 381099 h 433142"/>
                <a:gd name="connsiteX69" fmla="*/ 636732 w 789609"/>
                <a:gd name="connsiteY69" fmla="*/ 382888 h 433142"/>
                <a:gd name="connsiteX70" fmla="*/ 632399 w 789609"/>
                <a:gd name="connsiteY70" fmla="*/ 385988 h 433142"/>
                <a:gd name="connsiteX71" fmla="*/ 629922 w 789609"/>
                <a:gd name="connsiteY71" fmla="*/ 391884 h 433142"/>
                <a:gd name="connsiteX72" fmla="*/ 613161 w 789609"/>
                <a:gd name="connsiteY72" fmla="*/ 415733 h 433142"/>
                <a:gd name="connsiteX73" fmla="*/ 587271 w 789609"/>
                <a:gd name="connsiteY73" fmla="*/ 424319 h 433142"/>
                <a:gd name="connsiteX74" fmla="*/ 581495 w 789609"/>
                <a:gd name="connsiteY74" fmla="*/ 429062 h 433142"/>
                <a:gd name="connsiteX75" fmla="*/ 568165 w 789609"/>
                <a:gd name="connsiteY75" fmla="*/ 432560 h 433142"/>
                <a:gd name="connsiteX76" fmla="*/ 561090 w 789609"/>
                <a:gd name="connsiteY76" fmla="*/ 432772 h 433142"/>
                <a:gd name="connsiteX77" fmla="*/ 561673 w 789609"/>
                <a:gd name="connsiteY77" fmla="*/ 418251 h 433142"/>
                <a:gd name="connsiteX78" fmla="*/ 552398 w 789609"/>
                <a:gd name="connsiteY78" fmla="*/ 419576 h 433142"/>
                <a:gd name="connsiteX79" fmla="*/ 528006 w 789609"/>
                <a:gd name="connsiteY79" fmla="*/ 414276 h 433142"/>
                <a:gd name="connsiteX80" fmla="*/ 492007 w 789609"/>
                <a:gd name="connsiteY80" fmla="*/ 411043 h 433142"/>
                <a:gd name="connsiteX81" fmla="*/ 457041 w 789609"/>
                <a:gd name="connsiteY81" fmla="*/ 413693 h 433142"/>
                <a:gd name="connsiteX82" fmla="*/ 452510 w 789609"/>
                <a:gd name="connsiteY82" fmla="*/ 409718 h 433142"/>
                <a:gd name="connsiteX83" fmla="*/ 436915 w 789609"/>
                <a:gd name="connsiteY83" fmla="*/ 408539 h 433142"/>
                <a:gd name="connsiteX84" fmla="*/ 412456 w 789609"/>
                <a:gd name="connsiteY84" fmla="*/ 421113 h 433142"/>
                <a:gd name="connsiteX85" fmla="*/ 393708 w 789609"/>
                <a:gd name="connsiteY85" fmla="*/ 425379 h 433142"/>
                <a:gd name="connsiteX86" fmla="*/ 382168 w 789609"/>
                <a:gd name="connsiteY86" fmla="*/ 420768 h 433142"/>
                <a:gd name="connsiteX87" fmla="*/ 372548 w 789609"/>
                <a:gd name="connsiteY87" fmla="*/ 410884 h 433142"/>
                <a:gd name="connsiteX88" fmla="*/ 361273 w 789609"/>
                <a:gd name="connsiteY88" fmla="*/ 418834 h 433142"/>
                <a:gd name="connsiteX89" fmla="*/ 361551 w 789609"/>
                <a:gd name="connsiteY89" fmla="*/ 298262 h 433142"/>
                <a:gd name="connsiteX90" fmla="*/ 361896 w 789609"/>
                <a:gd name="connsiteY90" fmla="*/ 290710 h 433142"/>
                <a:gd name="connsiteX91" fmla="*/ 365128 w 789609"/>
                <a:gd name="connsiteY91" fmla="*/ 285821 h 433142"/>
                <a:gd name="connsiteX92" fmla="*/ 365606 w 789609"/>
                <a:gd name="connsiteY92" fmla="*/ 269683 h 433142"/>
                <a:gd name="connsiteX93" fmla="*/ 363817 w 789609"/>
                <a:gd name="connsiteY93" fmla="*/ 263641 h 433142"/>
                <a:gd name="connsiteX94" fmla="*/ 370442 w 789609"/>
                <a:gd name="connsiteY94" fmla="*/ 255532 h 433142"/>
                <a:gd name="connsiteX95" fmla="*/ 373741 w 789609"/>
                <a:gd name="connsiteY95" fmla="*/ 247702 h 433142"/>
                <a:gd name="connsiteX96" fmla="*/ 365791 w 789609"/>
                <a:gd name="connsiteY96" fmla="*/ 249027 h 433142"/>
                <a:gd name="connsiteX97" fmla="*/ 345387 w 789609"/>
                <a:gd name="connsiteY97" fmla="*/ 266808 h 433142"/>
                <a:gd name="connsiteX98" fmla="*/ 334389 w 789609"/>
                <a:gd name="connsiteY98" fmla="*/ 273750 h 433142"/>
                <a:gd name="connsiteX99" fmla="*/ 320239 w 789609"/>
                <a:gd name="connsiteY99" fmla="*/ 290101 h 433142"/>
                <a:gd name="connsiteX100" fmla="*/ 306843 w 789609"/>
                <a:gd name="connsiteY100" fmla="*/ 294698 h 433142"/>
                <a:gd name="connsiteX101" fmla="*/ 302378 w 789609"/>
                <a:gd name="connsiteY101" fmla="*/ 302118 h 433142"/>
                <a:gd name="connsiteX102" fmla="*/ 289950 w 789609"/>
                <a:gd name="connsiteY102" fmla="*/ 308928 h 433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789609" h="433142">
                  <a:moveTo>
                    <a:pt x="208836" y="310068"/>
                  </a:moveTo>
                  <a:lnTo>
                    <a:pt x="194540" y="309803"/>
                  </a:lnTo>
                  <a:lnTo>
                    <a:pt x="198250" y="297361"/>
                  </a:lnTo>
                  <a:lnTo>
                    <a:pt x="196806" y="291664"/>
                  </a:lnTo>
                  <a:lnTo>
                    <a:pt x="195096" y="288299"/>
                  </a:lnTo>
                  <a:lnTo>
                    <a:pt x="186497" y="283489"/>
                  </a:lnTo>
                  <a:lnTo>
                    <a:pt x="185543" y="280402"/>
                  </a:lnTo>
                  <a:lnTo>
                    <a:pt x="187398" y="272452"/>
                  </a:lnTo>
                  <a:lnTo>
                    <a:pt x="182099" y="259057"/>
                  </a:lnTo>
                  <a:lnTo>
                    <a:pt x="174599" y="254671"/>
                  </a:lnTo>
                  <a:lnTo>
                    <a:pt x="136175" y="246072"/>
                  </a:lnTo>
                  <a:lnTo>
                    <a:pt x="85747" y="244747"/>
                  </a:lnTo>
                  <a:lnTo>
                    <a:pt x="87602" y="240905"/>
                  </a:lnTo>
                  <a:lnTo>
                    <a:pt x="104708" y="225376"/>
                  </a:lnTo>
                  <a:lnTo>
                    <a:pt x="110829" y="216923"/>
                  </a:lnTo>
                  <a:lnTo>
                    <a:pt x="112816" y="208682"/>
                  </a:lnTo>
                  <a:lnTo>
                    <a:pt x="111306" y="200228"/>
                  </a:lnTo>
                  <a:lnTo>
                    <a:pt x="106642" y="193975"/>
                  </a:lnTo>
                  <a:lnTo>
                    <a:pt x="100931" y="190954"/>
                  </a:lnTo>
                  <a:lnTo>
                    <a:pt x="89391" y="170695"/>
                  </a:lnTo>
                  <a:lnTo>
                    <a:pt x="84091" y="167674"/>
                  </a:lnTo>
                  <a:lnTo>
                    <a:pt x="77904" y="166349"/>
                  </a:lnTo>
                  <a:lnTo>
                    <a:pt x="70139" y="158585"/>
                  </a:lnTo>
                  <a:lnTo>
                    <a:pt x="63819" y="142235"/>
                  </a:lnTo>
                  <a:lnTo>
                    <a:pt x="50079" y="131728"/>
                  </a:lnTo>
                  <a:lnTo>
                    <a:pt x="43335" y="106885"/>
                  </a:lnTo>
                  <a:lnTo>
                    <a:pt x="37360" y="95623"/>
                  </a:lnTo>
                  <a:lnTo>
                    <a:pt x="24455" y="88203"/>
                  </a:lnTo>
                  <a:lnTo>
                    <a:pt x="23898" y="80161"/>
                  </a:lnTo>
                  <a:lnTo>
                    <a:pt x="29463" y="80850"/>
                  </a:lnTo>
                  <a:lnTo>
                    <a:pt x="32352" y="77272"/>
                  </a:lnTo>
                  <a:lnTo>
                    <a:pt x="32828" y="72675"/>
                  </a:lnTo>
                  <a:lnTo>
                    <a:pt x="31504" y="69786"/>
                  </a:lnTo>
                  <a:lnTo>
                    <a:pt x="16929" y="63400"/>
                  </a:lnTo>
                  <a:lnTo>
                    <a:pt x="14465" y="58922"/>
                  </a:lnTo>
                  <a:lnTo>
                    <a:pt x="-455" y="45937"/>
                  </a:lnTo>
                  <a:lnTo>
                    <a:pt x="-176" y="43393"/>
                  </a:lnTo>
                  <a:lnTo>
                    <a:pt x="4090" y="43048"/>
                  </a:lnTo>
                  <a:lnTo>
                    <a:pt x="7522" y="33986"/>
                  </a:lnTo>
                  <a:lnTo>
                    <a:pt x="7456" y="24989"/>
                  </a:lnTo>
                  <a:lnTo>
                    <a:pt x="28125" y="22339"/>
                  </a:lnTo>
                  <a:lnTo>
                    <a:pt x="31570" y="19689"/>
                  </a:lnTo>
                  <a:lnTo>
                    <a:pt x="30046" y="10415"/>
                  </a:lnTo>
                  <a:lnTo>
                    <a:pt x="22017" y="-370"/>
                  </a:lnTo>
                  <a:lnTo>
                    <a:pt x="22017" y="-370"/>
                  </a:lnTo>
                  <a:lnTo>
                    <a:pt x="145331" y="51011"/>
                  </a:lnTo>
                  <a:lnTo>
                    <a:pt x="307864" y="89899"/>
                  </a:lnTo>
                  <a:lnTo>
                    <a:pt x="391257" y="111469"/>
                  </a:lnTo>
                  <a:lnTo>
                    <a:pt x="572895" y="208814"/>
                  </a:lnTo>
                  <a:lnTo>
                    <a:pt x="768751" y="292141"/>
                  </a:lnTo>
                  <a:lnTo>
                    <a:pt x="768751" y="292141"/>
                  </a:lnTo>
                  <a:lnTo>
                    <a:pt x="789155" y="300793"/>
                  </a:lnTo>
                  <a:lnTo>
                    <a:pt x="789155" y="300793"/>
                  </a:lnTo>
                  <a:lnTo>
                    <a:pt x="787089" y="304092"/>
                  </a:lnTo>
                  <a:lnTo>
                    <a:pt x="776303" y="308623"/>
                  </a:lnTo>
                  <a:lnTo>
                    <a:pt x="761941" y="319554"/>
                  </a:lnTo>
                  <a:lnTo>
                    <a:pt x="742292" y="338713"/>
                  </a:lnTo>
                  <a:lnTo>
                    <a:pt x="730963" y="344623"/>
                  </a:lnTo>
                  <a:lnTo>
                    <a:pt x="726432" y="343390"/>
                  </a:lnTo>
                  <a:lnTo>
                    <a:pt x="715925" y="344623"/>
                  </a:lnTo>
                  <a:lnTo>
                    <a:pt x="715580" y="348478"/>
                  </a:lnTo>
                  <a:lnTo>
                    <a:pt x="702331" y="357408"/>
                  </a:lnTo>
                  <a:lnTo>
                    <a:pt x="688048" y="364205"/>
                  </a:lnTo>
                  <a:lnTo>
                    <a:pt x="678150" y="376779"/>
                  </a:lnTo>
                  <a:lnTo>
                    <a:pt x="675129" y="384888"/>
                  </a:lnTo>
                  <a:lnTo>
                    <a:pt x="670943" y="386809"/>
                  </a:lnTo>
                  <a:lnTo>
                    <a:pt x="662900" y="381655"/>
                  </a:lnTo>
                  <a:lnTo>
                    <a:pt x="657680" y="380754"/>
                  </a:lnTo>
                  <a:lnTo>
                    <a:pt x="641396" y="381099"/>
                  </a:lnTo>
                  <a:lnTo>
                    <a:pt x="636732" y="382888"/>
                  </a:lnTo>
                  <a:lnTo>
                    <a:pt x="632399" y="385988"/>
                  </a:lnTo>
                  <a:lnTo>
                    <a:pt x="629922" y="391884"/>
                  </a:lnTo>
                  <a:lnTo>
                    <a:pt x="613161" y="415733"/>
                  </a:lnTo>
                  <a:lnTo>
                    <a:pt x="587271" y="424319"/>
                  </a:lnTo>
                  <a:lnTo>
                    <a:pt x="581495" y="429062"/>
                  </a:lnTo>
                  <a:lnTo>
                    <a:pt x="568165" y="432560"/>
                  </a:lnTo>
                  <a:lnTo>
                    <a:pt x="561090" y="432772"/>
                  </a:lnTo>
                  <a:lnTo>
                    <a:pt x="561673" y="418251"/>
                  </a:lnTo>
                  <a:lnTo>
                    <a:pt x="552398" y="419576"/>
                  </a:lnTo>
                  <a:lnTo>
                    <a:pt x="528006" y="414276"/>
                  </a:lnTo>
                  <a:lnTo>
                    <a:pt x="492007" y="411043"/>
                  </a:lnTo>
                  <a:lnTo>
                    <a:pt x="457041" y="413693"/>
                  </a:lnTo>
                  <a:lnTo>
                    <a:pt x="452510" y="409718"/>
                  </a:lnTo>
                  <a:lnTo>
                    <a:pt x="436915" y="408539"/>
                  </a:lnTo>
                  <a:lnTo>
                    <a:pt x="412456" y="421113"/>
                  </a:lnTo>
                  <a:lnTo>
                    <a:pt x="393708" y="425379"/>
                  </a:lnTo>
                  <a:lnTo>
                    <a:pt x="382168" y="420768"/>
                  </a:lnTo>
                  <a:lnTo>
                    <a:pt x="372548" y="410884"/>
                  </a:lnTo>
                  <a:lnTo>
                    <a:pt x="361273" y="418834"/>
                  </a:lnTo>
                  <a:lnTo>
                    <a:pt x="361551" y="298262"/>
                  </a:lnTo>
                  <a:lnTo>
                    <a:pt x="361896" y="290710"/>
                  </a:lnTo>
                  <a:lnTo>
                    <a:pt x="365128" y="285821"/>
                  </a:lnTo>
                  <a:lnTo>
                    <a:pt x="365606" y="269683"/>
                  </a:lnTo>
                  <a:lnTo>
                    <a:pt x="363817" y="263641"/>
                  </a:lnTo>
                  <a:lnTo>
                    <a:pt x="370442" y="255532"/>
                  </a:lnTo>
                  <a:lnTo>
                    <a:pt x="373741" y="247702"/>
                  </a:lnTo>
                  <a:lnTo>
                    <a:pt x="365791" y="249027"/>
                  </a:lnTo>
                  <a:lnTo>
                    <a:pt x="345387" y="266808"/>
                  </a:lnTo>
                  <a:lnTo>
                    <a:pt x="334389" y="273750"/>
                  </a:lnTo>
                  <a:lnTo>
                    <a:pt x="320239" y="290101"/>
                  </a:lnTo>
                  <a:lnTo>
                    <a:pt x="306843" y="294698"/>
                  </a:lnTo>
                  <a:lnTo>
                    <a:pt x="302378" y="302118"/>
                  </a:lnTo>
                  <a:lnTo>
                    <a:pt x="289950" y="308928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D75BD923-04F0-5D24-1774-DD948897E7EE}"/>
                </a:ext>
              </a:extLst>
            </p:cNvPr>
            <p:cNvSpPr/>
            <p:nvPr/>
          </p:nvSpPr>
          <p:spPr>
            <a:xfrm>
              <a:off x="9332820" y="186983"/>
              <a:ext cx="330736" cy="180247"/>
            </a:xfrm>
            <a:custGeom>
              <a:avLst/>
              <a:gdLst>
                <a:gd name="connsiteX0" fmla="*/ 24442 w 330736"/>
                <a:gd name="connsiteY0" fmla="*/ 75060 h 180247"/>
                <a:gd name="connsiteX1" fmla="*/ 23117 w 330736"/>
                <a:gd name="connsiteY1" fmla="*/ 70051 h 180247"/>
                <a:gd name="connsiteX2" fmla="*/ 13365 w 330736"/>
                <a:gd name="connsiteY2" fmla="*/ 64751 h 180247"/>
                <a:gd name="connsiteX3" fmla="*/ 10264 w 330736"/>
                <a:gd name="connsiteY3" fmla="*/ 65361 h 180247"/>
                <a:gd name="connsiteX4" fmla="*/ 3255 w 330736"/>
                <a:gd name="connsiteY4" fmla="*/ 63374 h 180247"/>
                <a:gd name="connsiteX5" fmla="*/ -455 w 330736"/>
                <a:gd name="connsiteY5" fmla="*/ 53754 h 180247"/>
                <a:gd name="connsiteX6" fmla="*/ -455 w 330736"/>
                <a:gd name="connsiteY6" fmla="*/ 53754 h 180247"/>
                <a:gd name="connsiteX7" fmla="*/ 8621 w 330736"/>
                <a:gd name="connsiteY7" fmla="*/ 46401 h 180247"/>
                <a:gd name="connsiteX8" fmla="*/ 13020 w 330736"/>
                <a:gd name="connsiteY8" fmla="*/ 38915 h 180247"/>
                <a:gd name="connsiteX9" fmla="*/ 27926 w 330736"/>
                <a:gd name="connsiteY9" fmla="*/ 33694 h 180247"/>
                <a:gd name="connsiteX10" fmla="*/ 44183 w 330736"/>
                <a:gd name="connsiteY10" fmla="*/ 11038 h 180247"/>
                <a:gd name="connsiteX11" fmla="*/ 44793 w 330736"/>
                <a:gd name="connsiteY11" fmla="*/ 6294 h 180247"/>
                <a:gd name="connsiteX12" fmla="*/ 50437 w 330736"/>
                <a:gd name="connsiteY12" fmla="*/ 2174 h 180247"/>
                <a:gd name="connsiteX13" fmla="*/ 57300 w 330736"/>
                <a:gd name="connsiteY13" fmla="*/ 10561 h 180247"/>
                <a:gd name="connsiteX14" fmla="*/ 68775 w 330736"/>
                <a:gd name="connsiteY14" fmla="*/ 12614 h 180247"/>
                <a:gd name="connsiteX15" fmla="*/ 76194 w 330736"/>
                <a:gd name="connsiteY15" fmla="*/ 11793 h 180247"/>
                <a:gd name="connsiteX16" fmla="*/ 93710 w 330736"/>
                <a:gd name="connsiteY16" fmla="*/ 25678 h 180247"/>
                <a:gd name="connsiteX17" fmla="*/ 106761 w 330736"/>
                <a:gd name="connsiteY17" fmla="*/ 40253 h 180247"/>
                <a:gd name="connsiteX18" fmla="*/ 118991 w 330736"/>
                <a:gd name="connsiteY18" fmla="*/ 47461 h 180247"/>
                <a:gd name="connsiteX19" fmla="*/ 132108 w 330736"/>
                <a:gd name="connsiteY19" fmla="*/ 50760 h 180247"/>
                <a:gd name="connsiteX20" fmla="*/ 149332 w 330736"/>
                <a:gd name="connsiteY20" fmla="*/ 46295 h 180247"/>
                <a:gd name="connsiteX21" fmla="*/ 170902 w 330736"/>
                <a:gd name="connsiteY21" fmla="*/ 48282 h 180247"/>
                <a:gd name="connsiteX22" fmla="*/ 178945 w 330736"/>
                <a:gd name="connsiteY22" fmla="*/ 47527 h 180247"/>
                <a:gd name="connsiteX23" fmla="*/ 191718 w 330736"/>
                <a:gd name="connsiteY23" fmla="*/ 40253 h 180247"/>
                <a:gd name="connsiteX24" fmla="*/ 199668 w 330736"/>
                <a:gd name="connsiteY24" fmla="*/ 40597 h 180247"/>
                <a:gd name="connsiteX25" fmla="*/ 212095 w 330736"/>
                <a:gd name="connsiteY25" fmla="*/ 32966 h 180247"/>
                <a:gd name="connsiteX26" fmla="*/ 227081 w 330736"/>
                <a:gd name="connsiteY26" fmla="*/ 17238 h 180247"/>
                <a:gd name="connsiteX27" fmla="*/ 227902 w 330736"/>
                <a:gd name="connsiteY27" fmla="*/ 14151 h 180247"/>
                <a:gd name="connsiteX28" fmla="*/ 238502 w 330736"/>
                <a:gd name="connsiteY28" fmla="*/ 5632 h 180247"/>
                <a:gd name="connsiteX29" fmla="*/ 252229 w 330736"/>
                <a:gd name="connsiteY29" fmla="*/ 3976 h 180247"/>
                <a:gd name="connsiteX30" fmla="*/ 267624 w 330736"/>
                <a:gd name="connsiteY30" fmla="*/ 9819 h 180247"/>
                <a:gd name="connsiteX31" fmla="*/ 285207 w 330736"/>
                <a:gd name="connsiteY31" fmla="*/ 955 h 180247"/>
                <a:gd name="connsiteX32" fmla="*/ 295303 w 330736"/>
                <a:gd name="connsiteY32" fmla="*/ -370 h 180247"/>
                <a:gd name="connsiteX33" fmla="*/ 308553 w 330736"/>
                <a:gd name="connsiteY33" fmla="*/ 5195 h 180247"/>
                <a:gd name="connsiteX34" fmla="*/ 328427 w 330736"/>
                <a:gd name="connsiteY34" fmla="*/ 7036 h 180247"/>
                <a:gd name="connsiteX35" fmla="*/ 330282 w 330736"/>
                <a:gd name="connsiteY35" fmla="*/ 8480 h 180247"/>
                <a:gd name="connsiteX36" fmla="*/ 330282 w 330736"/>
                <a:gd name="connsiteY36" fmla="*/ 8480 h 180247"/>
                <a:gd name="connsiteX37" fmla="*/ 311189 w 330736"/>
                <a:gd name="connsiteY37" fmla="*/ 42558 h 180247"/>
                <a:gd name="connsiteX38" fmla="*/ 280026 w 330736"/>
                <a:gd name="connsiteY38" fmla="*/ 77816 h 180247"/>
                <a:gd name="connsiteX39" fmla="*/ 255435 w 330736"/>
                <a:gd name="connsiteY39" fmla="*/ 102407 h 180247"/>
                <a:gd name="connsiteX40" fmla="*/ 234527 w 330736"/>
                <a:gd name="connsiteY40" fmla="*/ 133861 h 180247"/>
                <a:gd name="connsiteX41" fmla="*/ 211645 w 330736"/>
                <a:gd name="connsiteY41" fmla="*/ 153643 h 180247"/>
                <a:gd name="connsiteX42" fmla="*/ 204782 w 330736"/>
                <a:gd name="connsiteY42" fmla="*/ 167582 h 180247"/>
                <a:gd name="connsiteX43" fmla="*/ 195706 w 330736"/>
                <a:gd name="connsiteY43" fmla="*/ 179877 h 180247"/>
                <a:gd name="connsiteX44" fmla="*/ 195706 w 330736"/>
                <a:gd name="connsiteY44" fmla="*/ 179877 h 180247"/>
                <a:gd name="connsiteX45" fmla="*/ 191585 w 330736"/>
                <a:gd name="connsiteY45" fmla="*/ 170881 h 180247"/>
                <a:gd name="connsiteX46" fmla="*/ 166927 w 330736"/>
                <a:gd name="connsiteY46" fmla="*/ 155564 h 180247"/>
                <a:gd name="connsiteX47" fmla="*/ 163761 w 330736"/>
                <a:gd name="connsiteY47" fmla="*/ 155352 h 180247"/>
                <a:gd name="connsiteX48" fmla="*/ 152366 w 330736"/>
                <a:gd name="connsiteY48" fmla="*/ 149933 h 180247"/>
                <a:gd name="connsiteX49" fmla="*/ 140269 w 330736"/>
                <a:gd name="connsiteY49" fmla="*/ 139969 h 180247"/>
                <a:gd name="connsiteX50" fmla="*/ 131339 w 330736"/>
                <a:gd name="connsiteY50" fmla="*/ 123143 h 180247"/>
                <a:gd name="connsiteX51" fmla="*/ 94108 w 330736"/>
                <a:gd name="connsiteY51" fmla="*/ 102049 h 180247"/>
                <a:gd name="connsiteX52" fmla="*/ 68828 w 330736"/>
                <a:gd name="connsiteY52" fmla="*/ 95530 h 180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30736" h="180247">
                  <a:moveTo>
                    <a:pt x="24442" y="75060"/>
                  </a:moveTo>
                  <a:lnTo>
                    <a:pt x="23117" y="70051"/>
                  </a:lnTo>
                  <a:lnTo>
                    <a:pt x="13365" y="64751"/>
                  </a:lnTo>
                  <a:lnTo>
                    <a:pt x="10264" y="65361"/>
                  </a:lnTo>
                  <a:lnTo>
                    <a:pt x="3255" y="63374"/>
                  </a:lnTo>
                  <a:lnTo>
                    <a:pt x="-455" y="53754"/>
                  </a:lnTo>
                  <a:lnTo>
                    <a:pt x="-455" y="53754"/>
                  </a:lnTo>
                  <a:lnTo>
                    <a:pt x="8621" y="46401"/>
                  </a:lnTo>
                  <a:lnTo>
                    <a:pt x="13020" y="38915"/>
                  </a:lnTo>
                  <a:lnTo>
                    <a:pt x="27926" y="33694"/>
                  </a:lnTo>
                  <a:lnTo>
                    <a:pt x="44183" y="11038"/>
                  </a:lnTo>
                  <a:lnTo>
                    <a:pt x="44793" y="6294"/>
                  </a:lnTo>
                  <a:lnTo>
                    <a:pt x="50437" y="2174"/>
                  </a:lnTo>
                  <a:lnTo>
                    <a:pt x="57300" y="10561"/>
                  </a:lnTo>
                  <a:lnTo>
                    <a:pt x="68775" y="12614"/>
                  </a:lnTo>
                  <a:lnTo>
                    <a:pt x="76194" y="11793"/>
                  </a:lnTo>
                  <a:lnTo>
                    <a:pt x="93710" y="25678"/>
                  </a:lnTo>
                  <a:lnTo>
                    <a:pt x="106761" y="40253"/>
                  </a:lnTo>
                  <a:lnTo>
                    <a:pt x="118991" y="47461"/>
                  </a:lnTo>
                  <a:lnTo>
                    <a:pt x="132108" y="50760"/>
                  </a:lnTo>
                  <a:lnTo>
                    <a:pt x="149332" y="46295"/>
                  </a:lnTo>
                  <a:lnTo>
                    <a:pt x="170902" y="48282"/>
                  </a:lnTo>
                  <a:lnTo>
                    <a:pt x="178945" y="47527"/>
                  </a:lnTo>
                  <a:lnTo>
                    <a:pt x="191718" y="40253"/>
                  </a:lnTo>
                  <a:lnTo>
                    <a:pt x="199668" y="40597"/>
                  </a:lnTo>
                  <a:lnTo>
                    <a:pt x="212095" y="32966"/>
                  </a:lnTo>
                  <a:lnTo>
                    <a:pt x="227081" y="17238"/>
                  </a:lnTo>
                  <a:lnTo>
                    <a:pt x="227902" y="14151"/>
                  </a:lnTo>
                  <a:lnTo>
                    <a:pt x="238502" y="5632"/>
                  </a:lnTo>
                  <a:lnTo>
                    <a:pt x="252229" y="3976"/>
                  </a:lnTo>
                  <a:lnTo>
                    <a:pt x="267624" y="9819"/>
                  </a:lnTo>
                  <a:lnTo>
                    <a:pt x="285207" y="955"/>
                  </a:lnTo>
                  <a:lnTo>
                    <a:pt x="295303" y="-370"/>
                  </a:lnTo>
                  <a:lnTo>
                    <a:pt x="308553" y="5195"/>
                  </a:lnTo>
                  <a:lnTo>
                    <a:pt x="328427" y="7036"/>
                  </a:lnTo>
                  <a:lnTo>
                    <a:pt x="330282" y="8480"/>
                  </a:lnTo>
                  <a:lnTo>
                    <a:pt x="330282" y="8480"/>
                  </a:lnTo>
                  <a:lnTo>
                    <a:pt x="311189" y="42558"/>
                  </a:lnTo>
                  <a:lnTo>
                    <a:pt x="280026" y="77816"/>
                  </a:lnTo>
                  <a:lnTo>
                    <a:pt x="255435" y="102407"/>
                  </a:lnTo>
                  <a:lnTo>
                    <a:pt x="234527" y="133861"/>
                  </a:lnTo>
                  <a:lnTo>
                    <a:pt x="211645" y="153643"/>
                  </a:lnTo>
                  <a:lnTo>
                    <a:pt x="204782" y="167582"/>
                  </a:lnTo>
                  <a:lnTo>
                    <a:pt x="195706" y="179877"/>
                  </a:lnTo>
                  <a:lnTo>
                    <a:pt x="195706" y="179877"/>
                  </a:lnTo>
                  <a:lnTo>
                    <a:pt x="191585" y="170881"/>
                  </a:lnTo>
                  <a:lnTo>
                    <a:pt x="166927" y="155564"/>
                  </a:lnTo>
                  <a:lnTo>
                    <a:pt x="163761" y="155352"/>
                  </a:lnTo>
                  <a:lnTo>
                    <a:pt x="152366" y="149933"/>
                  </a:lnTo>
                  <a:lnTo>
                    <a:pt x="140269" y="139969"/>
                  </a:lnTo>
                  <a:lnTo>
                    <a:pt x="131339" y="123143"/>
                  </a:lnTo>
                  <a:lnTo>
                    <a:pt x="94108" y="102049"/>
                  </a:lnTo>
                  <a:lnTo>
                    <a:pt x="68828" y="95530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EAE2F678-2900-E8AE-55C4-EE1E03DB7E09}"/>
                </a:ext>
              </a:extLst>
            </p:cNvPr>
            <p:cNvSpPr/>
            <p:nvPr/>
          </p:nvSpPr>
          <p:spPr>
            <a:xfrm>
              <a:off x="5519585" y="-994800"/>
              <a:ext cx="1868723" cy="1290497"/>
            </a:xfrm>
            <a:custGeom>
              <a:avLst/>
              <a:gdLst>
                <a:gd name="connsiteX0" fmla="*/ 1116686 w 1868723"/>
                <a:gd name="connsiteY0" fmla="*/ -370 h 1290497"/>
                <a:gd name="connsiteX1" fmla="*/ 1121628 w 1868723"/>
                <a:gd name="connsiteY1" fmla="*/ 4929 h 1290497"/>
                <a:gd name="connsiteX2" fmla="*/ 1126782 w 1868723"/>
                <a:gd name="connsiteY2" fmla="*/ 7261 h 1290497"/>
                <a:gd name="connsiteX3" fmla="*/ 1130969 w 1868723"/>
                <a:gd name="connsiteY3" fmla="*/ 7328 h 1290497"/>
                <a:gd name="connsiteX4" fmla="*/ 1138733 w 1868723"/>
                <a:gd name="connsiteY4" fmla="*/ 4452 h 1290497"/>
                <a:gd name="connsiteX5" fmla="*/ 1143066 w 1868723"/>
                <a:gd name="connsiteY5" fmla="*/ 5208 h 1290497"/>
                <a:gd name="connsiteX6" fmla="*/ 1143476 w 1868723"/>
                <a:gd name="connsiteY6" fmla="*/ 11833 h 1290497"/>
                <a:gd name="connsiteX7" fmla="*/ 1151784 w 1868723"/>
                <a:gd name="connsiteY7" fmla="*/ 19875 h 1290497"/>
                <a:gd name="connsiteX8" fmla="*/ 1158409 w 1868723"/>
                <a:gd name="connsiteY8" fmla="*/ 22419 h 1290497"/>
                <a:gd name="connsiteX9" fmla="*/ 1164450 w 1868723"/>
                <a:gd name="connsiteY9" fmla="*/ 20975 h 1290497"/>
                <a:gd name="connsiteX10" fmla="*/ 1173805 w 1868723"/>
                <a:gd name="connsiteY10" fmla="*/ 21730 h 1290497"/>
                <a:gd name="connsiteX11" fmla="*/ 1187200 w 1868723"/>
                <a:gd name="connsiteY11" fmla="*/ 28249 h 1290497"/>
                <a:gd name="connsiteX12" fmla="*/ 1190565 w 1868723"/>
                <a:gd name="connsiteY12" fmla="*/ 32793 h 1290497"/>
                <a:gd name="connsiteX13" fmla="*/ 1184351 w 1868723"/>
                <a:gd name="connsiteY13" fmla="*/ 55609 h 1290497"/>
                <a:gd name="connsiteX14" fmla="*/ 1179475 w 1868723"/>
                <a:gd name="connsiteY14" fmla="*/ 65917 h 1290497"/>
                <a:gd name="connsiteX15" fmla="*/ 1198224 w 1868723"/>
                <a:gd name="connsiteY15" fmla="*/ 91622 h 1290497"/>
                <a:gd name="connsiteX16" fmla="*/ 1209632 w 1868723"/>
                <a:gd name="connsiteY16" fmla="*/ 124322 h 1290497"/>
                <a:gd name="connsiteX17" fmla="*/ 1210957 w 1868723"/>
                <a:gd name="connsiteY17" fmla="*/ 139850 h 1290497"/>
                <a:gd name="connsiteX18" fmla="*/ 1216932 w 1868723"/>
                <a:gd name="connsiteY18" fmla="*/ 147535 h 1290497"/>
                <a:gd name="connsiteX19" fmla="*/ 1217277 w 1868723"/>
                <a:gd name="connsiteY19" fmla="*/ 150635 h 1290497"/>
                <a:gd name="connsiteX20" fmla="*/ 1206147 w 1868723"/>
                <a:gd name="connsiteY20" fmla="*/ 160665 h 1290497"/>
                <a:gd name="connsiteX21" fmla="*/ 1208625 w 1868723"/>
                <a:gd name="connsiteY21" fmla="*/ 171583 h 1290497"/>
                <a:gd name="connsiteX22" fmla="*/ 1213156 w 1868723"/>
                <a:gd name="connsiteY22" fmla="*/ 182434 h 1290497"/>
                <a:gd name="connsiteX23" fmla="*/ 1207856 w 1868723"/>
                <a:gd name="connsiteY23" fmla="*/ 203316 h 1290497"/>
                <a:gd name="connsiteX24" fmla="*/ 1203881 w 1868723"/>
                <a:gd name="connsiteY24" fmla="*/ 209940 h 1290497"/>
                <a:gd name="connsiteX25" fmla="*/ 1205882 w 1868723"/>
                <a:gd name="connsiteY25" fmla="*/ 244151 h 1290497"/>
                <a:gd name="connsiteX26" fmla="*/ 1211924 w 1868723"/>
                <a:gd name="connsiteY26" fmla="*/ 259057 h 1290497"/>
                <a:gd name="connsiteX27" fmla="*/ 1220311 w 1868723"/>
                <a:gd name="connsiteY27" fmla="*/ 264834 h 1290497"/>
                <a:gd name="connsiteX28" fmla="*/ 1224286 w 1868723"/>
                <a:gd name="connsiteY28" fmla="*/ 271008 h 1290497"/>
                <a:gd name="connsiteX29" fmla="*/ 1232050 w 1868723"/>
                <a:gd name="connsiteY29" fmla="*/ 300753 h 1290497"/>
                <a:gd name="connsiteX30" fmla="*/ 1231639 w 1868723"/>
                <a:gd name="connsiteY30" fmla="*/ 304728 h 1290497"/>
                <a:gd name="connsiteX31" fmla="*/ 1223809 w 1868723"/>
                <a:gd name="connsiteY31" fmla="*/ 313804 h 1290497"/>
                <a:gd name="connsiteX32" fmla="*/ 1211169 w 1868723"/>
                <a:gd name="connsiteY32" fmla="*/ 311525 h 1290497"/>
                <a:gd name="connsiteX33" fmla="*/ 1210201 w 1868723"/>
                <a:gd name="connsiteY33" fmla="*/ 319356 h 1290497"/>
                <a:gd name="connsiteX34" fmla="*/ 1244650 w 1868723"/>
                <a:gd name="connsiteY34" fmla="*/ 349724 h 1290497"/>
                <a:gd name="connsiteX35" fmla="*/ 1248228 w 1868723"/>
                <a:gd name="connsiteY35" fmla="*/ 350002 h 1290497"/>
                <a:gd name="connsiteX36" fmla="*/ 1261689 w 1868723"/>
                <a:gd name="connsiteY36" fmla="*/ 358998 h 1290497"/>
                <a:gd name="connsiteX37" fmla="*/ 1271852 w 1868723"/>
                <a:gd name="connsiteY37" fmla="*/ 370340 h 1290497"/>
                <a:gd name="connsiteX38" fmla="*/ 1279046 w 1868723"/>
                <a:gd name="connsiteY38" fmla="*/ 384332 h 1290497"/>
                <a:gd name="connsiteX39" fmla="*/ 1282690 w 1868723"/>
                <a:gd name="connsiteY39" fmla="*/ 384822 h 1290497"/>
                <a:gd name="connsiteX40" fmla="*/ 1291965 w 1868723"/>
                <a:gd name="connsiteY40" fmla="*/ 381934 h 1290497"/>
                <a:gd name="connsiteX41" fmla="*/ 1308182 w 1868723"/>
                <a:gd name="connsiteY41" fmla="*/ 389075 h 1290497"/>
                <a:gd name="connsiteX42" fmla="*/ 1305161 w 1868723"/>
                <a:gd name="connsiteY42" fmla="*/ 374580 h 1290497"/>
                <a:gd name="connsiteX43" fmla="*/ 1310302 w 1868723"/>
                <a:gd name="connsiteY43" fmla="*/ 358853 h 1290497"/>
                <a:gd name="connsiteX44" fmla="*/ 1312025 w 1868723"/>
                <a:gd name="connsiteY44" fmla="*/ 346928 h 1290497"/>
                <a:gd name="connsiteX45" fmla="*/ 1309481 w 1868723"/>
                <a:gd name="connsiteY45" fmla="*/ 334566 h 1290497"/>
                <a:gd name="connsiteX46" fmla="*/ 1315112 w 1868723"/>
                <a:gd name="connsiteY46" fmla="*/ 314162 h 1290497"/>
                <a:gd name="connsiteX47" fmla="*/ 1322121 w 1868723"/>
                <a:gd name="connsiteY47" fmla="*/ 305497 h 1290497"/>
                <a:gd name="connsiteX48" fmla="*/ 1330918 w 1868723"/>
                <a:gd name="connsiteY48" fmla="*/ 300767 h 1290497"/>
                <a:gd name="connsiteX49" fmla="*/ 1345268 w 1868723"/>
                <a:gd name="connsiteY49" fmla="*/ 295877 h 1290497"/>
                <a:gd name="connsiteX50" fmla="*/ 1349057 w 1868723"/>
                <a:gd name="connsiteY50" fmla="*/ 289769 h 1290497"/>
                <a:gd name="connsiteX51" fmla="*/ 1360041 w 1868723"/>
                <a:gd name="connsiteY51" fmla="*/ 289359 h 1290497"/>
                <a:gd name="connsiteX52" fmla="*/ 1379478 w 1868723"/>
                <a:gd name="connsiteY52" fmla="*/ 295745 h 1290497"/>
                <a:gd name="connsiteX53" fmla="*/ 1392330 w 1868723"/>
                <a:gd name="connsiteY53" fmla="*/ 309763 h 1290497"/>
                <a:gd name="connsiteX54" fmla="*/ 1398650 w 1868723"/>
                <a:gd name="connsiteY54" fmla="*/ 326987 h 1290497"/>
                <a:gd name="connsiteX55" fmla="*/ 1411158 w 1868723"/>
                <a:gd name="connsiteY55" fmla="*/ 328564 h 1290497"/>
                <a:gd name="connsiteX56" fmla="*/ 1419744 w 1868723"/>
                <a:gd name="connsiteY56" fmla="*/ 325411 h 1290497"/>
                <a:gd name="connsiteX57" fmla="*/ 1429429 w 1868723"/>
                <a:gd name="connsiteY57" fmla="*/ 315725 h 1290497"/>
                <a:gd name="connsiteX58" fmla="*/ 1443368 w 1868723"/>
                <a:gd name="connsiteY58" fmla="*/ 311949 h 1290497"/>
                <a:gd name="connsiteX59" fmla="*/ 1446256 w 1868723"/>
                <a:gd name="connsiteY59" fmla="*/ 309299 h 1290497"/>
                <a:gd name="connsiteX60" fmla="*/ 1446389 w 1868723"/>
                <a:gd name="connsiteY60" fmla="*/ 305656 h 1290497"/>
                <a:gd name="connsiteX61" fmla="*/ 1438558 w 1868723"/>
                <a:gd name="connsiteY61" fmla="*/ 295970 h 1290497"/>
                <a:gd name="connsiteX62" fmla="*/ 1436981 w 1868723"/>
                <a:gd name="connsiteY62" fmla="*/ 290949 h 1290497"/>
                <a:gd name="connsiteX63" fmla="*/ 1437737 w 1868723"/>
                <a:gd name="connsiteY63" fmla="*/ 286417 h 1290497"/>
                <a:gd name="connsiteX64" fmla="*/ 1445687 w 1868723"/>
                <a:gd name="connsiteY64" fmla="*/ 268279 h 1290497"/>
                <a:gd name="connsiteX65" fmla="*/ 1446177 w 1868723"/>
                <a:gd name="connsiteY65" fmla="*/ 260514 h 1290497"/>
                <a:gd name="connsiteX66" fmla="*/ 1457571 w 1868723"/>
                <a:gd name="connsiteY66" fmla="*/ 239699 h 1290497"/>
                <a:gd name="connsiteX67" fmla="*/ 1473577 w 1868723"/>
                <a:gd name="connsiteY67" fmla="*/ 217307 h 1290497"/>
                <a:gd name="connsiteX68" fmla="*/ 1473378 w 1868723"/>
                <a:gd name="connsiteY68" fmla="*/ 212643 h 1290497"/>
                <a:gd name="connsiteX69" fmla="*/ 1600402 w 1868723"/>
                <a:gd name="connsiteY69" fmla="*/ 213120 h 1290497"/>
                <a:gd name="connsiteX70" fmla="*/ 1600402 w 1868723"/>
                <a:gd name="connsiteY70" fmla="*/ 213120 h 1290497"/>
                <a:gd name="connsiteX71" fmla="*/ 1603145 w 1868723"/>
                <a:gd name="connsiteY71" fmla="*/ 246509 h 1290497"/>
                <a:gd name="connsiteX72" fmla="*/ 1600190 w 1868723"/>
                <a:gd name="connsiteY72" fmla="*/ 256460 h 1290497"/>
                <a:gd name="connsiteX73" fmla="*/ 1601422 w 1868723"/>
                <a:gd name="connsiteY73" fmla="*/ 272055 h 1290497"/>
                <a:gd name="connsiteX74" fmla="*/ 1603079 w 1868723"/>
                <a:gd name="connsiteY74" fmla="*/ 276732 h 1290497"/>
                <a:gd name="connsiteX75" fmla="*/ 1614751 w 1868723"/>
                <a:gd name="connsiteY75" fmla="*/ 282575 h 1290497"/>
                <a:gd name="connsiteX76" fmla="*/ 1615997 w 1868723"/>
                <a:gd name="connsiteY76" fmla="*/ 285384 h 1290497"/>
                <a:gd name="connsiteX77" fmla="*/ 1613585 w 1868723"/>
                <a:gd name="connsiteY77" fmla="*/ 290127 h 1290497"/>
                <a:gd name="connsiteX78" fmla="*/ 1613241 w 1868723"/>
                <a:gd name="connsiteY78" fmla="*/ 304622 h 1290497"/>
                <a:gd name="connsiteX79" fmla="*/ 1625815 w 1868723"/>
                <a:gd name="connsiteY79" fmla="*/ 318296 h 1290497"/>
                <a:gd name="connsiteX80" fmla="*/ 1628292 w 1868723"/>
                <a:gd name="connsiteY80" fmla="*/ 319621 h 1290497"/>
                <a:gd name="connsiteX81" fmla="*/ 1633102 w 1868723"/>
                <a:gd name="connsiteY81" fmla="*/ 318389 h 1290497"/>
                <a:gd name="connsiteX82" fmla="*/ 1645742 w 1868723"/>
                <a:gd name="connsiteY82" fmla="*/ 326842 h 1290497"/>
                <a:gd name="connsiteX83" fmla="*/ 1649518 w 1868723"/>
                <a:gd name="connsiteY83" fmla="*/ 339402 h 1290497"/>
                <a:gd name="connsiteX84" fmla="*/ 1649783 w 1868723"/>
                <a:gd name="connsiteY84" fmla="*/ 345802 h 1290497"/>
                <a:gd name="connsiteX85" fmla="*/ 1651850 w 1868723"/>
                <a:gd name="connsiteY85" fmla="*/ 348889 h 1290497"/>
                <a:gd name="connsiteX86" fmla="*/ 1683729 w 1868723"/>
                <a:gd name="connsiteY86" fmla="*/ 374792 h 1290497"/>
                <a:gd name="connsiteX87" fmla="*/ 1715183 w 1868723"/>
                <a:gd name="connsiteY87" fmla="*/ 392242 h 1290497"/>
                <a:gd name="connsiteX88" fmla="*/ 1719516 w 1868723"/>
                <a:gd name="connsiteY88" fmla="*/ 398416 h 1290497"/>
                <a:gd name="connsiteX89" fmla="*/ 1728791 w 1868723"/>
                <a:gd name="connsiteY89" fmla="*/ 405902 h 1290497"/>
                <a:gd name="connsiteX90" fmla="*/ 1741709 w 1868723"/>
                <a:gd name="connsiteY90" fmla="*/ 410513 h 1290497"/>
                <a:gd name="connsiteX91" fmla="*/ 1757993 w 1868723"/>
                <a:gd name="connsiteY91" fmla="*/ 419509 h 1290497"/>
                <a:gd name="connsiteX92" fmla="*/ 1773508 w 1868723"/>
                <a:gd name="connsiteY92" fmla="*/ 423975 h 1290497"/>
                <a:gd name="connsiteX93" fmla="*/ 1782783 w 1868723"/>
                <a:gd name="connsiteY93" fmla="*/ 425008 h 1290497"/>
                <a:gd name="connsiteX94" fmla="*/ 1791859 w 1868723"/>
                <a:gd name="connsiteY94" fmla="*/ 430639 h 1290497"/>
                <a:gd name="connsiteX95" fmla="*/ 1792402 w 1868723"/>
                <a:gd name="connsiteY95" fmla="*/ 434826 h 1290497"/>
                <a:gd name="connsiteX96" fmla="*/ 1801134 w 1868723"/>
                <a:gd name="connsiteY96" fmla="*/ 444034 h 1290497"/>
                <a:gd name="connsiteX97" fmla="*/ 1819683 w 1868723"/>
                <a:gd name="connsiteY97" fmla="*/ 453932 h 1290497"/>
                <a:gd name="connsiteX98" fmla="*/ 1827235 w 1868723"/>
                <a:gd name="connsiteY98" fmla="*/ 468838 h 1290497"/>
                <a:gd name="connsiteX99" fmla="*/ 1840087 w 1868723"/>
                <a:gd name="connsiteY99" fmla="*/ 474257 h 1290497"/>
                <a:gd name="connsiteX100" fmla="*/ 1845917 w 1868723"/>
                <a:gd name="connsiteY100" fmla="*/ 470070 h 1290497"/>
                <a:gd name="connsiteX101" fmla="*/ 1855404 w 1868723"/>
                <a:gd name="connsiteY101" fmla="*/ 467658 h 1290497"/>
                <a:gd name="connsiteX102" fmla="*/ 1856729 w 1868723"/>
                <a:gd name="connsiteY102" fmla="*/ 470958 h 1290497"/>
                <a:gd name="connsiteX103" fmla="*/ 1855841 w 1868723"/>
                <a:gd name="connsiteY103" fmla="*/ 476257 h 1290497"/>
                <a:gd name="connsiteX104" fmla="*/ 1868269 w 1868723"/>
                <a:gd name="connsiteY104" fmla="*/ 487732 h 1290497"/>
                <a:gd name="connsiteX105" fmla="*/ 1662900 w 1868723"/>
                <a:gd name="connsiteY105" fmla="*/ 929036 h 1290497"/>
                <a:gd name="connsiteX106" fmla="*/ 1657601 w 1868723"/>
                <a:gd name="connsiteY106" fmla="*/ 938033 h 1290497"/>
                <a:gd name="connsiteX107" fmla="*/ 1647650 w 1868723"/>
                <a:gd name="connsiteY107" fmla="*/ 945797 h 1290497"/>
                <a:gd name="connsiteX108" fmla="*/ 1643675 w 1868723"/>
                <a:gd name="connsiteY108" fmla="*/ 952422 h 1290497"/>
                <a:gd name="connsiteX109" fmla="*/ 1643463 w 1868723"/>
                <a:gd name="connsiteY109" fmla="*/ 960186 h 1290497"/>
                <a:gd name="connsiteX110" fmla="*/ 1649094 w 1868723"/>
                <a:gd name="connsiteY110" fmla="*/ 976191 h 1290497"/>
                <a:gd name="connsiteX111" fmla="*/ 1651744 w 1868723"/>
                <a:gd name="connsiteY111" fmla="*/ 980100 h 1290497"/>
                <a:gd name="connsiteX112" fmla="*/ 1659098 w 1868723"/>
                <a:gd name="connsiteY112" fmla="*/ 984075 h 1290497"/>
                <a:gd name="connsiteX113" fmla="*/ 1669949 w 1868723"/>
                <a:gd name="connsiteY113" fmla="*/ 994794 h 1290497"/>
                <a:gd name="connsiteX114" fmla="*/ 1674348 w 1868723"/>
                <a:gd name="connsiteY114" fmla="*/ 1003446 h 1290497"/>
                <a:gd name="connsiteX115" fmla="*/ 1675382 w 1868723"/>
                <a:gd name="connsiteY115" fmla="*/ 1016907 h 1290497"/>
                <a:gd name="connsiteX116" fmla="*/ 1679356 w 1868723"/>
                <a:gd name="connsiteY116" fmla="*/ 1020882 h 1290497"/>
                <a:gd name="connsiteX117" fmla="*/ 1679356 w 1868723"/>
                <a:gd name="connsiteY117" fmla="*/ 1020882 h 1290497"/>
                <a:gd name="connsiteX118" fmla="*/ 1671248 w 1868723"/>
                <a:gd name="connsiteY118" fmla="*/ 1029124 h 1290497"/>
                <a:gd name="connsiteX119" fmla="*/ 1669923 w 1868723"/>
                <a:gd name="connsiteY119" fmla="*/ 1033310 h 1290497"/>
                <a:gd name="connsiteX120" fmla="*/ 1669512 w 1868723"/>
                <a:gd name="connsiteY120" fmla="*/ 1038531 h 1290497"/>
                <a:gd name="connsiteX121" fmla="*/ 1671844 w 1868723"/>
                <a:gd name="connsiteY121" fmla="*/ 1044307 h 1290497"/>
                <a:gd name="connsiteX122" fmla="*/ 1669989 w 1868723"/>
                <a:gd name="connsiteY122" fmla="*/ 1051250 h 1290497"/>
                <a:gd name="connsiteX123" fmla="*/ 1661748 w 1868723"/>
                <a:gd name="connsiteY123" fmla="*/ 1063745 h 1290497"/>
                <a:gd name="connsiteX124" fmla="*/ 1655838 w 1868723"/>
                <a:gd name="connsiteY124" fmla="*/ 1068144 h 1290497"/>
                <a:gd name="connsiteX125" fmla="*/ 1652950 w 1868723"/>
                <a:gd name="connsiteY125" fmla="*/ 1073987 h 1290497"/>
                <a:gd name="connsiteX126" fmla="*/ 1653639 w 1868723"/>
                <a:gd name="connsiteY126" fmla="*/ 1079817 h 1290497"/>
                <a:gd name="connsiteX127" fmla="*/ 1658170 w 1868723"/>
                <a:gd name="connsiteY127" fmla="*/ 1089237 h 1290497"/>
                <a:gd name="connsiteX128" fmla="*/ 1661337 w 1868723"/>
                <a:gd name="connsiteY128" fmla="*/ 1102566 h 1290497"/>
                <a:gd name="connsiteX129" fmla="*/ 1651850 w 1868723"/>
                <a:gd name="connsiteY129" fmla="*/ 1131556 h 1290497"/>
                <a:gd name="connsiteX130" fmla="*/ 1643755 w 1868723"/>
                <a:gd name="connsiteY130" fmla="*/ 1167410 h 1290497"/>
                <a:gd name="connsiteX131" fmla="*/ 1635434 w 1868723"/>
                <a:gd name="connsiteY131" fmla="*/ 1172431 h 1290497"/>
                <a:gd name="connsiteX132" fmla="*/ 1306725 w 1868723"/>
                <a:gd name="connsiteY132" fmla="*/ 1174617 h 1290497"/>
                <a:gd name="connsiteX133" fmla="*/ 1306725 w 1868723"/>
                <a:gd name="connsiteY133" fmla="*/ 1174617 h 1290497"/>
                <a:gd name="connsiteX134" fmla="*/ 1307003 w 1868723"/>
                <a:gd name="connsiteY134" fmla="*/ 1169808 h 1290497"/>
                <a:gd name="connsiteX135" fmla="*/ 1304525 w 1868723"/>
                <a:gd name="connsiteY135" fmla="*/ 1167158 h 1290497"/>
                <a:gd name="connsiteX136" fmla="*/ 1294972 w 1868723"/>
                <a:gd name="connsiteY136" fmla="*/ 1165237 h 1290497"/>
                <a:gd name="connsiteX137" fmla="*/ 1281723 w 1868723"/>
                <a:gd name="connsiteY137" fmla="*/ 1172656 h 1290497"/>
                <a:gd name="connsiteX138" fmla="*/ 1278013 w 1868723"/>
                <a:gd name="connsiteY138" fmla="*/ 1184581 h 1290497"/>
                <a:gd name="connsiteX139" fmla="*/ 1273336 w 1868723"/>
                <a:gd name="connsiteY139" fmla="*/ 1185906 h 1290497"/>
                <a:gd name="connsiteX140" fmla="*/ 1251090 w 1868723"/>
                <a:gd name="connsiteY140" fmla="*/ 1175744 h 1290497"/>
                <a:gd name="connsiteX141" fmla="*/ 1246412 w 1868723"/>
                <a:gd name="connsiteY141" fmla="*/ 1155949 h 1290497"/>
                <a:gd name="connsiteX142" fmla="*/ 1242146 w 1868723"/>
                <a:gd name="connsiteY142" fmla="*/ 1154624 h 1290497"/>
                <a:gd name="connsiteX143" fmla="*/ 1235415 w 1868723"/>
                <a:gd name="connsiteY143" fmla="*/ 1155511 h 1290497"/>
                <a:gd name="connsiteX144" fmla="*/ 1232262 w 1868723"/>
                <a:gd name="connsiteY144" fmla="*/ 1154067 h 1290497"/>
                <a:gd name="connsiteX145" fmla="*/ 1223676 w 1868723"/>
                <a:gd name="connsiteY145" fmla="*/ 1131609 h 1290497"/>
                <a:gd name="connsiteX146" fmla="*/ 1206226 w 1868723"/>
                <a:gd name="connsiteY146" fmla="*/ 1124878 h 1290497"/>
                <a:gd name="connsiteX147" fmla="*/ 1197084 w 1868723"/>
                <a:gd name="connsiteY147" fmla="*/ 1116147 h 1290497"/>
                <a:gd name="connsiteX148" fmla="*/ 1191586 w 1868723"/>
                <a:gd name="connsiteY148" fmla="*/ 1103030 h 1290497"/>
                <a:gd name="connsiteX149" fmla="*/ 1188499 w 1868723"/>
                <a:gd name="connsiteY149" fmla="*/ 1099664 h 1290497"/>
                <a:gd name="connsiteX150" fmla="*/ 1173725 w 1868723"/>
                <a:gd name="connsiteY150" fmla="*/ 1091900 h 1290497"/>
                <a:gd name="connsiteX151" fmla="*/ 1099607 w 1868723"/>
                <a:gd name="connsiteY151" fmla="*/ 1092311 h 1290497"/>
                <a:gd name="connsiteX152" fmla="*/ 1090134 w 1868723"/>
                <a:gd name="connsiteY152" fmla="*/ 1109893 h 1290497"/>
                <a:gd name="connsiteX153" fmla="*/ 1078315 w 1868723"/>
                <a:gd name="connsiteY153" fmla="*/ 1113338 h 1290497"/>
                <a:gd name="connsiteX154" fmla="*/ 1078924 w 1868723"/>
                <a:gd name="connsiteY154" fmla="*/ 1121367 h 1290497"/>
                <a:gd name="connsiteX155" fmla="*/ 1077149 w 1868723"/>
                <a:gd name="connsiteY155" fmla="*/ 1122878 h 1290497"/>
                <a:gd name="connsiteX156" fmla="*/ 1060110 w 1868723"/>
                <a:gd name="connsiteY156" fmla="*/ 1126521 h 1290497"/>
                <a:gd name="connsiteX157" fmla="*/ 1051935 w 1868723"/>
                <a:gd name="connsiteY157" fmla="*/ 1137439 h 1290497"/>
                <a:gd name="connsiteX158" fmla="*/ 1051590 w 1868723"/>
                <a:gd name="connsiteY158" fmla="*/ 1142050 h 1290497"/>
                <a:gd name="connsiteX159" fmla="*/ 1057765 w 1868723"/>
                <a:gd name="connsiteY159" fmla="*/ 1146859 h 1290497"/>
                <a:gd name="connsiteX160" fmla="*/ 1058944 w 1868723"/>
                <a:gd name="connsiteY160" fmla="*/ 1149947 h 1290497"/>
                <a:gd name="connsiteX161" fmla="*/ 1056466 w 1868723"/>
                <a:gd name="connsiteY161" fmla="*/ 1156956 h 1290497"/>
                <a:gd name="connsiteX162" fmla="*/ 1050901 w 1868723"/>
                <a:gd name="connsiteY162" fmla="*/ 1164905 h 1290497"/>
                <a:gd name="connsiteX163" fmla="*/ 1036751 w 1868723"/>
                <a:gd name="connsiteY163" fmla="*/ 1173226 h 1290497"/>
                <a:gd name="connsiteX164" fmla="*/ 1035996 w 1868723"/>
                <a:gd name="connsiteY164" fmla="*/ 1185654 h 1290497"/>
                <a:gd name="connsiteX165" fmla="*/ 1037639 w 1868723"/>
                <a:gd name="connsiteY165" fmla="*/ 1195684 h 1290497"/>
                <a:gd name="connsiteX166" fmla="*/ 1011060 w 1868723"/>
                <a:gd name="connsiteY166" fmla="*/ 1192518 h 1290497"/>
                <a:gd name="connsiteX167" fmla="*/ 996485 w 1868723"/>
                <a:gd name="connsiteY167" fmla="*/ 1195167 h 1290497"/>
                <a:gd name="connsiteX168" fmla="*/ 988244 w 1868723"/>
                <a:gd name="connsiteY168" fmla="*/ 1202508 h 1290497"/>
                <a:gd name="connsiteX169" fmla="*/ 975948 w 1868723"/>
                <a:gd name="connsiteY169" fmla="*/ 1201819 h 1290497"/>
                <a:gd name="connsiteX170" fmla="*/ 970185 w 1868723"/>
                <a:gd name="connsiteY170" fmla="*/ 1198043 h 1290497"/>
                <a:gd name="connsiteX171" fmla="*/ 967018 w 1868723"/>
                <a:gd name="connsiteY171" fmla="*/ 1197910 h 1290497"/>
                <a:gd name="connsiteX172" fmla="*/ 955001 w 1868723"/>
                <a:gd name="connsiteY172" fmla="*/ 1206562 h 1290497"/>
                <a:gd name="connsiteX173" fmla="*/ 951357 w 1868723"/>
                <a:gd name="connsiteY173" fmla="*/ 1212339 h 1290497"/>
                <a:gd name="connsiteX174" fmla="*/ 953146 w 1868723"/>
                <a:gd name="connsiteY174" fmla="*/ 1224356 h 1290497"/>
                <a:gd name="connsiteX175" fmla="*/ 935696 w 1868723"/>
                <a:gd name="connsiteY175" fmla="*/ 1246059 h 1290497"/>
                <a:gd name="connsiteX176" fmla="*/ 931019 w 1868723"/>
                <a:gd name="connsiteY176" fmla="*/ 1246616 h 1290497"/>
                <a:gd name="connsiteX177" fmla="*/ 926355 w 1868723"/>
                <a:gd name="connsiteY177" fmla="*/ 1242972 h 1290497"/>
                <a:gd name="connsiteX178" fmla="*/ 921956 w 1868723"/>
                <a:gd name="connsiteY178" fmla="*/ 1227444 h 1290497"/>
                <a:gd name="connsiteX179" fmla="*/ 919306 w 1868723"/>
                <a:gd name="connsiteY179" fmla="*/ 1226834 h 1290497"/>
                <a:gd name="connsiteX180" fmla="*/ 906666 w 1868723"/>
                <a:gd name="connsiteY180" fmla="*/ 1233843 h 1290497"/>
                <a:gd name="connsiteX181" fmla="*/ 897736 w 1868723"/>
                <a:gd name="connsiteY181" fmla="*/ 1242151 h 1290497"/>
                <a:gd name="connsiteX182" fmla="*/ 888329 w 1868723"/>
                <a:gd name="connsiteY182" fmla="*/ 1244801 h 1290497"/>
                <a:gd name="connsiteX183" fmla="*/ 883029 w 1868723"/>
                <a:gd name="connsiteY183" fmla="*/ 1243913 h 1290497"/>
                <a:gd name="connsiteX184" fmla="*/ 875609 w 1868723"/>
                <a:gd name="connsiteY184" fmla="*/ 1247344 h 1290497"/>
                <a:gd name="connsiteX185" fmla="*/ 872800 w 1868723"/>
                <a:gd name="connsiteY185" fmla="*/ 1250988 h 1290497"/>
                <a:gd name="connsiteX186" fmla="*/ 871899 w 1868723"/>
                <a:gd name="connsiteY186" fmla="*/ 1255930 h 1290497"/>
                <a:gd name="connsiteX187" fmla="*/ 863526 w 1868723"/>
                <a:gd name="connsiteY187" fmla="*/ 1261363 h 1290497"/>
                <a:gd name="connsiteX188" fmla="*/ 860982 w 1868723"/>
                <a:gd name="connsiteY188" fmla="*/ 1261495 h 1290497"/>
                <a:gd name="connsiteX189" fmla="*/ 845082 w 1868723"/>
                <a:gd name="connsiteY189" fmla="*/ 1245490 h 1290497"/>
                <a:gd name="connsiteX190" fmla="*/ 840140 w 1868723"/>
                <a:gd name="connsiteY190" fmla="*/ 1242946 h 1290497"/>
                <a:gd name="connsiteX191" fmla="*/ 820425 w 1868723"/>
                <a:gd name="connsiteY191" fmla="*/ 1245211 h 1290497"/>
                <a:gd name="connsiteX192" fmla="*/ 793223 w 1868723"/>
                <a:gd name="connsiteY192" fmla="*/ 1243423 h 1290497"/>
                <a:gd name="connsiteX193" fmla="*/ 794323 w 1868723"/>
                <a:gd name="connsiteY193" fmla="*/ 1252287 h 1290497"/>
                <a:gd name="connsiteX194" fmla="*/ 793289 w 1868723"/>
                <a:gd name="connsiteY194" fmla="*/ 1256142 h 1290497"/>
                <a:gd name="connsiteX195" fmla="*/ 782690 w 1868723"/>
                <a:gd name="connsiteY195" fmla="*/ 1268570 h 1290497"/>
                <a:gd name="connsiteX196" fmla="*/ 769506 w 1868723"/>
                <a:gd name="connsiteY196" fmla="*/ 1272545 h 1290497"/>
                <a:gd name="connsiteX197" fmla="*/ 747115 w 1868723"/>
                <a:gd name="connsiteY197" fmla="*/ 1290127 h 1290497"/>
                <a:gd name="connsiteX198" fmla="*/ 747115 w 1868723"/>
                <a:gd name="connsiteY198" fmla="*/ 1290127 h 1290497"/>
                <a:gd name="connsiteX199" fmla="*/ 551259 w 1868723"/>
                <a:gd name="connsiteY199" fmla="*/ 1206801 h 1290497"/>
                <a:gd name="connsiteX200" fmla="*/ 369620 w 1868723"/>
                <a:gd name="connsiteY200" fmla="*/ 1109456 h 1290497"/>
                <a:gd name="connsiteX201" fmla="*/ 286227 w 1868723"/>
                <a:gd name="connsiteY201" fmla="*/ 1087885 h 1290497"/>
                <a:gd name="connsiteX202" fmla="*/ 123694 w 1868723"/>
                <a:gd name="connsiteY202" fmla="*/ 1048998 h 1290497"/>
                <a:gd name="connsiteX203" fmla="*/ 22 w 1868723"/>
                <a:gd name="connsiteY203" fmla="*/ 997656 h 1290497"/>
                <a:gd name="connsiteX204" fmla="*/ 22 w 1868723"/>
                <a:gd name="connsiteY204" fmla="*/ 997656 h 1290497"/>
                <a:gd name="connsiteX205" fmla="*/ -455 w 1868723"/>
                <a:gd name="connsiteY205" fmla="*/ 993191 h 1290497"/>
                <a:gd name="connsiteX206" fmla="*/ 4342 w 1868723"/>
                <a:gd name="connsiteY206" fmla="*/ 973131 h 1290497"/>
                <a:gd name="connsiteX207" fmla="*/ 12729 w 1868723"/>
                <a:gd name="connsiteY207" fmla="*/ 963511 h 1290497"/>
                <a:gd name="connsiteX208" fmla="*/ 46529 w 1868723"/>
                <a:gd name="connsiteY208" fmla="*/ 939662 h 1290497"/>
                <a:gd name="connsiteX209" fmla="*/ 62057 w 1868723"/>
                <a:gd name="connsiteY209" fmla="*/ 938019 h 1290497"/>
                <a:gd name="connsiteX210" fmla="*/ 65277 w 1868723"/>
                <a:gd name="connsiteY210" fmla="*/ 935952 h 1290497"/>
                <a:gd name="connsiteX211" fmla="*/ 72021 w 1868723"/>
                <a:gd name="connsiteY211" fmla="*/ 925233 h 1290497"/>
                <a:gd name="connsiteX212" fmla="*/ 72564 w 1868723"/>
                <a:gd name="connsiteY212" fmla="*/ 918158 h 1290497"/>
                <a:gd name="connsiteX213" fmla="*/ 60639 w 1868723"/>
                <a:gd name="connsiteY213" fmla="*/ 887313 h 1290497"/>
                <a:gd name="connsiteX214" fmla="*/ 63289 w 1868723"/>
                <a:gd name="connsiteY214" fmla="*/ 879138 h 1290497"/>
                <a:gd name="connsiteX215" fmla="*/ 71398 w 1868723"/>
                <a:gd name="connsiteY215" fmla="*/ 864100 h 1290497"/>
                <a:gd name="connsiteX216" fmla="*/ 80183 w 1868723"/>
                <a:gd name="connsiteY216" fmla="*/ 855037 h 1290497"/>
                <a:gd name="connsiteX217" fmla="*/ 86503 w 1868723"/>
                <a:gd name="connsiteY217" fmla="*/ 846438 h 1290497"/>
                <a:gd name="connsiteX218" fmla="*/ 89391 w 1868723"/>
                <a:gd name="connsiteY218" fmla="*/ 839707 h 1290497"/>
                <a:gd name="connsiteX219" fmla="*/ 91458 w 1868723"/>
                <a:gd name="connsiteY219" fmla="*/ 827783 h 1290497"/>
                <a:gd name="connsiteX220" fmla="*/ 89457 w 1868723"/>
                <a:gd name="connsiteY220" fmla="*/ 818720 h 1290497"/>
                <a:gd name="connsiteX221" fmla="*/ 94068 w 1868723"/>
                <a:gd name="connsiteY221" fmla="*/ 804702 h 1290497"/>
                <a:gd name="connsiteX222" fmla="*/ 96188 w 1868723"/>
                <a:gd name="connsiteY222" fmla="*/ 788802 h 1290497"/>
                <a:gd name="connsiteX223" fmla="*/ 101210 w 1868723"/>
                <a:gd name="connsiteY223" fmla="*/ 783661 h 1290497"/>
                <a:gd name="connsiteX224" fmla="*/ 126384 w 1868723"/>
                <a:gd name="connsiteY224" fmla="*/ 772452 h 1290497"/>
                <a:gd name="connsiteX225" fmla="*/ 141422 w 1868723"/>
                <a:gd name="connsiteY225" fmla="*/ 764012 h 1290497"/>
                <a:gd name="connsiteX226" fmla="*/ 149372 w 1868723"/>
                <a:gd name="connsiteY226" fmla="*/ 756858 h 1290497"/>
                <a:gd name="connsiteX227" fmla="*/ 152393 w 1868723"/>
                <a:gd name="connsiteY227" fmla="*/ 747252 h 1290497"/>
                <a:gd name="connsiteX228" fmla="*/ 157759 w 1868723"/>
                <a:gd name="connsiteY228" fmla="*/ 744708 h 1290497"/>
                <a:gd name="connsiteX229" fmla="*/ 167444 w 1868723"/>
                <a:gd name="connsiteY229" fmla="*/ 743952 h 1290497"/>
                <a:gd name="connsiteX230" fmla="*/ 178773 w 1868723"/>
                <a:gd name="connsiteY230" fmla="*/ 737566 h 1290497"/>
                <a:gd name="connsiteX231" fmla="*/ 203099 w 1868723"/>
                <a:gd name="connsiteY231" fmla="*/ 718805 h 1290497"/>
                <a:gd name="connsiteX232" fmla="*/ 219714 w 1868723"/>
                <a:gd name="connsiteY232" fmla="*/ 715850 h 1290497"/>
                <a:gd name="connsiteX233" fmla="*/ 230089 w 1868723"/>
                <a:gd name="connsiteY233" fmla="*/ 717851 h 1290497"/>
                <a:gd name="connsiteX234" fmla="*/ 258880 w 1868723"/>
                <a:gd name="connsiteY234" fmla="*/ 709464 h 1290497"/>
                <a:gd name="connsiteX235" fmla="*/ 269188 w 1868723"/>
                <a:gd name="connsiteY235" fmla="*/ 704164 h 1290497"/>
                <a:gd name="connsiteX236" fmla="*/ 281683 w 1868723"/>
                <a:gd name="connsiteY236" fmla="*/ 701686 h 1290497"/>
                <a:gd name="connsiteX237" fmla="*/ 304565 w 1868723"/>
                <a:gd name="connsiteY237" fmla="*/ 704336 h 1290497"/>
                <a:gd name="connsiteX238" fmla="*/ 313495 w 1868723"/>
                <a:gd name="connsiteY238" fmla="*/ 693418 h 1290497"/>
                <a:gd name="connsiteX239" fmla="*/ 317814 w 1868723"/>
                <a:gd name="connsiteY239" fmla="*/ 683455 h 1290497"/>
                <a:gd name="connsiteX240" fmla="*/ 325313 w 1868723"/>
                <a:gd name="connsiteY240" fmla="*/ 679268 h 1290497"/>
                <a:gd name="connsiteX241" fmla="*/ 340007 w 1868723"/>
                <a:gd name="connsiteY241" fmla="*/ 680593 h 1290497"/>
                <a:gd name="connsiteX242" fmla="*/ 344406 w 1868723"/>
                <a:gd name="connsiteY242" fmla="*/ 684303 h 1290497"/>
                <a:gd name="connsiteX243" fmla="*/ 353469 w 1868723"/>
                <a:gd name="connsiteY243" fmla="*/ 682660 h 1290497"/>
                <a:gd name="connsiteX244" fmla="*/ 361034 w 1868723"/>
                <a:gd name="connsiteY244" fmla="*/ 677572 h 1290497"/>
                <a:gd name="connsiteX245" fmla="*/ 372774 w 1868723"/>
                <a:gd name="connsiteY245" fmla="*/ 678393 h 1290497"/>
                <a:gd name="connsiteX246" fmla="*/ 374907 w 1868723"/>
                <a:gd name="connsiteY246" fmla="*/ 682037 h 1290497"/>
                <a:gd name="connsiteX247" fmla="*/ 374774 w 1868723"/>
                <a:gd name="connsiteY247" fmla="*/ 690146 h 1290497"/>
                <a:gd name="connsiteX248" fmla="*/ 385824 w 1868723"/>
                <a:gd name="connsiteY248" fmla="*/ 699010 h 1290497"/>
                <a:gd name="connsiteX249" fmla="*/ 405275 w 1868723"/>
                <a:gd name="connsiteY249" fmla="*/ 699553 h 1290497"/>
                <a:gd name="connsiteX250" fmla="*/ 409250 w 1868723"/>
                <a:gd name="connsiteY250" fmla="*/ 696810 h 1290497"/>
                <a:gd name="connsiteX251" fmla="*/ 412416 w 1868723"/>
                <a:gd name="connsiteY251" fmla="*/ 691510 h 1290497"/>
                <a:gd name="connsiteX252" fmla="*/ 411661 w 1868723"/>
                <a:gd name="connsiteY252" fmla="*/ 688860 h 1290497"/>
                <a:gd name="connsiteX253" fmla="*/ 419690 w 1868723"/>
                <a:gd name="connsiteY253" fmla="*/ 655061 h 1290497"/>
                <a:gd name="connsiteX254" fmla="*/ 465521 w 1868723"/>
                <a:gd name="connsiteY254" fmla="*/ 399662 h 1290497"/>
                <a:gd name="connsiteX255" fmla="*/ 473470 w 1868723"/>
                <a:gd name="connsiteY255" fmla="*/ 379602 h 1290497"/>
                <a:gd name="connsiteX256" fmla="*/ 466660 w 1868723"/>
                <a:gd name="connsiteY256" fmla="*/ 345524 h 1290497"/>
                <a:gd name="connsiteX257" fmla="*/ 467495 w 1868723"/>
                <a:gd name="connsiteY257" fmla="*/ 343735 h 1290497"/>
                <a:gd name="connsiteX258" fmla="*/ 458644 w 1868723"/>
                <a:gd name="connsiteY258" fmla="*/ 336501 h 1290497"/>
                <a:gd name="connsiteX259" fmla="*/ 448468 w 1868723"/>
                <a:gd name="connsiteY259" fmla="*/ 317607 h 1290497"/>
                <a:gd name="connsiteX260" fmla="*/ 448190 w 1868723"/>
                <a:gd name="connsiteY260" fmla="*/ 314241 h 1290497"/>
                <a:gd name="connsiteX261" fmla="*/ 452669 w 1868723"/>
                <a:gd name="connsiteY261" fmla="*/ 304702 h 1290497"/>
                <a:gd name="connsiteX262" fmla="*/ 449091 w 1868723"/>
                <a:gd name="connsiteY262" fmla="*/ 292472 h 1290497"/>
                <a:gd name="connsiteX263" fmla="*/ 446547 w 1868723"/>
                <a:gd name="connsiteY263" fmla="*/ 289730 h 1290497"/>
                <a:gd name="connsiteX264" fmla="*/ 434874 w 1868723"/>
                <a:gd name="connsiteY264" fmla="*/ 285675 h 1290497"/>
                <a:gd name="connsiteX265" fmla="*/ 414059 w 1868723"/>
                <a:gd name="connsiteY265" fmla="*/ 269537 h 1290497"/>
                <a:gd name="connsiteX266" fmla="*/ 400730 w 1868723"/>
                <a:gd name="connsiteY266" fmla="*/ 253876 h 1290497"/>
                <a:gd name="connsiteX267" fmla="*/ 402055 w 1868723"/>
                <a:gd name="connsiteY267" fmla="*/ 174816 h 1290497"/>
                <a:gd name="connsiteX268" fmla="*/ 428780 w 1868723"/>
                <a:gd name="connsiteY268" fmla="*/ 173027 h 1290497"/>
                <a:gd name="connsiteX269" fmla="*/ 440810 w 1868723"/>
                <a:gd name="connsiteY269" fmla="*/ 164985 h 1290497"/>
                <a:gd name="connsiteX270" fmla="*/ 464845 w 1868723"/>
                <a:gd name="connsiteY270" fmla="*/ 158665 h 1290497"/>
                <a:gd name="connsiteX271" fmla="*/ 483262 w 1868723"/>
                <a:gd name="connsiteY271" fmla="*/ 170761 h 1290497"/>
                <a:gd name="connsiteX272" fmla="*/ 491636 w 1868723"/>
                <a:gd name="connsiteY272" fmla="*/ 171517 h 1290497"/>
                <a:gd name="connsiteX273" fmla="*/ 500367 w 1868723"/>
                <a:gd name="connsiteY273" fmla="*/ 168562 h 1290497"/>
                <a:gd name="connsiteX274" fmla="*/ 497002 w 1868723"/>
                <a:gd name="connsiteY274" fmla="*/ 156955 h 1290497"/>
                <a:gd name="connsiteX275" fmla="*/ 499055 w 1868723"/>
                <a:gd name="connsiteY275" fmla="*/ 145137 h 1290497"/>
                <a:gd name="connsiteX276" fmla="*/ 489648 w 1868723"/>
                <a:gd name="connsiteY276" fmla="*/ 130708 h 1290497"/>
                <a:gd name="connsiteX277" fmla="*/ 485673 w 1868723"/>
                <a:gd name="connsiteY277" fmla="*/ 126998 h 1290497"/>
                <a:gd name="connsiteX278" fmla="*/ 477724 w 1868723"/>
                <a:gd name="connsiteY278" fmla="*/ 122877 h 1290497"/>
                <a:gd name="connsiteX279" fmla="*/ 467349 w 1868723"/>
                <a:gd name="connsiteY279" fmla="*/ 126521 h 1290497"/>
                <a:gd name="connsiteX280" fmla="*/ 448296 w 1868723"/>
                <a:gd name="connsiteY280" fmla="*/ 122321 h 1290497"/>
                <a:gd name="connsiteX281" fmla="*/ 423771 w 1868723"/>
                <a:gd name="connsiteY281" fmla="*/ 122944 h 1290497"/>
                <a:gd name="connsiteX282" fmla="*/ 423360 w 1868723"/>
                <a:gd name="connsiteY282" fmla="*/ 54933 h 1290497"/>
                <a:gd name="connsiteX283" fmla="*/ 429985 w 1868723"/>
                <a:gd name="connsiteY283" fmla="*/ 55212 h 1290497"/>
                <a:gd name="connsiteX284" fmla="*/ 439048 w 1868723"/>
                <a:gd name="connsiteY284" fmla="*/ 51237 h 1290497"/>
                <a:gd name="connsiteX285" fmla="*/ 454709 w 1868723"/>
                <a:gd name="connsiteY285" fmla="*/ 47116 h 1290497"/>
                <a:gd name="connsiteX286" fmla="*/ 474226 w 1868723"/>
                <a:gd name="connsiteY286" fmla="*/ 53092 h 1290497"/>
                <a:gd name="connsiteX287" fmla="*/ 604946 w 1868723"/>
                <a:gd name="connsiteY287" fmla="*/ 53502 h 1290497"/>
                <a:gd name="connsiteX288" fmla="*/ 601806 w 1868723"/>
                <a:gd name="connsiteY288" fmla="*/ 48984 h 1290497"/>
                <a:gd name="connsiteX289" fmla="*/ 596374 w 1868723"/>
                <a:gd name="connsiteY289" fmla="*/ 48030 h 1290497"/>
                <a:gd name="connsiteX290" fmla="*/ 593724 w 1868723"/>
                <a:gd name="connsiteY290" fmla="*/ 39776 h 1290497"/>
                <a:gd name="connsiteX291" fmla="*/ 600256 w 1868723"/>
                <a:gd name="connsiteY291" fmla="*/ 26526 h 1290497"/>
                <a:gd name="connsiteX292" fmla="*/ 610074 w 1868723"/>
                <a:gd name="connsiteY292" fmla="*/ 29269 h 1290497"/>
                <a:gd name="connsiteX293" fmla="*/ 614261 w 1868723"/>
                <a:gd name="connsiteY293" fmla="*/ 39710 h 1290497"/>
                <a:gd name="connsiteX294" fmla="*/ 620236 w 1868723"/>
                <a:gd name="connsiteY294" fmla="*/ 48786 h 1290497"/>
                <a:gd name="connsiteX295" fmla="*/ 624781 w 1868723"/>
                <a:gd name="connsiteY295" fmla="*/ 51184 h 1290497"/>
                <a:gd name="connsiteX296" fmla="*/ 630478 w 1868723"/>
                <a:gd name="connsiteY296" fmla="*/ 51250 h 1290497"/>
                <a:gd name="connsiteX297" fmla="*/ 641542 w 1868723"/>
                <a:gd name="connsiteY297" fmla="*/ 47063 h 1290497"/>
                <a:gd name="connsiteX298" fmla="*/ 654871 w 1868723"/>
                <a:gd name="connsiteY298" fmla="*/ 32701 h 1290497"/>
                <a:gd name="connsiteX299" fmla="*/ 657057 w 1868723"/>
                <a:gd name="connsiteY299" fmla="*/ 26937 h 1290497"/>
                <a:gd name="connsiteX300" fmla="*/ 665722 w 1868723"/>
                <a:gd name="connsiteY300" fmla="*/ 18418 h 1290497"/>
                <a:gd name="connsiteX301" fmla="*/ 683238 w 1868723"/>
                <a:gd name="connsiteY301" fmla="*/ 8865 h 1290497"/>
                <a:gd name="connsiteX302" fmla="*/ 692102 w 1868723"/>
                <a:gd name="connsiteY302" fmla="*/ 12031 h 1290497"/>
                <a:gd name="connsiteX303" fmla="*/ 700131 w 1868723"/>
                <a:gd name="connsiteY303" fmla="*/ 29746 h 1290497"/>
                <a:gd name="connsiteX304" fmla="*/ 711261 w 1868723"/>
                <a:gd name="connsiteY304" fmla="*/ 43420 h 1290497"/>
                <a:gd name="connsiteX305" fmla="*/ 716349 w 1868723"/>
                <a:gd name="connsiteY305" fmla="*/ 52350 h 1290497"/>
                <a:gd name="connsiteX306" fmla="*/ 720880 w 1868723"/>
                <a:gd name="connsiteY306" fmla="*/ 64579 h 1290497"/>
                <a:gd name="connsiteX307" fmla="*/ 722457 w 1868723"/>
                <a:gd name="connsiteY307" fmla="*/ 75179 h 1290497"/>
                <a:gd name="connsiteX308" fmla="*/ 719092 w 1868723"/>
                <a:gd name="connsiteY308" fmla="*/ 100115 h 1290497"/>
                <a:gd name="connsiteX309" fmla="*/ 720417 w 1868723"/>
                <a:gd name="connsiteY309" fmla="*/ 112198 h 1290497"/>
                <a:gd name="connsiteX310" fmla="*/ 742398 w 1868723"/>
                <a:gd name="connsiteY310" fmla="*/ 107044 h 1290497"/>
                <a:gd name="connsiteX311" fmla="*/ 799490 w 1868723"/>
                <a:gd name="connsiteY311" fmla="*/ 155551 h 1290497"/>
                <a:gd name="connsiteX312" fmla="*/ 804909 w 1868723"/>
                <a:gd name="connsiteY312" fmla="*/ 157472 h 1290497"/>
                <a:gd name="connsiteX313" fmla="*/ 822134 w 1868723"/>
                <a:gd name="connsiteY313" fmla="*/ 158916 h 1290497"/>
                <a:gd name="connsiteX314" fmla="*/ 837927 w 1868723"/>
                <a:gd name="connsiteY314" fmla="*/ 152053 h 1290497"/>
                <a:gd name="connsiteX315" fmla="*/ 849600 w 1868723"/>
                <a:gd name="connsiteY315" fmla="*/ 140367 h 1290497"/>
                <a:gd name="connsiteX316" fmla="*/ 864095 w 1868723"/>
                <a:gd name="connsiteY316" fmla="*/ 132417 h 1290497"/>
                <a:gd name="connsiteX317" fmla="*/ 879147 w 1868723"/>
                <a:gd name="connsiteY317" fmla="*/ 131662 h 1290497"/>
                <a:gd name="connsiteX318" fmla="*/ 882989 w 1868723"/>
                <a:gd name="connsiteY318" fmla="*/ 133649 h 1290497"/>
                <a:gd name="connsiteX319" fmla="*/ 888289 w 1868723"/>
                <a:gd name="connsiteY319" fmla="*/ 141069 h 1290497"/>
                <a:gd name="connsiteX320" fmla="*/ 888143 w 1868723"/>
                <a:gd name="connsiteY320" fmla="*/ 147694 h 1290497"/>
                <a:gd name="connsiteX321" fmla="*/ 880525 w 1868723"/>
                <a:gd name="connsiteY321" fmla="*/ 159367 h 1290497"/>
                <a:gd name="connsiteX322" fmla="*/ 883055 w 1868723"/>
                <a:gd name="connsiteY322" fmla="*/ 166098 h 1290497"/>
                <a:gd name="connsiteX323" fmla="*/ 887030 w 1868723"/>
                <a:gd name="connsiteY323" fmla="*/ 167952 h 1290497"/>
                <a:gd name="connsiteX324" fmla="*/ 896173 w 1868723"/>
                <a:gd name="connsiteY324" fmla="*/ 163010 h 1290497"/>
                <a:gd name="connsiteX325" fmla="*/ 900015 w 1868723"/>
                <a:gd name="connsiteY325" fmla="*/ 156757 h 1290497"/>
                <a:gd name="connsiteX326" fmla="*/ 901592 w 1868723"/>
                <a:gd name="connsiteY326" fmla="*/ 147893 h 1290497"/>
                <a:gd name="connsiteX327" fmla="*/ 908468 w 1868723"/>
                <a:gd name="connsiteY327" fmla="*/ 139943 h 1290497"/>
                <a:gd name="connsiteX328" fmla="*/ 911701 w 1868723"/>
                <a:gd name="connsiteY328" fmla="*/ 138366 h 1290497"/>
                <a:gd name="connsiteX329" fmla="*/ 918564 w 1868723"/>
                <a:gd name="connsiteY329" fmla="*/ 139598 h 1290497"/>
                <a:gd name="connsiteX330" fmla="*/ 922341 w 1868723"/>
                <a:gd name="connsiteY330" fmla="*/ 138366 h 1290497"/>
                <a:gd name="connsiteX331" fmla="*/ 925163 w 1868723"/>
                <a:gd name="connsiteY331" fmla="*/ 133835 h 1290497"/>
                <a:gd name="connsiteX332" fmla="*/ 928316 w 1868723"/>
                <a:gd name="connsiteY332" fmla="*/ 117935 h 1290497"/>
                <a:gd name="connsiteX333" fmla="*/ 931827 w 1868723"/>
                <a:gd name="connsiteY333" fmla="*/ 115391 h 1290497"/>
                <a:gd name="connsiteX334" fmla="*/ 942202 w 1868723"/>
                <a:gd name="connsiteY334" fmla="*/ 112914 h 1290497"/>
                <a:gd name="connsiteX335" fmla="*/ 962328 w 1868723"/>
                <a:gd name="connsiteY335" fmla="*/ 100764 h 1290497"/>
                <a:gd name="connsiteX336" fmla="*/ 968953 w 1868723"/>
                <a:gd name="connsiteY336" fmla="*/ 104540 h 1290497"/>
                <a:gd name="connsiteX337" fmla="*/ 975339 w 1868723"/>
                <a:gd name="connsiteY337" fmla="*/ 102539 h 1290497"/>
                <a:gd name="connsiteX338" fmla="*/ 986323 w 1868723"/>
                <a:gd name="connsiteY338" fmla="*/ 95398 h 1290497"/>
                <a:gd name="connsiteX339" fmla="*/ 993332 w 1868723"/>
                <a:gd name="connsiteY339" fmla="*/ 84334 h 1290497"/>
                <a:gd name="connsiteX340" fmla="*/ 1007827 w 1868723"/>
                <a:gd name="connsiteY340" fmla="*/ 76027 h 1290497"/>
                <a:gd name="connsiteX341" fmla="*/ 1021779 w 1868723"/>
                <a:gd name="connsiteY341" fmla="*/ 79803 h 1290497"/>
                <a:gd name="connsiteX342" fmla="*/ 1037983 w 1868723"/>
                <a:gd name="connsiteY342" fmla="*/ 68475 h 1290497"/>
                <a:gd name="connsiteX343" fmla="*/ 1041772 w 1868723"/>
                <a:gd name="connsiteY343" fmla="*/ 62843 h 1290497"/>
                <a:gd name="connsiteX344" fmla="*/ 1044793 w 1868723"/>
                <a:gd name="connsiteY344" fmla="*/ 44559 h 1290497"/>
                <a:gd name="connsiteX345" fmla="*/ 1044581 w 1868723"/>
                <a:gd name="connsiteY345" fmla="*/ 35708 h 1290497"/>
                <a:gd name="connsiteX346" fmla="*/ 1049881 w 1868723"/>
                <a:gd name="connsiteY346" fmla="*/ 29388 h 1290497"/>
                <a:gd name="connsiteX347" fmla="*/ 1056956 w 1868723"/>
                <a:gd name="connsiteY347" fmla="*/ 26500 h 1290497"/>
                <a:gd name="connsiteX348" fmla="*/ 1068881 w 1868723"/>
                <a:gd name="connsiteY348" fmla="*/ 26367 h 1290497"/>
                <a:gd name="connsiteX349" fmla="*/ 1078076 w 1868723"/>
                <a:gd name="connsiteY349" fmla="*/ 23717 h 1290497"/>
                <a:gd name="connsiteX350" fmla="*/ 1092227 w 1868723"/>
                <a:gd name="connsiteY350" fmla="*/ 12733 h 1290497"/>
                <a:gd name="connsiteX351" fmla="*/ 1098852 w 1868723"/>
                <a:gd name="connsiteY351" fmla="*/ 10190 h 1290497"/>
                <a:gd name="connsiteX352" fmla="*/ 1114513 w 1868723"/>
                <a:gd name="connsiteY352" fmla="*/ 8123 h 1290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</a:cxnLst>
              <a:rect l="l" t="t" r="r" b="b"/>
              <a:pathLst>
                <a:path w="1868723" h="1290497">
                  <a:moveTo>
                    <a:pt x="1116686" y="-370"/>
                  </a:moveTo>
                  <a:lnTo>
                    <a:pt x="1121628" y="4929"/>
                  </a:lnTo>
                  <a:lnTo>
                    <a:pt x="1126782" y="7261"/>
                  </a:lnTo>
                  <a:lnTo>
                    <a:pt x="1130969" y="7328"/>
                  </a:lnTo>
                  <a:lnTo>
                    <a:pt x="1138733" y="4452"/>
                  </a:lnTo>
                  <a:lnTo>
                    <a:pt x="1143066" y="5208"/>
                  </a:lnTo>
                  <a:lnTo>
                    <a:pt x="1143476" y="11833"/>
                  </a:lnTo>
                  <a:lnTo>
                    <a:pt x="1151784" y="19875"/>
                  </a:lnTo>
                  <a:lnTo>
                    <a:pt x="1158409" y="22419"/>
                  </a:lnTo>
                  <a:lnTo>
                    <a:pt x="1164450" y="20975"/>
                  </a:lnTo>
                  <a:lnTo>
                    <a:pt x="1173805" y="21730"/>
                  </a:lnTo>
                  <a:lnTo>
                    <a:pt x="1187200" y="28249"/>
                  </a:lnTo>
                  <a:lnTo>
                    <a:pt x="1190565" y="32793"/>
                  </a:lnTo>
                  <a:lnTo>
                    <a:pt x="1184351" y="55609"/>
                  </a:lnTo>
                  <a:lnTo>
                    <a:pt x="1179475" y="65917"/>
                  </a:lnTo>
                  <a:lnTo>
                    <a:pt x="1198224" y="91622"/>
                  </a:lnTo>
                  <a:lnTo>
                    <a:pt x="1209632" y="124322"/>
                  </a:lnTo>
                  <a:lnTo>
                    <a:pt x="1210957" y="139850"/>
                  </a:lnTo>
                  <a:lnTo>
                    <a:pt x="1216932" y="147535"/>
                  </a:lnTo>
                  <a:lnTo>
                    <a:pt x="1217277" y="150635"/>
                  </a:lnTo>
                  <a:lnTo>
                    <a:pt x="1206147" y="160665"/>
                  </a:lnTo>
                  <a:lnTo>
                    <a:pt x="1208625" y="171583"/>
                  </a:lnTo>
                  <a:lnTo>
                    <a:pt x="1213156" y="182434"/>
                  </a:lnTo>
                  <a:lnTo>
                    <a:pt x="1207856" y="203316"/>
                  </a:lnTo>
                  <a:lnTo>
                    <a:pt x="1203881" y="209940"/>
                  </a:lnTo>
                  <a:lnTo>
                    <a:pt x="1205882" y="244151"/>
                  </a:lnTo>
                  <a:lnTo>
                    <a:pt x="1211924" y="259057"/>
                  </a:lnTo>
                  <a:lnTo>
                    <a:pt x="1220311" y="264834"/>
                  </a:lnTo>
                  <a:lnTo>
                    <a:pt x="1224286" y="271008"/>
                  </a:lnTo>
                  <a:lnTo>
                    <a:pt x="1232050" y="300753"/>
                  </a:lnTo>
                  <a:lnTo>
                    <a:pt x="1231639" y="304728"/>
                  </a:lnTo>
                  <a:lnTo>
                    <a:pt x="1223809" y="313804"/>
                  </a:lnTo>
                  <a:lnTo>
                    <a:pt x="1211169" y="311525"/>
                  </a:lnTo>
                  <a:lnTo>
                    <a:pt x="1210201" y="319356"/>
                  </a:lnTo>
                  <a:lnTo>
                    <a:pt x="1244650" y="349724"/>
                  </a:lnTo>
                  <a:lnTo>
                    <a:pt x="1248228" y="350002"/>
                  </a:lnTo>
                  <a:lnTo>
                    <a:pt x="1261689" y="358998"/>
                  </a:lnTo>
                  <a:lnTo>
                    <a:pt x="1271852" y="370340"/>
                  </a:lnTo>
                  <a:lnTo>
                    <a:pt x="1279046" y="384332"/>
                  </a:lnTo>
                  <a:lnTo>
                    <a:pt x="1282690" y="384822"/>
                  </a:lnTo>
                  <a:lnTo>
                    <a:pt x="1291965" y="381934"/>
                  </a:lnTo>
                  <a:lnTo>
                    <a:pt x="1308182" y="389075"/>
                  </a:lnTo>
                  <a:lnTo>
                    <a:pt x="1305161" y="374580"/>
                  </a:lnTo>
                  <a:lnTo>
                    <a:pt x="1310302" y="358853"/>
                  </a:lnTo>
                  <a:lnTo>
                    <a:pt x="1312025" y="346928"/>
                  </a:lnTo>
                  <a:lnTo>
                    <a:pt x="1309481" y="334566"/>
                  </a:lnTo>
                  <a:lnTo>
                    <a:pt x="1315112" y="314162"/>
                  </a:lnTo>
                  <a:lnTo>
                    <a:pt x="1322121" y="305497"/>
                  </a:lnTo>
                  <a:lnTo>
                    <a:pt x="1330918" y="300767"/>
                  </a:lnTo>
                  <a:lnTo>
                    <a:pt x="1345268" y="295877"/>
                  </a:lnTo>
                  <a:lnTo>
                    <a:pt x="1349057" y="289769"/>
                  </a:lnTo>
                  <a:lnTo>
                    <a:pt x="1360041" y="289359"/>
                  </a:lnTo>
                  <a:lnTo>
                    <a:pt x="1379478" y="295745"/>
                  </a:lnTo>
                  <a:lnTo>
                    <a:pt x="1392330" y="309763"/>
                  </a:lnTo>
                  <a:lnTo>
                    <a:pt x="1398650" y="326987"/>
                  </a:lnTo>
                  <a:lnTo>
                    <a:pt x="1411158" y="328564"/>
                  </a:lnTo>
                  <a:lnTo>
                    <a:pt x="1419744" y="325411"/>
                  </a:lnTo>
                  <a:lnTo>
                    <a:pt x="1429429" y="315725"/>
                  </a:lnTo>
                  <a:lnTo>
                    <a:pt x="1443368" y="311949"/>
                  </a:lnTo>
                  <a:lnTo>
                    <a:pt x="1446256" y="309299"/>
                  </a:lnTo>
                  <a:lnTo>
                    <a:pt x="1446389" y="305656"/>
                  </a:lnTo>
                  <a:lnTo>
                    <a:pt x="1438558" y="295970"/>
                  </a:lnTo>
                  <a:lnTo>
                    <a:pt x="1436981" y="290949"/>
                  </a:lnTo>
                  <a:lnTo>
                    <a:pt x="1437737" y="286417"/>
                  </a:lnTo>
                  <a:lnTo>
                    <a:pt x="1445687" y="268279"/>
                  </a:lnTo>
                  <a:lnTo>
                    <a:pt x="1446177" y="260514"/>
                  </a:lnTo>
                  <a:lnTo>
                    <a:pt x="1457571" y="239699"/>
                  </a:lnTo>
                  <a:lnTo>
                    <a:pt x="1473577" y="217307"/>
                  </a:lnTo>
                  <a:lnTo>
                    <a:pt x="1473378" y="212643"/>
                  </a:lnTo>
                  <a:lnTo>
                    <a:pt x="1600402" y="213120"/>
                  </a:lnTo>
                  <a:lnTo>
                    <a:pt x="1600402" y="213120"/>
                  </a:lnTo>
                  <a:lnTo>
                    <a:pt x="1603145" y="246509"/>
                  </a:lnTo>
                  <a:lnTo>
                    <a:pt x="1600190" y="256460"/>
                  </a:lnTo>
                  <a:lnTo>
                    <a:pt x="1601422" y="272055"/>
                  </a:lnTo>
                  <a:lnTo>
                    <a:pt x="1603079" y="276732"/>
                  </a:lnTo>
                  <a:lnTo>
                    <a:pt x="1614751" y="282575"/>
                  </a:lnTo>
                  <a:lnTo>
                    <a:pt x="1615997" y="285384"/>
                  </a:lnTo>
                  <a:lnTo>
                    <a:pt x="1613585" y="290127"/>
                  </a:lnTo>
                  <a:lnTo>
                    <a:pt x="1613241" y="304622"/>
                  </a:lnTo>
                  <a:lnTo>
                    <a:pt x="1625815" y="318296"/>
                  </a:lnTo>
                  <a:lnTo>
                    <a:pt x="1628292" y="319621"/>
                  </a:lnTo>
                  <a:lnTo>
                    <a:pt x="1633102" y="318389"/>
                  </a:lnTo>
                  <a:lnTo>
                    <a:pt x="1645742" y="326842"/>
                  </a:lnTo>
                  <a:lnTo>
                    <a:pt x="1649518" y="339402"/>
                  </a:lnTo>
                  <a:lnTo>
                    <a:pt x="1649783" y="345802"/>
                  </a:lnTo>
                  <a:lnTo>
                    <a:pt x="1651850" y="348889"/>
                  </a:lnTo>
                  <a:lnTo>
                    <a:pt x="1683729" y="374792"/>
                  </a:lnTo>
                  <a:lnTo>
                    <a:pt x="1715183" y="392242"/>
                  </a:lnTo>
                  <a:lnTo>
                    <a:pt x="1719516" y="398416"/>
                  </a:lnTo>
                  <a:lnTo>
                    <a:pt x="1728791" y="405902"/>
                  </a:lnTo>
                  <a:lnTo>
                    <a:pt x="1741709" y="410513"/>
                  </a:lnTo>
                  <a:lnTo>
                    <a:pt x="1757993" y="419509"/>
                  </a:lnTo>
                  <a:lnTo>
                    <a:pt x="1773508" y="423975"/>
                  </a:lnTo>
                  <a:lnTo>
                    <a:pt x="1782783" y="425008"/>
                  </a:lnTo>
                  <a:lnTo>
                    <a:pt x="1791859" y="430639"/>
                  </a:lnTo>
                  <a:lnTo>
                    <a:pt x="1792402" y="434826"/>
                  </a:lnTo>
                  <a:lnTo>
                    <a:pt x="1801134" y="444034"/>
                  </a:lnTo>
                  <a:lnTo>
                    <a:pt x="1819683" y="453932"/>
                  </a:lnTo>
                  <a:lnTo>
                    <a:pt x="1827235" y="468838"/>
                  </a:lnTo>
                  <a:lnTo>
                    <a:pt x="1840087" y="474257"/>
                  </a:lnTo>
                  <a:lnTo>
                    <a:pt x="1845917" y="470070"/>
                  </a:lnTo>
                  <a:lnTo>
                    <a:pt x="1855404" y="467658"/>
                  </a:lnTo>
                  <a:lnTo>
                    <a:pt x="1856729" y="470958"/>
                  </a:lnTo>
                  <a:lnTo>
                    <a:pt x="1855841" y="476257"/>
                  </a:lnTo>
                  <a:lnTo>
                    <a:pt x="1868269" y="487732"/>
                  </a:lnTo>
                  <a:lnTo>
                    <a:pt x="1662900" y="929036"/>
                  </a:lnTo>
                  <a:lnTo>
                    <a:pt x="1657601" y="938033"/>
                  </a:lnTo>
                  <a:lnTo>
                    <a:pt x="1647650" y="945797"/>
                  </a:lnTo>
                  <a:lnTo>
                    <a:pt x="1643675" y="952422"/>
                  </a:lnTo>
                  <a:lnTo>
                    <a:pt x="1643463" y="960186"/>
                  </a:lnTo>
                  <a:lnTo>
                    <a:pt x="1649094" y="976191"/>
                  </a:lnTo>
                  <a:lnTo>
                    <a:pt x="1651744" y="980100"/>
                  </a:lnTo>
                  <a:lnTo>
                    <a:pt x="1659098" y="984075"/>
                  </a:lnTo>
                  <a:lnTo>
                    <a:pt x="1669949" y="994794"/>
                  </a:lnTo>
                  <a:lnTo>
                    <a:pt x="1674348" y="1003446"/>
                  </a:lnTo>
                  <a:lnTo>
                    <a:pt x="1675382" y="1016907"/>
                  </a:lnTo>
                  <a:lnTo>
                    <a:pt x="1679356" y="1020882"/>
                  </a:lnTo>
                  <a:lnTo>
                    <a:pt x="1679356" y="1020882"/>
                  </a:lnTo>
                  <a:lnTo>
                    <a:pt x="1671248" y="1029124"/>
                  </a:lnTo>
                  <a:lnTo>
                    <a:pt x="1669923" y="1033310"/>
                  </a:lnTo>
                  <a:lnTo>
                    <a:pt x="1669512" y="1038531"/>
                  </a:lnTo>
                  <a:lnTo>
                    <a:pt x="1671844" y="1044307"/>
                  </a:lnTo>
                  <a:lnTo>
                    <a:pt x="1669989" y="1051250"/>
                  </a:lnTo>
                  <a:lnTo>
                    <a:pt x="1661748" y="1063745"/>
                  </a:lnTo>
                  <a:lnTo>
                    <a:pt x="1655838" y="1068144"/>
                  </a:lnTo>
                  <a:lnTo>
                    <a:pt x="1652950" y="1073987"/>
                  </a:lnTo>
                  <a:lnTo>
                    <a:pt x="1653639" y="1079817"/>
                  </a:lnTo>
                  <a:lnTo>
                    <a:pt x="1658170" y="1089237"/>
                  </a:lnTo>
                  <a:lnTo>
                    <a:pt x="1661337" y="1102566"/>
                  </a:lnTo>
                  <a:lnTo>
                    <a:pt x="1651850" y="1131556"/>
                  </a:lnTo>
                  <a:lnTo>
                    <a:pt x="1643755" y="1167410"/>
                  </a:lnTo>
                  <a:lnTo>
                    <a:pt x="1635434" y="1172431"/>
                  </a:lnTo>
                  <a:lnTo>
                    <a:pt x="1306725" y="1174617"/>
                  </a:lnTo>
                  <a:lnTo>
                    <a:pt x="1306725" y="1174617"/>
                  </a:lnTo>
                  <a:lnTo>
                    <a:pt x="1307003" y="1169808"/>
                  </a:lnTo>
                  <a:lnTo>
                    <a:pt x="1304525" y="1167158"/>
                  </a:lnTo>
                  <a:lnTo>
                    <a:pt x="1294972" y="1165237"/>
                  </a:lnTo>
                  <a:lnTo>
                    <a:pt x="1281723" y="1172656"/>
                  </a:lnTo>
                  <a:lnTo>
                    <a:pt x="1278013" y="1184581"/>
                  </a:lnTo>
                  <a:lnTo>
                    <a:pt x="1273336" y="1185906"/>
                  </a:lnTo>
                  <a:lnTo>
                    <a:pt x="1251090" y="1175744"/>
                  </a:lnTo>
                  <a:lnTo>
                    <a:pt x="1246412" y="1155949"/>
                  </a:lnTo>
                  <a:lnTo>
                    <a:pt x="1242146" y="1154624"/>
                  </a:lnTo>
                  <a:lnTo>
                    <a:pt x="1235415" y="1155511"/>
                  </a:lnTo>
                  <a:lnTo>
                    <a:pt x="1232262" y="1154067"/>
                  </a:lnTo>
                  <a:lnTo>
                    <a:pt x="1223676" y="1131609"/>
                  </a:lnTo>
                  <a:lnTo>
                    <a:pt x="1206226" y="1124878"/>
                  </a:lnTo>
                  <a:lnTo>
                    <a:pt x="1197084" y="1116147"/>
                  </a:lnTo>
                  <a:lnTo>
                    <a:pt x="1191586" y="1103030"/>
                  </a:lnTo>
                  <a:lnTo>
                    <a:pt x="1188499" y="1099664"/>
                  </a:lnTo>
                  <a:lnTo>
                    <a:pt x="1173725" y="1091900"/>
                  </a:lnTo>
                  <a:lnTo>
                    <a:pt x="1099607" y="1092311"/>
                  </a:lnTo>
                  <a:lnTo>
                    <a:pt x="1090134" y="1109893"/>
                  </a:lnTo>
                  <a:lnTo>
                    <a:pt x="1078315" y="1113338"/>
                  </a:lnTo>
                  <a:lnTo>
                    <a:pt x="1078924" y="1121367"/>
                  </a:lnTo>
                  <a:lnTo>
                    <a:pt x="1077149" y="1122878"/>
                  </a:lnTo>
                  <a:lnTo>
                    <a:pt x="1060110" y="1126521"/>
                  </a:lnTo>
                  <a:lnTo>
                    <a:pt x="1051935" y="1137439"/>
                  </a:lnTo>
                  <a:lnTo>
                    <a:pt x="1051590" y="1142050"/>
                  </a:lnTo>
                  <a:lnTo>
                    <a:pt x="1057765" y="1146859"/>
                  </a:lnTo>
                  <a:lnTo>
                    <a:pt x="1058944" y="1149947"/>
                  </a:lnTo>
                  <a:lnTo>
                    <a:pt x="1056466" y="1156956"/>
                  </a:lnTo>
                  <a:lnTo>
                    <a:pt x="1050901" y="1164905"/>
                  </a:lnTo>
                  <a:lnTo>
                    <a:pt x="1036751" y="1173226"/>
                  </a:lnTo>
                  <a:lnTo>
                    <a:pt x="1035996" y="1185654"/>
                  </a:lnTo>
                  <a:lnTo>
                    <a:pt x="1037639" y="1195684"/>
                  </a:lnTo>
                  <a:lnTo>
                    <a:pt x="1011060" y="1192518"/>
                  </a:lnTo>
                  <a:lnTo>
                    <a:pt x="996485" y="1195167"/>
                  </a:lnTo>
                  <a:lnTo>
                    <a:pt x="988244" y="1202508"/>
                  </a:lnTo>
                  <a:lnTo>
                    <a:pt x="975948" y="1201819"/>
                  </a:lnTo>
                  <a:lnTo>
                    <a:pt x="970185" y="1198043"/>
                  </a:lnTo>
                  <a:lnTo>
                    <a:pt x="967018" y="1197910"/>
                  </a:lnTo>
                  <a:lnTo>
                    <a:pt x="955001" y="1206562"/>
                  </a:lnTo>
                  <a:lnTo>
                    <a:pt x="951357" y="1212339"/>
                  </a:lnTo>
                  <a:lnTo>
                    <a:pt x="953146" y="1224356"/>
                  </a:lnTo>
                  <a:lnTo>
                    <a:pt x="935696" y="1246059"/>
                  </a:lnTo>
                  <a:lnTo>
                    <a:pt x="931019" y="1246616"/>
                  </a:lnTo>
                  <a:lnTo>
                    <a:pt x="926355" y="1242972"/>
                  </a:lnTo>
                  <a:lnTo>
                    <a:pt x="921956" y="1227444"/>
                  </a:lnTo>
                  <a:lnTo>
                    <a:pt x="919306" y="1226834"/>
                  </a:lnTo>
                  <a:lnTo>
                    <a:pt x="906666" y="1233843"/>
                  </a:lnTo>
                  <a:lnTo>
                    <a:pt x="897736" y="1242151"/>
                  </a:lnTo>
                  <a:lnTo>
                    <a:pt x="888329" y="1244801"/>
                  </a:lnTo>
                  <a:lnTo>
                    <a:pt x="883029" y="1243913"/>
                  </a:lnTo>
                  <a:lnTo>
                    <a:pt x="875609" y="1247344"/>
                  </a:lnTo>
                  <a:lnTo>
                    <a:pt x="872800" y="1250988"/>
                  </a:lnTo>
                  <a:lnTo>
                    <a:pt x="871899" y="1255930"/>
                  </a:lnTo>
                  <a:lnTo>
                    <a:pt x="863526" y="1261363"/>
                  </a:lnTo>
                  <a:lnTo>
                    <a:pt x="860982" y="1261495"/>
                  </a:lnTo>
                  <a:lnTo>
                    <a:pt x="845082" y="1245490"/>
                  </a:lnTo>
                  <a:lnTo>
                    <a:pt x="840140" y="1242946"/>
                  </a:lnTo>
                  <a:lnTo>
                    <a:pt x="820425" y="1245211"/>
                  </a:lnTo>
                  <a:lnTo>
                    <a:pt x="793223" y="1243423"/>
                  </a:lnTo>
                  <a:lnTo>
                    <a:pt x="794323" y="1252287"/>
                  </a:lnTo>
                  <a:lnTo>
                    <a:pt x="793289" y="1256142"/>
                  </a:lnTo>
                  <a:lnTo>
                    <a:pt x="782690" y="1268570"/>
                  </a:lnTo>
                  <a:lnTo>
                    <a:pt x="769506" y="1272545"/>
                  </a:lnTo>
                  <a:lnTo>
                    <a:pt x="747115" y="1290127"/>
                  </a:lnTo>
                  <a:lnTo>
                    <a:pt x="747115" y="1290127"/>
                  </a:lnTo>
                  <a:lnTo>
                    <a:pt x="551259" y="1206801"/>
                  </a:lnTo>
                  <a:lnTo>
                    <a:pt x="369620" y="1109456"/>
                  </a:lnTo>
                  <a:lnTo>
                    <a:pt x="286227" y="1087885"/>
                  </a:lnTo>
                  <a:lnTo>
                    <a:pt x="123694" y="1048998"/>
                  </a:lnTo>
                  <a:lnTo>
                    <a:pt x="22" y="997656"/>
                  </a:lnTo>
                  <a:lnTo>
                    <a:pt x="22" y="997656"/>
                  </a:lnTo>
                  <a:lnTo>
                    <a:pt x="-455" y="993191"/>
                  </a:lnTo>
                  <a:lnTo>
                    <a:pt x="4342" y="973131"/>
                  </a:lnTo>
                  <a:lnTo>
                    <a:pt x="12729" y="963511"/>
                  </a:lnTo>
                  <a:lnTo>
                    <a:pt x="46529" y="939662"/>
                  </a:lnTo>
                  <a:lnTo>
                    <a:pt x="62057" y="938019"/>
                  </a:lnTo>
                  <a:lnTo>
                    <a:pt x="65277" y="935952"/>
                  </a:lnTo>
                  <a:lnTo>
                    <a:pt x="72021" y="925233"/>
                  </a:lnTo>
                  <a:lnTo>
                    <a:pt x="72564" y="918158"/>
                  </a:lnTo>
                  <a:lnTo>
                    <a:pt x="60639" y="887313"/>
                  </a:lnTo>
                  <a:lnTo>
                    <a:pt x="63289" y="879138"/>
                  </a:lnTo>
                  <a:lnTo>
                    <a:pt x="71398" y="864100"/>
                  </a:lnTo>
                  <a:lnTo>
                    <a:pt x="80183" y="855037"/>
                  </a:lnTo>
                  <a:lnTo>
                    <a:pt x="86503" y="846438"/>
                  </a:lnTo>
                  <a:lnTo>
                    <a:pt x="89391" y="839707"/>
                  </a:lnTo>
                  <a:lnTo>
                    <a:pt x="91458" y="827783"/>
                  </a:lnTo>
                  <a:lnTo>
                    <a:pt x="89457" y="818720"/>
                  </a:lnTo>
                  <a:lnTo>
                    <a:pt x="94068" y="804702"/>
                  </a:lnTo>
                  <a:lnTo>
                    <a:pt x="96188" y="788802"/>
                  </a:lnTo>
                  <a:lnTo>
                    <a:pt x="101210" y="783661"/>
                  </a:lnTo>
                  <a:lnTo>
                    <a:pt x="126384" y="772452"/>
                  </a:lnTo>
                  <a:lnTo>
                    <a:pt x="141422" y="764012"/>
                  </a:lnTo>
                  <a:lnTo>
                    <a:pt x="149372" y="756858"/>
                  </a:lnTo>
                  <a:lnTo>
                    <a:pt x="152393" y="747252"/>
                  </a:lnTo>
                  <a:lnTo>
                    <a:pt x="157759" y="744708"/>
                  </a:lnTo>
                  <a:lnTo>
                    <a:pt x="167444" y="743952"/>
                  </a:lnTo>
                  <a:lnTo>
                    <a:pt x="178773" y="737566"/>
                  </a:lnTo>
                  <a:lnTo>
                    <a:pt x="203099" y="718805"/>
                  </a:lnTo>
                  <a:lnTo>
                    <a:pt x="219714" y="715850"/>
                  </a:lnTo>
                  <a:lnTo>
                    <a:pt x="230089" y="717851"/>
                  </a:lnTo>
                  <a:lnTo>
                    <a:pt x="258880" y="709464"/>
                  </a:lnTo>
                  <a:lnTo>
                    <a:pt x="269188" y="704164"/>
                  </a:lnTo>
                  <a:lnTo>
                    <a:pt x="281683" y="701686"/>
                  </a:lnTo>
                  <a:lnTo>
                    <a:pt x="304565" y="704336"/>
                  </a:lnTo>
                  <a:lnTo>
                    <a:pt x="313495" y="693418"/>
                  </a:lnTo>
                  <a:lnTo>
                    <a:pt x="317814" y="683455"/>
                  </a:lnTo>
                  <a:lnTo>
                    <a:pt x="325313" y="679268"/>
                  </a:lnTo>
                  <a:lnTo>
                    <a:pt x="340007" y="680593"/>
                  </a:lnTo>
                  <a:lnTo>
                    <a:pt x="344406" y="684303"/>
                  </a:lnTo>
                  <a:lnTo>
                    <a:pt x="353469" y="682660"/>
                  </a:lnTo>
                  <a:lnTo>
                    <a:pt x="361034" y="677572"/>
                  </a:lnTo>
                  <a:lnTo>
                    <a:pt x="372774" y="678393"/>
                  </a:lnTo>
                  <a:lnTo>
                    <a:pt x="374907" y="682037"/>
                  </a:lnTo>
                  <a:lnTo>
                    <a:pt x="374774" y="690146"/>
                  </a:lnTo>
                  <a:lnTo>
                    <a:pt x="385824" y="699010"/>
                  </a:lnTo>
                  <a:lnTo>
                    <a:pt x="405275" y="699553"/>
                  </a:lnTo>
                  <a:lnTo>
                    <a:pt x="409250" y="696810"/>
                  </a:lnTo>
                  <a:lnTo>
                    <a:pt x="412416" y="691510"/>
                  </a:lnTo>
                  <a:lnTo>
                    <a:pt x="411661" y="688860"/>
                  </a:lnTo>
                  <a:lnTo>
                    <a:pt x="419690" y="655061"/>
                  </a:lnTo>
                  <a:lnTo>
                    <a:pt x="465521" y="399662"/>
                  </a:lnTo>
                  <a:lnTo>
                    <a:pt x="473470" y="379602"/>
                  </a:lnTo>
                  <a:lnTo>
                    <a:pt x="466660" y="345524"/>
                  </a:lnTo>
                  <a:lnTo>
                    <a:pt x="467495" y="343735"/>
                  </a:lnTo>
                  <a:lnTo>
                    <a:pt x="458644" y="336501"/>
                  </a:lnTo>
                  <a:lnTo>
                    <a:pt x="448468" y="317607"/>
                  </a:lnTo>
                  <a:lnTo>
                    <a:pt x="448190" y="314241"/>
                  </a:lnTo>
                  <a:lnTo>
                    <a:pt x="452669" y="304702"/>
                  </a:lnTo>
                  <a:lnTo>
                    <a:pt x="449091" y="292472"/>
                  </a:lnTo>
                  <a:lnTo>
                    <a:pt x="446547" y="289730"/>
                  </a:lnTo>
                  <a:lnTo>
                    <a:pt x="434874" y="285675"/>
                  </a:lnTo>
                  <a:lnTo>
                    <a:pt x="414059" y="269537"/>
                  </a:lnTo>
                  <a:lnTo>
                    <a:pt x="400730" y="253876"/>
                  </a:lnTo>
                  <a:lnTo>
                    <a:pt x="402055" y="174816"/>
                  </a:lnTo>
                  <a:lnTo>
                    <a:pt x="428780" y="173027"/>
                  </a:lnTo>
                  <a:lnTo>
                    <a:pt x="440810" y="164985"/>
                  </a:lnTo>
                  <a:lnTo>
                    <a:pt x="464845" y="158665"/>
                  </a:lnTo>
                  <a:lnTo>
                    <a:pt x="483262" y="170761"/>
                  </a:lnTo>
                  <a:lnTo>
                    <a:pt x="491636" y="171517"/>
                  </a:lnTo>
                  <a:lnTo>
                    <a:pt x="500367" y="168562"/>
                  </a:lnTo>
                  <a:lnTo>
                    <a:pt x="497002" y="156955"/>
                  </a:lnTo>
                  <a:lnTo>
                    <a:pt x="499055" y="145137"/>
                  </a:lnTo>
                  <a:lnTo>
                    <a:pt x="489648" y="130708"/>
                  </a:lnTo>
                  <a:lnTo>
                    <a:pt x="485673" y="126998"/>
                  </a:lnTo>
                  <a:lnTo>
                    <a:pt x="477724" y="122877"/>
                  </a:lnTo>
                  <a:lnTo>
                    <a:pt x="467349" y="126521"/>
                  </a:lnTo>
                  <a:lnTo>
                    <a:pt x="448296" y="122321"/>
                  </a:lnTo>
                  <a:lnTo>
                    <a:pt x="423771" y="122944"/>
                  </a:lnTo>
                  <a:lnTo>
                    <a:pt x="423360" y="54933"/>
                  </a:lnTo>
                  <a:lnTo>
                    <a:pt x="429985" y="55212"/>
                  </a:lnTo>
                  <a:lnTo>
                    <a:pt x="439048" y="51237"/>
                  </a:lnTo>
                  <a:lnTo>
                    <a:pt x="454709" y="47116"/>
                  </a:lnTo>
                  <a:lnTo>
                    <a:pt x="474226" y="53092"/>
                  </a:lnTo>
                  <a:lnTo>
                    <a:pt x="604946" y="53502"/>
                  </a:lnTo>
                  <a:lnTo>
                    <a:pt x="601806" y="48984"/>
                  </a:lnTo>
                  <a:lnTo>
                    <a:pt x="596374" y="48030"/>
                  </a:lnTo>
                  <a:lnTo>
                    <a:pt x="593724" y="39776"/>
                  </a:lnTo>
                  <a:lnTo>
                    <a:pt x="600256" y="26526"/>
                  </a:lnTo>
                  <a:lnTo>
                    <a:pt x="610074" y="29269"/>
                  </a:lnTo>
                  <a:lnTo>
                    <a:pt x="614261" y="39710"/>
                  </a:lnTo>
                  <a:lnTo>
                    <a:pt x="620236" y="48786"/>
                  </a:lnTo>
                  <a:lnTo>
                    <a:pt x="624781" y="51184"/>
                  </a:lnTo>
                  <a:lnTo>
                    <a:pt x="630478" y="51250"/>
                  </a:lnTo>
                  <a:lnTo>
                    <a:pt x="641542" y="47063"/>
                  </a:lnTo>
                  <a:lnTo>
                    <a:pt x="654871" y="32701"/>
                  </a:lnTo>
                  <a:lnTo>
                    <a:pt x="657057" y="26937"/>
                  </a:lnTo>
                  <a:lnTo>
                    <a:pt x="665722" y="18418"/>
                  </a:lnTo>
                  <a:lnTo>
                    <a:pt x="683238" y="8865"/>
                  </a:lnTo>
                  <a:lnTo>
                    <a:pt x="692102" y="12031"/>
                  </a:lnTo>
                  <a:lnTo>
                    <a:pt x="700131" y="29746"/>
                  </a:lnTo>
                  <a:lnTo>
                    <a:pt x="711261" y="43420"/>
                  </a:lnTo>
                  <a:lnTo>
                    <a:pt x="716349" y="52350"/>
                  </a:lnTo>
                  <a:lnTo>
                    <a:pt x="720880" y="64579"/>
                  </a:lnTo>
                  <a:lnTo>
                    <a:pt x="722457" y="75179"/>
                  </a:lnTo>
                  <a:lnTo>
                    <a:pt x="719092" y="100115"/>
                  </a:lnTo>
                  <a:lnTo>
                    <a:pt x="720417" y="112198"/>
                  </a:lnTo>
                  <a:lnTo>
                    <a:pt x="742398" y="107044"/>
                  </a:lnTo>
                  <a:lnTo>
                    <a:pt x="799490" y="155551"/>
                  </a:lnTo>
                  <a:lnTo>
                    <a:pt x="804909" y="157472"/>
                  </a:lnTo>
                  <a:lnTo>
                    <a:pt x="822134" y="158916"/>
                  </a:lnTo>
                  <a:lnTo>
                    <a:pt x="837927" y="152053"/>
                  </a:lnTo>
                  <a:lnTo>
                    <a:pt x="849600" y="140367"/>
                  </a:lnTo>
                  <a:lnTo>
                    <a:pt x="864095" y="132417"/>
                  </a:lnTo>
                  <a:lnTo>
                    <a:pt x="879147" y="131662"/>
                  </a:lnTo>
                  <a:lnTo>
                    <a:pt x="882989" y="133649"/>
                  </a:lnTo>
                  <a:lnTo>
                    <a:pt x="888289" y="141069"/>
                  </a:lnTo>
                  <a:lnTo>
                    <a:pt x="888143" y="147694"/>
                  </a:lnTo>
                  <a:lnTo>
                    <a:pt x="880525" y="159367"/>
                  </a:lnTo>
                  <a:lnTo>
                    <a:pt x="883055" y="166098"/>
                  </a:lnTo>
                  <a:lnTo>
                    <a:pt x="887030" y="167952"/>
                  </a:lnTo>
                  <a:lnTo>
                    <a:pt x="896173" y="163010"/>
                  </a:lnTo>
                  <a:lnTo>
                    <a:pt x="900015" y="156757"/>
                  </a:lnTo>
                  <a:lnTo>
                    <a:pt x="901592" y="147893"/>
                  </a:lnTo>
                  <a:lnTo>
                    <a:pt x="908468" y="139943"/>
                  </a:lnTo>
                  <a:lnTo>
                    <a:pt x="911701" y="138366"/>
                  </a:lnTo>
                  <a:lnTo>
                    <a:pt x="918564" y="139598"/>
                  </a:lnTo>
                  <a:lnTo>
                    <a:pt x="922341" y="138366"/>
                  </a:lnTo>
                  <a:lnTo>
                    <a:pt x="925163" y="133835"/>
                  </a:lnTo>
                  <a:lnTo>
                    <a:pt x="928316" y="117935"/>
                  </a:lnTo>
                  <a:lnTo>
                    <a:pt x="931827" y="115391"/>
                  </a:lnTo>
                  <a:lnTo>
                    <a:pt x="942202" y="112914"/>
                  </a:lnTo>
                  <a:lnTo>
                    <a:pt x="962328" y="100764"/>
                  </a:lnTo>
                  <a:lnTo>
                    <a:pt x="968953" y="104540"/>
                  </a:lnTo>
                  <a:lnTo>
                    <a:pt x="975339" y="102539"/>
                  </a:lnTo>
                  <a:lnTo>
                    <a:pt x="986323" y="95398"/>
                  </a:lnTo>
                  <a:lnTo>
                    <a:pt x="993332" y="84334"/>
                  </a:lnTo>
                  <a:lnTo>
                    <a:pt x="1007827" y="76027"/>
                  </a:lnTo>
                  <a:lnTo>
                    <a:pt x="1021779" y="79803"/>
                  </a:lnTo>
                  <a:lnTo>
                    <a:pt x="1037983" y="68475"/>
                  </a:lnTo>
                  <a:lnTo>
                    <a:pt x="1041772" y="62843"/>
                  </a:lnTo>
                  <a:lnTo>
                    <a:pt x="1044793" y="44559"/>
                  </a:lnTo>
                  <a:lnTo>
                    <a:pt x="1044581" y="35708"/>
                  </a:lnTo>
                  <a:lnTo>
                    <a:pt x="1049881" y="29388"/>
                  </a:lnTo>
                  <a:lnTo>
                    <a:pt x="1056956" y="26500"/>
                  </a:lnTo>
                  <a:lnTo>
                    <a:pt x="1068881" y="26367"/>
                  </a:lnTo>
                  <a:lnTo>
                    <a:pt x="1078076" y="23717"/>
                  </a:lnTo>
                  <a:lnTo>
                    <a:pt x="1092227" y="12733"/>
                  </a:lnTo>
                  <a:lnTo>
                    <a:pt x="1098852" y="10190"/>
                  </a:lnTo>
                  <a:lnTo>
                    <a:pt x="1114513" y="8123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3" name="Forma Livre: Forma 22">
              <a:extLst>
                <a:ext uri="{FF2B5EF4-FFF2-40B4-BE49-F238E27FC236}">
                  <a16:creationId xmlns:a16="http://schemas.microsoft.com/office/drawing/2014/main" id="{9DC0BE28-5EBA-FE1D-92B6-D9A46B9065AF}"/>
                </a:ext>
              </a:extLst>
            </p:cNvPr>
            <p:cNvSpPr/>
            <p:nvPr/>
          </p:nvSpPr>
          <p:spPr>
            <a:xfrm>
              <a:off x="7559189" y="-1224880"/>
              <a:ext cx="524816" cy="592866"/>
            </a:xfrm>
            <a:custGeom>
              <a:avLst/>
              <a:gdLst>
                <a:gd name="connsiteX0" fmla="*/ 307851 w 524816"/>
                <a:gd name="connsiteY0" fmla="*/ 589754 h 592866"/>
                <a:gd name="connsiteX1" fmla="*/ 301385 w 524816"/>
                <a:gd name="connsiteY1" fmla="*/ 589343 h 592866"/>
                <a:gd name="connsiteX2" fmla="*/ 296085 w 524816"/>
                <a:gd name="connsiteY2" fmla="*/ 591675 h 592866"/>
                <a:gd name="connsiteX3" fmla="*/ 287155 w 524816"/>
                <a:gd name="connsiteY3" fmla="*/ 592496 h 592866"/>
                <a:gd name="connsiteX4" fmla="*/ 267996 w 524816"/>
                <a:gd name="connsiteY4" fmla="*/ 587779 h 592866"/>
                <a:gd name="connsiteX5" fmla="*/ 258045 w 524816"/>
                <a:gd name="connsiteY5" fmla="*/ 580704 h 592866"/>
                <a:gd name="connsiteX6" fmla="*/ 255091 w 524816"/>
                <a:gd name="connsiteY6" fmla="*/ 570396 h 592866"/>
                <a:gd name="connsiteX7" fmla="*/ 242238 w 524816"/>
                <a:gd name="connsiteY7" fmla="*/ 560843 h 592866"/>
                <a:gd name="connsiteX8" fmla="*/ 241483 w 524816"/>
                <a:gd name="connsiteY8" fmla="*/ 551913 h 592866"/>
                <a:gd name="connsiteX9" fmla="*/ 242927 w 524816"/>
                <a:gd name="connsiteY9" fmla="*/ 547183 h 592866"/>
                <a:gd name="connsiteX10" fmla="*/ 240794 w 524816"/>
                <a:gd name="connsiteY10" fmla="*/ 536318 h 592866"/>
                <a:gd name="connsiteX11" fmla="*/ 238529 w 524816"/>
                <a:gd name="connsiteY11" fmla="*/ 533098 h 592866"/>
                <a:gd name="connsiteX12" fmla="*/ 232010 w 524816"/>
                <a:gd name="connsiteY12" fmla="*/ 531773 h 592866"/>
                <a:gd name="connsiteX13" fmla="*/ 229188 w 524816"/>
                <a:gd name="connsiteY13" fmla="*/ 525321 h 592866"/>
                <a:gd name="connsiteX14" fmla="*/ 229744 w 524816"/>
                <a:gd name="connsiteY14" fmla="*/ 508626 h 592866"/>
                <a:gd name="connsiteX15" fmla="*/ 209605 w 524816"/>
                <a:gd name="connsiteY15" fmla="*/ 486102 h 592866"/>
                <a:gd name="connsiteX16" fmla="*/ 204305 w 524816"/>
                <a:gd name="connsiteY16" fmla="*/ 488580 h 592866"/>
                <a:gd name="connsiteX17" fmla="*/ 198674 w 524816"/>
                <a:gd name="connsiteY17" fmla="*/ 487255 h 592866"/>
                <a:gd name="connsiteX18" fmla="*/ 188365 w 524816"/>
                <a:gd name="connsiteY18" fmla="*/ 463405 h 592866"/>
                <a:gd name="connsiteX19" fmla="*/ 189267 w 524816"/>
                <a:gd name="connsiteY19" fmla="*/ 452554 h 592866"/>
                <a:gd name="connsiteX20" fmla="*/ 185212 w 524816"/>
                <a:gd name="connsiteY20" fmla="*/ 440113 h 592866"/>
                <a:gd name="connsiteX21" fmla="*/ 180946 w 524816"/>
                <a:gd name="connsiteY21" fmla="*/ 436270 h 592866"/>
                <a:gd name="connsiteX22" fmla="*/ 176348 w 524816"/>
                <a:gd name="connsiteY22" fmla="*/ 425896 h 592866"/>
                <a:gd name="connsiteX23" fmla="*/ 175023 w 524816"/>
                <a:gd name="connsiteY23" fmla="*/ 411401 h 592866"/>
                <a:gd name="connsiteX24" fmla="*/ 177978 w 524816"/>
                <a:gd name="connsiteY24" fmla="*/ 389830 h 592866"/>
                <a:gd name="connsiteX25" fmla="*/ 176812 w 524816"/>
                <a:gd name="connsiteY25" fmla="*/ 387565 h 592866"/>
                <a:gd name="connsiteX26" fmla="*/ 159163 w 524816"/>
                <a:gd name="connsiteY26" fmla="*/ 382556 h 592866"/>
                <a:gd name="connsiteX27" fmla="*/ 145278 w 524816"/>
                <a:gd name="connsiteY27" fmla="*/ 367028 h 592866"/>
                <a:gd name="connsiteX28" fmla="*/ 140057 w 524816"/>
                <a:gd name="connsiteY28" fmla="*/ 347591 h 592866"/>
                <a:gd name="connsiteX29" fmla="*/ 141382 w 524816"/>
                <a:gd name="connsiteY29" fmla="*/ 342635 h 592866"/>
                <a:gd name="connsiteX30" fmla="*/ 146046 w 524816"/>
                <a:gd name="connsiteY30" fmla="*/ 341059 h 592866"/>
                <a:gd name="connsiteX31" fmla="*/ 142681 w 524816"/>
                <a:gd name="connsiteY31" fmla="*/ 332950 h 592866"/>
                <a:gd name="connsiteX32" fmla="*/ 138017 w 524816"/>
                <a:gd name="connsiteY32" fmla="*/ 333162 h 592866"/>
                <a:gd name="connsiteX33" fmla="*/ 118500 w 524816"/>
                <a:gd name="connsiteY33" fmla="*/ 314891 h 592866"/>
                <a:gd name="connsiteX34" fmla="*/ 112048 w 524816"/>
                <a:gd name="connsiteY34" fmla="*/ 315845 h 592866"/>
                <a:gd name="connsiteX35" fmla="*/ 109398 w 524816"/>
                <a:gd name="connsiteY35" fmla="*/ 318733 h 592866"/>
                <a:gd name="connsiteX36" fmla="*/ 100256 w 524816"/>
                <a:gd name="connsiteY36" fmla="*/ 319700 h 592866"/>
                <a:gd name="connsiteX37" fmla="*/ 94492 w 524816"/>
                <a:gd name="connsiteY37" fmla="*/ 317845 h 592866"/>
                <a:gd name="connsiteX38" fmla="*/ 88993 w 524816"/>
                <a:gd name="connsiteY38" fmla="*/ 311101 h 592866"/>
                <a:gd name="connsiteX39" fmla="*/ 81163 w 524816"/>
                <a:gd name="connsiteY39" fmla="*/ 305338 h 592866"/>
                <a:gd name="connsiteX40" fmla="*/ 72988 w 524816"/>
                <a:gd name="connsiteY40" fmla="*/ 304516 h 592866"/>
                <a:gd name="connsiteX41" fmla="*/ 69623 w 524816"/>
                <a:gd name="connsiteY41" fmla="*/ 295718 h 592866"/>
                <a:gd name="connsiteX42" fmla="*/ 65012 w 524816"/>
                <a:gd name="connsiteY42" fmla="*/ 290220 h 592866"/>
                <a:gd name="connsiteX43" fmla="*/ 51762 w 524816"/>
                <a:gd name="connsiteY43" fmla="*/ 283012 h 592866"/>
                <a:gd name="connsiteX44" fmla="*/ 42898 w 524816"/>
                <a:gd name="connsiteY44" fmla="*/ 279647 h 592866"/>
                <a:gd name="connsiteX45" fmla="*/ 19605 w 524816"/>
                <a:gd name="connsiteY45" fmla="*/ 277103 h 592866"/>
                <a:gd name="connsiteX46" fmla="*/ 12185 w 524816"/>
                <a:gd name="connsiteY46" fmla="*/ 279090 h 592866"/>
                <a:gd name="connsiteX47" fmla="*/ 4156 w 524816"/>
                <a:gd name="connsiteY47" fmla="*/ 278958 h 592866"/>
                <a:gd name="connsiteX48" fmla="*/ 2023 w 524816"/>
                <a:gd name="connsiteY48" fmla="*/ 275248 h 592866"/>
                <a:gd name="connsiteX49" fmla="*/ 367 w 524816"/>
                <a:gd name="connsiteY49" fmla="*/ 265350 h 592866"/>
                <a:gd name="connsiteX50" fmla="*/ 2089 w 524816"/>
                <a:gd name="connsiteY50" fmla="*/ 234161 h 592866"/>
                <a:gd name="connsiteX51" fmla="*/ 6356 w 524816"/>
                <a:gd name="connsiteY51" fmla="*/ 225231 h 592866"/>
                <a:gd name="connsiteX52" fmla="*/ 3812 w 524816"/>
                <a:gd name="connsiteY52" fmla="*/ 209437 h 592866"/>
                <a:gd name="connsiteX53" fmla="*/ -455 w 524816"/>
                <a:gd name="connsiteY53" fmla="*/ 205462 h 592866"/>
                <a:gd name="connsiteX54" fmla="*/ -455 w 524816"/>
                <a:gd name="connsiteY54" fmla="*/ 205462 h 592866"/>
                <a:gd name="connsiteX55" fmla="*/ 1957 w 524816"/>
                <a:gd name="connsiteY55" fmla="*/ 204018 h 592866"/>
                <a:gd name="connsiteX56" fmla="*/ 8754 w 524816"/>
                <a:gd name="connsiteY56" fmla="*/ 206085 h 592866"/>
                <a:gd name="connsiteX57" fmla="*/ 8754 w 524816"/>
                <a:gd name="connsiteY57" fmla="*/ 211650 h 592866"/>
                <a:gd name="connsiteX58" fmla="*/ 6753 w 524816"/>
                <a:gd name="connsiteY58" fmla="*/ 212882 h 592866"/>
                <a:gd name="connsiteX59" fmla="*/ 9098 w 524816"/>
                <a:gd name="connsiteY59" fmla="*/ 219507 h 592866"/>
                <a:gd name="connsiteX60" fmla="*/ 19195 w 524816"/>
                <a:gd name="connsiteY60" fmla="*/ 219096 h 592866"/>
                <a:gd name="connsiteX61" fmla="*/ 24826 w 524816"/>
                <a:gd name="connsiteY61" fmla="*/ 220673 h 592866"/>
                <a:gd name="connsiteX62" fmla="*/ 27237 w 524816"/>
                <a:gd name="connsiteY62" fmla="*/ 226860 h 592866"/>
                <a:gd name="connsiteX63" fmla="*/ 33001 w 524816"/>
                <a:gd name="connsiteY63" fmla="*/ 231736 h 592866"/>
                <a:gd name="connsiteX64" fmla="*/ 48463 w 524816"/>
                <a:gd name="connsiteY64" fmla="*/ 237036 h 592866"/>
                <a:gd name="connsiteX65" fmla="*/ 71053 w 524816"/>
                <a:gd name="connsiteY65" fmla="*/ 242177 h 592866"/>
                <a:gd name="connsiteX66" fmla="*/ 90014 w 524816"/>
                <a:gd name="connsiteY66" fmla="*/ 229961 h 592866"/>
                <a:gd name="connsiteX67" fmla="*/ 92425 w 524816"/>
                <a:gd name="connsiteY67" fmla="*/ 224661 h 592866"/>
                <a:gd name="connsiteX68" fmla="*/ 104350 w 524816"/>
                <a:gd name="connsiteY68" fmla="*/ 216632 h 592866"/>
                <a:gd name="connsiteX69" fmla="*/ 110047 w 524816"/>
                <a:gd name="connsiteY69" fmla="*/ 214644 h 592866"/>
                <a:gd name="connsiteX70" fmla="*/ 114790 w 524816"/>
                <a:gd name="connsiteY70" fmla="*/ 221097 h 592866"/>
                <a:gd name="connsiteX71" fmla="*/ 133340 w 524816"/>
                <a:gd name="connsiteY71" fmla="*/ 227549 h 592866"/>
                <a:gd name="connsiteX72" fmla="*/ 140760 w 524816"/>
                <a:gd name="connsiteY72" fmla="*/ 226728 h 592866"/>
                <a:gd name="connsiteX73" fmla="*/ 152578 w 524816"/>
                <a:gd name="connsiteY73" fmla="*/ 219785 h 592866"/>
                <a:gd name="connsiteX74" fmla="*/ 153400 w 524816"/>
                <a:gd name="connsiteY74" fmla="*/ 216910 h 592866"/>
                <a:gd name="connsiteX75" fmla="*/ 155599 w 524816"/>
                <a:gd name="connsiteY75" fmla="*/ 217109 h 592866"/>
                <a:gd name="connsiteX76" fmla="*/ 165629 w 524816"/>
                <a:gd name="connsiteY76" fmla="*/ 226039 h 592866"/>
                <a:gd name="connsiteX77" fmla="*/ 164304 w 524816"/>
                <a:gd name="connsiteY77" fmla="*/ 232014 h 592866"/>
                <a:gd name="connsiteX78" fmla="*/ 180588 w 524816"/>
                <a:gd name="connsiteY78" fmla="*/ 230848 h 592866"/>
                <a:gd name="connsiteX79" fmla="*/ 184086 w 524816"/>
                <a:gd name="connsiteY79" fmla="*/ 234280 h 592866"/>
                <a:gd name="connsiteX80" fmla="*/ 190618 w 524816"/>
                <a:gd name="connsiteY80" fmla="*/ 235459 h 592866"/>
                <a:gd name="connsiteX81" fmla="*/ 194871 w 524816"/>
                <a:gd name="connsiteY81" fmla="*/ 235380 h 592866"/>
                <a:gd name="connsiteX82" fmla="*/ 201125 w 524816"/>
                <a:gd name="connsiteY82" fmla="*/ 232081 h 592866"/>
                <a:gd name="connsiteX83" fmla="*/ 212599 w 524816"/>
                <a:gd name="connsiteY83" fmla="*/ 221786 h 592866"/>
                <a:gd name="connsiteX84" fmla="*/ 224828 w 524816"/>
                <a:gd name="connsiteY84" fmla="*/ 214220 h 592866"/>
                <a:gd name="connsiteX85" fmla="*/ 236846 w 524816"/>
                <a:gd name="connsiteY85" fmla="*/ 198427 h 592866"/>
                <a:gd name="connsiteX86" fmla="*/ 239390 w 524816"/>
                <a:gd name="connsiteY86" fmla="*/ 191550 h 592866"/>
                <a:gd name="connsiteX87" fmla="*/ 238065 w 524816"/>
                <a:gd name="connsiteY87" fmla="*/ 187840 h 592866"/>
                <a:gd name="connsiteX88" fmla="*/ 259555 w 524816"/>
                <a:gd name="connsiteY88" fmla="*/ 143189 h 592866"/>
                <a:gd name="connsiteX89" fmla="*/ 260311 w 524816"/>
                <a:gd name="connsiteY89" fmla="*/ 130695 h 592866"/>
                <a:gd name="connsiteX90" fmla="*/ 267943 w 524816"/>
                <a:gd name="connsiteY90" fmla="*/ 121764 h 592866"/>
                <a:gd name="connsiteX91" fmla="*/ 272951 w 524816"/>
                <a:gd name="connsiteY91" fmla="*/ 120439 h 592866"/>
                <a:gd name="connsiteX92" fmla="*/ 297688 w 524816"/>
                <a:gd name="connsiteY92" fmla="*/ 80691 h 592866"/>
                <a:gd name="connsiteX93" fmla="*/ 299265 w 524816"/>
                <a:gd name="connsiteY93" fmla="*/ 72741 h 592866"/>
                <a:gd name="connsiteX94" fmla="*/ 305041 w 524816"/>
                <a:gd name="connsiteY94" fmla="*/ 64500 h 592866"/>
                <a:gd name="connsiteX95" fmla="*/ 317337 w 524816"/>
                <a:gd name="connsiteY95" fmla="*/ 53900 h 592866"/>
                <a:gd name="connsiteX96" fmla="*/ 321657 w 524816"/>
                <a:gd name="connsiteY96" fmla="*/ 42492 h 592866"/>
                <a:gd name="connsiteX97" fmla="*/ 336152 w 524816"/>
                <a:gd name="connsiteY97" fmla="*/ 34662 h 592866"/>
                <a:gd name="connsiteX98" fmla="*/ 339384 w 524816"/>
                <a:gd name="connsiteY98" fmla="*/ 28341 h 592866"/>
                <a:gd name="connsiteX99" fmla="*/ 346526 w 524816"/>
                <a:gd name="connsiteY99" fmla="*/ 24367 h 592866"/>
                <a:gd name="connsiteX100" fmla="*/ 350382 w 524816"/>
                <a:gd name="connsiteY100" fmla="*/ 34397 h 592866"/>
                <a:gd name="connsiteX101" fmla="*/ 356423 w 524816"/>
                <a:gd name="connsiteY101" fmla="*/ 43738 h 592866"/>
                <a:gd name="connsiteX102" fmla="*/ 344949 w 524816"/>
                <a:gd name="connsiteY102" fmla="*/ 10759 h 592866"/>
                <a:gd name="connsiteX103" fmla="*/ 344472 w 524816"/>
                <a:gd name="connsiteY103" fmla="*/ 1895 h 592866"/>
                <a:gd name="connsiteX104" fmla="*/ 345704 w 524816"/>
                <a:gd name="connsiteY104" fmla="*/ -370 h 592866"/>
                <a:gd name="connsiteX105" fmla="*/ 368851 w 524816"/>
                <a:gd name="connsiteY105" fmla="*/ 16258 h 592866"/>
                <a:gd name="connsiteX106" fmla="*/ 376682 w 524816"/>
                <a:gd name="connsiteY106" fmla="*/ 24565 h 592866"/>
                <a:gd name="connsiteX107" fmla="*/ 382936 w 524816"/>
                <a:gd name="connsiteY107" fmla="*/ 32952 h 592866"/>
                <a:gd name="connsiteX108" fmla="*/ 386513 w 524816"/>
                <a:gd name="connsiteY108" fmla="*/ 41127 h 592866"/>
                <a:gd name="connsiteX109" fmla="*/ 386712 w 524816"/>
                <a:gd name="connsiteY109" fmla="*/ 51979 h 592866"/>
                <a:gd name="connsiteX110" fmla="*/ 389746 w 524816"/>
                <a:gd name="connsiteY110" fmla="*/ 54112 h 592866"/>
                <a:gd name="connsiteX111" fmla="*/ 391932 w 524816"/>
                <a:gd name="connsiteY111" fmla="*/ 50813 h 592866"/>
                <a:gd name="connsiteX112" fmla="*/ 394582 w 524816"/>
                <a:gd name="connsiteY112" fmla="*/ 50124 h 592866"/>
                <a:gd name="connsiteX113" fmla="*/ 396026 w 524816"/>
                <a:gd name="connsiteY113" fmla="*/ 52866 h 592866"/>
                <a:gd name="connsiteX114" fmla="*/ 397471 w 524816"/>
                <a:gd name="connsiteY114" fmla="*/ 107071 h 592866"/>
                <a:gd name="connsiteX115" fmla="*/ 402002 w 524816"/>
                <a:gd name="connsiteY115" fmla="*/ 133663 h 592866"/>
                <a:gd name="connsiteX116" fmla="*/ 420631 w 524816"/>
                <a:gd name="connsiteY116" fmla="*/ 175213 h 592866"/>
                <a:gd name="connsiteX117" fmla="*/ 438902 w 524816"/>
                <a:gd name="connsiteY117" fmla="*/ 236638 h 592866"/>
                <a:gd name="connsiteX118" fmla="*/ 461705 w 524816"/>
                <a:gd name="connsiteY118" fmla="*/ 270981 h 592866"/>
                <a:gd name="connsiteX119" fmla="*/ 468648 w 524816"/>
                <a:gd name="connsiteY119" fmla="*/ 273393 h 592866"/>
                <a:gd name="connsiteX120" fmla="*/ 491106 w 524816"/>
                <a:gd name="connsiteY120" fmla="*/ 272836 h 592866"/>
                <a:gd name="connsiteX121" fmla="*/ 510198 w 524816"/>
                <a:gd name="connsiteY121" fmla="*/ 279289 h 592866"/>
                <a:gd name="connsiteX122" fmla="*/ 519062 w 524816"/>
                <a:gd name="connsiteY122" fmla="*/ 285132 h 592866"/>
                <a:gd name="connsiteX123" fmla="*/ 524362 w 524816"/>
                <a:gd name="connsiteY123" fmla="*/ 303337 h 592866"/>
                <a:gd name="connsiteX124" fmla="*/ 523262 w 524816"/>
                <a:gd name="connsiteY124" fmla="*/ 326219 h 592866"/>
                <a:gd name="connsiteX125" fmla="*/ 514398 w 524816"/>
                <a:gd name="connsiteY125" fmla="*/ 332844 h 592866"/>
                <a:gd name="connsiteX126" fmla="*/ 502474 w 524816"/>
                <a:gd name="connsiteY126" fmla="*/ 335798 h 592866"/>
                <a:gd name="connsiteX127" fmla="*/ 499824 w 524816"/>
                <a:gd name="connsiteY127" fmla="*/ 338064 h 592866"/>
                <a:gd name="connsiteX128" fmla="*/ 512120 w 524816"/>
                <a:gd name="connsiteY128" fmla="*/ 337044 h 592866"/>
                <a:gd name="connsiteX129" fmla="*/ 519261 w 524816"/>
                <a:gd name="connsiteY129" fmla="*/ 334156 h 592866"/>
                <a:gd name="connsiteX130" fmla="*/ 521182 w 524816"/>
                <a:gd name="connsiteY130" fmla="*/ 335732 h 592866"/>
                <a:gd name="connsiteX131" fmla="*/ 522004 w 524816"/>
                <a:gd name="connsiteY131" fmla="*/ 339787 h 592866"/>
                <a:gd name="connsiteX132" fmla="*/ 520838 w 524816"/>
                <a:gd name="connsiteY132" fmla="*/ 344808 h 592866"/>
                <a:gd name="connsiteX133" fmla="*/ 486283 w 524816"/>
                <a:gd name="connsiteY133" fmla="*/ 372632 h 592866"/>
                <a:gd name="connsiteX134" fmla="*/ 478253 w 524816"/>
                <a:gd name="connsiteY134" fmla="*/ 387048 h 592866"/>
                <a:gd name="connsiteX135" fmla="*/ 463374 w 524816"/>
                <a:gd name="connsiteY135" fmla="*/ 396985 h 592866"/>
                <a:gd name="connsiteX136" fmla="*/ 450045 w 524816"/>
                <a:gd name="connsiteY136" fmla="*/ 422544 h 592866"/>
                <a:gd name="connsiteX137" fmla="*/ 430052 w 524816"/>
                <a:gd name="connsiteY137" fmla="*/ 446592 h 592866"/>
                <a:gd name="connsiteX138" fmla="*/ 425242 w 524816"/>
                <a:gd name="connsiteY138" fmla="*/ 449745 h 592866"/>
                <a:gd name="connsiteX139" fmla="*/ 418789 w 524816"/>
                <a:gd name="connsiteY139" fmla="*/ 449136 h 592866"/>
                <a:gd name="connsiteX140" fmla="*/ 408826 w 524816"/>
                <a:gd name="connsiteY140" fmla="*/ 452700 h 592866"/>
                <a:gd name="connsiteX141" fmla="*/ 394543 w 524816"/>
                <a:gd name="connsiteY141" fmla="*/ 473170 h 592866"/>
                <a:gd name="connsiteX142" fmla="*/ 394543 w 524816"/>
                <a:gd name="connsiteY142" fmla="*/ 473170 h 592866"/>
                <a:gd name="connsiteX143" fmla="*/ 385268 w 524816"/>
                <a:gd name="connsiteY143" fmla="*/ 473661 h 592866"/>
                <a:gd name="connsiteX144" fmla="*/ 380114 w 524816"/>
                <a:gd name="connsiteY144" fmla="*/ 479835 h 592866"/>
                <a:gd name="connsiteX145" fmla="*/ 380114 w 524816"/>
                <a:gd name="connsiteY145" fmla="*/ 479835 h 592866"/>
                <a:gd name="connsiteX146" fmla="*/ 370018 w 524816"/>
                <a:gd name="connsiteY146" fmla="*/ 491375 h 592866"/>
                <a:gd name="connsiteX147" fmla="*/ 363393 w 524816"/>
                <a:gd name="connsiteY147" fmla="*/ 506626 h 592866"/>
                <a:gd name="connsiteX148" fmla="*/ 355695 w 524816"/>
                <a:gd name="connsiteY148" fmla="*/ 519478 h 592866"/>
                <a:gd name="connsiteX149" fmla="*/ 349931 w 524816"/>
                <a:gd name="connsiteY149" fmla="*/ 523943 h 592866"/>
                <a:gd name="connsiteX150" fmla="*/ 329249 w 524816"/>
                <a:gd name="connsiteY150" fmla="*/ 547646 h 592866"/>
                <a:gd name="connsiteX151" fmla="*/ 326784 w 524816"/>
                <a:gd name="connsiteY151" fmla="*/ 564129 h 592866"/>
                <a:gd name="connsiteX152" fmla="*/ 327950 w 524816"/>
                <a:gd name="connsiteY152" fmla="*/ 576491 h 592866"/>
                <a:gd name="connsiteX153" fmla="*/ 314555 w 524816"/>
                <a:gd name="connsiteY153" fmla="*/ 588932 h 592866"/>
                <a:gd name="connsiteX154" fmla="*/ 468316 w 524816"/>
                <a:gd name="connsiteY154" fmla="*/ 266954 h 592866"/>
                <a:gd name="connsiteX155" fmla="*/ 465229 w 524816"/>
                <a:gd name="connsiteY155" fmla="*/ 264688 h 592866"/>
                <a:gd name="connsiteX156" fmla="*/ 457677 w 524816"/>
                <a:gd name="connsiteY156" fmla="*/ 251902 h 592866"/>
                <a:gd name="connsiteX157" fmla="*/ 458154 w 524816"/>
                <a:gd name="connsiteY157" fmla="*/ 245860 h 592866"/>
                <a:gd name="connsiteX158" fmla="*/ 459731 w 524816"/>
                <a:gd name="connsiteY158" fmla="*/ 243038 h 592866"/>
                <a:gd name="connsiteX159" fmla="*/ 471139 w 524816"/>
                <a:gd name="connsiteY159" fmla="*/ 239951 h 592866"/>
                <a:gd name="connsiteX160" fmla="*/ 474093 w 524816"/>
                <a:gd name="connsiteY160" fmla="*/ 242601 h 592866"/>
                <a:gd name="connsiteX161" fmla="*/ 479790 w 524816"/>
                <a:gd name="connsiteY161" fmla="*/ 258196 h 592866"/>
                <a:gd name="connsiteX162" fmla="*/ 472980 w 524816"/>
                <a:gd name="connsiteY162" fmla="*/ 265814 h 592866"/>
                <a:gd name="connsiteX163" fmla="*/ 485421 w 524816"/>
                <a:gd name="connsiteY163" fmla="*/ 387922 h 592866"/>
                <a:gd name="connsiteX164" fmla="*/ 482679 w 524816"/>
                <a:gd name="connsiteY164" fmla="*/ 386200 h 592866"/>
                <a:gd name="connsiteX165" fmla="*/ 482122 w 524816"/>
                <a:gd name="connsiteY165" fmla="*/ 381324 h 592866"/>
                <a:gd name="connsiteX166" fmla="*/ 489754 w 524816"/>
                <a:gd name="connsiteY166" fmla="*/ 373772 h 592866"/>
                <a:gd name="connsiteX167" fmla="*/ 495796 w 524816"/>
                <a:gd name="connsiteY167" fmla="*/ 372738 h 592866"/>
                <a:gd name="connsiteX168" fmla="*/ 504382 w 524816"/>
                <a:gd name="connsiteY168" fmla="*/ 374395 h 592866"/>
                <a:gd name="connsiteX169" fmla="*/ 507548 w 524816"/>
                <a:gd name="connsiteY169" fmla="*/ 373639 h 592866"/>
                <a:gd name="connsiteX170" fmla="*/ 510569 w 524816"/>
                <a:gd name="connsiteY170" fmla="*/ 369240 h 592866"/>
                <a:gd name="connsiteX171" fmla="*/ 510914 w 524816"/>
                <a:gd name="connsiteY171" fmla="*/ 373295 h 592866"/>
                <a:gd name="connsiteX172" fmla="*/ 504289 w 524816"/>
                <a:gd name="connsiteY172" fmla="*/ 383179 h 592866"/>
                <a:gd name="connsiteX173" fmla="*/ 497492 w 524816"/>
                <a:gd name="connsiteY173" fmla="*/ 386624 h 592866"/>
                <a:gd name="connsiteX174" fmla="*/ 509059 w 524816"/>
                <a:gd name="connsiteY174" fmla="*/ 368207 h 592866"/>
                <a:gd name="connsiteX175" fmla="*/ 503759 w 524816"/>
                <a:gd name="connsiteY175" fmla="*/ 366630 h 592866"/>
                <a:gd name="connsiteX176" fmla="*/ 503759 w 524816"/>
                <a:gd name="connsiteY176" fmla="*/ 362775 h 592866"/>
                <a:gd name="connsiteX177" fmla="*/ 508701 w 524816"/>
                <a:gd name="connsiteY177" fmla="*/ 355633 h 592866"/>
                <a:gd name="connsiteX178" fmla="*/ 517287 w 524816"/>
                <a:gd name="connsiteY178" fmla="*/ 354944 h 592866"/>
                <a:gd name="connsiteX179" fmla="*/ 518519 w 524816"/>
                <a:gd name="connsiteY179" fmla="*/ 357356 h 592866"/>
                <a:gd name="connsiteX180" fmla="*/ 517830 w 524816"/>
                <a:gd name="connsiteY180" fmla="*/ 360853 h 592866"/>
                <a:gd name="connsiteX181" fmla="*/ 459731 w 524816"/>
                <a:gd name="connsiteY181" fmla="*/ 241673 h 592866"/>
                <a:gd name="connsiteX182" fmla="*/ 454510 w 524816"/>
                <a:gd name="connsiteY182" fmla="*/ 238228 h 592866"/>
                <a:gd name="connsiteX183" fmla="*/ 456299 w 524816"/>
                <a:gd name="connsiteY183" fmla="*/ 232531 h 592866"/>
                <a:gd name="connsiteX184" fmla="*/ 462341 w 524816"/>
                <a:gd name="connsiteY184" fmla="*/ 231365 h 592866"/>
                <a:gd name="connsiteX185" fmla="*/ 468250 w 524816"/>
                <a:gd name="connsiteY185" fmla="*/ 233564 h 592866"/>
                <a:gd name="connsiteX186" fmla="*/ 468250 w 524816"/>
                <a:gd name="connsiteY186" fmla="*/ 238573 h 592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524816" h="592866">
                  <a:moveTo>
                    <a:pt x="307851" y="589754"/>
                  </a:moveTo>
                  <a:lnTo>
                    <a:pt x="301385" y="589343"/>
                  </a:lnTo>
                  <a:lnTo>
                    <a:pt x="296085" y="591675"/>
                  </a:lnTo>
                  <a:lnTo>
                    <a:pt x="287155" y="592496"/>
                  </a:lnTo>
                  <a:lnTo>
                    <a:pt x="267996" y="587779"/>
                  </a:lnTo>
                  <a:lnTo>
                    <a:pt x="258045" y="580704"/>
                  </a:lnTo>
                  <a:lnTo>
                    <a:pt x="255091" y="570396"/>
                  </a:lnTo>
                  <a:lnTo>
                    <a:pt x="242238" y="560843"/>
                  </a:lnTo>
                  <a:lnTo>
                    <a:pt x="241483" y="551913"/>
                  </a:lnTo>
                  <a:lnTo>
                    <a:pt x="242927" y="547183"/>
                  </a:lnTo>
                  <a:lnTo>
                    <a:pt x="240794" y="536318"/>
                  </a:lnTo>
                  <a:lnTo>
                    <a:pt x="238529" y="533098"/>
                  </a:lnTo>
                  <a:lnTo>
                    <a:pt x="232010" y="531773"/>
                  </a:lnTo>
                  <a:lnTo>
                    <a:pt x="229188" y="525321"/>
                  </a:lnTo>
                  <a:lnTo>
                    <a:pt x="229744" y="508626"/>
                  </a:lnTo>
                  <a:lnTo>
                    <a:pt x="209605" y="486102"/>
                  </a:lnTo>
                  <a:lnTo>
                    <a:pt x="204305" y="488580"/>
                  </a:lnTo>
                  <a:lnTo>
                    <a:pt x="198674" y="487255"/>
                  </a:lnTo>
                  <a:lnTo>
                    <a:pt x="188365" y="463405"/>
                  </a:lnTo>
                  <a:lnTo>
                    <a:pt x="189267" y="452554"/>
                  </a:lnTo>
                  <a:lnTo>
                    <a:pt x="185212" y="440113"/>
                  </a:lnTo>
                  <a:lnTo>
                    <a:pt x="180946" y="436270"/>
                  </a:lnTo>
                  <a:lnTo>
                    <a:pt x="176348" y="425896"/>
                  </a:lnTo>
                  <a:lnTo>
                    <a:pt x="175023" y="411401"/>
                  </a:lnTo>
                  <a:lnTo>
                    <a:pt x="177978" y="389830"/>
                  </a:lnTo>
                  <a:lnTo>
                    <a:pt x="176812" y="387565"/>
                  </a:lnTo>
                  <a:lnTo>
                    <a:pt x="159163" y="382556"/>
                  </a:lnTo>
                  <a:lnTo>
                    <a:pt x="145278" y="367028"/>
                  </a:lnTo>
                  <a:lnTo>
                    <a:pt x="140057" y="347591"/>
                  </a:lnTo>
                  <a:lnTo>
                    <a:pt x="141382" y="342635"/>
                  </a:lnTo>
                  <a:lnTo>
                    <a:pt x="146046" y="341059"/>
                  </a:lnTo>
                  <a:lnTo>
                    <a:pt x="142681" y="332950"/>
                  </a:lnTo>
                  <a:lnTo>
                    <a:pt x="138017" y="333162"/>
                  </a:lnTo>
                  <a:lnTo>
                    <a:pt x="118500" y="314891"/>
                  </a:lnTo>
                  <a:lnTo>
                    <a:pt x="112048" y="315845"/>
                  </a:lnTo>
                  <a:lnTo>
                    <a:pt x="109398" y="318733"/>
                  </a:lnTo>
                  <a:lnTo>
                    <a:pt x="100256" y="319700"/>
                  </a:lnTo>
                  <a:lnTo>
                    <a:pt x="94492" y="317845"/>
                  </a:lnTo>
                  <a:lnTo>
                    <a:pt x="88993" y="311101"/>
                  </a:lnTo>
                  <a:lnTo>
                    <a:pt x="81163" y="305338"/>
                  </a:lnTo>
                  <a:lnTo>
                    <a:pt x="72988" y="304516"/>
                  </a:lnTo>
                  <a:lnTo>
                    <a:pt x="69623" y="295718"/>
                  </a:lnTo>
                  <a:lnTo>
                    <a:pt x="65012" y="290220"/>
                  </a:lnTo>
                  <a:lnTo>
                    <a:pt x="51762" y="283012"/>
                  </a:lnTo>
                  <a:lnTo>
                    <a:pt x="42898" y="279647"/>
                  </a:lnTo>
                  <a:lnTo>
                    <a:pt x="19605" y="277103"/>
                  </a:lnTo>
                  <a:lnTo>
                    <a:pt x="12185" y="279090"/>
                  </a:lnTo>
                  <a:lnTo>
                    <a:pt x="4156" y="278958"/>
                  </a:lnTo>
                  <a:lnTo>
                    <a:pt x="2023" y="275248"/>
                  </a:lnTo>
                  <a:lnTo>
                    <a:pt x="367" y="265350"/>
                  </a:lnTo>
                  <a:lnTo>
                    <a:pt x="2089" y="234161"/>
                  </a:lnTo>
                  <a:lnTo>
                    <a:pt x="6356" y="225231"/>
                  </a:lnTo>
                  <a:lnTo>
                    <a:pt x="3812" y="209437"/>
                  </a:lnTo>
                  <a:lnTo>
                    <a:pt x="-455" y="205462"/>
                  </a:lnTo>
                  <a:lnTo>
                    <a:pt x="-455" y="205462"/>
                  </a:lnTo>
                  <a:lnTo>
                    <a:pt x="1957" y="204018"/>
                  </a:lnTo>
                  <a:lnTo>
                    <a:pt x="8754" y="206085"/>
                  </a:lnTo>
                  <a:lnTo>
                    <a:pt x="8754" y="211650"/>
                  </a:lnTo>
                  <a:lnTo>
                    <a:pt x="6753" y="212882"/>
                  </a:lnTo>
                  <a:lnTo>
                    <a:pt x="9098" y="219507"/>
                  </a:lnTo>
                  <a:lnTo>
                    <a:pt x="19195" y="219096"/>
                  </a:lnTo>
                  <a:lnTo>
                    <a:pt x="24826" y="220673"/>
                  </a:lnTo>
                  <a:lnTo>
                    <a:pt x="27237" y="226860"/>
                  </a:lnTo>
                  <a:lnTo>
                    <a:pt x="33001" y="231736"/>
                  </a:lnTo>
                  <a:lnTo>
                    <a:pt x="48463" y="237036"/>
                  </a:lnTo>
                  <a:lnTo>
                    <a:pt x="71053" y="242177"/>
                  </a:lnTo>
                  <a:lnTo>
                    <a:pt x="90014" y="229961"/>
                  </a:lnTo>
                  <a:lnTo>
                    <a:pt x="92425" y="224661"/>
                  </a:lnTo>
                  <a:lnTo>
                    <a:pt x="104350" y="216632"/>
                  </a:lnTo>
                  <a:lnTo>
                    <a:pt x="110047" y="214644"/>
                  </a:lnTo>
                  <a:lnTo>
                    <a:pt x="114790" y="221097"/>
                  </a:lnTo>
                  <a:lnTo>
                    <a:pt x="133340" y="227549"/>
                  </a:lnTo>
                  <a:lnTo>
                    <a:pt x="140760" y="226728"/>
                  </a:lnTo>
                  <a:lnTo>
                    <a:pt x="152578" y="219785"/>
                  </a:lnTo>
                  <a:lnTo>
                    <a:pt x="153400" y="216910"/>
                  </a:lnTo>
                  <a:lnTo>
                    <a:pt x="155599" y="217109"/>
                  </a:lnTo>
                  <a:lnTo>
                    <a:pt x="165629" y="226039"/>
                  </a:lnTo>
                  <a:lnTo>
                    <a:pt x="164304" y="232014"/>
                  </a:lnTo>
                  <a:lnTo>
                    <a:pt x="180588" y="230848"/>
                  </a:lnTo>
                  <a:lnTo>
                    <a:pt x="184086" y="234280"/>
                  </a:lnTo>
                  <a:lnTo>
                    <a:pt x="190618" y="235459"/>
                  </a:lnTo>
                  <a:lnTo>
                    <a:pt x="194871" y="235380"/>
                  </a:lnTo>
                  <a:lnTo>
                    <a:pt x="201125" y="232081"/>
                  </a:lnTo>
                  <a:lnTo>
                    <a:pt x="212599" y="221786"/>
                  </a:lnTo>
                  <a:lnTo>
                    <a:pt x="224828" y="214220"/>
                  </a:lnTo>
                  <a:lnTo>
                    <a:pt x="236846" y="198427"/>
                  </a:lnTo>
                  <a:lnTo>
                    <a:pt x="239390" y="191550"/>
                  </a:lnTo>
                  <a:lnTo>
                    <a:pt x="238065" y="187840"/>
                  </a:lnTo>
                  <a:lnTo>
                    <a:pt x="259555" y="143189"/>
                  </a:lnTo>
                  <a:lnTo>
                    <a:pt x="260311" y="130695"/>
                  </a:lnTo>
                  <a:lnTo>
                    <a:pt x="267943" y="121764"/>
                  </a:lnTo>
                  <a:lnTo>
                    <a:pt x="272951" y="120439"/>
                  </a:lnTo>
                  <a:lnTo>
                    <a:pt x="297688" y="80691"/>
                  </a:lnTo>
                  <a:lnTo>
                    <a:pt x="299265" y="72741"/>
                  </a:lnTo>
                  <a:lnTo>
                    <a:pt x="305041" y="64500"/>
                  </a:lnTo>
                  <a:lnTo>
                    <a:pt x="317337" y="53900"/>
                  </a:lnTo>
                  <a:lnTo>
                    <a:pt x="321657" y="42492"/>
                  </a:lnTo>
                  <a:lnTo>
                    <a:pt x="336152" y="34662"/>
                  </a:lnTo>
                  <a:lnTo>
                    <a:pt x="339384" y="28341"/>
                  </a:lnTo>
                  <a:lnTo>
                    <a:pt x="346526" y="24367"/>
                  </a:lnTo>
                  <a:lnTo>
                    <a:pt x="350382" y="34397"/>
                  </a:lnTo>
                  <a:lnTo>
                    <a:pt x="356423" y="43738"/>
                  </a:lnTo>
                  <a:lnTo>
                    <a:pt x="344949" y="10759"/>
                  </a:lnTo>
                  <a:lnTo>
                    <a:pt x="344472" y="1895"/>
                  </a:lnTo>
                  <a:lnTo>
                    <a:pt x="345704" y="-370"/>
                  </a:lnTo>
                  <a:lnTo>
                    <a:pt x="368851" y="16258"/>
                  </a:lnTo>
                  <a:lnTo>
                    <a:pt x="376682" y="24565"/>
                  </a:lnTo>
                  <a:lnTo>
                    <a:pt x="382936" y="32952"/>
                  </a:lnTo>
                  <a:lnTo>
                    <a:pt x="386513" y="41127"/>
                  </a:lnTo>
                  <a:lnTo>
                    <a:pt x="386712" y="51979"/>
                  </a:lnTo>
                  <a:lnTo>
                    <a:pt x="389746" y="54112"/>
                  </a:lnTo>
                  <a:lnTo>
                    <a:pt x="391932" y="50813"/>
                  </a:lnTo>
                  <a:lnTo>
                    <a:pt x="394582" y="50124"/>
                  </a:lnTo>
                  <a:lnTo>
                    <a:pt x="396026" y="52866"/>
                  </a:lnTo>
                  <a:lnTo>
                    <a:pt x="397471" y="107071"/>
                  </a:lnTo>
                  <a:lnTo>
                    <a:pt x="402002" y="133663"/>
                  </a:lnTo>
                  <a:lnTo>
                    <a:pt x="420631" y="175213"/>
                  </a:lnTo>
                  <a:lnTo>
                    <a:pt x="438902" y="236638"/>
                  </a:lnTo>
                  <a:lnTo>
                    <a:pt x="461705" y="270981"/>
                  </a:lnTo>
                  <a:lnTo>
                    <a:pt x="468648" y="273393"/>
                  </a:lnTo>
                  <a:lnTo>
                    <a:pt x="491106" y="272836"/>
                  </a:lnTo>
                  <a:lnTo>
                    <a:pt x="510198" y="279289"/>
                  </a:lnTo>
                  <a:lnTo>
                    <a:pt x="519062" y="285132"/>
                  </a:lnTo>
                  <a:lnTo>
                    <a:pt x="524362" y="303337"/>
                  </a:lnTo>
                  <a:lnTo>
                    <a:pt x="523262" y="326219"/>
                  </a:lnTo>
                  <a:lnTo>
                    <a:pt x="514398" y="332844"/>
                  </a:lnTo>
                  <a:lnTo>
                    <a:pt x="502474" y="335798"/>
                  </a:lnTo>
                  <a:lnTo>
                    <a:pt x="499824" y="338064"/>
                  </a:lnTo>
                  <a:lnTo>
                    <a:pt x="512120" y="337044"/>
                  </a:lnTo>
                  <a:lnTo>
                    <a:pt x="519261" y="334156"/>
                  </a:lnTo>
                  <a:lnTo>
                    <a:pt x="521182" y="335732"/>
                  </a:lnTo>
                  <a:lnTo>
                    <a:pt x="522004" y="339787"/>
                  </a:lnTo>
                  <a:lnTo>
                    <a:pt x="520838" y="344808"/>
                  </a:lnTo>
                  <a:lnTo>
                    <a:pt x="486283" y="372632"/>
                  </a:lnTo>
                  <a:lnTo>
                    <a:pt x="478253" y="387048"/>
                  </a:lnTo>
                  <a:lnTo>
                    <a:pt x="463374" y="396985"/>
                  </a:lnTo>
                  <a:lnTo>
                    <a:pt x="450045" y="422544"/>
                  </a:lnTo>
                  <a:lnTo>
                    <a:pt x="430052" y="446592"/>
                  </a:lnTo>
                  <a:lnTo>
                    <a:pt x="425242" y="449745"/>
                  </a:lnTo>
                  <a:lnTo>
                    <a:pt x="418789" y="449136"/>
                  </a:lnTo>
                  <a:lnTo>
                    <a:pt x="408826" y="452700"/>
                  </a:lnTo>
                  <a:lnTo>
                    <a:pt x="394543" y="473170"/>
                  </a:lnTo>
                  <a:lnTo>
                    <a:pt x="394543" y="473170"/>
                  </a:lnTo>
                  <a:lnTo>
                    <a:pt x="385268" y="473661"/>
                  </a:lnTo>
                  <a:lnTo>
                    <a:pt x="380114" y="479835"/>
                  </a:lnTo>
                  <a:lnTo>
                    <a:pt x="380114" y="479835"/>
                  </a:lnTo>
                  <a:lnTo>
                    <a:pt x="370018" y="491375"/>
                  </a:lnTo>
                  <a:lnTo>
                    <a:pt x="363393" y="506626"/>
                  </a:lnTo>
                  <a:lnTo>
                    <a:pt x="355695" y="519478"/>
                  </a:lnTo>
                  <a:lnTo>
                    <a:pt x="349931" y="523943"/>
                  </a:lnTo>
                  <a:lnTo>
                    <a:pt x="329249" y="547646"/>
                  </a:lnTo>
                  <a:lnTo>
                    <a:pt x="326784" y="564129"/>
                  </a:lnTo>
                  <a:lnTo>
                    <a:pt x="327950" y="576491"/>
                  </a:lnTo>
                  <a:lnTo>
                    <a:pt x="314555" y="588932"/>
                  </a:lnTo>
                  <a:close/>
                  <a:moveTo>
                    <a:pt x="468316" y="266954"/>
                  </a:moveTo>
                  <a:lnTo>
                    <a:pt x="465229" y="264688"/>
                  </a:lnTo>
                  <a:lnTo>
                    <a:pt x="457677" y="251902"/>
                  </a:lnTo>
                  <a:lnTo>
                    <a:pt x="458154" y="245860"/>
                  </a:lnTo>
                  <a:lnTo>
                    <a:pt x="459731" y="243038"/>
                  </a:lnTo>
                  <a:lnTo>
                    <a:pt x="471139" y="239951"/>
                  </a:lnTo>
                  <a:lnTo>
                    <a:pt x="474093" y="242601"/>
                  </a:lnTo>
                  <a:lnTo>
                    <a:pt x="479790" y="258196"/>
                  </a:lnTo>
                  <a:lnTo>
                    <a:pt x="472980" y="265814"/>
                  </a:lnTo>
                  <a:close/>
                  <a:moveTo>
                    <a:pt x="485421" y="387922"/>
                  </a:moveTo>
                  <a:lnTo>
                    <a:pt x="482679" y="386200"/>
                  </a:lnTo>
                  <a:lnTo>
                    <a:pt x="482122" y="381324"/>
                  </a:lnTo>
                  <a:lnTo>
                    <a:pt x="489754" y="373772"/>
                  </a:lnTo>
                  <a:lnTo>
                    <a:pt x="495796" y="372738"/>
                  </a:lnTo>
                  <a:lnTo>
                    <a:pt x="504382" y="374395"/>
                  </a:lnTo>
                  <a:lnTo>
                    <a:pt x="507548" y="373639"/>
                  </a:lnTo>
                  <a:lnTo>
                    <a:pt x="510569" y="369240"/>
                  </a:lnTo>
                  <a:lnTo>
                    <a:pt x="510914" y="373295"/>
                  </a:lnTo>
                  <a:lnTo>
                    <a:pt x="504289" y="383179"/>
                  </a:lnTo>
                  <a:lnTo>
                    <a:pt x="497492" y="386624"/>
                  </a:lnTo>
                  <a:close/>
                  <a:moveTo>
                    <a:pt x="509059" y="368207"/>
                  </a:moveTo>
                  <a:lnTo>
                    <a:pt x="503759" y="366630"/>
                  </a:lnTo>
                  <a:lnTo>
                    <a:pt x="503759" y="362775"/>
                  </a:lnTo>
                  <a:lnTo>
                    <a:pt x="508701" y="355633"/>
                  </a:lnTo>
                  <a:lnTo>
                    <a:pt x="517287" y="354944"/>
                  </a:lnTo>
                  <a:lnTo>
                    <a:pt x="518519" y="357356"/>
                  </a:lnTo>
                  <a:lnTo>
                    <a:pt x="517830" y="360853"/>
                  </a:lnTo>
                  <a:close/>
                  <a:moveTo>
                    <a:pt x="459731" y="241673"/>
                  </a:moveTo>
                  <a:lnTo>
                    <a:pt x="454510" y="238228"/>
                  </a:lnTo>
                  <a:lnTo>
                    <a:pt x="456299" y="232531"/>
                  </a:lnTo>
                  <a:lnTo>
                    <a:pt x="462341" y="231365"/>
                  </a:lnTo>
                  <a:lnTo>
                    <a:pt x="468250" y="233564"/>
                  </a:lnTo>
                  <a:lnTo>
                    <a:pt x="468250" y="238573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5" name="Forma Livre: Forma 24">
              <a:extLst>
                <a:ext uri="{FF2B5EF4-FFF2-40B4-BE49-F238E27FC236}">
                  <a16:creationId xmlns:a16="http://schemas.microsoft.com/office/drawing/2014/main" id="{1A2B8DF1-51BF-698E-8918-7A126BB12F1F}"/>
                </a:ext>
              </a:extLst>
            </p:cNvPr>
            <p:cNvSpPr/>
            <p:nvPr/>
          </p:nvSpPr>
          <p:spPr>
            <a:xfrm>
              <a:off x="8439055" y="155383"/>
              <a:ext cx="979993" cy="1073694"/>
            </a:xfrm>
            <a:custGeom>
              <a:avLst/>
              <a:gdLst>
                <a:gd name="connsiteX0" fmla="*/ 681834 w 979993"/>
                <a:gd name="connsiteY0" fmla="*/ 1034278 h 1073694"/>
                <a:gd name="connsiteX1" fmla="*/ 679356 w 979993"/>
                <a:gd name="connsiteY1" fmla="*/ 1028567 h 1073694"/>
                <a:gd name="connsiteX2" fmla="*/ 684033 w 979993"/>
                <a:gd name="connsiteY2" fmla="*/ 1019292 h 1073694"/>
                <a:gd name="connsiteX3" fmla="*/ 683954 w 979993"/>
                <a:gd name="connsiteY3" fmla="*/ 1015649 h 1073694"/>
                <a:gd name="connsiteX4" fmla="*/ 680323 w 979993"/>
                <a:gd name="connsiteY4" fmla="*/ 1008494 h 1073694"/>
                <a:gd name="connsiteX5" fmla="*/ 651942 w 979993"/>
                <a:gd name="connsiteY5" fmla="*/ 987546 h 1073694"/>
                <a:gd name="connsiteX6" fmla="*/ 650909 w 979993"/>
                <a:gd name="connsiteY6" fmla="*/ 984049 h 1073694"/>
                <a:gd name="connsiteX7" fmla="*/ 652420 w 979993"/>
                <a:gd name="connsiteY7" fmla="*/ 973674 h 1073694"/>
                <a:gd name="connsiteX8" fmla="*/ 648511 w 979993"/>
                <a:gd name="connsiteY8" fmla="*/ 965221 h 1073694"/>
                <a:gd name="connsiteX9" fmla="*/ 644046 w 979993"/>
                <a:gd name="connsiteY9" fmla="*/ 966864 h 1073694"/>
                <a:gd name="connsiteX10" fmla="*/ 642721 w 979993"/>
                <a:gd name="connsiteY10" fmla="*/ 969964 h 1073694"/>
                <a:gd name="connsiteX11" fmla="*/ 640389 w 979993"/>
                <a:gd name="connsiteY11" fmla="*/ 971196 h 1073694"/>
                <a:gd name="connsiteX12" fmla="*/ 638879 w 979993"/>
                <a:gd name="connsiteY12" fmla="*/ 969487 h 1073694"/>
                <a:gd name="connsiteX13" fmla="*/ 642482 w 979993"/>
                <a:gd name="connsiteY13" fmla="*/ 939238 h 1073694"/>
                <a:gd name="connsiteX14" fmla="*/ 648113 w 979993"/>
                <a:gd name="connsiteY14" fmla="*/ 916568 h 1073694"/>
                <a:gd name="connsiteX15" fmla="*/ 653745 w 979993"/>
                <a:gd name="connsiteY15" fmla="*/ 910526 h 1073694"/>
                <a:gd name="connsiteX16" fmla="*/ 670717 w 979993"/>
                <a:gd name="connsiteY16" fmla="*/ 912169 h 1073694"/>
                <a:gd name="connsiteX17" fmla="*/ 677713 w 979993"/>
                <a:gd name="connsiteY17" fmla="*/ 907293 h 1073694"/>
                <a:gd name="connsiteX18" fmla="*/ 677713 w 979993"/>
                <a:gd name="connsiteY18" fmla="*/ 904418 h 1073694"/>
                <a:gd name="connsiteX19" fmla="*/ 673871 w 979993"/>
                <a:gd name="connsiteY19" fmla="*/ 897409 h 1073694"/>
                <a:gd name="connsiteX20" fmla="*/ 674970 w 979993"/>
                <a:gd name="connsiteY20" fmla="*/ 879204 h 1073694"/>
                <a:gd name="connsiteX21" fmla="*/ 709048 w 979993"/>
                <a:gd name="connsiteY21" fmla="*/ 850214 h 1073694"/>
                <a:gd name="connsiteX22" fmla="*/ 719145 w 979993"/>
                <a:gd name="connsiteY22" fmla="*/ 829015 h 1073694"/>
                <a:gd name="connsiteX23" fmla="*/ 716256 w 979993"/>
                <a:gd name="connsiteY23" fmla="*/ 820972 h 1073694"/>
                <a:gd name="connsiteX24" fmla="*/ 710956 w 979993"/>
                <a:gd name="connsiteY24" fmla="*/ 813963 h 1073694"/>
                <a:gd name="connsiteX25" fmla="*/ 704835 w 979993"/>
                <a:gd name="connsiteY25" fmla="*/ 813552 h 1073694"/>
                <a:gd name="connsiteX26" fmla="*/ 699827 w 979993"/>
                <a:gd name="connsiteY26" fmla="*/ 810903 h 1073694"/>
                <a:gd name="connsiteX27" fmla="*/ 680376 w 979993"/>
                <a:gd name="connsiteY27" fmla="*/ 793943 h 1073694"/>
                <a:gd name="connsiteX28" fmla="*/ 665802 w 979993"/>
                <a:gd name="connsiteY28" fmla="*/ 794076 h 1073694"/>
                <a:gd name="connsiteX29" fmla="*/ 650763 w 979993"/>
                <a:gd name="connsiteY29" fmla="*/ 789955 h 1073694"/>
                <a:gd name="connsiteX30" fmla="*/ 635169 w 979993"/>
                <a:gd name="connsiteY30" fmla="*/ 782535 h 1073694"/>
                <a:gd name="connsiteX31" fmla="*/ 616407 w 979993"/>
                <a:gd name="connsiteY31" fmla="*/ 778693 h 1073694"/>
                <a:gd name="connsiteX32" fmla="*/ 602813 w 979993"/>
                <a:gd name="connsiteY32" fmla="*/ 777726 h 1073694"/>
                <a:gd name="connsiteX33" fmla="*/ 593737 w 979993"/>
                <a:gd name="connsiteY33" fmla="*/ 784523 h 1073694"/>
                <a:gd name="connsiteX34" fmla="*/ 583641 w 979993"/>
                <a:gd name="connsiteY34" fmla="*/ 787954 h 1073694"/>
                <a:gd name="connsiteX35" fmla="*/ 565714 w 979993"/>
                <a:gd name="connsiteY35" fmla="*/ 784867 h 1073694"/>
                <a:gd name="connsiteX36" fmla="*/ 561806 w 979993"/>
                <a:gd name="connsiteY36" fmla="*/ 786311 h 1073694"/>
                <a:gd name="connsiteX37" fmla="*/ 558772 w 979993"/>
                <a:gd name="connsiteY37" fmla="*/ 759110 h 1073694"/>
                <a:gd name="connsiteX38" fmla="*/ 513961 w 979993"/>
                <a:gd name="connsiteY38" fmla="*/ 716645 h 1073694"/>
                <a:gd name="connsiteX39" fmla="*/ 511311 w 979993"/>
                <a:gd name="connsiteY39" fmla="*/ 715413 h 1073694"/>
                <a:gd name="connsiteX40" fmla="*/ 481155 w 979993"/>
                <a:gd name="connsiteY40" fmla="*/ 723866 h 1073694"/>
                <a:gd name="connsiteX41" fmla="*/ 470635 w 979993"/>
                <a:gd name="connsiteY41" fmla="*/ 715347 h 1073694"/>
                <a:gd name="connsiteX42" fmla="*/ 467137 w 979993"/>
                <a:gd name="connsiteY42" fmla="*/ 716791 h 1073694"/>
                <a:gd name="connsiteX43" fmla="*/ 460751 w 979993"/>
                <a:gd name="connsiteY43" fmla="*/ 715280 h 1073694"/>
                <a:gd name="connsiteX44" fmla="*/ 443301 w 979993"/>
                <a:gd name="connsiteY44" fmla="*/ 706893 h 1073694"/>
                <a:gd name="connsiteX45" fmla="*/ 428395 w 979993"/>
                <a:gd name="connsiteY45" fmla="*/ 695764 h 1073694"/>
                <a:gd name="connsiteX46" fmla="*/ 421665 w 979993"/>
                <a:gd name="connsiteY46" fmla="*/ 696996 h 1073694"/>
                <a:gd name="connsiteX47" fmla="*/ 391773 w 979993"/>
                <a:gd name="connsiteY47" fmla="*/ 672060 h 1073694"/>
                <a:gd name="connsiteX48" fmla="*/ 384221 w 979993"/>
                <a:gd name="connsiteY48" fmla="*/ 668350 h 1073694"/>
                <a:gd name="connsiteX49" fmla="*/ 365473 w 979993"/>
                <a:gd name="connsiteY49" fmla="*/ 663196 h 1073694"/>
                <a:gd name="connsiteX50" fmla="*/ 353310 w 979993"/>
                <a:gd name="connsiteY50" fmla="*/ 664919 h 1073694"/>
                <a:gd name="connsiteX51" fmla="*/ 340391 w 979993"/>
                <a:gd name="connsiteY51" fmla="*/ 671106 h 1073694"/>
                <a:gd name="connsiteX52" fmla="*/ 334827 w 979993"/>
                <a:gd name="connsiteY52" fmla="*/ 678791 h 1073694"/>
                <a:gd name="connsiteX53" fmla="*/ 330428 w 979993"/>
                <a:gd name="connsiteY53" fmla="*/ 680036 h 1073694"/>
                <a:gd name="connsiteX54" fmla="*/ 293819 w 979993"/>
                <a:gd name="connsiteY54" fmla="*/ 669940 h 1073694"/>
                <a:gd name="connsiteX55" fmla="*/ 289632 w 979993"/>
                <a:gd name="connsiteY55" fmla="*/ 666575 h 1073694"/>
                <a:gd name="connsiteX56" fmla="*/ 287844 w 979993"/>
                <a:gd name="connsiteY56" fmla="*/ 656267 h 1073694"/>
                <a:gd name="connsiteX57" fmla="*/ 288798 w 979993"/>
                <a:gd name="connsiteY57" fmla="*/ 650145 h 1073694"/>
                <a:gd name="connsiteX58" fmla="*/ 297662 w 979993"/>
                <a:gd name="connsiteY58" fmla="*/ 631331 h 1073694"/>
                <a:gd name="connsiteX59" fmla="*/ 291752 w 979993"/>
                <a:gd name="connsiteY59" fmla="*/ 628164 h 1073694"/>
                <a:gd name="connsiteX60" fmla="*/ 276091 w 979993"/>
                <a:gd name="connsiteY60" fmla="*/ 624600 h 1073694"/>
                <a:gd name="connsiteX61" fmla="*/ 261119 w 979993"/>
                <a:gd name="connsiteY61" fmla="*/ 624322 h 1073694"/>
                <a:gd name="connsiteX62" fmla="*/ 252878 w 979993"/>
                <a:gd name="connsiteY62" fmla="*/ 620890 h 1073694"/>
                <a:gd name="connsiteX63" fmla="*/ 240582 w 979993"/>
                <a:gd name="connsiteY63" fmla="*/ 620334 h 1073694"/>
                <a:gd name="connsiteX64" fmla="*/ 214269 w 979993"/>
                <a:gd name="connsiteY64" fmla="*/ 631185 h 1073694"/>
                <a:gd name="connsiteX65" fmla="*/ 185000 w 979993"/>
                <a:gd name="connsiteY65" fmla="*/ 652000 h 1073694"/>
                <a:gd name="connsiteX66" fmla="*/ 180601 w 979993"/>
                <a:gd name="connsiteY66" fmla="*/ 659632 h 1073694"/>
                <a:gd name="connsiteX67" fmla="*/ 157454 w 979993"/>
                <a:gd name="connsiteY67" fmla="*/ 672471 h 1073694"/>
                <a:gd name="connsiteX68" fmla="*/ 143582 w 979993"/>
                <a:gd name="connsiteY68" fmla="*/ 675227 h 1073694"/>
                <a:gd name="connsiteX69" fmla="*/ 137050 w 979993"/>
                <a:gd name="connsiteY69" fmla="*/ 683335 h 1073694"/>
                <a:gd name="connsiteX70" fmla="*/ 124622 w 979993"/>
                <a:gd name="connsiteY70" fmla="*/ 693935 h 1073694"/>
                <a:gd name="connsiteX71" fmla="*/ 114790 w 979993"/>
                <a:gd name="connsiteY71" fmla="*/ 697513 h 1073694"/>
                <a:gd name="connsiteX72" fmla="*/ 107927 w 979993"/>
                <a:gd name="connsiteY72" fmla="*/ 696479 h 1073694"/>
                <a:gd name="connsiteX73" fmla="*/ 95221 w 979993"/>
                <a:gd name="connsiteY73" fmla="*/ 714207 h 1073694"/>
                <a:gd name="connsiteX74" fmla="*/ 88066 w 979993"/>
                <a:gd name="connsiteY74" fmla="*/ 719507 h 1073694"/>
                <a:gd name="connsiteX75" fmla="*/ 73492 w 979993"/>
                <a:gd name="connsiteY75" fmla="*/ 716857 h 1073694"/>
                <a:gd name="connsiteX76" fmla="*/ 68550 w 979993"/>
                <a:gd name="connsiteY76" fmla="*/ 717745 h 1073694"/>
                <a:gd name="connsiteX77" fmla="*/ 63806 w 979993"/>
                <a:gd name="connsiteY77" fmla="*/ 724621 h 1073694"/>
                <a:gd name="connsiteX78" fmla="*/ 54598 w 979993"/>
                <a:gd name="connsiteY78" fmla="*/ 730941 h 1073694"/>
                <a:gd name="connsiteX79" fmla="*/ 51855 w 979993"/>
                <a:gd name="connsiteY79" fmla="*/ 729285 h 1073694"/>
                <a:gd name="connsiteX80" fmla="*/ 61673 w 979993"/>
                <a:gd name="connsiteY80" fmla="*/ 705727 h 1073694"/>
                <a:gd name="connsiteX81" fmla="*/ 58175 w 979993"/>
                <a:gd name="connsiteY81" fmla="*/ 689165 h 1073694"/>
                <a:gd name="connsiteX82" fmla="*/ 58175 w 979993"/>
                <a:gd name="connsiteY82" fmla="*/ 689165 h 1073694"/>
                <a:gd name="connsiteX83" fmla="*/ 68337 w 979993"/>
                <a:gd name="connsiteY83" fmla="*/ 675638 h 1073694"/>
                <a:gd name="connsiteX84" fmla="*/ 70060 w 979993"/>
                <a:gd name="connsiteY84" fmla="*/ 670338 h 1073694"/>
                <a:gd name="connsiteX85" fmla="*/ 68470 w 979993"/>
                <a:gd name="connsiteY85" fmla="*/ 661606 h 1073694"/>
                <a:gd name="connsiteX86" fmla="*/ 63872 w 979993"/>
                <a:gd name="connsiteY86" fmla="*/ 649801 h 1073694"/>
                <a:gd name="connsiteX87" fmla="*/ 64561 w 979993"/>
                <a:gd name="connsiteY87" fmla="*/ 645190 h 1073694"/>
                <a:gd name="connsiteX88" fmla="*/ 69437 w 979993"/>
                <a:gd name="connsiteY88" fmla="*/ 635438 h 1073694"/>
                <a:gd name="connsiteX89" fmla="*/ 69093 w 979993"/>
                <a:gd name="connsiteY89" fmla="*/ 632271 h 1073694"/>
                <a:gd name="connsiteX90" fmla="*/ 47045 w 979993"/>
                <a:gd name="connsiteY90" fmla="*/ 614279 h 1073694"/>
                <a:gd name="connsiteX91" fmla="*/ 35439 w 979993"/>
                <a:gd name="connsiteY91" fmla="*/ 590509 h 1073694"/>
                <a:gd name="connsiteX92" fmla="*/ 31172 w 979993"/>
                <a:gd name="connsiteY92" fmla="*/ 566328 h 1073694"/>
                <a:gd name="connsiteX93" fmla="*/ 31517 w 979993"/>
                <a:gd name="connsiteY93" fmla="*/ 555729 h 1073694"/>
                <a:gd name="connsiteX94" fmla="*/ 39758 w 979993"/>
                <a:gd name="connsiteY94" fmla="*/ 529428 h 1073694"/>
                <a:gd name="connsiteX95" fmla="*/ 50689 w 979993"/>
                <a:gd name="connsiteY95" fmla="*/ 522353 h 1073694"/>
                <a:gd name="connsiteX96" fmla="*/ 52266 w 979993"/>
                <a:gd name="connsiteY96" fmla="*/ 519703 h 1073694"/>
                <a:gd name="connsiteX97" fmla="*/ 52677 w 979993"/>
                <a:gd name="connsiteY97" fmla="*/ 513237 h 1073694"/>
                <a:gd name="connsiteX98" fmla="*/ 41480 w 979993"/>
                <a:gd name="connsiteY98" fmla="*/ 507474 h 1073694"/>
                <a:gd name="connsiteX99" fmla="*/ 40725 w 979993"/>
                <a:gd name="connsiteY99" fmla="*/ 505208 h 1073694"/>
                <a:gd name="connsiteX100" fmla="*/ 44024 w 979993"/>
                <a:gd name="connsiteY100" fmla="*/ 487891 h 1073694"/>
                <a:gd name="connsiteX101" fmla="*/ 53842 w 979993"/>
                <a:gd name="connsiteY101" fmla="*/ 480603 h 1073694"/>
                <a:gd name="connsiteX102" fmla="*/ 53710 w 979993"/>
                <a:gd name="connsiteY102" fmla="*/ 478073 h 1073694"/>
                <a:gd name="connsiteX103" fmla="*/ 35015 w 979993"/>
                <a:gd name="connsiteY103" fmla="*/ 461166 h 1073694"/>
                <a:gd name="connsiteX104" fmla="*/ 35015 w 979993"/>
                <a:gd name="connsiteY104" fmla="*/ 461166 h 1073694"/>
                <a:gd name="connsiteX105" fmla="*/ 34750 w 979993"/>
                <a:gd name="connsiteY105" fmla="*/ 454780 h 1073694"/>
                <a:gd name="connsiteX106" fmla="*/ 44091 w 979993"/>
                <a:gd name="connsiteY106" fmla="*/ 438430 h 1073694"/>
                <a:gd name="connsiteX107" fmla="*/ 43812 w 979993"/>
                <a:gd name="connsiteY107" fmla="*/ 431076 h 1073694"/>
                <a:gd name="connsiteX108" fmla="*/ 42646 w 979993"/>
                <a:gd name="connsiteY108" fmla="*/ 428188 h 1073694"/>
                <a:gd name="connsiteX109" fmla="*/ 32616 w 979993"/>
                <a:gd name="connsiteY109" fmla="*/ 424823 h 1073694"/>
                <a:gd name="connsiteX110" fmla="*/ 26164 w 979993"/>
                <a:gd name="connsiteY110" fmla="*/ 420357 h 1073694"/>
                <a:gd name="connsiteX111" fmla="*/ 23753 w 979993"/>
                <a:gd name="connsiteY111" fmla="*/ 411705 h 1073694"/>
                <a:gd name="connsiteX112" fmla="*/ 24163 w 979993"/>
                <a:gd name="connsiteY112" fmla="*/ 391646 h 1073694"/>
                <a:gd name="connsiteX113" fmla="*/ 25488 w 979993"/>
                <a:gd name="connsiteY113" fmla="*/ 385803 h 1073694"/>
                <a:gd name="connsiteX114" fmla="*/ 38883 w 979993"/>
                <a:gd name="connsiteY114" fmla="*/ 374342 h 1073694"/>
                <a:gd name="connsiteX115" fmla="*/ 46714 w 979993"/>
                <a:gd name="connsiteY115" fmla="*/ 371453 h 1073694"/>
                <a:gd name="connsiteX116" fmla="*/ 53339 w 979993"/>
                <a:gd name="connsiteY116" fmla="*/ 366511 h 1073694"/>
                <a:gd name="connsiteX117" fmla="*/ 51338 w 979993"/>
                <a:gd name="connsiteY117" fmla="*/ 362178 h 1073694"/>
                <a:gd name="connsiteX118" fmla="*/ 47363 w 979993"/>
                <a:gd name="connsiteY118" fmla="*/ 358601 h 1073694"/>
                <a:gd name="connsiteX119" fmla="*/ 41043 w 979993"/>
                <a:gd name="connsiteY119" fmla="*/ 356614 h 1073694"/>
                <a:gd name="connsiteX120" fmla="*/ 33955 w 979993"/>
                <a:gd name="connsiteY120" fmla="*/ 357846 h 1073694"/>
                <a:gd name="connsiteX121" fmla="*/ 31556 w 979993"/>
                <a:gd name="connsiteY121" fmla="*/ 355580 h 1073694"/>
                <a:gd name="connsiteX122" fmla="*/ 30934 w 979993"/>
                <a:gd name="connsiteY122" fmla="*/ 352149 h 1073694"/>
                <a:gd name="connsiteX123" fmla="*/ 33822 w 979993"/>
                <a:gd name="connsiteY123" fmla="*/ 345524 h 1073694"/>
                <a:gd name="connsiteX124" fmla="*/ 47840 w 979993"/>
                <a:gd name="connsiteY124" fmla="*/ 339893 h 1073694"/>
                <a:gd name="connsiteX125" fmla="*/ 51683 w 979993"/>
                <a:gd name="connsiteY125" fmla="*/ 336805 h 1073694"/>
                <a:gd name="connsiteX126" fmla="*/ 51404 w 979993"/>
                <a:gd name="connsiteY126" fmla="*/ 331585 h 1073694"/>
                <a:gd name="connsiteX127" fmla="*/ 38499 w 979993"/>
                <a:gd name="connsiteY127" fmla="*/ 324841 h 1073694"/>
                <a:gd name="connsiteX128" fmla="*/ 13908 w 979993"/>
                <a:gd name="connsiteY128" fmla="*/ 320243 h 1073694"/>
                <a:gd name="connsiteX129" fmla="*/ 1122 w 979993"/>
                <a:gd name="connsiteY129" fmla="*/ 306782 h 1073694"/>
                <a:gd name="connsiteX130" fmla="*/ -455 w 979993"/>
                <a:gd name="connsiteY130" fmla="*/ 300462 h 1073694"/>
                <a:gd name="connsiteX131" fmla="*/ 2977 w 979993"/>
                <a:gd name="connsiteY131" fmla="*/ 292512 h 1073694"/>
                <a:gd name="connsiteX132" fmla="*/ 9920 w 979993"/>
                <a:gd name="connsiteY132" fmla="*/ 287504 h 1073694"/>
                <a:gd name="connsiteX133" fmla="*/ 20361 w 979993"/>
                <a:gd name="connsiteY133" fmla="*/ 263654 h 1073694"/>
                <a:gd name="connsiteX134" fmla="*/ 26548 w 979993"/>
                <a:gd name="connsiteY134" fmla="*/ 259454 h 1073694"/>
                <a:gd name="connsiteX135" fmla="*/ 33478 w 979993"/>
                <a:gd name="connsiteY135" fmla="*/ 257599 h 1073694"/>
                <a:gd name="connsiteX136" fmla="*/ 35889 w 979993"/>
                <a:gd name="connsiteY136" fmla="*/ 254949 h 1073694"/>
                <a:gd name="connsiteX137" fmla="*/ 27025 w 979993"/>
                <a:gd name="connsiteY137" fmla="*/ 242588 h 1073694"/>
                <a:gd name="connsiteX138" fmla="*/ 28350 w 979993"/>
                <a:gd name="connsiteY138" fmla="*/ 240044 h 1073694"/>
                <a:gd name="connsiteX139" fmla="*/ 50411 w 979993"/>
                <a:gd name="connsiteY139" fmla="*/ 222051 h 1073694"/>
                <a:gd name="connsiteX140" fmla="*/ 76645 w 979993"/>
                <a:gd name="connsiteY140" fmla="*/ 208178 h 1073694"/>
                <a:gd name="connsiteX141" fmla="*/ 80501 w 979993"/>
                <a:gd name="connsiteY141" fmla="*/ 204946 h 1073694"/>
                <a:gd name="connsiteX142" fmla="*/ 82011 w 979993"/>
                <a:gd name="connsiteY142" fmla="*/ 198215 h 1073694"/>
                <a:gd name="connsiteX143" fmla="*/ 86741 w 979993"/>
                <a:gd name="connsiteY143" fmla="*/ 193750 h 1073694"/>
                <a:gd name="connsiteX144" fmla="*/ 86741 w 979993"/>
                <a:gd name="connsiteY144" fmla="*/ 193750 h 1073694"/>
                <a:gd name="connsiteX145" fmla="*/ 102746 w 979993"/>
                <a:gd name="connsiteY145" fmla="*/ 193604 h 1073694"/>
                <a:gd name="connsiteX146" fmla="*/ 112644 w 979993"/>
                <a:gd name="connsiteY146" fmla="*/ 202879 h 1073694"/>
                <a:gd name="connsiteX147" fmla="*/ 117175 w 979993"/>
                <a:gd name="connsiteY147" fmla="*/ 210020 h 1073694"/>
                <a:gd name="connsiteX148" fmla="*/ 120819 w 979993"/>
                <a:gd name="connsiteY148" fmla="*/ 225204 h 1073694"/>
                <a:gd name="connsiteX149" fmla="*/ 132916 w 979993"/>
                <a:gd name="connsiteY149" fmla="*/ 242309 h 1073694"/>
                <a:gd name="connsiteX150" fmla="*/ 161628 w 979993"/>
                <a:gd name="connsiteY150" fmla="*/ 255095 h 1073694"/>
                <a:gd name="connsiteX151" fmla="*/ 173990 w 979993"/>
                <a:gd name="connsiteY151" fmla="*/ 251518 h 1073694"/>
                <a:gd name="connsiteX152" fmla="*/ 188485 w 979993"/>
                <a:gd name="connsiteY152" fmla="*/ 252750 h 1073694"/>
                <a:gd name="connsiteX153" fmla="*/ 190751 w 979993"/>
                <a:gd name="connsiteY153" fmla="*/ 251306 h 1073694"/>
                <a:gd name="connsiteX154" fmla="*/ 195905 w 979993"/>
                <a:gd name="connsiteY154" fmla="*/ 241355 h 1073694"/>
                <a:gd name="connsiteX155" fmla="*/ 203735 w 979993"/>
                <a:gd name="connsiteY155" fmla="*/ 238811 h 1073694"/>
                <a:gd name="connsiteX156" fmla="*/ 208346 w 979993"/>
                <a:gd name="connsiteY156" fmla="*/ 232836 h 1073694"/>
                <a:gd name="connsiteX157" fmla="*/ 216375 w 979993"/>
                <a:gd name="connsiteY157" fmla="*/ 226715 h 1073694"/>
                <a:gd name="connsiteX158" fmla="*/ 231559 w 979993"/>
                <a:gd name="connsiteY158" fmla="*/ 221560 h 1073694"/>
                <a:gd name="connsiteX159" fmla="*/ 240701 w 979993"/>
                <a:gd name="connsiteY159" fmla="*/ 222726 h 1073694"/>
                <a:gd name="connsiteX160" fmla="*/ 250864 w 979993"/>
                <a:gd name="connsiteY160" fmla="*/ 226370 h 1073694"/>
                <a:gd name="connsiteX161" fmla="*/ 260139 w 979993"/>
                <a:gd name="connsiteY161" fmla="*/ 223495 h 1073694"/>
                <a:gd name="connsiteX162" fmla="*/ 280543 w 979993"/>
                <a:gd name="connsiteY162" fmla="*/ 206867 h 1073694"/>
                <a:gd name="connsiteX163" fmla="*/ 300643 w 979993"/>
                <a:gd name="connsiteY163" fmla="*/ 172086 h 1073694"/>
                <a:gd name="connsiteX164" fmla="*/ 305598 w 979993"/>
                <a:gd name="connsiteY164" fmla="*/ 166190 h 1073694"/>
                <a:gd name="connsiteX165" fmla="*/ 307241 w 979993"/>
                <a:gd name="connsiteY165" fmla="*/ 159870 h 1073694"/>
                <a:gd name="connsiteX166" fmla="*/ 309308 w 979993"/>
                <a:gd name="connsiteY166" fmla="*/ 142275 h 1073694"/>
                <a:gd name="connsiteX167" fmla="*/ 308473 w 979993"/>
                <a:gd name="connsiteY167" fmla="*/ 134325 h 1073694"/>
                <a:gd name="connsiteX168" fmla="*/ 293090 w 979993"/>
                <a:gd name="connsiteY168" fmla="*/ 103851 h 1073694"/>
                <a:gd name="connsiteX169" fmla="*/ 293435 w 979993"/>
                <a:gd name="connsiteY169" fmla="*/ 97465 h 1073694"/>
                <a:gd name="connsiteX170" fmla="*/ 315694 w 979993"/>
                <a:gd name="connsiteY170" fmla="*/ 86123 h 1073694"/>
                <a:gd name="connsiteX171" fmla="*/ 329090 w 979993"/>
                <a:gd name="connsiteY171" fmla="*/ 85991 h 1073694"/>
                <a:gd name="connsiteX172" fmla="*/ 339385 w 979993"/>
                <a:gd name="connsiteY172" fmla="*/ 89144 h 1073694"/>
                <a:gd name="connsiteX173" fmla="*/ 342207 w 979993"/>
                <a:gd name="connsiteY173" fmla="*/ 95543 h 1073694"/>
                <a:gd name="connsiteX174" fmla="*/ 344406 w 979993"/>
                <a:gd name="connsiteY174" fmla="*/ 96776 h 1073694"/>
                <a:gd name="connsiteX175" fmla="*/ 358981 w 979993"/>
                <a:gd name="connsiteY175" fmla="*/ 93821 h 1073694"/>
                <a:gd name="connsiteX176" fmla="*/ 368534 w 979993"/>
                <a:gd name="connsiteY176" fmla="*/ 90111 h 1073694"/>
                <a:gd name="connsiteX177" fmla="*/ 377662 w 979993"/>
                <a:gd name="connsiteY177" fmla="*/ 92761 h 1073694"/>
                <a:gd name="connsiteX178" fmla="*/ 389415 w 979993"/>
                <a:gd name="connsiteY178" fmla="*/ 99558 h 1073694"/>
                <a:gd name="connsiteX179" fmla="*/ 388527 w 979993"/>
                <a:gd name="connsiteY179" fmla="*/ 104023 h 1073694"/>
                <a:gd name="connsiteX180" fmla="*/ 389852 w 979993"/>
                <a:gd name="connsiteY180" fmla="*/ 106024 h 1073694"/>
                <a:gd name="connsiteX181" fmla="*/ 395483 w 979993"/>
                <a:gd name="connsiteY181" fmla="*/ 107945 h 1073694"/>
                <a:gd name="connsiteX182" fmla="*/ 416100 w 979993"/>
                <a:gd name="connsiteY182" fmla="*/ 107190 h 1073694"/>
                <a:gd name="connsiteX183" fmla="*/ 426196 w 979993"/>
                <a:gd name="connsiteY183" fmla="*/ 102791 h 1073694"/>
                <a:gd name="connsiteX184" fmla="*/ 437869 w 979993"/>
                <a:gd name="connsiteY184" fmla="*/ 102102 h 1073694"/>
                <a:gd name="connsiteX185" fmla="*/ 443500 w 979993"/>
                <a:gd name="connsiteY185" fmla="*/ 93728 h 1073694"/>
                <a:gd name="connsiteX186" fmla="*/ 453874 w 979993"/>
                <a:gd name="connsiteY186" fmla="*/ 84454 h 1073694"/>
                <a:gd name="connsiteX187" fmla="*/ 472636 w 979993"/>
                <a:gd name="connsiteY187" fmla="*/ 82122 h 1073694"/>
                <a:gd name="connsiteX188" fmla="*/ 477936 w 979993"/>
                <a:gd name="connsiteY188" fmla="*/ 79644 h 1073694"/>
                <a:gd name="connsiteX189" fmla="*/ 483500 w 979993"/>
                <a:gd name="connsiteY189" fmla="*/ 72913 h 1073694"/>
                <a:gd name="connsiteX190" fmla="*/ 498406 w 979993"/>
                <a:gd name="connsiteY190" fmla="*/ 72913 h 1073694"/>
                <a:gd name="connsiteX191" fmla="*/ 502673 w 979993"/>
                <a:gd name="connsiteY191" fmla="*/ 77246 h 1073694"/>
                <a:gd name="connsiteX192" fmla="*/ 504793 w 979993"/>
                <a:gd name="connsiteY192" fmla="*/ 77590 h 1073694"/>
                <a:gd name="connsiteX193" fmla="*/ 517578 w 979993"/>
                <a:gd name="connsiteY193" fmla="*/ 65149 h 1073694"/>
                <a:gd name="connsiteX194" fmla="*/ 516889 w 979993"/>
                <a:gd name="connsiteY194" fmla="*/ 48666 h 1073694"/>
                <a:gd name="connsiteX195" fmla="*/ 530563 w 979993"/>
                <a:gd name="connsiteY195" fmla="*/ 46016 h 1073694"/>
                <a:gd name="connsiteX196" fmla="*/ 535982 w 979993"/>
                <a:gd name="connsiteY196" fmla="*/ 47249 h 1073694"/>
                <a:gd name="connsiteX197" fmla="*/ 543203 w 979993"/>
                <a:gd name="connsiteY197" fmla="*/ 42717 h 1073694"/>
                <a:gd name="connsiteX198" fmla="*/ 553498 w 979993"/>
                <a:gd name="connsiteY198" fmla="*/ 26818 h 1073694"/>
                <a:gd name="connsiteX199" fmla="*/ 556665 w 979993"/>
                <a:gd name="connsiteY199" fmla="*/ 18868 h 1073694"/>
                <a:gd name="connsiteX200" fmla="*/ 556665 w 979993"/>
                <a:gd name="connsiteY200" fmla="*/ 18868 h 1073694"/>
                <a:gd name="connsiteX201" fmla="*/ 562773 w 979993"/>
                <a:gd name="connsiteY201" fmla="*/ 21611 h 1073694"/>
                <a:gd name="connsiteX202" fmla="*/ 570723 w 979993"/>
                <a:gd name="connsiteY202" fmla="*/ 19756 h 1073694"/>
                <a:gd name="connsiteX203" fmla="*/ 585827 w 979993"/>
                <a:gd name="connsiteY203" fmla="*/ 21757 h 1073694"/>
                <a:gd name="connsiteX204" fmla="*/ 605198 w 979993"/>
                <a:gd name="connsiteY204" fmla="*/ 31296 h 1073694"/>
                <a:gd name="connsiteX205" fmla="*/ 608232 w 979993"/>
                <a:gd name="connsiteY205" fmla="*/ 34807 h 1073694"/>
                <a:gd name="connsiteX206" fmla="*/ 607808 w 979993"/>
                <a:gd name="connsiteY206" fmla="*/ 53556 h 1073694"/>
                <a:gd name="connsiteX207" fmla="*/ 612764 w 979993"/>
                <a:gd name="connsiteY207" fmla="*/ 66885 h 1073694"/>
                <a:gd name="connsiteX208" fmla="*/ 627948 w 979993"/>
                <a:gd name="connsiteY208" fmla="*/ 73138 h 1073694"/>
                <a:gd name="connsiteX209" fmla="*/ 629802 w 979993"/>
                <a:gd name="connsiteY209" fmla="*/ 86878 h 1073694"/>
                <a:gd name="connsiteX210" fmla="*/ 623482 w 979993"/>
                <a:gd name="connsiteY210" fmla="*/ 98419 h 1073694"/>
                <a:gd name="connsiteX211" fmla="*/ 636043 w 979993"/>
                <a:gd name="connsiteY211" fmla="*/ 102672 h 1073694"/>
                <a:gd name="connsiteX212" fmla="*/ 642668 w 979993"/>
                <a:gd name="connsiteY212" fmla="*/ 101161 h 1073694"/>
                <a:gd name="connsiteX213" fmla="*/ 648299 w 979993"/>
                <a:gd name="connsiteY213" fmla="*/ 94841 h 1073694"/>
                <a:gd name="connsiteX214" fmla="*/ 668014 w 979993"/>
                <a:gd name="connsiteY214" fmla="*/ 88799 h 1073694"/>
                <a:gd name="connsiteX215" fmla="*/ 673314 w 979993"/>
                <a:gd name="connsiteY215" fmla="*/ 64208 h 1073694"/>
                <a:gd name="connsiteX216" fmla="*/ 676746 w 979993"/>
                <a:gd name="connsiteY216" fmla="*/ 58233 h 1073694"/>
                <a:gd name="connsiteX217" fmla="*/ 681900 w 979993"/>
                <a:gd name="connsiteY217" fmla="*/ 57133 h 1073694"/>
                <a:gd name="connsiteX218" fmla="*/ 687200 w 979993"/>
                <a:gd name="connsiteY218" fmla="*/ 60777 h 1073694"/>
                <a:gd name="connsiteX219" fmla="*/ 691532 w 979993"/>
                <a:gd name="connsiteY219" fmla="*/ 61121 h 1073694"/>
                <a:gd name="connsiteX220" fmla="*/ 707949 w 979993"/>
                <a:gd name="connsiteY220" fmla="*/ 54112 h 1073694"/>
                <a:gd name="connsiteX221" fmla="*/ 715501 w 979993"/>
                <a:gd name="connsiteY221" fmla="*/ 45593 h 1073694"/>
                <a:gd name="connsiteX222" fmla="*/ 716667 w 979993"/>
                <a:gd name="connsiteY222" fmla="*/ 41538 h 1073694"/>
                <a:gd name="connsiteX223" fmla="*/ 714958 w 979993"/>
                <a:gd name="connsiteY223" fmla="*/ 32263 h 1073694"/>
                <a:gd name="connsiteX224" fmla="*/ 716945 w 979993"/>
                <a:gd name="connsiteY224" fmla="*/ 30541 h 1073694"/>
                <a:gd name="connsiteX225" fmla="*/ 732341 w 979993"/>
                <a:gd name="connsiteY225" fmla="*/ 27454 h 1073694"/>
                <a:gd name="connsiteX226" fmla="*/ 737641 w 979993"/>
                <a:gd name="connsiteY226" fmla="*/ 13369 h 1073694"/>
                <a:gd name="connsiteX227" fmla="*/ 748970 w 979993"/>
                <a:gd name="connsiteY227" fmla="*/ 10349 h 1073694"/>
                <a:gd name="connsiteX228" fmla="*/ 766353 w 979993"/>
                <a:gd name="connsiteY228" fmla="*/ 319 h 1073694"/>
                <a:gd name="connsiteX229" fmla="*/ 770407 w 979993"/>
                <a:gd name="connsiteY229" fmla="*/ -370 h 1073694"/>
                <a:gd name="connsiteX230" fmla="*/ 780649 w 979993"/>
                <a:gd name="connsiteY230" fmla="*/ 3472 h 1073694"/>
                <a:gd name="connsiteX231" fmla="*/ 786347 w 979993"/>
                <a:gd name="connsiteY231" fmla="*/ 13369 h 1073694"/>
                <a:gd name="connsiteX232" fmla="*/ 795621 w 979993"/>
                <a:gd name="connsiteY232" fmla="*/ 18934 h 1073694"/>
                <a:gd name="connsiteX233" fmla="*/ 811839 w 979993"/>
                <a:gd name="connsiteY233" fmla="*/ 24234 h 1073694"/>
                <a:gd name="connsiteX234" fmla="*/ 832376 w 979993"/>
                <a:gd name="connsiteY234" fmla="*/ 26990 h 1073694"/>
                <a:gd name="connsiteX235" fmla="*/ 843227 w 979993"/>
                <a:gd name="connsiteY235" fmla="*/ 34940 h 1073694"/>
                <a:gd name="connsiteX236" fmla="*/ 846937 w 979993"/>
                <a:gd name="connsiteY236" fmla="*/ 46268 h 1073694"/>
                <a:gd name="connsiteX237" fmla="*/ 849587 w 979993"/>
                <a:gd name="connsiteY237" fmla="*/ 48123 h 1073694"/>
                <a:gd name="connsiteX238" fmla="*/ 852542 w 979993"/>
                <a:gd name="connsiteY238" fmla="*/ 47103 h 1073694"/>
                <a:gd name="connsiteX239" fmla="*/ 854542 w 979993"/>
                <a:gd name="connsiteY239" fmla="*/ 35072 h 1073694"/>
                <a:gd name="connsiteX240" fmla="*/ 857484 w 979993"/>
                <a:gd name="connsiteY240" fmla="*/ 32052 h 1073694"/>
                <a:gd name="connsiteX241" fmla="*/ 864360 w 979993"/>
                <a:gd name="connsiteY241" fmla="*/ 32052 h 1073694"/>
                <a:gd name="connsiteX242" fmla="*/ 867447 w 979993"/>
                <a:gd name="connsiteY242" fmla="*/ 34251 h 1073694"/>
                <a:gd name="connsiteX243" fmla="*/ 867593 w 979993"/>
                <a:gd name="connsiteY243" fmla="*/ 38583 h 1073694"/>
                <a:gd name="connsiteX244" fmla="*/ 863327 w 979993"/>
                <a:gd name="connsiteY244" fmla="*/ 44625 h 1073694"/>
                <a:gd name="connsiteX245" fmla="*/ 866427 w 979993"/>
                <a:gd name="connsiteY245" fmla="*/ 50323 h 1073694"/>
                <a:gd name="connsiteX246" fmla="*/ 869859 w 979993"/>
                <a:gd name="connsiteY246" fmla="*/ 52867 h 1073694"/>
                <a:gd name="connsiteX247" fmla="*/ 884288 w 979993"/>
                <a:gd name="connsiteY247" fmla="*/ 58776 h 1073694"/>
                <a:gd name="connsiteX248" fmla="*/ 884420 w 979993"/>
                <a:gd name="connsiteY248" fmla="*/ 65228 h 1073694"/>
                <a:gd name="connsiteX249" fmla="*/ 892794 w 979993"/>
                <a:gd name="connsiteY249" fmla="*/ 86189 h 1073694"/>
                <a:gd name="connsiteX250" fmla="*/ 892794 w 979993"/>
                <a:gd name="connsiteY250" fmla="*/ 86189 h 1073694"/>
                <a:gd name="connsiteX251" fmla="*/ 896504 w 979993"/>
                <a:gd name="connsiteY251" fmla="*/ 95809 h 1073694"/>
                <a:gd name="connsiteX252" fmla="*/ 903513 w 979993"/>
                <a:gd name="connsiteY252" fmla="*/ 97796 h 1073694"/>
                <a:gd name="connsiteX253" fmla="*/ 906613 w 979993"/>
                <a:gd name="connsiteY253" fmla="*/ 97173 h 1073694"/>
                <a:gd name="connsiteX254" fmla="*/ 916431 w 979993"/>
                <a:gd name="connsiteY254" fmla="*/ 102606 h 1073694"/>
                <a:gd name="connsiteX255" fmla="*/ 917756 w 979993"/>
                <a:gd name="connsiteY255" fmla="*/ 107548 h 1073694"/>
                <a:gd name="connsiteX256" fmla="*/ 917756 w 979993"/>
                <a:gd name="connsiteY256" fmla="*/ 107548 h 1073694"/>
                <a:gd name="connsiteX257" fmla="*/ 913145 w 979993"/>
                <a:gd name="connsiteY257" fmla="*/ 115497 h 1073694"/>
                <a:gd name="connsiteX258" fmla="*/ 914590 w 979993"/>
                <a:gd name="connsiteY258" fmla="*/ 130191 h 1073694"/>
                <a:gd name="connsiteX259" fmla="*/ 923387 w 979993"/>
                <a:gd name="connsiteY259" fmla="*/ 147416 h 1073694"/>
                <a:gd name="connsiteX260" fmla="*/ 937061 w 979993"/>
                <a:gd name="connsiteY260" fmla="*/ 160811 h 1073694"/>
                <a:gd name="connsiteX261" fmla="*/ 942215 w 979993"/>
                <a:gd name="connsiteY261" fmla="*/ 168761 h 1073694"/>
                <a:gd name="connsiteX262" fmla="*/ 941658 w 979993"/>
                <a:gd name="connsiteY262" fmla="*/ 190185 h 1073694"/>
                <a:gd name="connsiteX263" fmla="*/ 937127 w 979993"/>
                <a:gd name="connsiteY263" fmla="*/ 201315 h 1073694"/>
                <a:gd name="connsiteX264" fmla="*/ 936504 w 979993"/>
                <a:gd name="connsiteY264" fmla="*/ 207357 h 1073694"/>
                <a:gd name="connsiteX265" fmla="*/ 941725 w 979993"/>
                <a:gd name="connsiteY265" fmla="*/ 226251 h 1073694"/>
                <a:gd name="connsiteX266" fmla="*/ 939671 w 979993"/>
                <a:gd name="connsiteY266" fmla="*/ 230226 h 1073694"/>
                <a:gd name="connsiteX267" fmla="*/ 934928 w 979993"/>
                <a:gd name="connsiteY267" fmla="*/ 234002 h 1073694"/>
                <a:gd name="connsiteX268" fmla="*/ 917412 w 979993"/>
                <a:gd name="connsiteY268" fmla="*/ 240878 h 1073694"/>
                <a:gd name="connsiteX269" fmla="*/ 909647 w 979993"/>
                <a:gd name="connsiteY269" fmla="*/ 235724 h 1073694"/>
                <a:gd name="connsiteX270" fmla="*/ 897895 w 979993"/>
                <a:gd name="connsiteY270" fmla="*/ 235724 h 1073694"/>
                <a:gd name="connsiteX271" fmla="*/ 895696 w 979993"/>
                <a:gd name="connsiteY271" fmla="*/ 237778 h 1073694"/>
                <a:gd name="connsiteX272" fmla="*/ 891654 w 979993"/>
                <a:gd name="connsiteY272" fmla="*/ 248629 h 1073694"/>
                <a:gd name="connsiteX273" fmla="*/ 891787 w 979993"/>
                <a:gd name="connsiteY273" fmla="*/ 253929 h 1073694"/>
                <a:gd name="connsiteX274" fmla="*/ 898306 w 979993"/>
                <a:gd name="connsiteY274" fmla="*/ 264913 h 1073694"/>
                <a:gd name="connsiteX275" fmla="*/ 905871 w 979993"/>
                <a:gd name="connsiteY275" fmla="*/ 269444 h 1073694"/>
                <a:gd name="connsiteX276" fmla="*/ 909435 w 979993"/>
                <a:gd name="connsiteY276" fmla="*/ 279686 h 1073694"/>
                <a:gd name="connsiteX277" fmla="*/ 919266 w 979993"/>
                <a:gd name="connsiteY277" fmla="*/ 290061 h 1073694"/>
                <a:gd name="connsiteX278" fmla="*/ 920300 w 979993"/>
                <a:gd name="connsiteY278" fmla="*/ 292711 h 1073694"/>
                <a:gd name="connsiteX279" fmla="*/ 919399 w 979993"/>
                <a:gd name="connsiteY279" fmla="*/ 302463 h 1073694"/>
                <a:gd name="connsiteX280" fmla="*/ 917067 w 979993"/>
                <a:gd name="connsiteY280" fmla="*/ 305112 h 1073694"/>
                <a:gd name="connsiteX281" fmla="*/ 917889 w 979993"/>
                <a:gd name="connsiteY281" fmla="*/ 308001 h 1073694"/>
                <a:gd name="connsiteX282" fmla="*/ 921943 w 979993"/>
                <a:gd name="connsiteY282" fmla="*/ 311578 h 1073694"/>
                <a:gd name="connsiteX283" fmla="*/ 935192 w 979993"/>
                <a:gd name="connsiteY283" fmla="*/ 317898 h 1073694"/>
                <a:gd name="connsiteX284" fmla="*/ 938492 w 979993"/>
                <a:gd name="connsiteY284" fmla="*/ 322774 h 1073694"/>
                <a:gd name="connsiteX285" fmla="*/ 942202 w 979993"/>
                <a:gd name="connsiteY285" fmla="*/ 325106 h 1073694"/>
                <a:gd name="connsiteX286" fmla="*/ 952801 w 979993"/>
                <a:gd name="connsiteY286" fmla="*/ 329505 h 1073694"/>
                <a:gd name="connsiteX287" fmla="*/ 972676 w 979993"/>
                <a:gd name="connsiteY287" fmla="*/ 323463 h 1073694"/>
                <a:gd name="connsiteX288" fmla="*/ 972676 w 979993"/>
                <a:gd name="connsiteY288" fmla="*/ 323463 h 1073694"/>
                <a:gd name="connsiteX289" fmla="*/ 977061 w 979993"/>
                <a:gd name="connsiteY289" fmla="*/ 323317 h 1073694"/>
                <a:gd name="connsiteX290" fmla="*/ 979539 w 979993"/>
                <a:gd name="connsiteY290" fmla="*/ 326140 h 1073694"/>
                <a:gd name="connsiteX291" fmla="*/ 951516 w 979993"/>
                <a:gd name="connsiteY291" fmla="*/ 386796 h 1073694"/>
                <a:gd name="connsiteX292" fmla="*/ 925428 w 979993"/>
                <a:gd name="connsiteY292" fmla="*/ 422504 h 1073694"/>
                <a:gd name="connsiteX293" fmla="*/ 918352 w 979993"/>
                <a:gd name="connsiteY293" fmla="*/ 438509 h 1073694"/>
                <a:gd name="connsiteX294" fmla="*/ 883797 w 979993"/>
                <a:gd name="connsiteY294" fmla="*/ 477940 h 1073694"/>
                <a:gd name="connsiteX295" fmla="*/ 866970 w 979993"/>
                <a:gd name="connsiteY295" fmla="*/ 486605 h 1073694"/>
                <a:gd name="connsiteX296" fmla="*/ 860995 w 979993"/>
                <a:gd name="connsiteY296" fmla="*/ 486526 h 1073694"/>
                <a:gd name="connsiteX297" fmla="*/ 863048 w 979993"/>
                <a:gd name="connsiteY297" fmla="*/ 476708 h 1073694"/>
                <a:gd name="connsiteX298" fmla="*/ 865592 w 979993"/>
                <a:gd name="connsiteY298" fmla="*/ 475675 h 1073694"/>
                <a:gd name="connsiteX299" fmla="*/ 866547 w 979993"/>
                <a:gd name="connsiteY299" fmla="*/ 468122 h 1073694"/>
                <a:gd name="connsiteX300" fmla="*/ 863459 w 979993"/>
                <a:gd name="connsiteY300" fmla="*/ 454873 h 1073694"/>
                <a:gd name="connsiteX301" fmla="*/ 850620 w 979993"/>
                <a:gd name="connsiteY301" fmla="*/ 453163 h 1073694"/>
                <a:gd name="connsiteX302" fmla="*/ 847666 w 979993"/>
                <a:gd name="connsiteY302" fmla="*/ 444233 h 1073694"/>
                <a:gd name="connsiteX303" fmla="*/ 842989 w 979993"/>
                <a:gd name="connsiteY303" fmla="*/ 439079 h 1073694"/>
                <a:gd name="connsiteX304" fmla="*/ 840445 w 979993"/>
                <a:gd name="connsiteY304" fmla="*/ 443200 h 1073694"/>
                <a:gd name="connsiteX305" fmla="*/ 837291 w 979993"/>
                <a:gd name="connsiteY305" fmla="*/ 459205 h 1073694"/>
                <a:gd name="connsiteX306" fmla="*/ 833846 w 979993"/>
                <a:gd name="connsiteY306" fmla="*/ 465181 h 1073694"/>
                <a:gd name="connsiteX307" fmla="*/ 830070 w 979993"/>
                <a:gd name="connsiteY307" fmla="*/ 467831 h 1073694"/>
                <a:gd name="connsiteX308" fmla="*/ 826228 w 979993"/>
                <a:gd name="connsiteY308" fmla="*/ 465843 h 1073694"/>
                <a:gd name="connsiteX309" fmla="*/ 822862 w 979993"/>
                <a:gd name="connsiteY309" fmla="*/ 453919 h 1073694"/>
                <a:gd name="connsiteX310" fmla="*/ 823618 w 979993"/>
                <a:gd name="connsiteY310" fmla="*/ 451719 h 1073694"/>
                <a:gd name="connsiteX311" fmla="*/ 825751 w 979993"/>
                <a:gd name="connsiteY311" fmla="*/ 450832 h 1073694"/>
                <a:gd name="connsiteX312" fmla="*/ 825539 w 979993"/>
                <a:gd name="connsiteY312" fmla="*/ 448182 h 1073694"/>
                <a:gd name="connsiteX313" fmla="*/ 819563 w 979993"/>
                <a:gd name="connsiteY313" fmla="*/ 457046 h 1073694"/>
                <a:gd name="connsiteX314" fmla="*/ 825950 w 979993"/>
                <a:gd name="connsiteY314" fmla="*/ 468652 h 1073694"/>
                <a:gd name="connsiteX315" fmla="*/ 829116 w 979993"/>
                <a:gd name="connsiteY315" fmla="*/ 470229 h 1073694"/>
                <a:gd name="connsiteX316" fmla="*/ 831660 w 979993"/>
                <a:gd name="connsiteY316" fmla="*/ 469195 h 1073694"/>
                <a:gd name="connsiteX317" fmla="*/ 839610 w 979993"/>
                <a:gd name="connsiteY317" fmla="*/ 470984 h 1073694"/>
                <a:gd name="connsiteX318" fmla="*/ 836443 w 979993"/>
                <a:gd name="connsiteY318" fmla="*/ 483426 h 1073694"/>
                <a:gd name="connsiteX319" fmla="*/ 828136 w 979993"/>
                <a:gd name="connsiteY319" fmla="*/ 491375 h 1073694"/>
                <a:gd name="connsiteX320" fmla="*/ 826413 w 979993"/>
                <a:gd name="connsiteY320" fmla="*/ 503883 h 1073694"/>
                <a:gd name="connsiteX321" fmla="*/ 817828 w 979993"/>
                <a:gd name="connsiteY321" fmla="*/ 510508 h 1073694"/>
                <a:gd name="connsiteX322" fmla="*/ 815429 w 979993"/>
                <a:gd name="connsiteY322" fmla="*/ 515119 h 1073694"/>
                <a:gd name="connsiteX323" fmla="*/ 814105 w 979993"/>
                <a:gd name="connsiteY323" fmla="*/ 520882 h 1073694"/>
                <a:gd name="connsiteX324" fmla="*/ 815337 w 979993"/>
                <a:gd name="connsiteY324" fmla="*/ 526725 h 1073694"/>
                <a:gd name="connsiteX325" fmla="*/ 806062 w 979993"/>
                <a:gd name="connsiteY325" fmla="*/ 524075 h 1073694"/>
                <a:gd name="connsiteX326" fmla="*/ 804631 w 979993"/>
                <a:gd name="connsiteY326" fmla="*/ 526725 h 1073694"/>
                <a:gd name="connsiteX327" fmla="*/ 802153 w 979993"/>
                <a:gd name="connsiteY327" fmla="*/ 544042 h 1073694"/>
                <a:gd name="connsiteX328" fmla="*/ 804631 w 979993"/>
                <a:gd name="connsiteY328" fmla="*/ 539087 h 1073694"/>
                <a:gd name="connsiteX329" fmla="*/ 809772 w 979993"/>
                <a:gd name="connsiteY329" fmla="*/ 540531 h 1073694"/>
                <a:gd name="connsiteX330" fmla="*/ 811428 w 979993"/>
                <a:gd name="connsiteY330" fmla="*/ 544241 h 1073694"/>
                <a:gd name="connsiteX331" fmla="*/ 809851 w 979993"/>
                <a:gd name="connsiteY331" fmla="*/ 547063 h 1073694"/>
                <a:gd name="connsiteX332" fmla="*/ 810262 w 979993"/>
                <a:gd name="connsiteY332" fmla="*/ 551316 h 1073694"/>
                <a:gd name="connsiteX333" fmla="*/ 812316 w 979993"/>
                <a:gd name="connsiteY333" fmla="*/ 553383 h 1073694"/>
                <a:gd name="connsiteX334" fmla="*/ 814581 w 979993"/>
                <a:gd name="connsiteY334" fmla="*/ 560247 h 1073694"/>
                <a:gd name="connsiteX335" fmla="*/ 807440 w 979993"/>
                <a:gd name="connsiteY335" fmla="*/ 577471 h 1073694"/>
                <a:gd name="connsiteX336" fmla="*/ 811415 w 979993"/>
                <a:gd name="connsiteY336" fmla="*/ 601095 h 1073694"/>
                <a:gd name="connsiteX337" fmla="*/ 807639 w 979993"/>
                <a:gd name="connsiteY337" fmla="*/ 604461 h 1073694"/>
                <a:gd name="connsiteX338" fmla="*/ 803664 w 979993"/>
                <a:gd name="connsiteY338" fmla="*/ 602950 h 1073694"/>
                <a:gd name="connsiteX339" fmla="*/ 802696 w 979993"/>
                <a:gd name="connsiteY339" fmla="*/ 610715 h 1073694"/>
                <a:gd name="connsiteX340" fmla="*/ 806751 w 979993"/>
                <a:gd name="connsiteY340" fmla="*/ 613881 h 1073694"/>
                <a:gd name="connsiteX341" fmla="*/ 815072 w 979993"/>
                <a:gd name="connsiteY341" fmla="*/ 602062 h 1073694"/>
                <a:gd name="connsiteX342" fmla="*/ 811839 w 979993"/>
                <a:gd name="connsiteY342" fmla="*/ 586879 h 1073694"/>
                <a:gd name="connsiteX343" fmla="*/ 817470 w 979993"/>
                <a:gd name="connsiteY343" fmla="*/ 582692 h 1073694"/>
                <a:gd name="connsiteX344" fmla="*/ 819192 w 979993"/>
                <a:gd name="connsiteY344" fmla="*/ 586401 h 1073694"/>
                <a:gd name="connsiteX345" fmla="*/ 818782 w 979993"/>
                <a:gd name="connsiteY345" fmla="*/ 598485 h 1073694"/>
                <a:gd name="connsiteX346" fmla="*/ 812157 w 979993"/>
                <a:gd name="connsiteY346" fmla="*/ 616412 h 1073694"/>
                <a:gd name="connsiteX347" fmla="*/ 807069 w 979993"/>
                <a:gd name="connsiteY347" fmla="*/ 653723 h 1073694"/>
                <a:gd name="connsiteX348" fmla="*/ 803571 w 979993"/>
                <a:gd name="connsiteY348" fmla="*/ 666151 h 1073694"/>
                <a:gd name="connsiteX349" fmla="*/ 804896 w 979993"/>
                <a:gd name="connsiteY349" fmla="*/ 683123 h 1073694"/>
                <a:gd name="connsiteX350" fmla="*/ 810196 w 979993"/>
                <a:gd name="connsiteY350" fmla="*/ 702706 h 1073694"/>
                <a:gd name="connsiteX351" fmla="*/ 811521 w 979993"/>
                <a:gd name="connsiteY351" fmla="*/ 733883 h 1073694"/>
                <a:gd name="connsiteX352" fmla="*/ 817496 w 979993"/>
                <a:gd name="connsiteY352" fmla="*/ 777924 h 1073694"/>
                <a:gd name="connsiteX353" fmla="*/ 824293 w 979993"/>
                <a:gd name="connsiteY353" fmla="*/ 801416 h 1073694"/>
                <a:gd name="connsiteX354" fmla="*/ 809109 w 979993"/>
                <a:gd name="connsiteY354" fmla="*/ 847167 h 1073694"/>
                <a:gd name="connsiteX355" fmla="*/ 799835 w 979993"/>
                <a:gd name="connsiteY355" fmla="*/ 892851 h 1073694"/>
                <a:gd name="connsiteX356" fmla="*/ 796602 w 979993"/>
                <a:gd name="connsiteY356" fmla="*/ 899794 h 1073694"/>
                <a:gd name="connsiteX357" fmla="*/ 795502 w 979993"/>
                <a:gd name="connsiteY357" fmla="*/ 919443 h 1073694"/>
                <a:gd name="connsiteX358" fmla="*/ 788228 w 979993"/>
                <a:gd name="connsiteY358" fmla="*/ 944989 h 1073694"/>
                <a:gd name="connsiteX359" fmla="*/ 787605 w 979993"/>
                <a:gd name="connsiteY359" fmla="*/ 960994 h 1073694"/>
                <a:gd name="connsiteX360" fmla="*/ 790255 w 979993"/>
                <a:gd name="connsiteY360" fmla="*/ 991362 h 1073694"/>
                <a:gd name="connsiteX361" fmla="*/ 796376 w 979993"/>
                <a:gd name="connsiteY361" fmla="*/ 1003115 h 1073694"/>
                <a:gd name="connsiteX362" fmla="*/ 780981 w 979993"/>
                <a:gd name="connsiteY362" fmla="*/ 1023585 h 1073694"/>
                <a:gd name="connsiteX363" fmla="*/ 768552 w 979993"/>
                <a:gd name="connsiteY363" fmla="*/ 1028183 h 1073694"/>
                <a:gd name="connsiteX364" fmla="*/ 762100 w 979993"/>
                <a:gd name="connsiteY364" fmla="*/ 1032582 h 1073694"/>
                <a:gd name="connsiteX365" fmla="*/ 743405 w 979993"/>
                <a:gd name="connsiteY365" fmla="*/ 1059306 h 1073694"/>
                <a:gd name="connsiteX366" fmla="*/ 739496 w 979993"/>
                <a:gd name="connsiteY366" fmla="*/ 1073324 h 1073694"/>
                <a:gd name="connsiteX367" fmla="*/ 739496 w 979993"/>
                <a:gd name="connsiteY367" fmla="*/ 1073324 h 1073694"/>
                <a:gd name="connsiteX368" fmla="*/ 683914 w 979993"/>
                <a:gd name="connsiteY368" fmla="*/ 1038014 h 1073694"/>
                <a:gd name="connsiteX369" fmla="*/ 834880 w 979993"/>
                <a:gd name="connsiteY369" fmla="*/ 498437 h 1073694"/>
                <a:gd name="connsiteX370" fmla="*/ 833303 w 979993"/>
                <a:gd name="connsiteY370" fmla="*/ 490196 h 1073694"/>
                <a:gd name="connsiteX371" fmla="*/ 838391 w 979993"/>
                <a:gd name="connsiteY371" fmla="*/ 487387 h 1073694"/>
                <a:gd name="connsiteX372" fmla="*/ 845665 w 979993"/>
                <a:gd name="connsiteY372" fmla="*/ 480232 h 1073694"/>
                <a:gd name="connsiteX373" fmla="*/ 846765 w 979993"/>
                <a:gd name="connsiteY373" fmla="*/ 475847 h 1073694"/>
                <a:gd name="connsiteX374" fmla="*/ 844221 w 979993"/>
                <a:gd name="connsiteY374" fmla="*/ 470825 h 1073694"/>
                <a:gd name="connsiteX375" fmla="*/ 849454 w 979993"/>
                <a:gd name="connsiteY375" fmla="*/ 471792 h 1073694"/>
                <a:gd name="connsiteX376" fmla="*/ 855085 w 979993"/>
                <a:gd name="connsiteY376" fmla="*/ 479000 h 1073694"/>
                <a:gd name="connsiteX377" fmla="*/ 854741 w 979993"/>
                <a:gd name="connsiteY377" fmla="*/ 482644 h 1073694"/>
                <a:gd name="connsiteX378" fmla="*/ 817510 w 979993"/>
                <a:gd name="connsiteY378" fmla="*/ 545500 h 1073694"/>
                <a:gd name="connsiteX379" fmla="*/ 813177 w 979993"/>
                <a:gd name="connsiteY379" fmla="*/ 545288 h 1073694"/>
                <a:gd name="connsiteX380" fmla="*/ 813243 w 979993"/>
                <a:gd name="connsiteY380" fmla="*/ 540690 h 1073694"/>
                <a:gd name="connsiteX381" fmla="*/ 815032 w 979993"/>
                <a:gd name="connsiteY381" fmla="*/ 538213 h 1073694"/>
                <a:gd name="connsiteX382" fmla="*/ 809533 w 979993"/>
                <a:gd name="connsiteY382" fmla="*/ 536702 h 1073694"/>
                <a:gd name="connsiteX383" fmla="*/ 806645 w 979993"/>
                <a:gd name="connsiteY383" fmla="*/ 533960 h 1073694"/>
                <a:gd name="connsiteX384" fmla="*/ 807546 w 979993"/>
                <a:gd name="connsiteY384" fmla="*/ 526606 h 1073694"/>
                <a:gd name="connsiteX385" fmla="*/ 820385 w 979993"/>
                <a:gd name="connsiteY385" fmla="*/ 525573 h 1073694"/>
                <a:gd name="connsiteX386" fmla="*/ 821485 w 979993"/>
                <a:gd name="connsiteY386" fmla="*/ 526898 h 1073694"/>
                <a:gd name="connsiteX387" fmla="*/ 822240 w 979993"/>
                <a:gd name="connsiteY387" fmla="*/ 534662 h 107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</a:cxnLst>
              <a:rect l="l" t="t" r="r" b="b"/>
              <a:pathLst>
                <a:path w="979993" h="1073694">
                  <a:moveTo>
                    <a:pt x="681834" y="1034278"/>
                  </a:moveTo>
                  <a:lnTo>
                    <a:pt x="679356" y="1028567"/>
                  </a:lnTo>
                  <a:lnTo>
                    <a:pt x="684033" y="1019292"/>
                  </a:lnTo>
                  <a:lnTo>
                    <a:pt x="683954" y="1015649"/>
                  </a:lnTo>
                  <a:lnTo>
                    <a:pt x="680323" y="1008494"/>
                  </a:lnTo>
                  <a:lnTo>
                    <a:pt x="651942" y="987546"/>
                  </a:lnTo>
                  <a:lnTo>
                    <a:pt x="650909" y="984049"/>
                  </a:lnTo>
                  <a:lnTo>
                    <a:pt x="652420" y="973674"/>
                  </a:lnTo>
                  <a:lnTo>
                    <a:pt x="648511" y="965221"/>
                  </a:lnTo>
                  <a:lnTo>
                    <a:pt x="644046" y="966864"/>
                  </a:lnTo>
                  <a:lnTo>
                    <a:pt x="642721" y="969964"/>
                  </a:lnTo>
                  <a:lnTo>
                    <a:pt x="640389" y="971196"/>
                  </a:lnTo>
                  <a:lnTo>
                    <a:pt x="638879" y="969487"/>
                  </a:lnTo>
                  <a:lnTo>
                    <a:pt x="642482" y="939238"/>
                  </a:lnTo>
                  <a:lnTo>
                    <a:pt x="648113" y="916568"/>
                  </a:lnTo>
                  <a:lnTo>
                    <a:pt x="653745" y="910526"/>
                  </a:lnTo>
                  <a:lnTo>
                    <a:pt x="670717" y="912169"/>
                  </a:lnTo>
                  <a:lnTo>
                    <a:pt x="677713" y="907293"/>
                  </a:lnTo>
                  <a:lnTo>
                    <a:pt x="677713" y="904418"/>
                  </a:lnTo>
                  <a:lnTo>
                    <a:pt x="673871" y="897409"/>
                  </a:lnTo>
                  <a:lnTo>
                    <a:pt x="674970" y="879204"/>
                  </a:lnTo>
                  <a:lnTo>
                    <a:pt x="709048" y="850214"/>
                  </a:lnTo>
                  <a:lnTo>
                    <a:pt x="719145" y="829015"/>
                  </a:lnTo>
                  <a:lnTo>
                    <a:pt x="716256" y="820972"/>
                  </a:lnTo>
                  <a:lnTo>
                    <a:pt x="710956" y="813963"/>
                  </a:lnTo>
                  <a:lnTo>
                    <a:pt x="704835" y="813552"/>
                  </a:lnTo>
                  <a:lnTo>
                    <a:pt x="699827" y="810903"/>
                  </a:lnTo>
                  <a:lnTo>
                    <a:pt x="680376" y="793943"/>
                  </a:lnTo>
                  <a:lnTo>
                    <a:pt x="665802" y="794076"/>
                  </a:lnTo>
                  <a:lnTo>
                    <a:pt x="650763" y="789955"/>
                  </a:lnTo>
                  <a:lnTo>
                    <a:pt x="635169" y="782535"/>
                  </a:lnTo>
                  <a:lnTo>
                    <a:pt x="616407" y="778693"/>
                  </a:lnTo>
                  <a:lnTo>
                    <a:pt x="602813" y="777726"/>
                  </a:lnTo>
                  <a:lnTo>
                    <a:pt x="593737" y="784523"/>
                  </a:lnTo>
                  <a:lnTo>
                    <a:pt x="583641" y="787954"/>
                  </a:lnTo>
                  <a:lnTo>
                    <a:pt x="565714" y="784867"/>
                  </a:lnTo>
                  <a:lnTo>
                    <a:pt x="561806" y="786311"/>
                  </a:lnTo>
                  <a:lnTo>
                    <a:pt x="558772" y="759110"/>
                  </a:lnTo>
                  <a:lnTo>
                    <a:pt x="513961" y="716645"/>
                  </a:lnTo>
                  <a:lnTo>
                    <a:pt x="511311" y="715413"/>
                  </a:lnTo>
                  <a:lnTo>
                    <a:pt x="481155" y="723866"/>
                  </a:lnTo>
                  <a:lnTo>
                    <a:pt x="470635" y="715347"/>
                  </a:lnTo>
                  <a:lnTo>
                    <a:pt x="467137" y="716791"/>
                  </a:lnTo>
                  <a:lnTo>
                    <a:pt x="460751" y="715280"/>
                  </a:lnTo>
                  <a:lnTo>
                    <a:pt x="443301" y="706893"/>
                  </a:lnTo>
                  <a:lnTo>
                    <a:pt x="428395" y="695764"/>
                  </a:lnTo>
                  <a:lnTo>
                    <a:pt x="421665" y="696996"/>
                  </a:lnTo>
                  <a:lnTo>
                    <a:pt x="391773" y="672060"/>
                  </a:lnTo>
                  <a:lnTo>
                    <a:pt x="384221" y="668350"/>
                  </a:lnTo>
                  <a:lnTo>
                    <a:pt x="365473" y="663196"/>
                  </a:lnTo>
                  <a:lnTo>
                    <a:pt x="353310" y="664919"/>
                  </a:lnTo>
                  <a:lnTo>
                    <a:pt x="340391" y="671106"/>
                  </a:lnTo>
                  <a:lnTo>
                    <a:pt x="334827" y="678791"/>
                  </a:lnTo>
                  <a:lnTo>
                    <a:pt x="330428" y="680036"/>
                  </a:lnTo>
                  <a:lnTo>
                    <a:pt x="293819" y="669940"/>
                  </a:lnTo>
                  <a:lnTo>
                    <a:pt x="289632" y="666575"/>
                  </a:lnTo>
                  <a:lnTo>
                    <a:pt x="287844" y="656267"/>
                  </a:lnTo>
                  <a:lnTo>
                    <a:pt x="288798" y="650145"/>
                  </a:lnTo>
                  <a:lnTo>
                    <a:pt x="297662" y="631331"/>
                  </a:lnTo>
                  <a:lnTo>
                    <a:pt x="291752" y="628164"/>
                  </a:lnTo>
                  <a:lnTo>
                    <a:pt x="276091" y="624600"/>
                  </a:lnTo>
                  <a:lnTo>
                    <a:pt x="261119" y="624322"/>
                  </a:lnTo>
                  <a:lnTo>
                    <a:pt x="252878" y="620890"/>
                  </a:lnTo>
                  <a:lnTo>
                    <a:pt x="240582" y="620334"/>
                  </a:lnTo>
                  <a:lnTo>
                    <a:pt x="214269" y="631185"/>
                  </a:lnTo>
                  <a:lnTo>
                    <a:pt x="185000" y="652000"/>
                  </a:lnTo>
                  <a:lnTo>
                    <a:pt x="180601" y="659632"/>
                  </a:lnTo>
                  <a:lnTo>
                    <a:pt x="157454" y="672471"/>
                  </a:lnTo>
                  <a:lnTo>
                    <a:pt x="143582" y="675227"/>
                  </a:lnTo>
                  <a:lnTo>
                    <a:pt x="137050" y="683335"/>
                  </a:lnTo>
                  <a:lnTo>
                    <a:pt x="124622" y="693935"/>
                  </a:lnTo>
                  <a:lnTo>
                    <a:pt x="114790" y="697513"/>
                  </a:lnTo>
                  <a:lnTo>
                    <a:pt x="107927" y="696479"/>
                  </a:lnTo>
                  <a:lnTo>
                    <a:pt x="95221" y="714207"/>
                  </a:lnTo>
                  <a:lnTo>
                    <a:pt x="88066" y="719507"/>
                  </a:lnTo>
                  <a:lnTo>
                    <a:pt x="73492" y="716857"/>
                  </a:lnTo>
                  <a:lnTo>
                    <a:pt x="68550" y="717745"/>
                  </a:lnTo>
                  <a:lnTo>
                    <a:pt x="63806" y="724621"/>
                  </a:lnTo>
                  <a:lnTo>
                    <a:pt x="54598" y="730941"/>
                  </a:lnTo>
                  <a:lnTo>
                    <a:pt x="51855" y="729285"/>
                  </a:lnTo>
                  <a:lnTo>
                    <a:pt x="61673" y="705727"/>
                  </a:lnTo>
                  <a:lnTo>
                    <a:pt x="58175" y="689165"/>
                  </a:lnTo>
                  <a:lnTo>
                    <a:pt x="58175" y="689165"/>
                  </a:lnTo>
                  <a:lnTo>
                    <a:pt x="68337" y="675638"/>
                  </a:lnTo>
                  <a:lnTo>
                    <a:pt x="70060" y="670338"/>
                  </a:lnTo>
                  <a:lnTo>
                    <a:pt x="68470" y="661606"/>
                  </a:lnTo>
                  <a:lnTo>
                    <a:pt x="63872" y="649801"/>
                  </a:lnTo>
                  <a:lnTo>
                    <a:pt x="64561" y="645190"/>
                  </a:lnTo>
                  <a:lnTo>
                    <a:pt x="69437" y="635438"/>
                  </a:lnTo>
                  <a:lnTo>
                    <a:pt x="69093" y="632271"/>
                  </a:lnTo>
                  <a:lnTo>
                    <a:pt x="47045" y="614279"/>
                  </a:lnTo>
                  <a:lnTo>
                    <a:pt x="35439" y="590509"/>
                  </a:lnTo>
                  <a:lnTo>
                    <a:pt x="31172" y="566328"/>
                  </a:lnTo>
                  <a:lnTo>
                    <a:pt x="31517" y="555729"/>
                  </a:lnTo>
                  <a:lnTo>
                    <a:pt x="39758" y="529428"/>
                  </a:lnTo>
                  <a:lnTo>
                    <a:pt x="50689" y="522353"/>
                  </a:lnTo>
                  <a:lnTo>
                    <a:pt x="52266" y="519703"/>
                  </a:lnTo>
                  <a:lnTo>
                    <a:pt x="52677" y="513237"/>
                  </a:lnTo>
                  <a:lnTo>
                    <a:pt x="41480" y="507474"/>
                  </a:lnTo>
                  <a:lnTo>
                    <a:pt x="40725" y="505208"/>
                  </a:lnTo>
                  <a:lnTo>
                    <a:pt x="44024" y="487891"/>
                  </a:lnTo>
                  <a:lnTo>
                    <a:pt x="53842" y="480603"/>
                  </a:lnTo>
                  <a:lnTo>
                    <a:pt x="53710" y="478073"/>
                  </a:lnTo>
                  <a:lnTo>
                    <a:pt x="35015" y="461166"/>
                  </a:lnTo>
                  <a:lnTo>
                    <a:pt x="35015" y="461166"/>
                  </a:lnTo>
                  <a:lnTo>
                    <a:pt x="34750" y="454780"/>
                  </a:lnTo>
                  <a:lnTo>
                    <a:pt x="44091" y="438430"/>
                  </a:lnTo>
                  <a:lnTo>
                    <a:pt x="43812" y="431076"/>
                  </a:lnTo>
                  <a:lnTo>
                    <a:pt x="42646" y="428188"/>
                  </a:lnTo>
                  <a:lnTo>
                    <a:pt x="32616" y="424823"/>
                  </a:lnTo>
                  <a:lnTo>
                    <a:pt x="26164" y="420357"/>
                  </a:lnTo>
                  <a:lnTo>
                    <a:pt x="23753" y="411705"/>
                  </a:lnTo>
                  <a:lnTo>
                    <a:pt x="24163" y="391646"/>
                  </a:lnTo>
                  <a:lnTo>
                    <a:pt x="25488" y="385803"/>
                  </a:lnTo>
                  <a:lnTo>
                    <a:pt x="38883" y="374342"/>
                  </a:lnTo>
                  <a:lnTo>
                    <a:pt x="46714" y="371453"/>
                  </a:lnTo>
                  <a:lnTo>
                    <a:pt x="53339" y="366511"/>
                  </a:lnTo>
                  <a:lnTo>
                    <a:pt x="51338" y="362178"/>
                  </a:lnTo>
                  <a:lnTo>
                    <a:pt x="47363" y="358601"/>
                  </a:lnTo>
                  <a:lnTo>
                    <a:pt x="41043" y="356614"/>
                  </a:lnTo>
                  <a:lnTo>
                    <a:pt x="33955" y="357846"/>
                  </a:lnTo>
                  <a:lnTo>
                    <a:pt x="31556" y="355580"/>
                  </a:lnTo>
                  <a:lnTo>
                    <a:pt x="30934" y="352149"/>
                  </a:lnTo>
                  <a:lnTo>
                    <a:pt x="33822" y="345524"/>
                  </a:lnTo>
                  <a:lnTo>
                    <a:pt x="47840" y="339893"/>
                  </a:lnTo>
                  <a:lnTo>
                    <a:pt x="51683" y="336805"/>
                  </a:lnTo>
                  <a:lnTo>
                    <a:pt x="51404" y="331585"/>
                  </a:lnTo>
                  <a:lnTo>
                    <a:pt x="38499" y="324841"/>
                  </a:lnTo>
                  <a:lnTo>
                    <a:pt x="13908" y="320243"/>
                  </a:lnTo>
                  <a:lnTo>
                    <a:pt x="1122" y="306782"/>
                  </a:lnTo>
                  <a:lnTo>
                    <a:pt x="-455" y="300462"/>
                  </a:lnTo>
                  <a:lnTo>
                    <a:pt x="2977" y="292512"/>
                  </a:lnTo>
                  <a:lnTo>
                    <a:pt x="9920" y="287504"/>
                  </a:lnTo>
                  <a:lnTo>
                    <a:pt x="20361" y="263654"/>
                  </a:lnTo>
                  <a:lnTo>
                    <a:pt x="26548" y="259454"/>
                  </a:lnTo>
                  <a:lnTo>
                    <a:pt x="33478" y="257599"/>
                  </a:lnTo>
                  <a:lnTo>
                    <a:pt x="35889" y="254949"/>
                  </a:lnTo>
                  <a:lnTo>
                    <a:pt x="27025" y="242588"/>
                  </a:lnTo>
                  <a:lnTo>
                    <a:pt x="28350" y="240044"/>
                  </a:lnTo>
                  <a:lnTo>
                    <a:pt x="50411" y="222051"/>
                  </a:lnTo>
                  <a:lnTo>
                    <a:pt x="76645" y="208178"/>
                  </a:lnTo>
                  <a:lnTo>
                    <a:pt x="80501" y="204946"/>
                  </a:lnTo>
                  <a:lnTo>
                    <a:pt x="82011" y="198215"/>
                  </a:lnTo>
                  <a:lnTo>
                    <a:pt x="86741" y="193750"/>
                  </a:lnTo>
                  <a:lnTo>
                    <a:pt x="86741" y="193750"/>
                  </a:lnTo>
                  <a:lnTo>
                    <a:pt x="102746" y="193604"/>
                  </a:lnTo>
                  <a:lnTo>
                    <a:pt x="112644" y="202879"/>
                  </a:lnTo>
                  <a:lnTo>
                    <a:pt x="117175" y="210020"/>
                  </a:lnTo>
                  <a:lnTo>
                    <a:pt x="120819" y="225204"/>
                  </a:lnTo>
                  <a:lnTo>
                    <a:pt x="132916" y="242309"/>
                  </a:lnTo>
                  <a:lnTo>
                    <a:pt x="161628" y="255095"/>
                  </a:lnTo>
                  <a:lnTo>
                    <a:pt x="173990" y="251518"/>
                  </a:lnTo>
                  <a:lnTo>
                    <a:pt x="188485" y="252750"/>
                  </a:lnTo>
                  <a:lnTo>
                    <a:pt x="190751" y="251306"/>
                  </a:lnTo>
                  <a:lnTo>
                    <a:pt x="195905" y="241355"/>
                  </a:lnTo>
                  <a:lnTo>
                    <a:pt x="203735" y="238811"/>
                  </a:lnTo>
                  <a:lnTo>
                    <a:pt x="208346" y="232836"/>
                  </a:lnTo>
                  <a:lnTo>
                    <a:pt x="216375" y="226715"/>
                  </a:lnTo>
                  <a:lnTo>
                    <a:pt x="231559" y="221560"/>
                  </a:lnTo>
                  <a:lnTo>
                    <a:pt x="240701" y="222726"/>
                  </a:lnTo>
                  <a:lnTo>
                    <a:pt x="250864" y="226370"/>
                  </a:lnTo>
                  <a:lnTo>
                    <a:pt x="260139" y="223495"/>
                  </a:lnTo>
                  <a:lnTo>
                    <a:pt x="280543" y="206867"/>
                  </a:lnTo>
                  <a:lnTo>
                    <a:pt x="300643" y="172086"/>
                  </a:lnTo>
                  <a:lnTo>
                    <a:pt x="305598" y="166190"/>
                  </a:lnTo>
                  <a:lnTo>
                    <a:pt x="307241" y="159870"/>
                  </a:lnTo>
                  <a:lnTo>
                    <a:pt x="309308" y="142275"/>
                  </a:lnTo>
                  <a:lnTo>
                    <a:pt x="308473" y="134325"/>
                  </a:lnTo>
                  <a:lnTo>
                    <a:pt x="293090" y="103851"/>
                  </a:lnTo>
                  <a:lnTo>
                    <a:pt x="293435" y="97465"/>
                  </a:lnTo>
                  <a:lnTo>
                    <a:pt x="315694" y="86123"/>
                  </a:lnTo>
                  <a:lnTo>
                    <a:pt x="329090" y="85991"/>
                  </a:lnTo>
                  <a:lnTo>
                    <a:pt x="339385" y="89144"/>
                  </a:lnTo>
                  <a:lnTo>
                    <a:pt x="342207" y="95543"/>
                  </a:lnTo>
                  <a:lnTo>
                    <a:pt x="344406" y="96776"/>
                  </a:lnTo>
                  <a:lnTo>
                    <a:pt x="358981" y="93821"/>
                  </a:lnTo>
                  <a:lnTo>
                    <a:pt x="368534" y="90111"/>
                  </a:lnTo>
                  <a:lnTo>
                    <a:pt x="377662" y="92761"/>
                  </a:lnTo>
                  <a:lnTo>
                    <a:pt x="389415" y="99558"/>
                  </a:lnTo>
                  <a:lnTo>
                    <a:pt x="388527" y="104023"/>
                  </a:lnTo>
                  <a:lnTo>
                    <a:pt x="389852" y="106024"/>
                  </a:lnTo>
                  <a:lnTo>
                    <a:pt x="395483" y="107945"/>
                  </a:lnTo>
                  <a:lnTo>
                    <a:pt x="416100" y="107190"/>
                  </a:lnTo>
                  <a:lnTo>
                    <a:pt x="426196" y="102791"/>
                  </a:lnTo>
                  <a:lnTo>
                    <a:pt x="437869" y="102102"/>
                  </a:lnTo>
                  <a:lnTo>
                    <a:pt x="443500" y="93728"/>
                  </a:lnTo>
                  <a:lnTo>
                    <a:pt x="453874" y="84454"/>
                  </a:lnTo>
                  <a:lnTo>
                    <a:pt x="472636" y="82122"/>
                  </a:lnTo>
                  <a:lnTo>
                    <a:pt x="477936" y="79644"/>
                  </a:lnTo>
                  <a:lnTo>
                    <a:pt x="483500" y="72913"/>
                  </a:lnTo>
                  <a:lnTo>
                    <a:pt x="498406" y="72913"/>
                  </a:lnTo>
                  <a:lnTo>
                    <a:pt x="502673" y="77246"/>
                  </a:lnTo>
                  <a:lnTo>
                    <a:pt x="504793" y="77590"/>
                  </a:lnTo>
                  <a:lnTo>
                    <a:pt x="517578" y="65149"/>
                  </a:lnTo>
                  <a:lnTo>
                    <a:pt x="516889" y="48666"/>
                  </a:lnTo>
                  <a:lnTo>
                    <a:pt x="530563" y="46016"/>
                  </a:lnTo>
                  <a:lnTo>
                    <a:pt x="535982" y="47249"/>
                  </a:lnTo>
                  <a:lnTo>
                    <a:pt x="543203" y="42717"/>
                  </a:lnTo>
                  <a:lnTo>
                    <a:pt x="553498" y="26818"/>
                  </a:lnTo>
                  <a:lnTo>
                    <a:pt x="556665" y="18868"/>
                  </a:lnTo>
                  <a:lnTo>
                    <a:pt x="556665" y="18868"/>
                  </a:lnTo>
                  <a:lnTo>
                    <a:pt x="562773" y="21611"/>
                  </a:lnTo>
                  <a:lnTo>
                    <a:pt x="570723" y="19756"/>
                  </a:lnTo>
                  <a:lnTo>
                    <a:pt x="585827" y="21757"/>
                  </a:lnTo>
                  <a:lnTo>
                    <a:pt x="605198" y="31296"/>
                  </a:lnTo>
                  <a:lnTo>
                    <a:pt x="608232" y="34807"/>
                  </a:lnTo>
                  <a:lnTo>
                    <a:pt x="607808" y="53556"/>
                  </a:lnTo>
                  <a:lnTo>
                    <a:pt x="612764" y="66885"/>
                  </a:lnTo>
                  <a:lnTo>
                    <a:pt x="627948" y="73138"/>
                  </a:lnTo>
                  <a:lnTo>
                    <a:pt x="629802" y="86878"/>
                  </a:lnTo>
                  <a:lnTo>
                    <a:pt x="623482" y="98419"/>
                  </a:lnTo>
                  <a:lnTo>
                    <a:pt x="636043" y="102672"/>
                  </a:lnTo>
                  <a:lnTo>
                    <a:pt x="642668" y="101161"/>
                  </a:lnTo>
                  <a:lnTo>
                    <a:pt x="648299" y="94841"/>
                  </a:lnTo>
                  <a:lnTo>
                    <a:pt x="668014" y="88799"/>
                  </a:lnTo>
                  <a:lnTo>
                    <a:pt x="673314" y="64208"/>
                  </a:lnTo>
                  <a:lnTo>
                    <a:pt x="676746" y="58233"/>
                  </a:lnTo>
                  <a:lnTo>
                    <a:pt x="681900" y="57133"/>
                  </a:lnTo>
                  <a:lnTo>
                    <a:pt x="687200" y="60777"/>
                  </a:lnTo>
                  <a:lnTo>
                    <a:pt x="691532" y="61121"/>
                  </a:lnTo>
                  <a:lnTo>
                    <a:pt x="707949" y="54112"/>
                  </a:lnTo>
                  <a:lnTo>
                    <a:pt x="715501" y="45593"/>
                  </a:lnTo>
                  <a:lnTo>
                    <a:pt x="716667" y="41538"/>
                  </a:lnTo>
                  <a:lnTo>
                    <a:pt x="714958" y="32263"/>
                  </a:lnTo>
                  <a:lnTo>
                    <a:pt x="716945" y="30541"/>
                  </a:lnTo>
                  <a:lnTo>
                    <a:pt x="732341" y="27454"/>
                  </a:lnTo>
                  <a:lnTo>
                    <a:pt x="737641" y="13369"/>
                  </a:lnTo>
                  <a:lnTo>
                    <a:pt x="748970" y="10349"/>
                  </a:lnTo>
                  <a:lnTo>
                    <a:pt x="766353" y="319"/>
                  </a:lnTo>
                  <a:lnTo>
                    <a:pt x="770407" y="-370"/>
                  </a:lnTo>
                  <a:lnTo>
                    <a:pt x="780649" y="3472"/>
                  </a:lnTo>
                  <a:lnTo>
                    <a:pt x="786347" y="13369"/>
                  </a:lnTo>
                  <a:lnTo>
                    <a:pt x="795621" y="18934"/>
                  </a:lnTo>
                  <a:lnTo>
                    <a:pt x="811839" y="24234"/>
                  </a:lnTo>
                  <a:lnTo>
                    <a:pt x="832376" y="26990"/>
                  </a:lnTo>
                  <a:lnTo>
                    <a:pt x="843227" y="34940"/>
                  </a:lnTo>
                  <a:lnTo>
                    <a:pt x="846937" y="46268"/>
                  </a:lnTo>
                  <a:lnTo>
                    <a:pt x="849587" y="48123"/>
                  </a:lnTo>
                  <a:lnTo>
                    <a:pt x="852542" y="47103"/>
                  </a:lnTo>
                  <a:lnTo>
                    <a:pt x="854542" y="35072"/>
                  </a:lnTo>
                  <a:lnTo>
                    <a:pt x="857484" y="32052"/>
                  </a:lnTo>
                  <a:lnTo>
                    <a:pt x="864360" y="32052"/>
                  </a:lnTo>
                  <a:lnTo>
                    <a:pt x="867447" y="34251"/>
                  </a:lnTo>
                  <a:lnTo>
                    <a:pt x="867593" y="38583"/>
                  </a:lnTo>
                  <a:lnTo>
                    <a:pt x="863327" y="44625"/>
                  </a:lnTo>
                  <a:lnTo>
                    <a:pt x="866427" y="50323"/>
                  </a:lnTo>
                  <a:lnTo>
                    <a:pt x="869859" y="52867"/>
                  </a:lnTo>
                  <a:lnTo>
                    <a:pt x="884288" y="58776"/>
                  </a:lnTo>
                  <a:lnTo>
                    <a:pt x="884420" y="65228"/>
                  </a:lnTo>
                  <a:lnTo>
                    <a:pt x="892794" y="86189"/>
                  </a:lnTo>
                  <a:lnTo>
                    <a:pt x="892794" y="86189"/>
                  </a:lnTo>
                  <a:lnTo>
                    <a:pt x="896504" y="95809"/>
                  </a:lnTo>
                  <a:lnTo>
                    <a:pt x="903513" y="97796"/>
                  </a:lnTo>
                  <a:lnTo>
                    <a:pt x="906613" y="97173"/>
                  </a:lnTo>
                  <a:lnTo>
                    <a:pt x="916431" y="102606"/>
                  </a:lnTo>
                  <a:lnTo>
                    <a:pt x="917756" y="107548"/>
                  </a:lnTo>
                  <a:lnTo>
                    <a:pt x="917756" y="107548"/>
                  </a:lnTo>
                  <a:lnTo>
                    <a:pt x="913145" y="115497"/>
                  </a:lnTo>
                  <a:lnTo>
                    <a:pt x="914590" y="130191"/>
                  </a:lnTo>
                  <a:lnTo>
                    <a:pt x="923387" y="147416"/>
                  </a:lnTo>
                  <a:lnTo>
                    <a:pt x="937061" y="160811"/>
                  </a:lnTo>
                  <a:lnTo>
                    <a:pt x="942215" y="168761"/>
                  </a:lnTo>
                  <a:lnTo>
                    <a:pt x="941658" y="190185"/>
                  </a:lnTo>
                  <a:lnTo>
                    <a:pt x="937127" y="201315"/>
                  </a:lnTo>
                  <a:lnTo>
                    <a:pt x="936504" y="207357"/>
                  </a:lnTo>
                  <a:lnTo>
                    <a:pt x="941725" y="226251"/>
                  </a:lnTo>
                  <a:lnTo>
                    <a:pt x="939671" y="230226"/>
                  </a:lnTo>
                  <a:lnTo>
                    <a:pt x="934928" y="234002"/>
                  </a:lnTo>
                  <a:lnTo>
                    <a:pt x="917412" y="240878"/>
                  </a:lnTo>
                  <a:lnTo>
                    <a:pt x="909647" y="235724"/>
                  </a:lnTo>
                  <a:lnTo>
                    <a:pt x="897895" y="235724"/>
                  </a:lnTo>
                  <a:lnTo>
                    <a:pt x="895696" y="237778"/>
                  </a:lnTo>
                  <a:lnTo>
                    <a:pt x="891654" y="248629"/>
                  </a:lnTo>
                  <a:lnTo>
                    <a:pt x="891787" y="253929"/>
                  </a:lnTo>
                  <a:lnTo>
                    <a:pt x="898306" y="264913"/>
                  </a:lnTo>
                  <a:lnTo>
                    <a:pt x="905871" y="269444"/>
                  </a:lnTo>
                  <a:lnTo>
                    <a:pt x="909435" y="279686"/>
                  </a:lnTo>
                  <a:lnTo>
                    <a:pt x="919266" y="290061"/>
                  </a:lnTo>
                  <a:lnTo>
                    <a:pt x="920300" y="292711"/>
                  </a:lnTo>
                  <a:lnTo>
                    <a:pt x="919399" y="302463"/>
                  </a:lnTo>
                  <a:lnTo>
                    <a:pt x="917067" y="305112"/>
                  </a:lnTo>
                  <a:lnTo>
                    <a:pt x="917889" y="308001"/>
                  </a:lnTo>
                  <a:lnTo>
                    <a:pt x="921943" y="311578"/>
                  </a:lnTo>
                  <a:lnTo>
                    <a:pt x="935192" y="317898"/>
                  </a:lnTo>
                  <a:lnTo>
                    <a:pt x="938492" y="322774"/>
                  </a:lnTo>
                  <a:lnTo>
                    <a:pt x="942202" y="325106"/>
                  </a:lnTo>
                  <a:lnTo>
                    <a:pt x="952801" y="329505"/>
                  </a:lnTo>
                  <a:lnTo>
                    <a:pt x="972676" y="323463"/>
                  </a:lnTo>
                  <a:lnTo>
                    <a:pt x="972676" y="323463"/>
                  </a:lnTo>
                  <a:lnTo>
                    <a:pt x="977061" y="323317"/>
                  </a:lnTo>
                  <a:lnTo>
                    <a:pt x="979539" y="326140"/>
                  </a:lnTo>
                  <a:lnTo>
                    <a:pt x="951516" y="386796"/>
                  </a:lnTo>
                  <a:lnTo>
                    <a:pt x="925428" y="422504"/>
                  </a:lnTo>
                  <a:lnTo>
                    <a:pt x="918352" y="438509"/>
                  </a:lnTo>
                  <a:lnTo>
                    <a:pt x="883797" y="477940"/>
                  </a:lnTo>
                  <a:lnTo>
                    <a:pt x="866970" y="486605"/>
                  </a:lnTo>
                  <a:lnTo>
                    <a:pt x="860995" y="486526"/>
                  </a:lnTo>
                  <a:lnTo>
                    <a:pt x="863048" y="476708"/>
                  </a:lnTo>
                  <a:lnTo>
                    <a:pt x="865592" y="475675"/>
                  </a:lnTo>
                  <a:lnTo>
                    <a:pt x="866547" y="468122"/>
                  </a:lnTo>
                  <a:lnTo>
                    <a:pt x="863459" y="454873"/>
                  </a:lnTo>
                  <a:lnTo>
                    <a:pt x="850620" y="453163"/>
                  </a:lnTo>
                  <a:lnTo>
                    <a:pt x="847666" y="444233"/>
                  </a:lnTo>
                  <a:lnTo>
                    <a:pt x="842989" y="439079"/>
                  </a:lnTo>
                  <a:lnTo>
                    <a:pt x="840445" y="443200"/>
                  </a:lnTo>
                  <a:lnTo>
                    <a:pt x="837291" y="459205"/>
                  </a:lnTo>
                  <a:lnTo>
                    <a:pt x="833846" y="465181"/>
                  </a:lnTo>
                  <a:lnTo>
                    <a:pt x="830070" y="467831"/>
                  </a:lnTo>
                  <a:lnTo>
                    <a:pt x="826228" y="465843"/>
                  </a:lnTo>
                  <a:lnTo>
                    <a:pt x="822862" y="453919"/>
                  </a:lnTo>
                  <a:lnTo>
                    <a:pt x="823618" y="451719"/>
                  </a:lnTo>
                  <a:lnTo>
                    <a:pt x="825751" y="450832"/>
                  </a:lnTo>
                  <a:lnTo>
                    <a:pt x="825539" y="448182"/>
                  </a:lnTo>
                  <a:lnTo>
                    <a:pt x="819563" y="457046"/>
                  </a:lnTo>
                  <a:lnTo>
                    <a:pt x="825950" y="468652"/>
                  </a:lnTo>
                  <a:lnTo>
                    <a:pt x="829116" y="470229"/>
                  </a:lnTo>
                  <a:lnTo>
                    <a:pt x="831660" y="469195"/>
                  </a:lnTo>
                  <a:lnTo>
                    <a:pt x="839610" y="470984"/>
                  </a:lnTo>
                  <a:lnTo>
                    <a:pt x="836443" y="483426"/>
                  </a:lnTo>
                  <a:lnTo>
                    <a:pt x="828136" y="491375"/>
                  </a:lnTo>
                  <a:lnTo>
                    <a:pt x="826413" y="503883"/>
                  </a:lnTo>
                  <a:lnTo>
                    <a:pt x="817828" y="510508"/>
                  </a:lnTo>
                  <a:lnTo>
                    <a:pt x="815429" y="515119"/>
                  </a:lnTo>
                  <a:lnTo>
                    <a:pt x="814105" y="520882"/>
                  </a:lnTo>
                  <a:lnTo>
                    <a:pt x="815337" y="526725"/>
                  </a:lnTo>
                  <a:lnTo>
                    <a:pt x="806062" y="524075"/>
                  </a:lnTo>
                  <a:lnTo>
                    <a:pt x="804631" y="526725"/>
                  </a:lnTo>
                  <a:lnTo>
                    <a:pt x="802153" y="544042"/>
                  </a:lnTo>
                  <a:lnTo>
                    <a:pt x="804631" y="539087"/>
                  </a:lnTo>
                  <a:lnTo>
                    <a:pt x="809772" y="540531"/>
                  </a:lnTo>
                  <a:lnTo>
                    <a:pt x="811428" y="544241"/>
                  </a:lnTo>
                  <a:lnTo>
                    <a:pt x="809851" y="547063"/>
                  </a:lnTo>
                  <a:lnTo>
                    <a:pt x="810262" y="551316"/>
                  </a:lnTo>
                  <a:lnTo>
                    <a:pt x="812316" y="553383"/>
                  </a:lnTo>
                  <a:lnTo>
                    <a:pt x="814581" y="560247"/>
                  </a:lnTo>
                  <a:lnTo>
                    <a:pt x="807440" y="577471"/>
                  </a:lnTo>
                  <a:lnTo>
                    <a:pt x="811415" y="601095"/>
                  </a:lnTo>
                  <a:lnTo>
                    <a:pt x="807639" y="604461"/>
                  </a:lnTo>
                  <a:lnTo>
                    <a:pt x="803664" y="602950"/>
                  </a:lnTo>
                  <a:lnTo>
                    <a:pt x="802696" y="610715"/>
                  </a:lnTo>
                  <a:lnTo>
                    <a:pt x="806751" y="613881"/>
                  </a:lnTo>
                  <a:lnTo>
                    <a:pt x="815072" y="602062"/>
                  </a:lnTo>
                  <a:lnTo>
                    <a:pt x="811839" y="586879"/>
                  </a:lnTo>
                  <a:lnTo>
                    <a:pt x="817470" y="582692"/>
                  </a:lnTo>
                  <a:lnTo>
                    <a:pt x="819192" y="586401"/>
                  </a:lnTo>
                  <a:lnTo>
                    <a:pt x="818782" y="598485"/>
                  </a:lnTo>
                  <a:lnTo>
                    <a:pt x="812157" y="616412"/>
                  </a:lnTo>
                  <a:lnTo>
                    <a:pt x="807069" y="653723"/>
                  </a:lnTo>
                  <a:lnTo>
                    <a:pt x="803571" y="666151"/>
                  </a:lnTo>
                  <a:lnTo>
                    <a:pt x="804896" y="683123"/>
                  </a:lnTo>
                  <a:lnTo>
                    <a:pt x="810196" y="702706"/>
                  </a:lnTo>
                  <a:lnTo>
                    <a:pt x="811521" y="733883"/>
                  </a:lnTo>
                  <a:lnTo>
                    <a:pt x="817496" y="777924"/>
                  </a:lnTo>
                  <a:lnTo>
                    <a:pt x="824293" y="801416"/>
                  </a:lnTo>
                  <a:lnTo>
                    <a:pt x="809109" y="847167"/>
                  </a:lnTo>
                  <a:lnTo>
                    <a:pt x="799835" y="892851"/>
                  </a:lnTo>
                  <a:lnTo>
                    <a:pt x="796602" y="899794"/>
                  </a:lnTo>
                  <a:lnTo>
                    <a:pt x="795502" y="919443"/>
                  </a:lnTo>
                  <a:lnTo>
                    <a:pt x="788228" y="944989"/>
                  </a:lnTo>
                  <a:lnTo>
                    <a:pt x="787605" y="960994"/>
                  </a:lnTo>
                  <a:lnTo>
                    <a:pt x="790255" y="991362"/>
                  </a:lnTo>
                  <a:lnTo>
                    <a:pt x="796376" y="1003115"/>
                  </a:lnTo>
                  <a:lnTo>
                    <a:pt x="780981" y="1023585"/>
                  </a:lnTo>
                  <a:lnTo>
                    <a:pt x="768552" y="1028183"/>
                  </a:lnTo>
                  <a:lnTo>
                    <a:pt x="762100" y="1032582"/>
                  </a:lnTo>
                  <a:lnTo>
                    <a:pt x="743405" y="1059306"/>
                  </a:lnTo>
                  <a:lnTo>
                    <a:pt x="739496" y="1073324"/>
                  </a:lnTo>
                  <a:lnTo>
                    <a:pt x="739496" y="1073324"/>
                  </a:lnTo>
                  <a:lnTo>
                    <a:pt x="683914" y="1038014"/>
                  </a:lnTo>
                  <a:close/>
                  <a:moveTo>
                    <a:pt x="834880" y="498437"/>
                  </a:moveTo>
                  <a:lnTo>
                    <a:pt x="833303" y="490196"/>
                  </a:lnTo>
                  <a:lnTo>
                    <a:pt x="838391" y="487387"/>
                  </a:lnTo>
                  <a:lnTo>
                    <a:pt x="845665" y="480232"/>
                  </a:lnTo>
                  <a:lnTo>
                    <a:pt x="846765" y="475847"/>
                  </a:lnTo>
                  <a:lnTo>
                    <a:pt x="844221" y="470825"/>
                  </a:lnTo>
                  <a:lnTo>
                    <a:pt x="849454" y="471792"/>
                  </a:lnTo>
                  <a:lnTo>
                    <a:pt x="855085" y="479000"/>
                  </a:lnTo>
                  <a:lnTo>
                    <a:pt x="854741" y="482644"/>
                  </a:lnTo>
                  <a:close/>
                  <a:moveTo>
                    <a:pt x="817510" y="545500"/>
                  </a:moveTo>
                  <a:lnTo>
                    <a:pt x="813177" y="545288"/>
                  </a:lnTo>
                  <a:lnTo>
                    <a:pt x="813243" y="540690"/>
                  </a:lnTo>
                  <a:lnTo>
                    <a:pt x="815032" y="538213"/>
                  </a:lnTo>
                  <a:lnTo>
                    <a:pt x="809533" y="536702"/>
                  </a:lnTo>
                  <a:lnTo>
                    <a:pt x="806645" y="533960"/>
                  </a:lnTo>
                  <a:lnTo>
                    <a:pt x="807546" y="526606"/>
                  </a:lnTo>
                  <a:lnTo>
                    <a:pt x="820385" y="525573"/>
                  </a:lnTo>
                  <a:lnTo>
                    <a:pt x="821485" y="526898"/>
                  </a:lnTo>
                  <a:lnTo>
                    <a:pt x="822240" y="534662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FDE93F0C-B33A-34F5-BAED-FC09E27DDA73}"/>
                </a:ext>
              </a:extLst>
            </p:cNvPr>
            <p:cNvSpPr/>
            <p:nvPr/>
          </p:nvSpPr>
          <p:spPr>
            <a:xfrm>
              <a:off x="8989470" y="-459570"/>
              <a:ext cx="449863" cy="541338"/>
            </a:xfrm>
            <a:custGeom>
              <a:avLst/>
              <a:gdLst>
                <a:gd name="connsiteX0" fmla="*/ 449409 w 449863"/>
                <a:gd name="connsiteY0" fmla="*/ 217042 h 541338"/>
                <a:gd name="connsiteX1" fmla="*/ 415822 w 449863"/>
                <a:gd name="connsiteY1" fmla="*/ 227960 h 541338"/>
                <a:gd name="connsiteX2" fmla="*/ 397882 w 449863"/>
                <a:gd name="connsiteY2" fmla="*/ 241779 h 541338"/>
                <a:gd name="connsiteX3" fmla="*/ 375211 w 449863"/>
                <a:gd name="connsiteY3" fmla="*/ 287729 h 541338"/>
                <a:gd name="connsiteX4" fmla="*/ 369448 w 449863"/>
                <a:gd name="connsiteY4" fmla="*/ 295427 h 541338"/>
                <a:gd name="connsiteX5" fmla="*/ 363473 w 449863"/>
                <a:gd name="connsiteY5" fmla="*/ 299402 h 541338"/>
                <a:gd name="connsiteX6" fmla="*/ 359007 w 449863"/>
                <a:gd name="connsiteY6" fmla="*/ 310876 h 541338"/>
                <a:gd name="connsiteX7" fmla="*/ 360041 w 449863"/>
                <a:gd name="connsiteY7" fmla="*/ 315964 h 541338"/>
                <a:gd name="connsiteX8" fmla="*/ 350422 w 449863"/>
                <a:gd name="connsiteY8" fmla="*/ 332725 h 541338"/>
                <a:gd name="connsiteX9" fmla="*/ 340391 w 449863"/>
                <a:gd name="connsiteY9" fmla="*/ 343099 h 541338"/>
                <a:gd name="connsiteX10" fmla="*/ 336417 w 449863"/>
                <a:gd name="connsiteY10" fmla="*/ 350651 h 541338"/>
                <a:gd name="connsiteX11" fmla="*/ 329342 w 449863"/>
                <a:gd name="connsiteY11" fmla="*/ 352440 h 541338"/>
                <a:gd name="connsiteX12" fmla="*/ 324042 w 449863"/>
                <a:gd name="connsiteY12" fmla="*/ 348942 h 541338"/>
                <a:gd name="connsiteX13" fmla="*/ 320530 w 449863"/>
                <a:gd name="connsiteY13" fmla="*/ 349419 h 541338"/>
                <a:gd name="connsiteX14" fmla="*/ 314767 w 449863"/>
                <a:gd name="connsiteY14" fmla="*/ 355461 h 541338"/>
                <a:gd name="connsiteX15" fmla="*/ 305081 w 449863"/>
                <a:gd name="connsiteY15" fmla="*/ 370923 h 541338"/>
                <a:gd name="connsiteX16" fmla="*/ 302736 w 449863"/>
                <a:gd name="connsiteY16" fmla="*/ 384385 h 541338"/>
                <a:gd name="connsiteX17" fmla="*/ 307135 w 449863"/>
                <a:gd name="connsiteY17" fmla="*/ 385551 h 541338"/>
                <a:gd name="connsiteX18" fmla="*/ 311680 w 449863"/>
                <a:gd name="connsiteY18" fmla="*/ 382901 h 541338"/>
                <a:gd name="connsiteX19" fmla="*/ 311680 w 449863"/>
                <a:gd name="connsiteY19" fmla="*/ 382901 h 541338"/>
                <a:gd name="connsiteX20" fmla="*/ 311123 w 449863"/>
                <a:gd name="connsiteY20" fmla="*/ 386611 h 541338"/>
                <a:gd name="connsiteX21" fmla="*/ 305360 w 449863"/>
                <a:gd name="connsiteY21" fmla="*/ 394560 h 541338"/>
                <a:gd name="connsiteX22" fmla="*/ 298271 w 449863"/>
                <a:gd name="connsiteY22" fmla="*/ 415163 h 541338"/>
                <a:gd name="connsiteX23" fmla="*/ 301849 w 449863"/>
                <a:gd name="connsiteY23" fmla="*/ 424160 h 541338"/>
                <a:gd name="connsiteX24" fmla="*/ 297317 w 449863"/>
                <a:gd name="connsiteY24" fmla="*/ 433157 h 541338"/>
                <a:gd name="connsiteX25" fmla="*/ 289831 w 449863"/>
                <a:gd name="connsiteY25" fmla="*/ 437489 h 541338"/>
                <a:gd name="connsiteX26" fmla="*/ 288665 w 449863"/>
                <a:gd name="connsiteY26" fmla="*/ 440139 h 541338"/>
                <a:gd name="connsiteX27" fmla="*/ 287830 w 449863"/>
                <a:gd name="connsiteY27" fmla="*/ 446525 h 541338"/>
                <a:gd name="connsiteX28" fmla="*/ 289487 w 449863"/>
                <a:gd name="connsiteY28" fmla="*/ 449348 h 541338"/>
                <a:gd name="connsiteX29" fmla="*/ 293462 w 449863"/>
                <a:gd name="connsiteY29" fmla="*/ 451335 h 541338"/>
                <a:gd name="connsiteX30" fmla="*/ 295860 w 449863"/>
                <a:gd name="connsiteY30" fmla="*/ 456290 h 541338"/>
                <a:gd name="connsiteX31" fmla="*/ 295727 w 449863"/>
                <a:gd name="connsiteY31" fmla="*/ 467685 h 541338"/>
                <a:gd name="connsiteX32" fmla="*/ 304247 w 449863"/>
                <a:gd name="connsiteY32" fmla="*/ 473806 h 541338"/>
                <a:gd name="connsiteX33" fmla="*/ 308977 w 449863"/>
                <a:gd name="connsiteY33" fmla="*/ 474349 h 541338"/>
                <a:gd name="connsiteX34" fmla="*/ 311322 w 449863"/>
                <a:gd name="connsiteY34" fmla="*/ 482525 h 541338"/>
                <a:gd name="connsiteX35" fmla="*/ 300258 w 449863"/>
                <a:gd name="connsiteY35" fmla="*/ 506506 h 541338"/>
                <a:gd name="connsiteX36" fmla="*/ 292137 w 449863"/>
                <a:gd name="connsiteY36" fmla="*/ 514098 h 541338"/>
                <a:gd name="connsiteX37" fmla="*/ 293302 w 449863"/>
                <a:gd name="connsiteY37" fmla="*/ 515821 h 541338"/>
                <a:gd name="connsiteX38" fmla="*/ 293302 w 449863"/>
                <a:gd name="connsiteY38" fmla="*/ 515821 h 541338"/>
                <a:gd name="connsiteX39" fmla="*/ 282385 w 449863"/>
                <a:gd name="connsiteY39" fmla="*/ 519186 h 541338"/>
                <a:gd name="connsiteX40" fmla="*/ 275031 w 449863"/>
                <a:gd name="connsiteY40" fmla="*/ 524883 h 541338"/>
                <a:gd name="connsiteX41" fmla="*/ 264432 w 449863"/>
                <a:gd name="connsiteY41" fmla="*/ 540624 h 541338"/>
                <a:gd name="connsiteX42" fmla="*/ 253103 w 449863"/>
                <a:gd name="connsiteY42" fmla="*/ 540969 h 541338"/>
                <a:gd name="connsiteX43" fmla="*/ 248771 w 449863"/>
                <a:gd name="connsiteY43" fmla="*/ 529693 h 541338"/>
                <a:gd name="connsiteX44" fmla="*/ 243471 w 449863"/>
                <a:gd name="connsiteY44" fmla="*/ 525718 h 541338"/>
                <a:gd name="connsiteX45" fmla="*/ 234130 w 449863"/>
                <a:gd name="connsiteY45" fmla="*/ 522419 h 541338"/>
                <a:gd name="connsiteX46" fmla="*/ 227187 w 449863"/>
                <a:gd name="connsiteY46" fmla="*/ 515065 h 541338"/>
                <a:gd name="connsiteX47" fmla="*/ 224034 w 449863"/>
                <a:gd name="connsiteY47" fmla="*/ 508268 h 541338"/>
                <a:gd name="connsiteX48" fmla="*/ 211460 w 449863"/>
                <a:gd name="connsiteY48" fmla="*/ 502558 h 541338"/>
                <a:gd name="connsiteX49" fmla="*/ 191877 w 449863"/>
                <a:gd name="connsiteY49" fmla="*/ 489507 h 541338"/>
                <a:gd name="connsiteX50" fmla="*/ 170678 w 449863"/>
                <a:gd name="connsiteY50" fmla="*/ 486632 h 541338"/>
                <a:gd name="connsiteX51" fmla="*/ 161813 w 449863"/>
                <a:gd name="connsiteY51" fmla="*/ 487308 h 541338"/>
                <a:gd name="connsiteX52" fmla="*/ 147120 w 449863"/>
                <a:gd name="connsiteY52" fmla="*/ 492806 h 541338"/>
                <a:gd name="connsiteX53" fmla="*/ 135924 w 449863"/>
                <a:gd name="connsiteY53" fmla="*/ 494131 h 541338"/>
                <a:gd name="connsiteX54" fmla="*/ 129802 w 449863"/>
                <a:gd name="connsiteY54" fmla="*/ 492475 h 541338"/>
                <a:gd name="connsiteX55" fmla="*/ 95936 w 449863"/>
                <a:gd name="connsiteY55" fmla="*/ 491150 h 541338"/>
                <a:gd name="connsiteX56" fmla="*/ 95936 w 449863"/>
                <a:gd name="connsiteY56" fmla="*/ 491150 h 541338"/>
                <a:gd name="connsiteX57" fmla="*/ 96347 w 449863"/>
                <a:gd name="connsiteY57" fmla="*/ 482074 h 541338"/>
                <a:gd name="connsiteX58" fmla="*/ 91683 w 449863"/>
                <a:gd name="connsiteY58" fmla="*/ 477410 h 541338"/>
                <a:gd name="connsiteX59" fmla="*/ 91127 w 449863"/>
                <a:gd name="connsiteY59" fmla="*/ 470785 h 541338"/>
                <a:gd name="connsiteX60" fmla="*/ 98957 w 449863"/>
                <a:gd name="connsiteY60" fmla="*/ 449414 h 541338"/>
                <a:gd name="connsiteX61" fmla="*/ 109266 w 449863"/>
                <a:gd name="connsiteY61" fmla="*/ 433965 h 541338"/>
                <a:gd name="connsiteX62" fmla="*/ 109332 w 449863"/>
                <a:gd name="connsiteY62" fmla="*/ 429221 h 541338"/>
                <a:gd name="connsiteX63" fmla="*/ 104032 w 449863"/>
                <a:gd name="connsiteY63" fmla="*/ 421272 h 541338"/>
                <a:gd name="connsiteX64" fmla="*/ 86450 w 449863"/>
                <a:gd name="connsiteY64" fmla="*/ 418039 h 541338"/>
                <a:gd name="connsiteX65" fmla="*/ 77440 w 449863"/>
                <a:gd name="connsiteY65" fmla="*/ 413574 h 541338"/>
                <a:gd name="connsiteX66" fmla="*/ 70510 w 449863"/>
                <a:gd name="connsiteY66" fmla="*/ 395223 h 541338"/>
                <a:gd name="connsiteX67" fmla="*/ 63289 w 449863"/>
                <a:gd name="connsiteY67" fmla="*/ 359449 h 541338"/>
                <a:gd name="connsiteX68" fmla="*/ 58069 w 449863"/>
                <a:gd name="connsiteY68" fmla="*/ 341800 h 541338"/>
                <a:gd name="connsiteX69" fmla="*/ 59725 w 449863"/>
                <a:gd name="connsiteY69" fmla="*/ 338713 h 541338"/>
                <a:gd name="connsiteX70" fmla="*/ 53259 w 449863"/>
                <a:gd name="connsiteY70" fmla="*/ 282654 h 541338"/>
                <a:gd name="connsiteX71" fmla="*/ 52504 w 449863"/>
                <a:gd name="connsiteY71" fmla="*/ 280004 h 541338"/>
                <a:gd name="connsiteX72" fmla="*/ 46184 w 449863"/>
                <a:gd name="connsiteY72" fmla="*/ 275261 h 541338"/>
                <a:gd name="connsiteX73" fmla="*/ 51683 w 449863"/>
                <a:gd name="connsiteY73" fmla="*/ 271286 h 541338"/>
                <a:gd name="connsiteX74" fmla="*/ 55737 w 449863"/>
                <a:gd name="connsiteY74" fmla="*/ 260435 h 541338"/>
                <a:gd name="connsiteX75" fmla="*/ 51616 w 449863"/>
                <a:gd name="connsiteY75" fmla="*/ 239898 h 541338"/>
                <a:gd name="connsiteX76" fmla="*/ 44740 w 449863"/>
                <a:gd name="connsiteY76" fmla="*/ 226092 h 541338"/>
                <a:gd name="connsiteX77" fmla="*/ 48039 w 449863"/>
                <a:gd name="connsiteY77" fmla="*/ 215095 h 541338"/>
                <a:gd name="connsiteX78" fmla="*/ 42620 w 449863"/>
                <a:gd name="connsiteY78" fmla="*/ 188516 h 541338"/>
                <a:gd name="connsiteX79" fmla="*/ 47695 w 449863"/>
                <a:gd name="connsiteY79" fmla="*/ 179162 h 541338"/>
                <a:gd name="connsiteX80" fmla="*/ 47841 w 449863"/>
                <a:gd name="connsiteY80" fmla="*/ 173941 h 541338"/>
                <a:gd name="connsiteX81" fmla="*/ 38566 w 449863"/>
                <a:gd name="connsiteY81" fmla="*/ 163024 h 541338"/>
                <a:gd name="connsiteX82" fmla="*/ 35532 w 449863"/>
                <a:gd name="connsiteY82" fmla="*/ 151099 h 541338"/>
                <a:gd name="connsiteX83" fmla="*/ 13895 w 449863"/>
                <a:gd name="connsiteY83" fmla="*/ 106991 h 541338"/>
                <a:gd name="connsiteX84" fmla="*/ 1533 w 449863"/>
                <a:gd name="connsiteY84" fmla="*/ 74569 h 541338"/>
                <a:gd name="connsiteX85" fmla="*/ -455 w 449863"/>
                <a:gd name="connsiteY85" fmla="*/ 65705 h 541338"/>
                <a:gd name="connsiteX86" fmla="*/ 778 w 449863"/>
                <a:gd name="connsiteY86" fmla="*/ 55675 h 541338"/>
                <a:gd name="connsiteX87" fmla="*/ 11629 w 449863"/>
                <a:gd name="connsiteY87" fmla="*/ 42148 h 541338"/>
                <a:gd name="connsiteX88" fmla="*/ 19115 w 449863"/>
                <a:gd name="connsiteY88" fmla="*/ 29441 h 541338"/>
                <a:gd name="connsiteX89" fmla="*/ 19870 w 449863"/>
                <a:gd name="connsiteY89" fmla="*/ 23943 h 541338"/>
                <a:gd name="connsiteX90" fmla="*/ 19870 w 449863"/>
                <a:gd name="connsiteY90" fmla="*/ 23943 h 541338"/>
                <a:gd name="connsiteX91" fmla="*/ 21195 w 449863"/>
                <a:gd name="connsiteY91" fmla="*/ 22975 h 541338"/>
                <a:gd name="connsiteX92" fmla="*/ 20917 w 449863"/>
                <a:gd name="connsiteY92" fmla="*/ 18722 h 541338"/>
                <a:gd name="connsiteX93" fmla="*/ 18175 w 449863"/>
                <a:gd name="connsiteY93" fmla="*/ 14191 h 541338"/>
                <a:gd name="connsiteX94" fmla="*/ 22640 w 449863"/>
                <a:gd name="connsiteY94" fmla="*/ 8626 h 541338"/>
                <a:gd name="connsiteX95" fmla="*/ 68934 w 449863"/>
                <a:gd name="connsiteY95" fmla="*/ 7116 h 541338"/>
                <a:gd name="connsiteX96" fmla="*/ 88808 w 449863"/>
                <a:gd name="connsiteY96" fmla="*/ 4161 h 541338"/>
                <a:gd name="connsiteX97" fmla="*/ 103025 w 449863"/>
                <a:gd name="connsiteY97" fmla="*/ -370 h 541338"/>
                <a:gd name="connsiteX98" fmla="*/ 153864 w 449863"/>
                <a:gd name="connsiteY98" fmla="*/ 5049 h 541338"/>
                <a:gd name="connsiteX99" fmla="*/ 168438 w 449863"/>
                <a:gd name="connsiteY99" fmla="*/ 12747 h 541338"/>
                <a:gd name="connsiteX100" fmla="*/ 181767 w 449863"/>
                <a:gd name="connsiteY100" fmla="*/ 23055 h 541338"/>
                <a:gd name="connsiteX101" fmla="*/ 210069 w 449863"/>
                <a:gd name="connsiteY101" fmla="*/ 38027 h 541338"/>
                <a:gd name="connsiteX102" fmla="*/ 220098 w 449863"/>
                <a:gd name="connsiteY102" fmla="*/ 41591 h 541338"/>
                <a:gd name="connsiteX103" fmla="*/ 253222 w 449863"/>
                <a:gd name="connsiteY103" fmla="*/ 62207 h 541338"/>
                <a:gd name="connsiteX104" fmla="*/ 261530 w 449863"/>
                <a:gd name="connsiteY104" fmla="*/ 63532 h 541338"/>
                <a:gd name="connsiteX105" fmla="*/ 276635 w 449863"/>
                <a:gd name="connsiteY105" fmla="*/ 79511 h 541338"/>
                <a:gd name="connsiteX106" fmla="*/ 297185 w 449863"/>
                <a:gd name="connsiteY106" fmla="*/ 94006 h 541338"/>
                <a:gd name="connsiteX107" fmla="*/ 314833 w 449863"/>
                <a:gd name="connsiteY107" fmla="*/ 98949 h 541338"/>
                <a:gd name="connsiteX108" fmla="*/ 331594 w 449863"/>
                <a:gd name="connsiteY108" fmla="*/ 118942 h 541338"/>
                <a:gd name="connsiteX109" fmla="*/ 339981 w 449863"/>
                <a:gd name="connsiteY109" fmla="*/ 123129 h 541338"/>
                <a:gd name="connsiteX110" fmla="*/ 360306 w 449863"/>
                <a:gd name="connsiteY110" fmla="*/ 149310 h 541338"/>
                <a:gd name="connsiteX111" fmla="*/ 388885 w 449863"/>
                <a:gd name="connsiteY111" fmla="*/ 170510 h 541338"/>
                <a:gd name="connsiteX112" fmla="*/ 398915 w 449863"/>
                <a:gd name="connsiteY112" fmla="*/ 184250 h 541338"/>
                <a:gd name="connsiteX113" fmla="*/ 406057 w 449863"/>
                <a:gd name="connsiteY113" fmla="*/ 191047 h 541338"/>
                <a:gd name="connsiteX114" fmla="*/ 416365 w 449863"/>
                <a:gd name="connsiteY114" fmla="*/ 196678 h 541338"/>
                <a:gd name="connsiteX115" fmla="*/ 424315 w 449863"/>
                <a:gd name="connsiteY115" fmla="*/ 196890 h 541338"/>
                <a:gd name="connsiteX116" fmla="*/ 440598 w 449863"/>
                <a:gd name="connsiteY116" fmla="*/ 203210 h 541338"/>
                <a:gd name="connsiteX117" fmla="*/ 446031 w 449863"/>
                <a:gd name="connsiteY117" fmla="*/ 207807 h 5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49863" h="541338">
                  <a:moveTo>
                    <a:pt x="449409" y="217042"/>
                  </a:moveTo>
                  <a:lnTo>
                    <a:pt x="415822" y="227960"/>
                  </a:lnTo>
                  <a:lnTo>
                    <a:pt x="397882" y="241779"/>
                  </a:lnTo>
                  <a:lnTo>
                    <a:pt x="375211" y="287729"/>
                  </a:lnTo>
                  <a:lnTo>
                    <a:pt x="369448" y="295427"/>
                  </a:lnTo>
                  <a:lnTo>
                    <a:pt x="363473" y="299402"/>
                  </a:lnTo>
                  <a:lnTo>
                    <a:pt x="359007" y="310876"/>
                  </a:lnTo>
                  <a:lnTo>
                    <a:pt x="360041" y="315964"/>
                  </a:lnTo>
                  <a:lnTo>
                    <a:pt x="350422" y="332725"/>
                  </a:lnTo>
                  <a:lnTo>
                    <a:pt x="340391" y="343099"/>
                  </a:lnTo>
                  <a:lnTo>
                    <a:pt x="336417" y="350651"/>
                  </a:lnTo>
                  <a:lnTo>
                    <a:pt x="329342" y="352440"/>
                  </a:lnTo>
                  <a:lnTo>
                    <a:pt x="324042" y="348942"/>
                  </a:lnTo>
                  <a:lnTo>
                    <a:pt x="320530" y="349419"/>
                  </a:lnTo>
                  <a:lnTo>
                    <a:pt x="314767" y="355461"/>
                  </a:lnTo>
                  <a:lnTo>
                    <a:pt x="305081" y="370923"/>
                  </a:lnTo>
                  <a:lnTo>
                    <a:pt x="302736" y="384385"/>
                  </a:lnTo>
                  <a:lnTo>
                    <a:pt x="307135" y="385551"/>
                  </a:lnTo>
                  <a:lnTo>
                    <a:pt x="311680" y="382901"/>
                  </a:lnTo>
                  <a:lnTo>
                    <a:pt x="311680" y="382901"/>
                  </a:lnTo>
                  <a:lnTo>
                    <a:pt x="311123" y="386611"/>
                  </a:lnTo>
                  <a:lnTo>
                    <a:pt x="305360" y="394560"/>
                  </a:lnTo>
                  <a:lnTo>
                    <a:pt x="298271" y="415163"/>
                  </a:lnTo>
                  <a:lnTo>
                    <a:pt x="301849" y="424160"/>
                  </a:lnTo>
                  <a:lnTo>
                    <a:pt x="297317" y="433157"/>
                  </a:lnTo>
                  <a:lnTo>
                    <a:pt x="289831" y="437489"/>
                  </a:lnTo>
                  <a:lnTo>
                    <a:pt x="288665" y="440139"/>
                  </a:lnTo>
                  <a:lnTo>
                    <a:pt x="287830" y="446525"/>
                  </a:lnTo>
                  <a:lnTo>
                    <a:pt x="289487" y="449348"/>
                  </a:lnTo>
                  <a:lnTo>
                    <a:pt x="293462" y="451335"/>
                  </a:lnTo>
                  <a:lnTo>
                    <a:pt x="295860" y="456290"/>
                  </a:lnTo>
                  <a:lnTo>
                    <a:pt x="295727" y="467685"/>
                  </a:lnTo>
                  <a:lnTo>
                    <a:pt x="304247" y="473806"/>
                  </a:lnTo>
                  <a:lnTo>
                    <a:pt x="308977" y="474349"/>
                  </a:lnTo>
                  <a:lnTo>
                    <a:pt x="311322" y="482525"/>
                  </a:lnTo>
                  <a:lnTo>
                    <a:pt x="300258" y="506506"/>
                  </a:lnTo>
                  <a:lnTo>
                    <a:pt x="292137" y="514098"/>
                  </a:lnTo>
                  <a:lnTo>
                    <a:pt x="293302" y="515821"/>
                  </a:lnTo>
                  <a:lnTo>
                    <a:pt x="293302" y="515821"/>
                  </a:lnTo>
                  <a:lnTo>
                    <a:pt x="282385" y="519186"/>
                  </a:lnTo>
                  <a:lnTo>
                    <a:pt x="275031" y="524883"/>
                  </a:lnTo>
                  <a:lnTo>
                    <a:pt x="264432" y="540624"/>
                  </a:lnTo>
                  <a:lnTo>
                    <a:pt x="253103" y="540969"/>
                  </a:lnTo>
                  <a:lnTo>
                    <a:pt x="248771" y="529693"/>
                  </a:lnTo>
                  <a:lnTo>
                    <a:pt x="243471" y="525718"/>
                  </a:lnTo>
                  <a:lnTo>
                    <a:pt x="234130" y="522419"/>
                  </a:lnTo>
                  <a:lnTo>
                    <a:pt x="227187" y="515065"/>
                  </a:lnTo>
                  <a:lnTo>
                    <a:pt x="224034" y="508268"/>
                  </a:lnTo>
                  <a:lnTo>
                    <a:pt x="211460" y="502558"/>
                  </a:lnTo>
                  <a:lnTo>
                    <a:pt x="191877" y="489507"/>
                  </a:lnTo>
                  <a:lnTo>
                    <a:pt x="170678" y="486632"/>
                  </a:lnTo>
                  <a:lnTo>
                    <a:pt x="161813" y="487308"/>
                  </a:lnTo>
                  <a:lnTo>
                    <a:pt x="147120" y="492806"/>
                  </a:lnTo>
                  <a:lnTo>
                    <a:pt x="135924" y="494131"/>
                  </a:lnTo>
                  <a:lnTo>
                    <a:pt x="129802" y="492475"/>
                  </a:lnTo>
                  <a:lnTo>
                    <a:pt x="95936" y="491150"/>
                  </a:lnTo>
                  <a:lnTo>
                    <a:pt x="95936" y="491150"/>
                  </a:lnTo>
                  <a:lnTo>
                    <a:pt x="96347" y="482074"/>
                  </a:lnTo>
                  <a:lnTo>
                    <a:pt x="91683" y="477410"/>
                  </a:lnTo>
                  <a:lnTo>
                    <a:pt x="91127" y="470785"/>
                  </a:lnTo>
                  <a:lnTo>
                    <a:pt x="98957" y="449414"/>
                  </a:lnTo>
                  <a:lnTo>
                    <a:pt x="109266" y="433965"/>
                  </a:lnTo>
                  <a:lnTo>
                    <a:pt x="109332" y="429221"/>
                  </a:lnTo>
                  <a:lnTo>
                    <a:pt x="104032" y="421272"/>
                  </a:lnTo>
                  <a:lnTo>
                    <a:pt x="86450" y="418039"/>
                  </a:lnTo>
                  <a:lnTo>
                    <a:pt x="77440" y="413574"/>
                  </a:lnTo>
                  <a:lnTo>
                    <a:pt x="70510" y="395223"/>
                  </a:lnTo>
                  <a:lnTo>
                    <a:pt x="63289" y="359449"/>
                  </a:lnTo>
                  <a:lnTo>
                    <a:pt x="58069" y="341800"/>
                  </a:lnTo>
                  <a:lnTo>
                    <a:pt x="59725" y="338713"/>
                  </a:lnTo>
                  <a:lnTo>
                    <a:pt x="53259" y="282654"/>
                  </a:lnTo>
                  <a:lnTo>
                    <a:pt x="52504" y="280004"/>
                  </a:lnTo>
                  <a:lnTo>
                    <a:pt x="46184" y="275261"/>
                  </a:lnTo>
                  <a:lnTo>
                    <a:pt x="51683" y="271286"/>
                  </a:lnTo>
                  <a:lnTo>
                    <a:pt x="55737" y="260435"/>
                  </a:lnTo>
                  <a:lnTo>
                    <a:pt x="51616" y="239898"/>
                  </a:lnTo>
                  <a:lnTo>
                    <a:pt x="44740" y="226092"/>
                  </a:lnTo>
                  <a:lnTo>
                    <a:pt x="48039" y="215095"/>
                  </a:lnTo>
                  <a:lnTo>
                    <a:pt x="42620" y="188516"/>
                  </a:lnTo>
                  <a:lnTo>
                    <a:pt x="47695" y="179162"/>
                  </a:lnTo>
                  <a:lnTo>
                    <a:pt x="47841" y="173941"/>
                  </a:lnTo>
                  <a:lnTo>
                    <a:pt x="38566" y="163024"/>
                  </a:lnTo>
                  <a:lnTo>
                    <a:pt x="35532" y="151099"/>
                  </a:lnTo>
                  <a:lnTo>
                    <a:pt x="13895" y="106991"/>
                  </a:lnTo>
                  <a:lnTo>
                    <a:pt x="1533" y="74569"/>
                  </a:lnTo>
                  <a:lnTo>
                    <a:pt x="-455" y="65705"/>
                  </a:lnTo>
                  <a:lnTo>
                    <a:pt x="778" y="55675"/>
                  </a:lnTo>
                  <a:lnTo>
                    <a:pt x="11629" y="42148"/>
                  </a:lnTo>
                  <a:lnTo>
                    <a:pt x="19115" y="29441"/>
                  </a:lnTo>
                  <a:lnTo>
                    <a:pt x="19870" y="23943"/>
                  </a:lnTo>
                  <a:lnTo>
                    <a:pt x="19870" y="23943"/>
                  </a:lnTo>
                  <a:lnTo>
                    <a:pt x="21195" y="22975"/>
                  </a:lnTo>
                  <a:lnTo>
                    <a:pt x="20917" y="18722"/>
                  </a:lnTo>
                  <a:lnTo>
                    <a:pt x="18175" y="14191"/>
                  </a:lnTo>
                  <a:lnTo>
                    <a:pt x="22640" y="8626"/>
                  </a:lnTo>
                  <a:lnTo>
                    <a:pt x="68934" y="7116"/>
                  </a:lnTo>
                  <a:lnTo>
                    <a:pt x="88808" y="4161"/>
                  </a:lnTo>
                  <a:lnTo>
                    <a:pt x="103025" y="-370"/>
                  </a:lnTo>
                  <a:lnTo>
                    <a:pt x="153864" y="5049"/>
                  </a:lnTo>
                  <a:lnTo>
                    <a:pt x="168438" y="12747"/>
                  </a:lnTo>
                  <a:lnTo>
                    <a:pt x="181767" y="23055"/>
                  </a:lnTo>
                  <a:lnTo>
                    <a:pt x="210069" y="38027"/>
                  </a:lnTo>
                  <a:lnTo>
                    <a:pt x="220098" y="41591"/>
                  </a:lnTo>
                  <a:lnTo>
                    <a:pt x="253222" y="62207"/>
                  </a:lnTo>
                  <a:lnTo>
                    <a:pt x="261530" y="63532"/>
                  </a:lnTo>
                  <a:lnTo>
                    <a:pt x="276635" y="79511"/>
                  </a:lnTo>
                  <a:lnTo>
                    <a:pt x="297185" y="94006"/>
                  </a:lnTo>
                  <a:lnTo>
                    <a:pt x="314833" y="98949"/>
                  </a:lnTo>
                  <a:lnTo>
                    <a:pt x="331594" y="118942"/>
                  </a:lnTo>
                  <a:lnTo>
                    <a:pt x="339981" y="123129"/>
                  </a:lnTo>
                  <a:lnTo>
                    <a:pt x="360306" y="149310"/>
                  </a:lnTo>
                  <a:lnTo>
                    <a:pt x="388885" y="170510"/>
                  </a:lnTo>
                  <a:lnTo>
                    <a:pt x="398915" y="184250"/>
                  </a:lnTo>
                  <a:lnTo>
                    <a:pt x="406057" y="191047"/>
                  </a:lnTo>
                  <a:lnTo>
                    <a:pt x="416365" y="196678"/>
                  </a:lnTo>
                  <a:lnTo>
                    <a:pt x="424315" y="196890"/>
                  </a:lnTo>
                  <a:lnTo>
                    <a:pt x="440598" y="203210"/>
                  </a:lnTo>
                  <a:lnTo>
                    <a:pt x="446031" y="207807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8" name="Forma Livre: Forma 27">
              <a:extLst>
                <a:ext uri="{FF2B5EF4-FFF2-40B4-BE49-F238E27FC236}">
                  <a16:creationId xmlns:a16="http://schemas.microsoft.com/office/drawing/2014/main" id="{AAC0F6BA-3739-82F1-E07E-61A1F0C51794}"/>
                </a:ext>
              </a:extLst>
            </p:cNvPr>
            <p:cNvSpPr/>
            <p:nvPr/>
          </p:nvSpPr>
          <p:spPr>
            <a:xfrm>
              <a:off x="8255760" y="913181"/>
              <a:ext cx="104486" cy="60723"/>
            </a:xfrm>
            <a:custGeom>
              <a:avLst/>
              <a:gdLst>
                <a:gd name="connsiteX0" fmla="*/ 104032 w 104486"/>
                <a:gd name="connsiteY0" fmla="*/ 60353 h 60723"/>
                <a:gd name="connsiteX1" fmla="*/ 3123 w 104486"/>
                <a:gd name="connsiteY1" fmla="*/ 60220 h 60723"/>
                <a:gd name="connsiteX2" fmla="*/ -455 w 104486"/>
                <a:gd name="connsiteY2" fmla="*/ 37828 h 60723"/>
                <a:gd name="connsiteX3" fmla="*/ 5866 w 104486"/>
                <a:gd name="connsiteY3" fmla="*/ 25254 h 60723"/>
                <a:gd name="connsiteX4" fmla="*/ 8515 w 104486"/>
                <a:gd name="connsiteY4" fmla="*/ -370 h 60723"/>
                <a:gd name="connsiteX5" fmla="*/ 90663 w 104486"/>
                <a:gd name="connsiteY5" fmla="*/ -370 h 60723"/>
                <a:gd name="connsiteX6" fmla="*/ 103237 w 104486"/>
                <a:gd name="connsiteY6" fmla="*/ 13237 h 60723"/>
                <a:gd name="connsiteX7" fmla="*/ 103648 w 104486"/>
                <a:gd name="connsiteY7" fmla="*/ 28421 h 60723"/>
                <a:gd name="connsiteX8" fmla="*/ 99593 w 104486"/>
                <a:gd name="connsiteY8" fmla="*/ 36596 h 60723"/>
                <a:gd name="connsiteX9" fmla="*/ 98149 w 104486"/>
                <a:gd name="connsiteY9" fmla="*/ 53357 h 6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4486" h="60723">
                  <a:moveTo>
                    <a:pt x="104032" y="60353"/>
                  </a:moveTo>
                  <a:lnTo>
                    <a:pt x="3123" y="60220"/>
                  </a:lnTo>
                  <a:lnTo>
                    <a:pt x="-455" y="37828"/>
                  </a:lnTo>
                  <a:lnTo>
                    <a:pt x="5866" y="25254"/>
                  </a:lnTo>
                  <a:lnTo>
                    <a:pt x="8515" y="-370"/>
                  </a:lnTo>
                  <a:lnTo>
                    <a:pt x="90663" y="-370"/>
                  </a:lnTo>
                  <a:lnTo>
                    <a:pt x="103237" y="13237"/>
                  </a:lnTo>
                  <a:lnTo>
                    <a:pt x="103648" y="28421"/>
                  </a:lnTo>
                  <a:lnTo>
                    <a:pt x="99593" y="36596"/>
                  </a:lnTo>
                  <a:lnTo>
                    <a:pt x="98149" y="53357"/>
                  </a:lnTo>
                  <a:close/>
                </a:path>
              </a:pathLst>
            </a:custGeom>
            <a:solidFill>
              <a:srgbClr val="F6A500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387BB541-A91A-6BA5-1C7B-99BC0D6FF69E}"/>
                </a:ext>
              </a:extLst>
            </p:cNvPr>
            <p:cNvSpPr/>
            <p:nvPr/>
          </p:nvSpPr>
          <p:spPr>
            <a:xfrm>
              <a:off x="8941625" y="1180624"/>
              <a:ext cx="237459" cy="382661"/>
            </a:xfrm>
            <a:custGeom>
              <a:avLst/>
              <a:gdLst>
                <a:gd name="connsiteX0" fmla="*/ 1546 w 237459"/>
                <a:gd name="connsiteY0" fmla="*/ 325318 h 382661"/>
                <a:gd name="connsiteX1" fmla="*/ -455 w 237459"/>
                <a:gd name="connsiteY1" fmla="*/ 324351 h 382661"/>
                <a:gd name="connsiteX2" fmla="*/ 2566 w 237459"/>
                <a:gd name="connsiteY2" fmla="*/ 308279 h 382661"/>
                <a:gd name="connsiteX3" fmla="*/ 6541 w 237459"/>
                <a:gd name="connsiteY3" fmla="*/ 299349 h 382661"/>
                <a:gd name="connsiteX4" fmla="*/ 2487 w 237459"/>
                <a:gd name="connsiteY4" fmla="*/ 277911 h 382661"/>
                <a:gd name="connsiteX5" fmla="*/ 3587 w 237459"/>
                <a:gd name="connsiteY5" fmla="*/ 275023 h 382661"/>
                <a:gd name="connsiteX6" fmla="*/ 15405 w 237459"/>
                <a:gd name="connsiteY6" fmla="*/ 260872 h 382661"/>
                <a:gd name="connsiteX7" fmla="*/ 50782 w 237459"/>
                <a:gd name="connsiteY7" fmla="*/ 261084 h 382661"/>
                <a:gd name="connsiteX8" fmla="*/ 54558 w 237459"/>
                <a:gd name="connsiteY8" fmla="*/ 258885 h 382661"/>
                <a:gd name="connsiteX9" fmla="*/ 61183 w 237459"/>
                <a:gd name="connsiteY9" fmla="*/ 236625 h 382661"/>
                <a:gd name="connsiteX10" fmla="*/ 68801 w 237459"/>
                <a:gd name="connsiteY10" fmla="*/ 227907 h 382661"/>
                <a:gd name="connsiteX11" fmla="*/ 74856 w 237459"/>
                <a:gd name="connsiteY11" fmla="*/ 212167 h 382661"/>
                <a:gd name="connsiteX12" fmla="*/ 76499 w 237459"/>
                <a:gd name="connsiteY12" fmla="*/ 200348 h 382661"/>
                <a:gd name="connsiteX13" fmla="*/ 78288 w 237459"/>
                <a:gd name="connsiteY13" fmla="*/ 197327 h 382661"/>
                <a:gd name="connsiteX14" fmla="*/ 86807 w 237459"/>
                <a:gd name="connsiteY14" fmla="*/ 191418 h 382661"/>
                <a:gd name="connsiteX15" fmla="*/ 98546 w 237459"/>
                <a:gd name="connsiteY15" fmla="*/ 177068 h 382661"/>
                <a:gd name="connsiteX16" fmla="*/ 102256 w 237459"/>
                <a:gd name="connsiteY16" fmla="*/ 156664 h 382661"/>
                <a:gd name="connsiteX17" fmla="*/ 100269 w 237459"/>
                <a:gd name="connsiteY17" fmla="*/ 139970 h 382661"/>
                <a:gd name="connsiteX18" fmla="*/ 91551 w 237459"/>
                <a:gd name="connsiteY18" fmla="*/ 120665 h 382661"/>
                <a:gd name="connsiteX19" fmla="*/ 83985 w 237459"/>
                <a:gd name="connsiteY19" fmla="*/ 111946 h 382661"/>
                <a:gd name="connsiteX20" fmla="*/ 80421 w 237459"/>
                <a:gd name="connsiteY20" fmla="*/ 111324 h 382661"/>
                <a:gd name="connsiteX21" fmla="*/ 77321 w 237459"/>
                <a:gd name="connsiteY21" fmla="*/ 113311 h 382661"/>
                <a:gd name="connsiteX22" fmla="*/ 72100 w 237459"/>
                <a:gd name="connsiteY22" fmla="*/ 111390 h 382661"/>
                <a:gd name="connsiteX23" fmla="*/ 68735 w 237459"/>
                <a:gd name="connsiteY23" fmla="*/ 106514 h 382661"/>
                <a:gd name="connsiteX24" fmla="*/ 71690 w 237459"/>
                <a:gd name="connsiteY24" fmla="*/ 102738 h 382661"/>
                <a:gd name="connsiteX25" fmla="*/ 81865 w 237459"/>
                <a:gd name="connsiteY25" fmla="*/ 102115 h 382661"/>
                <a:gd name="connsiteX26" fmla="*/ 87351 w 237459"/>
                <a:gd name="connsiteY26" fmla="*/ 104527 h 382661"/>
                <a:gd name="connsiteX27" fmla="*/ 93975 w 237459"/>
                <a:gd name="connsiteY27" fmla="*/ 104726 h 382661"/>
                <a:gd name="connsiteX28" fmla="*/ 100507 w 237459"/>
                <a:gd name="connsiteY28" fmla="*/ 103083 h 382661"/>
                <a:gd name="connsiteX29" fmla="*/ 102707 w 237459"/>
                <a:gd name="connsiteY29" fmla="*/ 100194 h 382661"/>
                <a:gd name="connsiteX30" fmla="*/ 101541 w 237459"/>
                <a:gd name="connsiteY30" fmla="*/ 88376 h 382661"/>
                <a:gd name="connsiteX31" fmla="*/ 92531 w 237459"/>
                <a:gd name="connsiteY31" fmla="*/ 85977 h 382661"/>
                <a:gd name="connsiteX32" fmla="*/ 91087 w 237459"/>
                <a:gd name="connsiteY32" fmla="*/ 83155 h 382661"/>
                <a:gd name="connsiteX33" fmla="*/ 93154 w 237459"/>
                <a:gd name="connsiteY33" fmla="*/ 72555 h 382661"/>
                <a:gd name="connsiteX34" fmla="*/ 93366 w 237459"/>
                <a:gd name="connsiteY34" fmla="*/ 59306 h 382661"/>
                <a:gd name="connsiteX35" fmla="*/ 89788 w 237459"/>
                <a:gd name="connsiteY35" fmla="*/ 54775 h 382661"/>
                <a:gd name="connsiteX36" fmla="*/ 80646 w 237459"/>
                <a:gd name="connsiteY36" fmla="*/ 50177 h 382661"/>
                <a:gd name="connsiteX37" fmla="*/ 78592 w 237459"/>
                <a:gd name="connsiteY37" fmla="*/ 45367 h 382661"/>
                <a:gd name="connsiteX38" fmla="*/ 86622 w 237459"/>
                <a:gd name="connsiteY38" fmla="*/ 32118 h 382661"/>
                <a:gd name="connsiteX39" fmla="*/ 101541 w 237459"/>
                <a:gd name="connsiteY39" fmla="*/ 23121 h 382661"/>
                <a:gd name="connsiteX40" fmla="*/ 103661 w 237459"/>
                <a:gd name="connsiteY40" fmla="*/ 22976 h 382661"/>
                <a:gd name="connsiteX41" fmla="*/ 110882 w 237459"/>
                <a:gd name="connsiteY41" fmla="*/ 28064 h 382661"/>
                <a:gd name="connsiteX42" fmla="*/ 118646 w 237459"/>
                <a:gd name="connsiteY42" fmla="*/ 28819 h 382661"/>
                <a:gd name="connsiteX43" fmla="*/ 118779 w 237459"/>
                <a:gd name="connsiteY43" fmla="*/ 23254 h 382661"/>
                <a:gd name="connsiteX44" fmla="*/ 107304 w 237459"/>
                <a:gd name="connsiteY44" fmla="*/ 7659 h 382661"/>
                <a:gd name="connsiteX45" fmla="*/ 116579 w 237459"/>
                <a:gd name="connsiteY45" fmla="*/ 8560 h 382661"/>
                <a:gd name="connsiteX46" fmla="*/ 131551 w 237459"/>
                <a:gd name="connsiteY46" fmla="*/ 6559 h 382661"/>
                <a:gd name="connsiteX47" fmla="*/ 137328 w 237459"/>
                <a:gd name="connsiteY47" fmla="*/ 2372 h 382661"/>
                <a:gd name="connsiteX48" fmla="*/ 144748 w 237459"/>
                <a:gd name="connsiteY48" fmla="*/ 173 h 382661"/>
                <a:gd name="connsiteX49" fmla="*/ 155599 w 237459"/>
                <a:gd name="connsiteY49" fmla="*/ -370 h 382661"/>
                <a:gd name="connsiteX50" fmla="*/ 173049 w 237459"/>
                <a:gd name="connsiteY50" fmla="*/ 5195 h 382661"/>
                <a:gd name="connsiteX51" fmla="*/ 179303 w 237459"/>
                <a:gd name="connsiteY51" fmla="*/ 8971 h 382661"/>
                <a:gd name="connsiteX52" fmla="*/ 179303 w 237459"/>
                <a:gd name="connsiteY52" fmla="*/ 8971 h 382661"/>
                <a:gd name="connsiteX53" fmla="*/ 181356 w 237459"/>
                <a:gd name="connsiteY53" fmla="*/ 12614 h 382661"/>
                <a:gd name="connsiteX54" fmla="*/ 237005 w 237459"/>
                <a:gd name="connsiteY54" fmla="*/ 47925 h 382661"/>
                <a:gd name="connsiteX55" fmla="*/ 237005 w 237459"/>
                <a:gd name="connsiteY55" fmla="*/ 47925 h 382661"/>
                <a:gd name="connsiteX56" fmla="*/ 230618 w 237459"/>
                <a:gd name="connsiteY56" fmla="*/ 70926 h 382661"/>
                <a:gd name="connsiteX57" fmla="*/ 228485 w 237459"/>
                <a:gd name="connsiteY57" fmla="*/ 90575 h 382661"/>
                <a:gd name="connsiteX58" fmla="*/ 229307 w 237459"/>
                <a:gd name="connsiteY58" fmla="*/ 115246 h 382661"/>
                <a:gd name="connsiteX59" fmla="*/ 234249 w 237459"/>
                <a:gd name="connsiteY59" fmla="*/ 157486 h 382661"/>
                <a:gd name="connsiteX60" fmla="*/ 232129 w 237459"/>
                <a:gd name="connsiteY60" fmla="*/ 174458 h 382661"/>
                <a:gd name="connsiteX61" fmla="*/ 221887 w 237459"/>
                <a:gd name="connsiteY61" fmla="*/ 196307 h 382661"/>
                <a:gd name="connsiteX62" fmla="*/ 202993 w 237459"/>
                <a:gd name="connsiteY62" fmla="*/ 205847 h 382661"/>
                <a:gd name="connsiteX63" fmla="*/ 199217 w 237459"/>
                <a:gd name="connsiteY63" fmla="*/ 209980 h 382661"/>
                <a:gd name="connsiteX64" fmla="*/ 187743 w 237459"/>
                <a:gd name="connsiteY64" fmla="*/ 232849 h 382661"/>
                <a:gd name="connsiteX65" fmla="*/ 181012 w 237459"/>
                <a:gd name="connsiteY65" fmla="*/ 258951 h 382661"/>
                <a:gd name="connsiteX66" fmla="*/ 175712 w 237459"/>
                <a:gd name="connsiteY66" fmla="*/ 269047 h 382661"/>
                <a:gd name="connsiteX67" fmla="*/ 170015 w 237459"/>
                <a:gd name="connsiteY67" fmla="*/ 264383 h 382661"/>
                <a:gd name="connsiteX68" fmla="*/ 163960 w 237459"/>
                <a:gd name="connsiteY68" fmla="*/ 263482 h 382661"/>
                <a:gd name="connsiteX69" fmla="*/ 161972 w 237459"/>
                <a:gd name="connsiteY69" fmla="*/ 272280 h 382661"/>
                <a:gd name="connsiteX70" fmla="*/ 171247 w 237459"/>
                <a:gd name="connsiteY70" fmla="*/ 275858 h 382661"/>
                <a:gd name="connsiteX71" fmla="*/ 157918 w 237459"/>
                <a:gd name="connsiteY71" fmla="*/ 305007 h 382661"/>
                <a:gd name="connsiteX72" fmla="*/ 134214 w 237459"/>
                <a:gd name="connsiteY72" fmla="*/ 331387 h 382661"/>
                <a:gd name="connsiteX73" fmla="*/ 132571 w 237459"/>
                <a:gd name="connsiteY73" fmla="*/ 329532 h 382661"/>
                <a:gd name="connsiteX74" fmla="*/ 119799 w 237459"/>
                <a:gd name="connsiteY74" fmla="*/ 334063 h 382661"/>
                <a:gd name="connsiteX75" fmla="*/ 114300 w 237459"/>
                <a:gd name="connsiteY75" fmla="*/ 342516 h 382661"/>
                <a:gd name="connsiteX76" fmla="*/ 113890 w 237459"/>
                <a:gd name="connsiteY76" fmla="*/ 352069 h 382661"/>
                <a:gd name="connsiteX77" fmla="*/ 111001 w 237459"/>
                <a:gd name="connsiteY77" fmla="*/ 360655 h 382661"/>
                <a:gd name="connsiteX78" fmla="*/ 100083 w 237459"/>
                <a:gd name="connsiteY78" fmla="*/ 374527 h 382661"/>
                <a:gd name="connsiteX79" fmla="*/ 98083 w 237459"/>
                <a:gd name="connsiteY79" fmla="*/ 382291 h 382661"/>
                <a:gd name="connsiteX80" fmla="*/ 98083 w 237459"/>
                <a:gd name="connsiteY80" fmla="*/ 382291 h 382661"/>
                <a:gd name="connsiteX81" fmla="*/ 86953 w 237459"/>
                <a:gd name="connsiteY81" fmla="*/ 375004 h 382661"/>
                <a:gd name="connsiteX82" fmla="*/ 66416 w 237459"/>
                <a:gd name="connsiteY82" fmla="*/ 377548 h 382661"/>
                <a:gd name="connsiteX83" fmla="*/ 36605 w 237459"/>
                <a:gd name="connsiteY83" fmla="*/ 370618 h 382661"/>
                <a:gd name="connsiteX84" fmla="*/ 19380 w 237459"/>
                <a:gd name="connsiteY84" fmla="*/ 362854 h 382661"/>
                <a:gd name="connsiteX85" fmla="*/ 14769 w 237459"/>
                <a:gd name="connsiteY85" fmla="*/ 330499 h 38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237459" h="382661">
                  <a:moveTo>
                    <a:pt x="1546" y="325318"/>
                  </a:moveTo>
                  <a:lnTo>
                    <a:pt x="-455" y="324351"/>
                  </a:lnTo>
                  <a:lnTo>
                    <a:pt x="2566" y="308279"/>
                  </a:lnTo>
                  <a:lnTo>
                    <a:pt x="6541" y="299349"/>
                  </a:lnTo>
                  <a:lnTo>
                    <a:pt x="2487" y="277911"/>
                  </a:lnTo>
                  <a:lnTo>
                    <a:pt x="3587" y="275023"/>
                  </a:lnTo>
                  <a:lnTo>
                    <a:pt x="15405" y="260872"/>
                  </a:lnTo>
                  <a:lnTo>
                    <a:pt x="50782" y="261084"/>
                  </a:lnTo>
                  <a:lnTo>
                    <a:pt x="54558" y="258885"/>
                  </a:lnTo>
                  <a:lnTo>
                    <a:pt x="61183" y="236625"/>
                  </a:lnTo>
                  <a:lnTo>
                    <a:pt x="68801" y="227907"/>
                  </a:lnTo>
                  <a:lnTo>
                    <a:pt x="74856" y="212167"/>
                  </a:lnTo>
                  <a:lnTo>
                    <a:pt x="76499" y="200348"/>
                  </a:lnTo>
                  <a:lnTo>
                    <a:pt x="78288" y="197327"/>
                  </a:lnTo>
                  <a:lnTo>
                    <a:pt x="86807" y="191418"/>
                  </a:lnTo>
                  <a:lnTo>
                    <a:pt x="98546" y="177068"/>
                  </a:lnTo>
                  <a:lnTo>
                    <a:pt x="102256" y="156664"/>
                  </a:lnTo>
                  <a:lnTo>
                    <a:pt x="100269" y="139970"/>
                  </a:lnTo>
                  <a:lnTo>
                    <a:pt x="91551" y="120665"/>
                  </a:lnTo>
                  <a:lnTo>
                    <a:pt x="83985" y="111946"/>
                  </a:lnTo>
                  <a:lnTo>
                    <a:pt x="80421" y="111324"/>
                  </a:lnTo>
                  <a:lnTo>
                    <a:pt x="77321" y="113311"/>
                  </a:lnTo>
                  <a:lnTo>
                    <a:pt x="72100" y="111390"/>
                  </a:lnTo>
                  <a:lnTo>
                    <a:pt x="68735" y="106514"/>
                  </a:lnTo>
                  <a:lnTo>
                    <a:pt x="71690" y="102738"/>
                  </a:lnTo>
                  <a:lnTo>
                    <a:pt x="81865" y="102115"/>
                  </a:lnTo>
                  <a:lnTo>
                    <a:pt x="87351" y="104527"/>
                  </a:lnTo>
                  <a:lnTo>
                    <a:pt x="93975" y="104726"/>
                  </a:lnTo>
                  <a:lnTo>
                    <a:pt x="100507" y="103083"/>
                  </a:lnTo>
                  <a:lnTo>
                    <a:pt x="102707" y="100194"/>
                  </a:lnTo>
                  <a:lnTo>
                    <a:pt x="101541" y="88376"/>
                  </a:lnTo>
                  <a:lnTo>
                    <a:pt x="92531" y="85977"/>
                  </a:lnTo>
                  <a:lnTo>
                    <a:pt x="91087" y="83155"/>
                  </a:lnTo>
                  <a:lnTo>
                    <a:pt x="93154" y="72555"/>
                  </a:lnTo>
                  <a:lnTo>
                    <a:pt x="93366" y="59306"/>
                  </a:lnTo>
                  <a:lnTo>
                    <a:pt x="89788" y="54775"/>
                  </a:lnTo>
                  <a:lnTo>
                    <a:pt x="80646" y="50177"/>
                  </a:lnTo>
                  <a:lnTo>
                    <a:pt x="78592" y="45367"/>
                  </a:lnTo>
                  <a:lnTo>
                    <a:pt x="86622" y="32118"/>
                  </a:lnTo>
                  <a:lnTo>
                    <a:pt x="101541" y="23121"/>
                  </a:lnTo>
                  <a:lnTo>
                    <a:pt x="103661" y="22976"/>
                  </a:lnTo>
                  <a:lnTo>
                    <a:pt x="110882" y="28064"/>
                  </a:lnTo>
                  <a:lnTo>
                    <a:pt x="118646" y="28819"/>
                  </a:lnTo>
                  <a:lnTo>
                    <a:pt x="118779" y="23254"/>
                  </a:lnTo>
                  <a:lnTo>
                    <a:pt x="107304" y="7659"/>
                  </a:lnTo>
                  <a:lnTo>
                    <a:pt x="116579" y="8560"/>
                  </a:lnTo>
                  <a:lnTo>
                    <a:pt x="131551" y="6559"/>
                  </a:lnTo>
                  <a:lnTo>
                    <a:pt x="137328" y="2372"/>
                  </a:lnTo>
                  <a:lnTo>
                    <a:pt x="144748" y="173"/>
                  </a:lnTo>
                  <a:lnTo>
                    <a:pt x="155599" y="-370"/>
                  </a:lnTo>
                  <a:lnTo>
                    <a:pt x="173049" y="5195"/>
                  </a:lnTo>
                  <a:lnTo>
                    <a:pt x="179303" y="8971"/>
                  </a:lnTo>
                  <a:lnTo>
                    <a:pt x="179303" y="8971"/>
                  </a:lnTo>
                  <a:lnTo>
                    <a:pt x="181356" y="12614"/>
                  </a:lnTo>
                  <a:lnTo>
                    <a:pt x="237005" y="47925"/>
                  </a:lnTo>
                  <a:lnTo>
                    <a:pt x="237005" y="47925"/>
                  </a:lnTo>
                  <a:lnTo>
                    <a:pt x="230618" y="70926"/>
                  </a:lnTo>
                  <a:lnTo>
                    <a:pt x="228485" y="90575"/>
                  </a:lnTo>
                  <a:lnTo>
                    <a:pt x="229307" y="115246"/>
                  </a:lnTo>
                  <a:lnTo>
                    <a:pt x="234249" y="157486"/>
                  </a:lnTo>
                  <a:lnTo>
                    <a:pt x="232129" y="174458"/>
                  </a:lnTo>
                  <a:lnTo>
                    <a:pt x="221887" y="196307"/>
                  </a:lnTo>
                  <a:lnTo>
                    <a:pt x="202993" y="205847"/>
                  </a:lnTo>
                  <a:lnTo>
                    <a:pt x="199217" y="209980"/>
                  </a:lnTo>
                  <a:lnTo>
                    <a:pt x="187743" y="232849"/>
                  </a:lnTo>
                  <a:lnTo>
                    <a:pt x="181012" y="258951"/>
                  </a:lnTo>
                  <a:lnTo>
                    <a:pt x="175712" y="269047"/>
                  </a:lnTo>
                  <a:lnTo>
                    <a:pt x="170015" y="264383"/>
                  </a:lnTo>
                  <a:lnTo>
                    <a:pt x="163960" y="263482"/>
                  </a:lnTo>
                  <a:lnTo>
                    <a:pt x="161972" y="272280"/>
                  </a:lnTo>
                  <a:lnTo>
                    <a:pt x="171247" y="275858"/>
                  </a:lnTo>
                  <a:lnTo>
                    <a:pt x="157918" y="305007"/>
                  </a:lnTo>
                  <a:lnTo>
                    <a:pt x="134214" y="331387"/>
                  </a:lnTo>
                  <a:lnTo>
                    <a:pt x="132571" y="329532"/>
                  </a:lnTo>
                  <a:lnTo>
                    <a:pt x="119799" y="334063"/>
                  </a:lnTo>
                  <a:lnTo>
                    <a:pt x="114300" y="342516"/>
                  </a:lnTo>
                  <a:lnTo>
                    <a:pt x="113890" y="352069"/>
                  </a:lnTo>
                  <a:lnTo>
                    <a:pt x="111001" y="360655"/>
                  </a:lnTo>
                  <a:lnTo>
                    <a:pt x="100083" y="374527"/>
                  </a:lnTo>
                  <a:lnTo>
                    <a:pt x="98083" y="382291"/>
                  </a:lnTo>
                  <a:lnTo>
                    <a:pt x="98083" y="382291"/>
                  </a:lnTo>
                  <a:lnTo>
                    <a:pt x="86953" y="375004"/>
                  </a:lnTo>
                  <a:lnTo>
                    <a:pt x="66416" y="377548"/>
                  </a:lnTo>
                  <a:lnTo>
                    <a:pt x="36605" y="370618"/>
                  </a:lnTo>
                  <a:lnTo>
                    <a:pt x="19380" y="362854"/>
                  </a:lnTo>
                  <a:lnTo>
                    <a:pt x="14769" y="330499"/>
                  </a:lnTo>
                  <a:close/>
                </a:path>
              </a:pathLst>
            </a:custGeom>
            <a:solidFill>
              <a:srgbClr val="FACA72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A1EE7548-B8BB-B51A-09B5-412A371466A8}"/>
                </a:ext>
              </a:extLst>
            </p:cNvPr>
            <p:cNvSpPr/>
            <p:nvPr/>
          </p:nvSpPr>
          <p:spPr>
            <a:xfrm>
              <a:off x="7725286" y="581609"/>
              <a:ext cx="784296" cy="778016"/>
            </a:xfrm>
            <a:custGeom>
              <a:avLst/>
              <a:gdLst>
                <a:gd name="connsiteX0" fmla="*/ 634506 w 784296"/>
                <a:gd name="connsiteY0" fmla="*/ 391924 h 778016"/>
                <a:gd name="connsiteX1" fmla="*/ 628531 w 784296"/>
                <a:gd name="connsiteY1" fmla="*/ 384994 h 778016"/>
                <a:gd name="connsiteX2" fmla="*/ 629975 w 784296"/>
                <a:gd name="connsiteY2" fmla="*/ 368233 h 778016"/>
                <a:gd name="connsiteX3" fmla="*/ 634029 w 784296"/>
                <a:gd name="connsiteY3" fmla="*/ 360059 h 778016"/>
                <a:gd name="connsiteX4" fmla="*/ 633618 w 784296"/>
                <a:gd name="connsiteY4" fmla="*/ 344875 h 778016"/>
                <a:gd name="connsiteX5" fmla="*/ 621045 w 784296"/>
                <a:gd name="connsiteY5" fmla="*/ 331267 h 778016"/>
                <a:gd name="connsiteX6" fmla="*/ 538897 w 784296"/>
                <a:gd name="connsiteY6" fmla="*/ 331267 h 778016"/>
                <a:gd name="connsiteX7" fmla="*/ 536247 w 784296"/>
                <a:gd name="connsiteY7" fmla="*/ 356892 h 778016"/>
                <a:gd name="connsiteX8" fmla="*/ 529927 w 784296"/>
                <a:gd name="connsiteY8" fmla="*/ 369466 h 778016"/>
                <a:gd name="connsiteX9" fmla="*/ 533504 w 784296"/>
                <a:gd name="connsiteY9" fmla="*/ 391858 h 778016"/>
                <a:gd name="connsiteX10" fmla="*/ 634413 w 784296"/>
                <a:gd name="connsiteY10" fmla="*/ 391990 h 778016"/>
                <a:gd name="connsiteX11" fmla="*/ 634413 w 784296"/>
                <a:gd name="connsiteY11" fmla="*/ 391990 h 778016"/>
                <a:gd name="connsiteX12" fmla="*/ 630770 w 784296"/>
                <a:gd name="connsiteY12" fmla="*/ 402444 h 778016"/>
                <a:gd name="connsiteX13" fmla="*/ 632903 w 784296"/>
                <a:gd name="connsiteY13" fmla="*/ 413229 h 778016"/>
                <a:gd name="connsiteX14" fmla="*/ 628239 w 784296"/>
                <a:gd name="connsiteY14" fmla="*/ 424147 h 778016"/>
                <a:gd name="connsiteX15" fmla="*/ 621084 w 784296"/>
                <a:gd name="connsiteY15" fmla="*/ 432732 h 778016"/>
                <a:gd name="connsiteX16" fmla="*/ 618275 w 784296"/>
                <a:gd name="connsiteY16" fmla="*/ 442829 h 778016"/>
                <a:gd name="connsiteX17" fmla="*/ 624105 w 784296"/>
                <a:gd name="connsiteY17" fmla="*/ 451150 h 778016"/>
                <a:gd name="connsiteX18" fmla="*/ 629948 w 784296"/>
                <a:gd name="connsiteY18" fmla="*/ 453481 h 778016"/>
                <a:gd name="connsiteX19" fmla="*/ 639700 w 784296"/>
                <a:gd name="connsiteY19" fmla="*/ 460557 h 778016"/>
                <a:gd name="connsiteX20" fmla="*/ 651042 w 784296"/>
                <a:gd name="connsiteY20" fmla="*/ 491879 h 778016"/>
                <a:gd name="connsiteX21" fmla="*/ 651042 w 784296"/>
                <a:gd name="connsiteY21" fmla="*/ 495999 h 778016"/>
                <a:gd name="connsiteX22" fmla="*/ 635142 w 784296"/>
                <a:gd name="connsiteY22" fmla="*/ 514549 h 778016"/>
                <a:gd name="connsiteX23" fmla="*/ 612883 w 784296"/>
                <a:gd name="connsiteY23" fmla="*/ 535231 h 778016"/>
                <a:gd name="connsiteX24" fmla="*/ 609928 w 784296"/>
                <a:gd name="connsiteY24" fmla="*/ 549925 h 778016"/>
                <a:gd name="connsiteX25" fmla="*/ 617414 w 784296"/>
                <a:gd name="connsiteY25" fmla="*/ 557557 h 778016"/>
                <a:gd name="connsiteX26" fmla="*/ 623602 w 784296"/>
                <a:gd name="connsiteY26" fmla="*/ 554324 h 778016"/>
                <a:gd name="connsiteX27" fmla="*/ 634453 w 784296"/>
                <a:gd name="connsiteY27" fmla="*/ 558299 h 778016"/>
                <a:gd name="connsiteX28" fmla="*/ 637686 w 784296"/>
                <a:gd name="connsiteY28" fmla="*/ 562486 h 778016"/>
                <a:gd name="connsiteX29" fmla="*/ 638918 w 784296"/>
                <a:gd name="connsiteY29" fmla="*/ 569362 h 778016"/>
                <a:gd name="connsiteX30" fmla="*/ 637752 w 784296"/>
                <a:gd name="connsiteY30" fmla="*/ 574238 h 778016"/>
                <a:gd name="connsiteX31" fmla="*/ 632744 w 784296"/>
                <a:gd name="connsiteY31" fmla="*/ 580413 h 778016"/>
                <a:gd name="connsiteX32" fmla="*/ 629233 w 784296"/>
                <a:gd name="connsiteY32" fmla="*/ 593397 h 778016"/>
                <a:gd name="connsiteX33" fmla="*/ 637408 w 784296"/>
                <a:gd name="connsiteY33" fmla="*/ 617167 h 778016"/>
                <a:gd name="connsiteX34" fmla="*/ 616208 w 784296"/>
                <a:gd name="connsiteY34" fmla="*/ 631318 h 778016"/>
                <a:gd name="connsiteX35" fmla="*/ 608259 w 784296"/>
                <a:gd name="connsiteY35" fmla="*/ 632643 h 778016"/>
                <a:gd name="connsiteX36" fmla="*/ 602349 w 784296"/>
                <a:gd name="connsiteY36" fmla="*/ 638883 h 778016"/>
                <a:gd name="connsiteX37" fmla="*/ 599050 w 784296"/>
                <a:gd name="connsiteY37" fmla="*/ 646568 h 778016"/>
                <a:gd name="connsiteX38" fmla="*/ 565462 w 784296"/>
                <a:gd name="connsiteY38" fmla="*/ 665382 h 778016"/>
                <a:gd name="connsiteX39" fmla="*/ 560666 w 784296"/>
                <a:gd name="connsiteY39" fmla="*/ 660082 h 778016"/>
                <a:gd name="connsiteX40" fmla="*/ 530775 w 784296"/>
                <a:gd name="connsiteY40" fmla="*/ 647297 h 778016"/>
                <a:gd name="connsiteX41" fmla="*/ 526999 w 784296"/>
                <a:gd name="connsiteY41" fmla="*/ 650596 h 778016"/>
                <a:gd name="connsiteX42" fmla="*/ 523024 w 784296"/>
                <a:gd name="connsiteY42" fmla="*/ 651218 h 778016"/>
                <a:gd name="connsiteX43" fmla="*/ 511007 w 784296"/>
                <a:gd name="connsiteY43" fmla="*/ 651285 h 778016"/>
                <a:gd name="connsiteX44" fmla="*/ 500844 w 784296"/>
                <a:gd name="connsiteY44" fmla="*/ 649363 h 778016"/>
                <a:gd name="connsiteX45" fmla="*/ 474345 w 784296"/>
                <a:gd name="connsiteY45" fmla="*/ 650463 h 778016"/>
                <a:gd name="connsiteX46" fmla="*/ 460539 w 784296"/>
                <a:gd name="connsiteY46" fmla="*/ 644342 h 778016"/>
                <a:gd name="connsiteX47" fmla="*/ 432171 w 784296"/>
                <a:gd name="connsiteY47" fmla="*/ 662481 h 778016"/>
                <a:gd name="connsiteX48" fmla="*/ 412178 w 784296"/>
                <a:gd name="connsiteY48" fmla="*/ 682540 h 778016"/>
                <a:gd name="connsiteX49" fmla="*/ 409912 w 784296"/>
                <a:gd name="connsiteY49" fmla="*/ 682540 h 778016"/>
                <a:gd name="connsiteX50" fmla="*/ 400916 w 784296"/>
                <a:gd name="connsiteY50" fmla="*/ 672789 h 778016"/>
                <a:gd name="connsiteX51" fmla="*/ 390475 w 784296"/>
                <a:gd name="connsiteY51" fmla="*/ 670722 h 778016"/>
                <a:gd name="connsiteX52" fmla="*/ 368560 w 784296"/>
                <a:gd name="connsiteY52" fmla="*/ 681997 h 778016"/>
                <a:gd name="connsiteX53" fmla="*/ 343068 w 784296"/>
                <a:gd name="connsiteY53" fmla="*/ 677731 h 778016"/>
                <a:gd name="connsiteX54" fmla="*/ 326029 w 784296"/>
                <a:gd name="connsiteY54" fmla="*/ 684356 h 778016"/>
                <a:gd name="connsiteX55" fmla="*/ 310712 w 784296"/>
                <a:gd name="connsiteY55" fmla="*/ 688066 h 778016"/>
                <a:gd name="connsiteX56" fmla="*/ 301027 w 784296"/>
                <a:gd name="connsiteY56" fmla="*/ 702494 h 778016"/>
                <a:gd name="connsiteX57" fmla="*/ 292719 w 784296"/>
                <a:gd name="connsiteY57" fmla="*/ 719388 h 778016"/>
                <a:gd name="connsiteX58" fmla="*/ 293130 w 784296"/>
                <a:gd name="connsiteY58" fmla="*/ 726264 h 778016"/>
                <a:gd name="connsiteX59" fmla="*/ 287353 w 784296"/>
                <a:gd name="connsiteY59" fmla="*/ 735194 h 778016"/>
                <a:gd name="connsiteX60" fmla="*/ 281722 w 784296"/>
                <a:gd name="connsiteY60" fmla="*/ 737115 h 778016"/>
                <a:gd name="connsiteX61" fmla="*/ 275959 w 784296"/>
                <a:gd name="connsiteY61" fmla="*/ 736016 h 778016"/>
                <a:gd name="connsiteX62" fmla="*/ 272858 w 784296"/>
                <a:gd name="connsiteY62" fmla="*/ 736970 h 778016"/>
                <a:gd name="connsiteX63" fmla="*/ 266406 w 784296"/>
                <a:gd name="connsiteY63" fmla="*/ 742058 h 778016"/>
                <a:gd name="connsiteX64" fmla="*/ 255143 w 784296"/>
                <a:gd name="connsiteY64" fmla="*/ 756486 h 778016"/>
                <a:gd name="connsiteX65" fmla="*/ 251169 w 784296"/>
                <a:gd name="connsiteY65" fmla="*/ 769537 h 778016"/>
                <a:gd name="connsiteX66" fmla="*/ 255011 w 784296"/>
                <a:gd name="connsiteY66" fmla="*/ 773724 h 778016"/>
                <a:gd name="connsiteX67" fmla="*/ 254945 w 784296"/>
                <a:gd name="connsiteY67" fmla="*/ 776069 h 778016"/>
                <a:gd name="connsiteX68" fmla="*/ 252480 w 784296"/>
                <a:gd name="connsiteY68" fmla="*/ 777646 h 778016"/>
                <a:gd name="connsiteX69" fmla="*/ 246571 w 784296"/>
                <a:gd name="connsiteY69" fmla="*/ 774480 h 778016"/>
                <a:gd name="connsiteX70" fmla="*/ 246571 w 784296"/>
                <a:gd name="connsiteY70" fmla="*/ 774480 h 778016"/>
                <a:gd name="connsiteX71" fmla="*/ 244915 w 784296"/>
                <a:gd name="connsiteY71" fmla="*/ 771392 h 778016"/>
                <a:gd name="connsiteX72" fmla="*/ 226644 w 784296"/>
                <a:gd name="connsiteY72" fmla="*/ 756009 h 778016"/>
                <a:gd name="connsiteX73" fmla="*/ 205007 w 784296"/>
                <a:gd name="connsiteY73" fmla="*/ 751809 h 778016"/>
                <a:gd name="connsiteX74" fmla="*/ 193877 w 784296"/>
                <a:gd name="connsiteY74" fmla="*/ 741210 h 778016"/>
                <a:gd name="connsiteX75" fmla="*/ 180827 w 784296"/>
                <a:gd name="connsiteY75" fmla="*/ 738255 h 778016"/>
                <a:gd name="connsiteX76" fmla="*/ 170584 w 784296"/>
                <a:gd name="connsiteY76" fmla="*/ 737977 h 778016"/>
                <a:gd name="connsiteX77" fmla="*/ 147570 w 784296"/>
                <a:gd name="connsiteY77" fmla="*/ 728768 h 778016"/>
                <a:gd name="connsiteX78" fmla="*/ 142906 w 784296"/>
                <a:gd name="connsiteY78" fmla="*/ 722938 h 778016"/>
                <a:gd name="connsiteX79" fmla="*/ 121813 w 784296"/>
                <a:gd name="connsiteY79" fmla="*/ 712220 h 778016"/>
                <a:gd name="connsiteX80" fmla="*/ 117215 w 784296"/>
                <a:gd name="connsiteY80" fmla="*/ 708019 h 778016"/>
                <a:gd name="connsiteX81" fmla="*/ 107318 w 784296"/>
                <a:gd name="connsiteY81" fmla="*/ 703144 h 778016"/>
                <a:gd name="connsiteX82" fmla="*/ 99487 w 784296"/>
                <a:gd name="connsiteY82" fmla="*/ 701978 h 778016"/>
                <a:gd name="connsiteX83" fmla="*/ 80938 w 784296"/>
                <a:gd name="connsiteY83" fmla="*/ 690437 h 778016"/>
                <a:gd name="connsiteX84" fmla="*/ 61845 w 784296"/>
                <a:gd name="connsiteY84" fmla="*/ 691537 h 778016"/>
                <a:gd name="connsiteX85" fmla="*/ 35730 w 784296"/>
                <a:gd name="connsiteY85" fmla="*/ 686727 h 778016"/>
                <a:gd name="connsiteX86" fmla="*/ 34842 w 784296"/>
                <a:gd name="connsiteY86" fmla="*/ 684462 h 778016"/>
                <a:gd name="connsiteX87" fmla="*/ 36591 w 784296"/>
                <a:gd name="connsiteY87" fmla="*/ 678632 h 778016"/>
                <a:gd name="connsiteX88" fmla="*/ 40500 w 784296"/>
                <a:gd name="connsiteY88" fmla="*/ 670589 h 778016"/>
                <a:gd name="connsiteX89" fmla="*/ 49510 w 784296"/>
                <a:gd name="connsiteY89" fmla="*/ 658492 h 778016"/>
                <a:gd name="connsiteX90" fmla="*/ 48953 w 784296"/>
                <a:gd name="connsiteY90" fmla="*/ 655617 h 778016"/>
                <a:gd name="connsiteX91" fmla="*/ 33504 w 784296"/>
                <a:gd name="connsiteY91" fmla="*/ 649430 h 778016"/>
                <a:gd name="connsiteX92" fmla="*/ 25674 w 784296"/>
                <a:gd name="connsiteY92" fmla="*/ 654027 h 778016"/>
                <a:gd name="connsiteX93" fmla="*/ 21129 w 784296"/>
                <a:gd name="connsiteY93" fmla="*/ 652702 h 778016"/>
                <a:gd name="connsiteX94" fmla="*/ 19208 w 784296"/>
                <a:gd name="connsiteY94" fmla="*/ 649880 h 778016"/>
                <a:gd name="connsiteX95" fmla="*/ 17631 w 784296"/>
                <a:gd name="connsiteY95" fmla="*/ 642262 h 778016"/>
                <a:gd name="connsiteX96" fmla="*/ 19420 w 784296"/>
                <a:gd name="connsiteY96" fmla="*/ 624534 h 778016"/>
                <a:gd name="connsiteX97" fmla="*/ 18095 w 784296"/>
                <a:gd name="connsiteY97" fmla="*/ 612371 h 778016"/>
                <a:gd name="connsiteX98" fmla="*/ 18095 w 784296"/>
                <a:gd name="connsiteY98" fmla="*/ 612371 h 778016"/>
                <a:gd name="connsiteX99" fmla="*/ 11576 w 784296"/>
                <a:gd name="connsiteY99" fmla="*/ 597266 h 778016"/>
                <a:gd name="connsiteX100" fmla="*/ 10331 w 784296"/>
                <a:gd name="connsiteY100" fmla="*/ 573695 h 778016"/>
                <a:gd name="connsiteX101" fmla="*/ 645 w 784296"/>
                <a:gd name="connsiteY101" fmla="*/ 558657 h 778016"/>
                <a:gd name="connsiteX102" fmla="*/ -455 w 784296"/>
                <a:gd name="connsiteY102" fmla="*/ 553781 h 778016"/>
                <a:gd name="connsiteX103" fmla="*/ 2302 w 784296"/>
                <a:gd name="connsiteY103" fmla="*/ 530356 h 778016"/>
                <a:gd name="connsiteX104" fmla="*/ 19817 w 784296"/>
                <a:gd name="connsiteY104" fmla="*/ 503856 h 778016"/>
                <a:gd name="connsiteX105" fmla="*/ 22467 w 784296"/>
                <a:gd name="connsiteY105" fmla="*/ 483863 h 778016"/>
                <a:gd name="connsiteX106" fmla="*/ 27277 w 784296"/>
                <a:gd name="connsiteY106" fmla="*/ 478563 h 778016"/>
                <a:gd name="connsiteX107" fmla="*/ 41149 w 784296"/>
                <a:gd name="connsiteY107" fmla="*/ 472786 h 778016"/>
                <a:gd name="connsiteX108" fmla="*/ 54399 w 784296"/>
                <a:gd name="connsiteY108" fmla="*/ 460623 h 778016"/>
                <a:gd name="connsiteX109" fmla="*/ 62984 w 784296"/>
                <a:gd name="connsiteY109" fmla="*/ 446751 h 778016"/>
                <a:gd name="connsiteX110" fmla="*/ 65250 w 784296"/>
                <a:gd name="connsiteY110" fmla="*/ 433355 h 778016"/>
                <a:gd name="connsiteX111" fmla="*/ 68682 w 784296"/>
                <a:gd name="connsiteY111" fmla="*/ 426412 h 778016"/>
                <a:gd name="connsiteX112" fmla="*/ 77480 w 784296"/>
                <a:gd name="connsiteY112" fmla="*/ 419271 h 778016"/>
                <a:gd name="connsiteX113" fmla="*/ 83111 w 784296"/>
                <a:gd name="connsiteY113" fmla="*/ 409453 h 778016"/>
                <a:gd name="connsiteX114" fmla="*/ 83654 w 784296"/>
                <a:gd name="connsiteY114" fmla="*/ 398853 h 778016"/>
                <a:gd name="connsiteX115" fmla="*/ 95685 w 784296"/>
                <a:gd name="connsiteY115" fmla="*/ 392229 h 778016"/>
                <a:gd name="connsiteX116" fmla="*/ 105304 w 784296"/>
                <a:gd name="connsiteY116" fmla="*/ 374236 h 778016"/>
                <a:gd name="connsiteX117" fmla="*/ 123496 w 784296"/>
                <a:gd name="connsiteY117" fmla="*/ 373348 h 778016"/>
                <a:gd name="connsiteX118" fmla="*/ 142191 w 784296"/>
                <a:gd name="connsiteY118" fmla="*/ 367438 h 778016"/>
                <a:gd name="connsiteX119" fmla="*/ 144390 w 784296"/>
                <a:gd name="connsiteY119" fmla="*/ 365504 h 778016"/>
                <a:gd name="connsiteX120" fmla="*/ 157958 w 784296"/>
                <a:gd name="connsiteY120" fmla="*/ 336792 h 778016"/>
                <a:gd name="connsiteX121" fmla="*/ 162834 w 784296"/>
                <a:gd name="connsiteY121" fmla="*/ 330167 h 778016"/>
                <a:gd name="connsiteX122" fmla="*/ 167233 w 784296"/>
                <a:gd name="connsiteY122" fmla="*/ 302012 h 778016"/>
                <a:gd name="connsiteX123" fmla="*/ 169882 w 784296"/>
                <a:gd name="connsiteY123" fmla="*/ 296924 h 778016"/>
                <a:gd name="connsiteX124" fmla="*/ 183132 w 784296"/>
                <a:gd name="connsiteY124" fmla="*/ 283595 h 778016"/>
                <a:gd name="connsiteX125" fmla="*/ 194460 w 784296"/>
                <a:gd name="connsiteY125" fmla="*/ 276652 h 778016"/>
                <a:gd name="connsiteX126" fmla="*/ 201814 w 784296"/>
                <a:gd name="connsiteY126" fmla="*/ 274877 h 778016"/>
                <a:gd name="connsiteX127" fmla="*/ 210267 w 784296"/>
                <a:gd name="connsiteY127" fmla="*/ 279541 h 778016"/>
                <a:gd name="connsiteX128" fmla="*/ 218575 w 784296"/>
                <a:gd name="connsiteY128" fmla="*/ 274532 h 778016"/>
                <a:gd name="connsiteX129" fmla="*/ 228128 w 784296"/>
                <a:gd name="connsiteY129" fmla="*/ 264701 h 778016"/>
                <a:gd name="connsiteX130" fmla="*/ 233891 w 784296"/>
                <a:gd name="connsiteY130" fmla="*/ 244575 h 778016"/>
                <a:gd name="connsiteX131" fmla="*/ 241934 w 784296"/>
                <a:gd name="connsiteY131" fmla="*/ 224860 h 778016"/>
                <a:gd name="connsiteX132" fmla="*/ 241934 w 784296"/>
                <a:gd name="connsiteY132" fmla="*/ 219361 h 778016"/>
                <a:gd name="connsiteX133" fmla="*/ 238634 w 784296"/>
                <a:gd name="connsiteY133" fmla="*/ 211530 h 778016"/>
                <a:gd name="connsiteX134" fmla="*/ 242609 w 784296"/>
                <a:gd name="connsiteY134" fmla="*/ 192703 h 778016"/>
                <a:gd name="connsiteX135" fmla="*/ 253593 w 784296"/>
                <a:gd name="connsiteY135" fmla="*/ 171503 h 778016"/>
                <a:gd name="connsiteX136" fmla="*/ 252772 w 784296"/>
                <a:gd name="connsiteY136" fmla="*/ 135928 h 778016"/>
                <a:gd name="connsiteX137" fmla="*/ 261079 w 784296"/>
                <a:gd name="connsiteY137" fmla="*/ 130562 h 778016"/>
                <a:gd name="connsiteX138" fmla="*/ 268155 w 784296"/>
                <a:gd name="connsiteY138" fmla="*/ 112503 h 778016"/>
                <a:gd name="connsiteX139" fmla="*/ 281894 w 784296"/>
                <a:gd name="connsiteY139" fmla="*/ 90721 h 778016"/>
                <a:gd name="connsiteX140" fmla="*/ 284544 w 784296"/>
                <a:gd name="connsiteY140" fmla="*/ 83367 h 778016"/>
                <a:gd name="connsiteX141" fmla="*/ 283458 w 784296"/>
                <a:gd name="connsiteY141" fmla="*/ 64685 h 778016"/>
                <a:gd name="connsiteX142" fmla="*/ 285856 w 784296"/>
                <a:gd name="connsiteY142" fmla="*/ 58497 h 778016"/>
                <a:gd name="connsiteX143" fmla="*/ 292481 w 784296"/>
                <a:gd name="connsiteY143" fmla="*/ 52601 h 778016"/>
                <a:gd name="connsiteX144" fmla="*/ 294336 w 784296"/>
                <a:gd name="connsiteY144" fmla="*/ 44837 h 778016"/>
                <a:gd name="connsiteX145" fmla="*/ 293779 w 784296"/>
                <a:gd name="connsiteY145" fmla="*/ 40505 h 778016"/>
                <a:gd name="connsiteX146" fmla="*/ 293779 w 784296"/>
                <a:gd name="connsiteY146" fmla="*/ 40505 h 778016"/>
                <a:gd name="connsiteX147" fmla="*/ 296124 w 784296"/>
                <a:gd name="connsiteY147" fmla="*/ 37417 h 778016"/>
                <a:gd name="connsiteX148" fmla="*/ 297449 w 784296"/>
                <a:gd name="connsiteY148" fmla="*/ 24499 h 778016"/>
                <a:gd name="connsiteX149" fmla="*/ 301994 w 784296"/>
                <a:gd name="connsiteY149" fmla="*/ 16046 h 778016"/>
                <a:gd name="connsiteX150" fmla="*/ 314422 w 784296"/>
                <a:gd name="connsiteY150" fmla="*/ 1696 h 778016"/>
                <a:gd name="connsiteX151" fmla="*/ 318265 w 784296"/>
                <a:gd name="connsiteY151" fmla="*/ -370 h 778016"/>
                <a:gd name="connsiteX152" fmla="*/ 318066 w 784296"/>
                <a:gd name="connsiteY152" fmla="*/ 11382 h 778016"/>
                <a:gd name="connsiteX153" fmla="*/ 309679 w 784296"/>
                <a:gd name="connsiteY153" fmla="*/ 24287 h 778016"/>
                <a:gd name="connsiteX154" fmla="*/ 306115 w 784296"/>
                <a:gd name="connsiteY154" fmla="*/ 40372 h 778016"/>
                <a:gd name="connsiteX155" fmla="*/ 322597 w 784296"/>
                <a:gd name="connsiteY155" fmla="*/ 43115 h 778016"/>
                <a:gd name="connsiteX156" fmla="*/ 337715 w 784296"/>
                <a:gd name="connsiteY156" fmla="*/ 50190 h 778016"/>
                <a:gd name="connsiteX157" fmla="*/ 364704 w 784296"/>
                <a:gd name="connsiteY157" fmla="*/ 52933 h 778016"/>
                <a:gd name="connsiteX158" fmla="*/ 385904 w 784296"/>
                <a:gd name="connsiteY158" fmla="*/ 64685 h 778016"/>
                <a:gd name="connsiteX159" fmla="*/ 413874 w 784296"/>
                <a:gd name="connsiteY159" fmla="*/ 74503 h 778016"/>
                <a:gd name="connsiteX160" fmla="*/ 418193 w 784296"/>
                <a:gd name="connsiteY160" fmla="*/ 72926 h 778016"/>
                <a:gd name="connsiteX161" fmla="*/ 429389 w 784296"/>
                <a:gd name="connsiteY161" fmla="*/ 32118 h 778016"/>
                <a:gd name="connsiteX162" fmla="*/ 439499 w 784296"/>
                <a:gd name="connsiteY162" fmla="*/ 15701 h 778016"/>
                <a:gd name="connsiteX163" fmla="*/ 447594 w 784296"/>
                <a:gd name="connsiteY163" fmla="*/ 9077 h 778016"/>
                <a:gd name="connsiteX164" fmla="*/ 455544 w 784296"/>
                <a:gd name="connsiteY164" fmla="*/ 18086 h 778016"/>
                <a:gd name="connsiteX165" fmla="*/ 462685 w 784296"/>
                <a:gd name="connsiteY165" fmla="*/ 30991 h 778016"/>
                <a:gd name="connsiteX166" fmla="*/ 470304 w 784296"/>
                <a:gd name="connsiteY166" fmla="*/ 56484 h 778016"/>
                <a:gd name="connsiteX167" fmla="*/ 474504 w 784296"/>
                <a:gd name="connsiteY167" fmla="*/ 77776 h 778016"/>
                <a:gd name="connsiteX168" fmla="*/ 482334 w 784296"/>
                <a:gd name="connsiteY168" fmla="*/ 78120 h 778016"/>
                <a:gd name="connsiteX169" fmla="*/ 487489 w 784296"/>
                <a:gd name="connsiteY169" fmla="*/ 72966 h 778016"/>
                <a:gd name="connsiteX170" fmla="*/ 489542 w 784296"/>
                <a:gd name="connsiteY170" fmla="*/ 66103 h 778016"/>
                <a:gd name="connsiteX171" fmla="*/ 493385 w 784296"/>
                <a:gd name="connsiteY171" fmla="*/ 62393 h 778016"/>
                <a:gd name="connsiteX172" fmla="*/ 512345 w 784296"/>
                <a:gd name="connsiteY172" fmla="*/ 64725 h 778016"/>
                <a:gd name="connsiteX173" fmla="*/ 543468 w 784296"/>
                <a:gd name="connsiteY173" fmla="*/ 61081 h 778016"/>
                <a:gd name="connsiteX174" fmla="*/ 544978 w 784296"/>
                <a:gd name="connsiteY174" fmla="*/ 66169 h 778016"/>
                <a:gd name="connsiteX175" fmla="*/ 541136 w 784296"/>
                <a:gd name="connsiteY175" fmla="*/ 76888 h 778016"/>
                <a:gd name="connsiteX176" fmla="*/ 562640 w 784296"/>
                <a:gd name="connsiteY176" fmla="*/ 86984 h 778016"/>
                <a:gd name="connsiteX177" fmla="*/ 585655 w 784296"/>
                <a:gd name="connsiteY177" fmla="*/ 91648 h 778016"/>
                <a:gd name="connsiteX178" fmla="*/ 590385 w 784296"/>
                <a:gd name="connsiteY178" fmla="*/ 91105 h 778016"/>
                <a:gd name="connsiteX179" fmla="*/ 593896 w 784296"/>
                <a:gd name="connsiteY179" fmla="*/ 68435 h 778016"/>
                <a:gd name="connsiteX180" fmla="*/ 597672 w 784296"/>
                <a:gd name="connsiteY180" fmla="*/ 68647 h 778016"/>
                <a:gd name="connsiteX181" fmla="*/ 608047 w 784296"/>
                <a:gd name="connsiteY181" fmla="*/ 86640 h 778016"/>
                <a:gd name="connsiteX182" fmla="*/ 611200 w 784296"/>
                <a:gd name="connsiteY182" fmla="*/ 88283 h 778016"/>
                <a:gd name="connsiteX183" fmla="*/ 623429 w 784296"/>
                <a:gd name="connsiteY183" fmla="*/ 82108 h 778016"/>
                <a:gd name="connsiteX184" fmla="*/ 640747 w 784296"/>
                <a:gd name="connsiteY184" fmla="*/ 67812 h 778016"/>
                <a:gd name="connsiteX185" fmla="*/ 671870 w 784296"/>
                <a:gd name="connsiteY185" fmla="*/ 60949 h 778016"/>
                <a:gd name="connsiteX186" fmla="*/ 682470 w 784296"/>
                <a:gd name="connsiteY186" fmla="*/ 60949 h 778016"/>
                <a:gd name="connsiteX187" fmla="*/ 700065 w 784296"/>
                <a:gd name="connsiteY187" fmla="*/ 53396 h 778016"/>
                <a:gd name="connsiteX188" fmla="*/ 711990 w 784296"/>
                <a:gd name="connsiteY188" fmla="*/ 44122 h 778016"/>
                <a:gd name="connsiteX189" fmla="*/ 748810 w 784296"/>
                <a:gd name="connsiteY189" fmla="*/ 34370 h 778016"/>
                <a:gd name="connsiteX190" fmla="*/ 748810 w 784296"/>
                <a:gd name="connsiteY190" fmla="*/ 34370 h 778016"/>
                <a:gd name="connsiteX191" fmla="*/ 767492 w 784296"/>
                <a:gd name="connsiteY191" fmla="*/ 51263 h 778016"/>
                <a:gd name="connsiteX192" fmla="*/ 767625 w 784296"/>
                <a:gd name="connsiteY192" fmla="*/ 53913 h 778016"/>
                <a:gd name="connsiteX193" fmla="*/ 757807 w 784296"/>
                <a:gd name="connsiteY193" fmla="*/ 61200 h 778016"/>
                <a:gd name="connsiteX194" fmla="*/ 754508 w 784296"/>
                <a:gd name="connsiteY194" fmla="*/ 78505 h 778016"/>
                <a:gd name="connsiteX195" fmla="*/ 755197 w 784296"/>
                <a:gd name="connsiteY195" fmla="*/ 80770 h 778016"/>
                <a:gd name="connsiteX196" fmla="*/ 766393 w 784296"/>
                <a:gd name="connsiteY196" fmla="*/ 86547 h 778016"/>
                <a:gd name="connsiteX197" fmla="*/ 765982 w 784296"/>
                <a:gd name="connsiteY197" fmla="*/ 93000 h 778016"/>
                <a:gd name="connsiteX198" fmla="*/ 764405 w 784296"/>
                <a:gd name="connsiteY198" fmla="*/ 95649 h 778016"/>
                <a:gd name="connsiteX199" fmla="*/ 753474 w 784296"/>
                <a:gd name="connsiteY199" fmla="*/ 102725 h 778016"/>
                <a:gd name="connsiteX200" fmla="*/ 745299 w 784296"/>
                <a:gd name="connsiteY200" fmla="*/ 129038 h 778016"/>
                <a:gd name="connsiteX201" fmla="*/ 744955 w 784296"/>
                <a:gd name="connsiteY201" fmla="*/ 139638 h 778016"/>
                <a:gd name="connsiteX202" fmla="*/ 749221 w 784296"/>
                <a:gd name="connsiteY202" fmla="*/ 163819 h 778016"/>
                <a:gd name="connsiteX203" fmla="*/ 760894 w 784296"/>
                <a:gd name="connsiteY203" fmla="*/ 187588 h 778016"/>
                <a:gd name="connsiteX204" fmla="*/ 782955 w 784296"/>
                <a:gd name="connsiteY204" fmla="*/ 205581 h 778016"/>
                <a:gd name="connsiteX205" fmla="*/ 783286 w 784296"/>
                <a:gd name="connsiteY205" fmla="*/ 208814 h 778016"/>
                <a:gd name="connsiteX206" fmla="*/ 778344 w 784296"/>
                <a:gd name="connsiteY206" fmla="*/ 218566 h 778016"/>
                <a:gd name="connsiteX207" fmla="*/ 777655 w 784296"/>
                <a:gd name="connsiteY207" fmla="*/ 223164 h 778016"/>
                <a:gd name="connsiteX208" fmla="*/ 782266 w 784296"/>
                <a:gd name="connsiteY208" fmla="*/ 234982 h 778016"/>
                <a:gd name="connsiteX209" fmla="*/ 783842 w 784296"/>
                <a:gd name="connsiteY209" fmla="*/ 243780 h 778016"/>
                <a:gd name="connsiteX210" fmla="*/ 782120 w 784296"/>
                <a:gd name="connsiteY210" fmla="*/ 249080 h 778016"/>
                <a:gd name="connsiteX211" fmla="*/ 771944 w 784296"/>
                <a:gd name="connsiteY211" fmla="*/ 262594 h 778016"/>
                <a:gd name="connsiteX212" fmla="*/ 771944 w 784296"/>
                <a:gd name="connsiteY212" fmla="*/ 262594 h 778016"/>
                <a:gd name="connsiteX213" fmla="*/ 765081 w 784296"/>
                <a:gd name="connsiteY213" fmla="*/ 269537 h 778016"/>
                <a:gd name="connsiteX214" fmla="*/ 742888 w 784296"/>
                <a:gd name="connsiteY214" fmla="*/ 267205 h 778016"/>
                <a:gd name="connsiteX215" fmla="*/ 736700 w 784296"/>
                <a:gd name="connsiteY215" fmla="*/ 255108 h 778016"/>
                <a:gd name="connsiteX216" fmla="*/ 720072 w 784296"/>
                <a:gd name="connsiteY216" fmla="*/ 244946 h 778016"/>
                <a:gd name="connsiteX217" fmla="*/ 712043 w 784296"/>
                <a:gd name="connsiteY217" fmla="*/ 255175 h 778016"/>
                <a:gd name="connsiteX218" fmla="*/ 716018 w 784296"/>
                <a:gd name="connsiteY218" fmla="*/ 281078 h 778016"/>
                <a:gd name="connsiteX219" fmla="*/ 712043 w 784296"/>
                <a:gd name="connsiteY219" fmla="*/ 284787 h 778016"/>
                <a:gd name="connsiteX220" fmla="*/ 709300 w 784296"/>
                <a:gd name="connsiteY220" fmla="*/ 285689 h 778016"/>
                <a:gd name="connsiteX221" fmla="*/ 690194 w 784296"/>
                <a:gd name="connsiteY221" fmla="*/ 277845 h 778016"/>
                <a:gd name="connsiteX222" fmla="*/ 682165 w 784296"/>
                <a:gd name="connsiteY222" fmla="*/ 279435 h 778016"/>
                <a:gd name="connsiteX223" fmla="*/ 679621 w 784296"/>
                <a:gd name="connsiteY223" fmla="*/ 281356 h 778016"/>
                <a:gd name="connsiteX224" fmla="*/ 674679 w 784296"/>
                <a:gd name="connsiteY224" fmla="*/ 303204 h 778016"/>
                <a:gd name="connsiteX225" fmla="*/ 679621 w 784296"/>
                <a:gd name="connsiteY225" fmla="*/ 303880 h 778016"/>
                <a:gd name="connsiteX226" fmla="*/ 682987 w 784296"/>
                <a:gd name="connsiteY226" fmla="*/ 311830 h 778016"/>
                <a:gd name="connsiteX227" fmla="*/ 679012 w 784296"/>
                <a:gd name="connsiteY227" fmla="*/ 318282 h 778016"/>
                <a:gd name="connsiteX228" fmla="*/ 674003 w 784296"/>
                <a:gd name="connsiteY228" fmla="*/ 323092 h 778016"/>
                <a:gd name="connsiteX229" fmla="*/ 674281 w 784296"/>
                <a:gd name="connsiteY229" fmla="*/ 336143 h 778016"/>
                <a:gd name="connsiteX230" fmla="*/ 677156 w 784296"/>
                <a:gd name="connsiteY230" fmla="*/ 340343 h 778016"/>
                <a:gd name="connsiteX231" fmla="*/ 680800 w 784296"/>
                <a:gd name="connsiteY231" fmla="*/ 341668 h 778016"/>
                <a:gd name="connsiteX232" fmla="*/ 685544 w 784296"/>
                <a:gd name="connsiteY232" fmla="*/ 370936 h 778016"/>
                <a:gd name="connsiteX233" fmla="*/ 681900 w 784296"/>
                <a:gd name="connsiteY233" fmla="*/ 374580 h 778016"/>
                <a:gd name="connsiteX234" fmla="*/ 658819 w 784296"/>
                <a:gd name="connsiteY234" fmla="*/ 380754 h 778016"/>
                <a:gd name="connsiteX235" fmla="*/ 643092 w 784296"/>
                <a:gd name="connsiteY235" fmla="*/ 391129 h 778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</a:cxnLst>
              <a:rect l="l" t="t" r="r" b="b"/>
              <a:pathLst>
                <a:path w="784296" h="778016">
                  <a:moveTo>
                    <a:pt x="634506" y="391924"/>
                  </a:moveTo>
                  <a:lnTo>
                    <a:pt x="628531" y="384994"/>
                  </a:lnTo>
                  <a:lnTo>
                    <a:pt x="629975" y="368233"/>
                  </a:lnTo>
                  <a:lnTo>
                    <a:pt x="634029" y="360059"/>
                  </a:lnTo>
                  <a:lnTo>
                    <a:pt x="633618" y="344875"/>
                  </a:lnTo>
                  <a:lnTo>
                    <a:pt x="621045" y="331267"/>
                  </a:lnTo>
                  <a:lnTo>
                    <a:pt x="538897" y="331267"/>
                  </a:lnTo>
                  <a:lnTo>
                    <a:pt x="536247" y="356892"/>
                  </a:lnTo>
                  <a:lnTo>
                    <a:pt x="529927" y="369466"/>
                  </a:lnTo>
                  <a:lnTo>
                    <a:pt x="533504" y="391858"/>
                  </a:lnTo>
                  <a:lnTo>
                    <a:pt x="634413" y="391990"/>
                  </a:lnTo>
                  <a:lnTo>
                    <a:pt x="634413" y="391990"/>
                  </a:lnTo>
                  <a:lnTo>
                    <a:pt x="630770" y="402444"/>
                  </a:lnTo>
                  <a:lnTo>
                    <a:pt x="632903" y="413229"/>
                  </a:lnTo>
                  <a:lnTo>
                    <a:pt x="628239" y="424147"/>
                  </a:lnTo>
                  <a:lnTo>
                    <a:pt x="621084" y="432732"/>
                  </a:lnTo>
                  <a:lnTo>
                    <a:pt x="618275" y="442829"/>
                  </a:lnTo>
                  <a:lnTo>
                    <a:pt x="624105" y="451150"/>
                  </a:lnTo>
                  <a:lnTo>
                    <a:pt x="629948" y="453481"/>
                  </a:lnTo>
                  <a:lnTo>
                    <a:pt x="639700" y="460557"/>
                  </a:lnTo>
                  <a:lnTo>
                    <a:pt x="651042" y="491879"/>
                  </a:lnTo>
                  <a:lnTo>
                    <a:pt x="651042" y="495999"/>
                  </a:lnTo>
                  <a:lnTo>
                    <a:pt x="635142" y="514549"/>
                  </a:lnTo>
                  <a:lnTo>
                    <a:pt x="612883" y="535231"/>
                  </a:lnTo>
                  <a:lnTo>
                    <a:pt x="609928" y="549925"/>
                  </a:lnTo>
                  <a:lnTo>
                    <a:pt x="617414" y="557557"/>
                  </a:lnTo>
                  <a:lnTo>
                    <a:pt x="623602" y="554324"/>
                  </a:lnTo>
                  <a:lnTo>
                    <a:pt x="634453" y="558299"/>
                  </a:lnTo>
                  <a:lnTo>
                    <a:pt x="637686" y="562486"/>
                  </a:lnTo>
                  <a:lnTo>
                    <a:pt x="638918" y="569362"/>
                  </a:lnTo>
                  <a:lnTo>
                    <a:pt x="637752" y="574238"/>
                  </a:lnTo>
                  <a:lnTo>
                    <a:pt x="632744" y="580413"/>
                  </a:lnTo>
                  <a:lnTo>
                    <a:pt x="629233" y="593397"/>
                  </a:lnTo>
                  <a:lnTo>
                    <a:pt x="637408" y="617167"/>
                  </a:lnTo>
                  <a:lnTo>
                    <a:pt x="616208" y="631318"/>
                  </a:lnTo>
                  <a:lnTo>
                    <a:pt x="608259" y="632643"/>
                  </a:lnTo>
                  <a:lnTo>
                    <a:pt x="602349" y="638883"/>
                  </a:lnTo>
                  <a:lnTo>
                    <a:pt x="599050" y="646568"/>
                  </a:lnTo>
                  <a:lnTo>
                    <a:pt x="565462" y="665382"/>
                  </a:lnTo>
                  <a:lnTo>
                    <a:pt x="560666" y="660082"/>
                  </a:lnTo>
                  <a:lnTo>
                    <a:pt x="530775" y="647297"/>
                  </a:lnTo>
                  <a:lnTo>
                    <a:pt x="526999" y="650596"/>
                  </a:lnTo>
                  <a:lnTo>
                    <a:pt x="523024" y="651218"/>
                  </a:lnTo>
                  <a:lnTo>
                    <a:pt x="511007" y="651285"/>
                  </a:lnTo>
                  <a:lnTo>
                    <a:pt x="500844" y="649363"/>
                  </a:lnTo>
                  <a:lnTo>
                    <a:pt x="474345" y="650463"/>
                  </a:lnTo>
                  <a:lnTo>
                    <a:pt x="460539" y="644342"/>
                  </a:lnTo>
                  <a:lnTo>
                    <a:pt x="432171" y="662481"/>
                  </a:lnTo>
                  <a:lnTo>
                    <a:pt x="412178" y="682540"/>
                  </a:lnTo>
                  <a:lnTo>
                    <a:pt x="409912" y="682540"/>
                  </a:lnTo>
                  <a:lnTo>
                    <a:pt x="400916" y="672789"/>
                  </a:lnTo>
                  <a:lnTo>
                    <a:pt x="390475" y="670722"/>
                  </a:lnTo>
                  <a:lnTo>
                    <a:pt x="368560" y="681997"/>
                  </a:lnTo>
                  <a:lnTo>
                    <a:pt x="343068" y="677731"/>
                  </a:lnTo>
                  <a:lnTo>
                    <a:pt x="326029" y="684356"/>
                  </a:lnTo>
                  <a:lnTo>
                    <a:pt x="310712" y="688066"/>
                  </a:lnTo>
                  <a:lnTo>
                    <a:pt x="301027" y="702494"/>
                  </a:lnTo>
                  <a:lnTo>
                    <a:pt x="292719" y="719388"/>
                  </a:lnTo>
                  <a:lnTo>
                    <a:pt x="293130" y="726264"/>
                  </a:lnTo>
                  <a:lnTo>
                    <a:pt x="287353" y="735194"/>
                  </a:lnTo>
                  <a:lnTo>
                    <a:pt x="281722" y="737115"/>
                  </a:lnTo>
                  <a:lnTo>
                    <a:pt x="275959" y="736016"/>
                  </a:lnTo>
                  <a:lnTo>
                    <a:pt x="272858" y="736970"/>
                  </a:lnTo>
                  <a:lnTo>
                    <a:pt x="266406" y="742058"/>
                  </a:lnTo>
                  <a:lnTo>
                    <a:pt x="255143" y="756486"/>
                  </a:lnTo>
                  <a:lnTo>
                    <a:pt x="251169" y="769537"/>
                  </a:lnTo>
                  <a:lnTo>
                    <a:pt x="255011" y="773724"/>
                  </a:lnTo>
                  <a:lnTo>
                    <a:pt x="254945" y="776069"/>
                  </a:lnTo>
                  <a:lnTo>
                    <a:pt x="252480" y="777646"/>
                  </a:lnTo>
                  <a:lnTo>
                    <a:pt x="246571" y="774480"/>
                  </a:lnTo>
                  <a:lnTo>
                    <a:pt x="246571" y="774480"/>
                  </a:lnTo>
                  <a:lnTo>
                    <a:pt x="244915" y="771392"/>
                  </a:lnTo>
                  <a:lnTo>
                    <a:pt x="226644" y="756009"/>
                  </a:lnTo>
                  <a:lnTo>
                    <a:pt x="205007" y="751809"/>
                  </a:lnTo>
                  <a:lnTo>
                    <a:pt x="193877" y="741210"/>
                  </a:lnTo>
                  <a:lnTo>
                    <a:pt x="180827" y="738255"/>
                  </a:lnTo>
                  <a:lnTo>
                    <a:pt x="170584" y="737977"/>
                  </a:lnTo>
                  <a:lnTo>
                    <a:pt x="147570" y="728768"/>
                  </a:lnTo>
                  <a:lnTo>
                    <a:pt x="142906" y="722938"/>
                  </a:lnTo>
                  <a:lnTo>
                    <a:pt x="121813" y="712220"/>
                  </a:lnTo>
                  <a:lnTo>
                    <a:pt x="117215" y="708019"/>
                  </a:lnTo>
                  <a:lnTo>
                    <a:pt x="107318" y="703144"/>
                  </a:lnTo>
                  <a:lnTo>
                    <a:pt x="99487" y="701978"/>
                  </a:lnTo>
                  <a:lnTo>
                    <a:pt x="80938" y="690437"/>
                  </a:lnTo>
                  <a:lnTo>
                    <a:pt x="61845" y="691537"/>
                  </a:lnTo>
                  <a:lnTo>
                    <a:pt x="35730" y="686727"/>
                  </a:lnTo>
                  <a:lnTo>
                    <a:pt x="34842" y="684462"/>
                  </a:lnTo>
                  <a:lnTo>
                    <a:pt x="36591" y="678632"/>
                  </a:lnTo>
                  <a:lnTo>
                    <a:pt x="40500" y="670589"/>
                  </a:lnTo>
                  <a:lnTo>
                    <a:pt x="49510" y="658492"/>
                  </a:lnTo>
                  <a:lnTo>
                    <a:pt x="48953" y="655617"/>
                  </a:lnTo>
                  <a:lnTo>
                    <a:pt x="33504" y="649430"/>
                  </a:lnTo>
                  <a:lnTo>
                    <a:pt x="25674" y="654027"/>
                  </a:lnTo>
                  <a:lnTo>
                    <a:pt x="21129" y="652702"/>
                  </a:lnTo>
                  <a:lnTo>
                    <a:pt x="19208" y="649880"/>
                  </a:lnTo>
                  <a:lnTo>
                    <a:pt x="17631" y="642262"/>
                  </a:lnTo>
                  <a:lnTo>
                    <a:pt x="19420" y="624534"/>
                  </a:lnTo>
                  <a:lnTo>
                    <a:pt x="18095" y="612371"/>
                  </a:lnTo>
                  <a:lnTo>
                    <a:pt x="18095" y="612371"/>
                  </a:lnTo>
                  <a:lnTo>
                    <a:pt x="11576" y="597266"/>
                  </a:lnTo>
                  <a:lnTo>
                    <a:pt x="10331" y="573695"/>
                  </a:lnTo>
                  <a:lnTo>
                    <a:pt x="645" y="558657"/>
                  </a:lnTo>
                  <a:lnTo>
                    <a:pt x="-455" y="553781"/>
                  </a:lnTo>
                  <a:lnTo>
                    <a:pt x="2302" y="530356"/>
                  </a:lnTo>
                  <a:lnTo>
                    <a:pt x="19817" y="503856"/>
                  </a:lnTo>
                  <a:lnTo>
                    <a:pt x="22467" y="483863"/>
                  </a:lnTo>
                  <a:lnTo>
                    <a:pt x="27277" y="478563"/>
                  </a:lnTo>
                  <a:lnTo>
                    <a:pt x="41149" y="472786"/>
                  </a:lnTo>
                  <a:lnTo>
                    <a:pt x="54399" y="460623"/>
                  </a:lnTo>
                  <a:lnTo>
                    <a:pt x="62984" y="446751"/>
                  </a:lnTo>
                  <a:lnTo>
                    <a:pt x="65250" y="433355"/>
                  </a:lnTo>
                  <a:lnTo>
                    <a:pt x="68682" y="426412"/>
                  </a:lnTo>
                  <a:lnTo>
                    <a:pt x="77480" y="419271"/>
                  </a:lnTo>
                  <a:lnTo>
                    <a:pt x="83111" y="409453"/>
                  </a:lnTo>
                  <a:lnTo>
                    <a:pt x="83654" y="398853"/>
                  </a:lnTo>
                  <a:lnTo>
                    <a:pt x="95685" y="392229"/>
                  </a:lnTo>
                  <a:lnTo>
                    <a:pt x="105304" y="374236"/>
                  </a:lnTo>
                  <a:lnTo>
                    <a:pt x="123496" y="373348"/>
                  </a:lnTo>
                  <a:lnTo>
                    <a:pt x="142191" y="367438"/>
                  </a:lnTo>
                  <a:lnTo>
                    <a:pt x="144390" y="365504"/>
                  </a:lnTo>
                  <a:lnTo>
                    <a:pt x="157958" y="336792"/>
                  </a:lnTo>
                  <a:lnTo>
                    <a:pt x="162834" y="330167"/>
                  </a:lnTo>
                  <a:lnTo>
                    <a:pt x="167233" y="302012"/>
                  </a:lnTo>
                  <a:lnTo>
                    <a:pt x="169882" y="296924"/>
                  </a:lnTo>
                  <a:lnTo>
                    <a:pt x="183132" y="283595"/>
                  </a:lnTo>
                  <a:lnTo>
                    <a:pt x="194460" y="276652"/>
                  </a:lnTo>
                  <a:lnTo>
                    <a:pt x="201814" y="274877"/>
                  </a:lnTo>
                  <a:lnTo>
                    <a:pt x="210267" y="279541"/>
                  </a:lnTo>
                  <a:lnTo>
                    <a:pt x="218575" y="274532"/>
                  </a:lnTo>
                  <a:lnTo>
                    <a:pt x="228128" y="264701"/>
                  </a:lnTo>
                  <a:lnTo>
                    <a:pt x="233891" y="244575"/>
                  </a:lnTo>
                  <a:lnTo>
                    <a:pt x="241934" y="224860"/>
                  </a:lnTo>
                  <a:lnTo>
                    <a:pt x="241934" y="219361"/>
                  </a:lnTo>
                  <a:lnTo>
                    <a:pt x="238634" y="211530"/>
                  </a:lnTo>
                  <a:lnTo>
                    <a:pt x="242609" y="192703"/>
                  </a:lnTo>
                  <a:lnTo>
                    <a:pt x="253593" y="171503"/>
                  </a:lnTo>
                  <a:lnTo>
                    <a:pt x="252772" y="135928"/>
                  </a:lnTo>
                  <a:lnTo>
                    <a:pt x="261079" y="130562"/>
                  </a:lnTo>
                  <a:lnTo>
                    <a:pt x="268155" y="112503"/>
                  </a:lnTo>
                  <a:lnTo>
                    <a:pt x="281894" y="90721"/>
                  </a:lnTo>
                  <a:lnTo>
                    <a:pt x="284544" y="83367"/>
                  </a:lnTo>
                  <a:lnTo>
                    <a:pt x="283458" y="64685"/>
                  </a:lnTo>
                  <a:lnTo>
                    <a:pt x="285856" y="58497"/>
                  </a:lnTo>
                  <a:lnTo>
                    <a:pt x="292481" y="52601"/>
                  </a:lnTo>
                  <a:lnTo>
                    <a:pt x="294336" y="44837"/>
                  </a:lnTo>
                  <a:lnTo>
                    <a:pt x="293779" y="40505"/>
                  </a:lnTo>
                  <a:lnTo>
                    <a:pt x="293779" y="40505"/>
                  </a:lnTo>
                  <a:lnTo>
                    <a:pt x="296124" y="37417"/>
                  </a:lnTo>
                  <a:lnTo>
                    <a:pt x="297449" y="24499"/>
                  </a:lnTo>
                  <a:lnTo>
                    <a:pt x="301994" y="16046"/>
                  </a:lnTo>
                  <a:lnTo>
                    <a:pt x="314422" y="1696"/>
                  </a:lnTo>
                  <a:lnTo>
                    <a:pt x="318265" y="-370"/>
                  </a:lnTo>
                  <a:lnTo>
                    <a:pt x="318066" y="11382"/>
                  </a:lnTo>
                  <a:lnTo>
                    <a:pt x="309679" y="24287"/>
                  </a:lnTo>
                  <a:lnTo>
                    <a:pt x="306115" y="40372"/>
                  </a:lnTo>
                  <a:lnTo>
                    <a:pt x="322597" y="43115"/>
                  </a:lnTo>
                  <a:lnTo>
                    <a:pt x="337715" y="50190"/>
                  </a:lnTo>
                  <a:lnTo>
                    <a:pt x="364704" y="52933"/>
                  </a:lnTo>
                  <a:lnTo>
                    <a:pt x="385904" y="64685"/>
                  </a:lnTo>
                  <a:lnTo>
                    <a:pt x="413874" y="74503"/>
                  </a:lnTo>
                  <a:lnTo>
                    <a:pt x="418193" y="72926"/>
                  </a:lnTo>
                  <a:lnTo>
                    <a:pt x="429389" y="32118"/>
                  </a:lnTo>
                  <a:lnTo>
                    <a:pt x="439499" y="15701"/>
                  </a:lnTo>
                  <a:lnTo>
                    <a:pt x="447594" y="9077"/>
                  </a:lnTo>
                  <a:lnTo>
                    <a:pt x="455544" y="18086"/>
                  </a:lnTo>
                  <a:lnTo>
                    <a:pt x="462685" y="30991"/>
                  </a:lnTo>
                  <a:lnTo>
                    <a:pt x="470304" y="56484"/>
                  </a:lnTo>
                  <a:lnTo>
                    <a:pt x="474504" y="77776"/>
                  </a:lnTo>
                  <a:lnTo>
                    <a:pt x="482334" y="78120"/>
                  </a:lnTo>
                  <a:lnTo>
                    <a:pt x="487489" y="72966"/>
                  </a:lnTo>
                  <a:lnTo>
                    <a:pt x="489542" y="66103"/>
                  </a:lnTo>
                  <a:lnTo>
                    <a:pt x="493385" y="62393"/>
                  </a:lnTo>
                  <a:lnTo>
                    <a:pt x="512345" y="64725"/>
                  </a:lnTo>
                  <a:lnTo>
                    <a:pt x="543468" y="61081"/>
                  </a:lnTo>
                  <a:lnTo>
                    <a:pt x="544978" y="66169"/>
                  </a:lnTo>
                  <a:lnTo>
                    <a:pt x="541136" y="76888"/>
                  </a:lnTo>
                  <a:lnTo>
                    <a:pt x="562640" y="86984"/>
                  </a:lnTo>
                  <a:lnTo>
                    <a:pt x="585655" y="91648"/>
                  </a:lnTo>
                  <a:lnTo>
                    <a:pt x="590385" y="91105"/>
                  </a:lnTo>
                  <a:lnTo>
                    <a:pt x="593896" y="68435"/>
                  </a:lnTo>
                  <a:lnTo>
                    <a:pt x="597672" y="68647"/>
                  </a:lnTo>
                  <a:lnTo>
                    <a:pt x="608047" y="86640"/>
                  </a:lnTo>
                  <a:lnTo>
                    <a:pt x="611200" y="88283"/>
                  </a:lnTo>
                  <a:lnTo>
                    <a:pt x="623429" y="82108"/>
                  </a:lnTo>
                  <a:lnTo>
                    <a:pt x="640747" y="67812"/>
                  </a:lnTo>
                  <a:lnTo>
                    <a:pt x="671870" y="60949"/>
                  </a:lnTo>
                  <a:lnTo>
                    <a:pt x="682470" y="60949"/>
                  </a:lnTo>
                  <a:lnTo>
                    <a:pt x="700065" y="53396"/>
                  </a:lnTo>
                  <a:lnTo>
                    <a:pt x="711990" y="44122"/>
                  </a:lnTo>
                  <a:lnTo>
                    <a:pt x="748810" y="34370"/>
                  </a:lnTo>
                  <a:lnTo>
                    <a:pt x="748810" y="34370"/>
                  </a:lnTo>
                  <a:lnTo>
                    <a:pt x="767492" y="51263"/>
                  </a:lnTo>
                  <a:lnTo>
                    <a:pt x="767625" y="53913"/>
                  </a:lnTo>
                  <a:lnTo>
                    <a:pt x="757807" y="61200"/>
                  </a:lnTo>
                  <a:lnTo>
                    <a:pt x="754508" y="78505"/>
                  </a:lnTo>
                  <a:lnTo>
                    <a:pt x="755197" y="80770"/>
                  </a:lnTo>
                  <a:lnTo>
                    <a:pt x="766393" y="86547"/>
                  </a:lnTo>
                  <a:lnTo>
                    <a:pt x="765982" y="93000"/>
                  </a:lnTo>
                  <a:lnTo>
                    <a:pt x="764405" y="95649"/>
                  </a:lnTo>
                  <a:lnTo>
                    <a:pt x="753474" y="102725"/>
                  </a:lnTo>
                  <a:lnTo>
                    <a:pt x="745299" y="129038"/>
                  </a:lnTo>
                  <a:lnTo>
                    <a:pt x="744955" y="139638"/>
                  </a:lnTo>
                  <a:lnTo>
                    <a:pt x="749221" y="163819"/>
                  </a:lnTo>
                  <a:lnTo>
                    <a:pt x="760894" y="187588"/>
                  </a:lnTo>
                  <a:lnTo>
                    <a:pt x="782955" y="205581"/>
                  </a:lnTo>
                  <a:lnTo>
                    <a:pt x="783286" y="208814"/>
                  </a:lnTo>
                  <a:lnTo>
                    <a:pt x="778344" y="218566"/>
                  </a:lnTo>
                  <a:lnTo>
                    <a:pt x="777655" y="223164"/>
                  </a:lnTo>
                  <a:lnTo>
                    <a:pt x="782266" y="234982"/>
                  </a:lnTo>
                  <a:lnTo>
                    <a:pt x="783842" y="243780"/>
                  </a:lnTo>
                  <a:lnTo>
                    <a:pt x="782120" y="249080"/>
                  </a:lnTo>
                  <a:lnTo>
                    <a:pt x="771944" y="262594"/>
                  </a:lnTo>
                  <a:lnTo>
                    <a:pt x="771944" y="262594"/>
                  </a:lnTo>
                  <a:lnTo>
                    <a:pt x="765081" y="269537"/>
                  </a:lnTo>
                  <a:lnTo>
                    <a:pt x="742888" y="267205"/>
                  </a:lnTo>
                  <a:lnTo>
                    <a:pt x="736700" y="255108"/>
                  </a:lnTo>
                  <a:lnTo>
                    <a:pt x="720072" y="244946"/>
                  </a:lnTo>
                  <a:lnTo>
                    <a:pt x="712043" y="255175"/>
                  </a:lnTo>
                  <a:lnTo>
                    <a:pt x="716018" y="281078"/>
                  </a:lnTo>
                  <a:lnTo>
                    <a:pt x="712043" y="284787"/>
                  </a:lnTo>
                  <a:lnTo>
                    <a:pt x="709300" y="285689"/>
                  </a:lnTo>
                  <a:lnTo>
                    <a:pt x="690194" y="277845"/>
                  </a:lnTo>
                  <a:lnTo>
                    <a:pt x="682165" y="279435"/>
                  </a:lnTo>
                  <a:lnTo>
                    <a:pt x="679621" y="281356"/>
                  </a:lnTo>
                  <a:lnTo>
                    <a:pt x="674679" y="303204"/>
                  </a:lnTo>
                  <a:lnTo>
                    <a:pt x="679621" y="303880"/>
                  </a:lnTo>
                  <a:lnTo>
                    <a:pt x="682987" y="311830"/>
                  </a:lnTo>
                  <a:lnTo>
                    <a:pt x="679012" y="318282"/>
                  </a:lnTo>
                  <a:lnTo>
                    <a:pt x="674003" y="323092"/>
                  </a:lnTo>
                  <a:lnTo>
                    <a:pt x="674281" y="336143"/>
                  </a:lnTo>
                  <a:lnTo>
                    <a:pt x="677156" y="340343"/>
                  </a:lnTo>
                  <a:lnTo>
                    <a:pt x="680800" y="341668"/>
                  </a:lnTo>
                  <a:lnTo>
                    <a:pt x="685544" y="370936"/>
                  </a:lnTo>
                  <a:lnTo>
                    <a:pt x="681900" y="374580"/>
                  </a:lnTo>
                  <a:lnTo>
                    <a:pt x="658819" y="380754"/>
                  </a:lnTo>
                  <a:lnTo>
                    <a:pt x="643092" y="391129"/>
                  </a:lnTo>
                  <a:close/>
                </a:path>
              </a:pathLst>
            </a:custGeom>
            <a:solidFill>
              <a:srgbClr val="F6A500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98D0F9C2-EF6C-6EDB-8A67-D862870B04C0}"/>
                </a:ext>
              </a:extLst>
            </p:cNvPr>
            <p:cNvSpPr/>
            <p:nvPr/>
          </p:nvSpPr>
          <p:spPr>
            <a:xfrm>
              <a:off x="8204868" y="-642494"/>
              <a:ext cx="743938" cy="990208"/>
            </a:xfrm>
            <a:custGeom>
              <a:avLst/>
              <a:gdLst>
                <a:gd name="connsiteX0" fmla="*/ 442493 w 743938"/>
                <a:gd name="connsiteY0" fmla="*/ 208112 h 990208"/>
                <a:gd name="connsiteX1" fmla="*/ 442215 w 743938"/>
                <a:gd name="connsiteY1" fmla="*/ 210378 h 990208"/>
                <a:gd name="connsiteX2" fmla="*/ 428197 w 743938"/>
                <a:gd name="connsiteY2" fmla="*/ 225151 h 990208"/>
                <a:gd name="connsiteX3" fmla="*/ 425242 w 743938"/>
                <a:gd name="connsiteY3" fmla="*/ 226317 h 990208"/>
                <a:gd name="connsiteX4" fmla="*/ 424977 w 743938"/>
                <a:gd name="connsiteY4" fmla="*/ 236214 h 990208"/>
                <a:gd name="connsiteX5" fmla="*/ 438505 w 743938"/>
                <a:gd name="connsiteY5" fmla="*/ 224528 h 990208"/>
                <a:gd name="connsiteX6" fmla="*/ 443182 w 743938"/>
                <a:gd name="connsiteY6" fmla="*/ 216221 h 990208"/>
                <a:gd name="connsiteX7" fmla="*/ 457757 w 743938"/>
                <a:gd name="connsiteY7" fmla="*/ 205369 h 990208"/>
                <a:gd name="connsiteX8" fmla="*/ 463864 w 743938"/>
                <a:gd name="connsiteY8" fmla="*/ 197526 h 990208"/>
                <a:gd name="connsiteX9" fmla="*/ 470940 w 743938"/>
                <a:gd name="connsiteY9" fmla="*/ 154054 h 990208"/>
                <a:gd name="connsiteX10" fmla="*/ 478890 w 743938"/>
                <a:gd name="connsiteY10" fmla="*/ 149244 h 990208"/>
                <a:gd name="connsiteX11" fmla="*/ 486508 w 743938"/>
                <a:gd name="connsiteY11" fmla="*/ 148409 h 990208"/>
                <a:gd name="connsiteX12" fmla="*/ 497982 w 743938"/>
                <a:gd name="connsiteY12" fmla="*/ 142089 h 990208"/>
                <a:gd name="connsiteX13" fmla="*/ 502447 w 743938"/>
                <a:gd name="connsiteY13" fmla="*/ 141202 h 990208"/>
                <a:gd name="connsiteX14" fmla="*/ 505601 w 743938"/>
                <a:gd name="connsiteY14" fmla="*/ 142023 h 990208"/>
                <a:gd name="connsiteX15" fmla="*/ 506157 w 743938"/>
                <a:gd name="connsiteY15" fmla="*/ 153219 h 990208"/>
                <a:gd name="connsiteX16" fmla="*/ 504832 w 743938"/>
                <a:gd name="connsiteY16" fmla="*/ 156319 h 990208"/>
                <a:gd name="connsiteX17" fmla="*/ 495081 w 743938"/>
                <a:gd name="connsiteY17" fmla="*/ 169158 h 990208"/>
                <a:gd name="connsiteX18" fmla="*/ 473033 w 743938"/>
                <a:gd name="connsiteY18" fmla="*/ 181189 h 990208"/>
                <a:gd name="connsiteX19" fmla="*/ 472821 w 743938"/>
                <a:gd name="connsiteY19" fmla="*/ 186131 h 990208"/>
                <a:gd name="connsiteX20" fmla="*/ 477843 w 743938"/>
                <a:gd name="connsiteY20" fmla="*/ 186952 h 990208"/>
                <a:gd name="connsiteX21" fmla="*/ 480930 w 743938"/>
                <a:gd name="connsiteY21" fmla="*/ 181388 h 990208"/>
                <a:gd name="connsiteX22" fmla="*/ 488880 w 743938"/>
                <a:gd name="connsiteY22" fmla="*/ 179254 h 990208"/>
                <a:gd name="connsiteX23" fmla="*/ 490390 w 743938"/>
                <a:gd name="connsiteY23" fmla="*/ 184965 h 990208"/>
                <a:gd name="connsiteX24" fmla="*/ 486336 w 743938"/>
                <a:gd name="connsiteY24" fmla="*/ 188463 h 990208"/>
                <a:gd name="connsiteX25" fmla="*/ 488058 w 743938"/>
                <a:gd name="connsiteY25" fmla="*/ 190530 h 990208"/>
                <a:gd name="connsiteX26" fmla="*/ 516982 w 743938"/>
                <a:gd name="connsiteY26" fmla="*/ 156386 h 990208"/>
                <a:gd name="connsiteX27" fmla="*/ 522891 w 743938"/>
                <a:gd name="connsiteY27" fmla="*/ 158651 h 990208"/>
                <a:gd name="connsiteX28" fmla="*/ 540606 w 743938"/>
                <a:gd name="connsiteY28" fmla="*/ 152265 h 990208"/>
                <a:gd name="connsiteX29" fmla="*/ 568431 w 743938"/>
                <a:gd name="connsiteY29" fmla="*/ 155220 h 990208"/>
                <a:gd name="connsiteX30" fmla="*/ 565264 w 743938"/>
                <a:gd name="connsiteY30" fmla="*/ 138658 h 990208"/>
                <a:gd name="connsiteX31" fmla="*/ 569464 w 743938"/>
                <a:gd name="connsiteY31" fmla="*/ 137081 h 990208"/>
                <a:gd name="connsiteX32" fmla="*/ 586079 w 743938"/>
                <a:gd name="connsiteY32" fmla="*/ 137624 h 990208"/>
                <a:gd name="connsiteX33" fmla="*/ 598308 w 743938"/>
                <a:gd name="connsiteY33" fmla="*/ 140274 h 990208"/>
                <a:gd name="connsiteX34" fmla="*/ 616381 w 743938"/>
                <a:gd name="connsiteY34" fmla="*/ 147495 h 990208"/>
                <a:gd name="connsiteX35" fmla="*/ 623522 w 743938"/>
                <a:gd name="connsiteY35" fmla="*/ 148250 h 990208"/>
                <a:gd name="connsiteX36" fmla="*/ 638296 w 743938"/>
                <a:gd name="connsiteY36" fmla="*/ 157724 h 990208"/>
                <a:gd name="connsiteX37" fmla="*/ 647915 w 743938"/>
                <a:gd name="connsiteY37" fmla="*/ 157936 h 990208"/>
                <a:gd name="connsiteX38" fmla="*/ 656567 w 743938"/>
                <a:gd name="connsiteY38" fmla="*/ 166866 h 990208"/>
                <a:gd name="connsiteX39" fmla="*/ 669551 w 743938"/>
                <a:gd name="connsiteY39" fmla="*/ 175929 h 990208"/>
                <a:gd name="connsiteX40" fmla="*/ 686776 w 743938"/>
                <a:gd name="connsiteY40" fmla="*/ 179904 h 990208"/>
                <a:gd name="connsiteX41" fmla="*/ 694725 w 743938"/>
                <a:gd name="connsiteY41" fmla="*/ 178579 h 990208"/>
                <a:gd name="connsiteX42" fmla="*/ 698568 w 743938"/>
                <a:gd name="connsiteY42" fmla="*/ 183878 h 990208"/>
                <a:gd name="connsiteX43" fmla="*/ 700900 w 743938"/>
                <a:gd name="connsiteY43" fmla="*/ 184210 h 990208"/>
                <a:gd name="connsiteX44" fmla="*/ 711831 w 743938"/>
                <a:gd name="connsiteY44" fmla="*/ 183600 h 990208"/>
                <a:gd name="connsiteX45" fmla="*/ 728724 w 743938"/>
                <a:gd name="connsiteY45" fmla="*/ 188132 h 990208"/>
                <a:gd name="connsiteX46" fmla="*/ 730513 w 743938"/>
                <a:gd name="connsiteY46" fmla="*/ 181944 h 990208"/>
                <a:gd name="connsiteX47" fmla="*/ 725902 w 743938"/>
                <a:gd name="connsiteY47" fmla="*/ 178724 h 990208"/>
                <a:gd name="connsiteX48" fmla="*/ 737376 w 743938"/>
                <a:gd name="connsiteY48" fmla="*/ 176075 h 990208"/>
                <a:gd name="connsiteX49" fmla="*/ 741351 w 743938"/>
                <a:gd name="connsiteY49" fmla="*/ 176830 h 990208"/>
                <a:gd name="connsiteX50" fmla="*/ 740728 w 743938"/>
                <a:gd name="connsiteY50" fmla="*/ 179705 h 990208"/>
                <a:gd name="connsiteX51" fmla="*/ 740728 w 743938"/>
                <a:gd name="connsiteY51" fmla="*/ 179705 h 990208"/>
                <a:gd name="connsiteX52" fmla="*/ 737575 w 743938"/>
                <a:gd name="connsiteY52" fmla="*/ 189536 h 990208"/>
                <a:gd name="connsiteX53" fmla="*/ 739151 w 743938"/>
                <a:gd name="connsiteY53" fmla="*/ 194478 h 990208"/>
                <a:gd name="connsiteX54" fmla="*/ 743484 w 743938"/>
                <a:gd name="connsiteY54" fmla="*/ 198188 h 990208"/>
                <a:gd name="connsiteX55" fmla="*/ 740834 w 743938"/>
                <a:gd name="connsiteY55" fmla="*/ 208695 h 990208"/>
                <a:gd name="connsiteX56" fmla="*/ 728538 w 743938"/>
                <a:gd name="connsiteY56" fmla="*/ 224290 h 990208"/>
                <a:gd name="connsiteX57" fmla="*/ 700158 w 743938"/>
                <a:gd name="connsiteY57" fmla="*/ 251571 h 990208"/>
                <a:gd name="connsiteX58" fmla="*/ 677355 w 743938"/>
                <a:gd name="connsiteY58" fmla="*/ 254724 h 990208"/>
                <a:gd name="connsiteX59" fmla="*/ 671857 w 743938"/>
                <a:gd name="connsiteY59" fmla="*/ 253624 h 990208"/>
                <a:gd name="connsiteX60" fmla="*/ 651797 w 743938"/>
                <a:gd name="connsiteY60" fmla="*/ 276983 h 990208"/>
                <a:gd name="connsiteX61" fmla="*/ 652075 w 743938"/>
                <a:gd name="connsiteY61" fmla="*/ 289345 h 990208"/>
                <a:gd name="connsiteX62" fmla="*/ 646033 w 743938"/>
                <a:gd name="connsiteY62" fmla="*/ 301919 h 990208"/>
                <a:gd name="connsiteX63" fmla="*/ 633049 w 743938"/>
                <a:gd name="connsiteY63" fmla="*/ 314626 h 990208"/>
                <a:gd name="connsiteX64" fmla="*/ 627405 w 743938"/>
                <a:gd name="connsiteY64" fmla="*/ 328233 h 990208"/>
                <a:gd name="connsiteX65" fmla="*/ 623019 w 743938"/>
                <a:gd name="connsiteY65" fmla="*/ 329399 h 990208"/>
                <a:gd name="connsiteX66" fmla="*/ 617719 w 743938"/>
                <a:gd name="connsiteY66" fmla="*/ 336620 h 990208"/>
                <a:gd name="connsiteX67" fmla="*/ 620196 w 743938"/>
                <a:gd name="connsiteY67" fmla="*/ 349869 h 990208"/>
                <a:gd name="connsiteX68" fmla="*/ 628650 w 743938"/>
                <a:gd name="connsiteY68" fmla="*/ 355567 h 990208"/>
                <a:gd name="connsiteX69" fmla="*/ 631300 w 743938"/>
                <a:gd name="connsiteY69" fmla="*/ 364365 h 990208"/>
                <a:gd name="connsiteX70" fmla="*/ 629379 w 743938"/>
                <a:gd name="connsiteY70" fmla="*/ 374395 h 990208"/>
                <a:gd name="connsiteX71" fmla="*/ 621548 w 743938"/>
                <a:gd name="connsiteY71" fmla="*/ 394110 h 990208"/>
                <a:gd name="connsiteX72" fmla="*/ 632399 w 743938"/>
                <a:gd name="connsiteY72" fmla="*/ 413415 h 990208"/>
                <a:gd name="connsiteX73" fmla="*/ 636176 w 743938"/>
                <a:gd name="connsiteY73" fmla="*/ 433885 h 990208"/>
                <a:gd name="connsiteX74" fmla="*/ 635420 w 743938"/>
                <a:gd name="connsiteY74" fmla="*/ 450580 h 990208"/>
                <a:gd name="connsiteX75" fmla="*/ 633976 w 743938"/>
                <a:gd name="connsiteY75" fmla="*/ 454356 h 990208"/>
                <a:gd name="connsiteX76" fmla="*/ 605808 w 743938"/>
                <a:gd name="connsiteY76" fmla="*/ 484724 h 990208"/>
                <a:gd name="connsiteX77" fmla="*/ 604641 w 743938"/>
                <a:gd name="connsiteY77" fmla="*/ 501763 h 990208"/>
                <a:gd name="connsiteX78" fmla="*/ 605463 w 743938"/>
                <a:gd name="connsiteY78" fmla="*/ 516258 h 990208"/>
                <a:gd name="connsiteX79" fmla="*/ 608974 w 743938"/>
                <a:gd name="connsiteY79" fmla="*/ 532051 h 990208"/>
                <a:gd name="connsiteX80" fmla="*/ 620952 w 743938"/>
                <a:gd name="connsiteY80" fmla="*/ 545977 h 990208"/>
                <a:gd name="connsiteX81" fmla="*/ 632002 w 743938"/>
                <a:gd name="connsiteY81" fmla="*/ 552231 h 990208"/>
                <a:gd name="connsiteX82" fmla="*/ 633181 w 743938"/>
                <a:gd name="connsiteY82" fmla="*/ 555662 h 990208"/>
                <a:gd name="connsiteX83" fmla="*/ 634069 w 743938"/>
                <a:gd name="connsiteY83" fmla="*/ 561426 h 990208"/>
                <a:gd name="connsiteX84" fmla="*/ 631419 w 743938"/>
                <a:gd name="connsiteY84" fmla="*/ 576544 h 990208"/>
                <a:gd name="connsiteX85" fmla="*/ 629418 w 743938"/>
                <a:gd name="connsiteY85" fmla="*/ 579565 h 990208"/>
                <a:gd name="connsiteX86" fmla="*/ 628597 w 743938"/>
                <a:gd name="connsiteY86" fmla="*/ 587885 h 990208"/>
                <a:gd name="connsiteX87" fmla="*/ 625165 w 743938"/>
                <a:gd name="connsiteY87" fmla="*/ 597915 h 990208"/>
                <a:gd name="connsiteX88" fmla="*/ 616858 w 743938"/>
                <a:gd name="connsiteY88" fmla="*/ 606912 h 990208"/>
                <a:gd name="connsiteX89" fmla="*/ 601117 w 743938"/>
                <a:gd name="connsiteY89" fmla="*/ 608899 h 990208"/>
                <a:gd name="connsiteX90" fmla="*/ 596652 w 743938"/>
                <a:gd name="connsiteY90" fmla="*/ 606978 h 990208"/>
                <a:gd name="connsiteX91" fmla="*/ 590955 w 743938"/>
                <a:gd name="connsiteY91" fmla="*/ 607256 h 990208"/>
                <a:gd name="connsiteX92" fmla="*/ 574260 w 743938"/>
                <a:gd name="connsiteY92" fmla="*/ 613166 h 990208"/>
                <a:gd name="connsiteX93" fmla="*/ 563819 w 743938"/>
                <a:gd name="connsiteY93" fmla="*/ 613921 h 990208"/>
                <a:gd name="connsiteX94" fmla="*/ 546595 w 743938"/>
                <a:gd name="connsiteY94" fmla="*/ 601413 h 990208"/>
                <a:gd name="connsiteX95" fmla="*/ 539652 w 743938"/>
                <a:gd name="connsiteY95" fmla="*/ 599969 h 990208"/>
                <a:gd name="connsiteX96" fmla="*/ 529622 w 743938"/>
                <a:gd name="connsiteY96" fmla="*/ 601294 h 990208"/>
                <a:gd name="connsiteX97" fmla="*/ 522680 w 743938"/>
                <a:gd name="connsiteY97" fmla="*/ 605415 h 990208"/>
                <a:gd name="connsiteX98" fmla="*/ 514995 w 743938"/>
                <a:gd name="connsiteY98" fmla="*/ 607190 h 990208"/>
                <a:gd name="connsiteX99" fmla="*/ 513405 w 743938"/>
                <a:gd name="connsiteY99" fmla="*/ 605136 h 990208"/>
                <a:gd name="connsiteX100" fmla="*/ 507641 w 743938"/>
                <a:gd name="connsiteY100" fmla="*/ 606779 h 990208"/>
                <a:gd name="connsiteX101" fmla="*/ 504209 w 743938"/>
                <a:gd name="connsiteY101" fmla="*/ 608290 h 990208"/>
                <a:gd name="connsiteX102" fmla="*/ 491159 w 743938"/>
                <a:gd name="connsiteY102" fmla="*/ 621420 h 990208"/>
                <a:gd name="connsiteX103" fmla="*/ 491225 w 743938"/>
                <a:gd name="connsiteY103" fmla="*/ 624573 h 990208"/>
                <a:gd name="connsiteX104" fmla="*/ 486892 w 743938"/>
                <a:gd name="connsiteY104" fmla="*/ 630549 h 990208"/>
                <a:gd name="connsiteX105" fmla="*/ 473086 w 743938"/>
                <a:gd name="connsiteY105" fmla="*/ 644289 h 990208"/>
                <a:gd name="connsiteX106" fmla="*/ 457014 w 743938"/>
                <a:gd name="connsiteY106" fmla="*/ 650543 h 990208"/>
                <a:gd name="connsiteX107" fmla="*/ 437299 w 743938"/>
                <a:gd name="connsiteY107" fmla="*/ 668125 h 990208"/>
                <a:gd name="connsiteX108" fmla="*/ 428157 w 743938"/>
                <a:gd name="connsiteY108" fmla="*/ 671768 h 990208"/>
                <a:gd name="connsiteX109" fmla="*/ 420949 w 743938"/>
                <a:gd name="connsiteY109" fmla="*/ 672047 h 990208"/>
                <a:gd name="connsiteX110" fmla="*/ 409263 w 743938"/>
                <a:gd name="connsiteY110" fmla="*/ 682554 h 990208"/>
                <a:gd name="connsiteX111" fmla="*/ 401843 w 743938"/>
                <a:gd name="connsiteY111" fmla="*/ 685031 h 990208"/>
                <a:gd name="connsiteX112" fmla="*/ 383917 w 743938"/>
                <a:gd name="connsiteY112" fmla="*/ 687231 h 990208"/>
                <a:gd name="connsiteX113" fmla="*/ 365234 w 743938"/>
                <a:gd name="connsiteY113" fmla="*/ 692451 h 990208"/>
                <a:gd name="connsiteX114" fmla="*/ 350660 w 743938"/>
                <a:gd name="connsiteY114" fmla="*/ 705847 h 990208"/>
                <a:gd name="connsiteX115" fmla="*/ 343916 w 743938"/>
                <a:gd name="connsiteY115" fmla="*/ 726251 h 990208"/>
                <a:gd name="connsiteX116" fmla="*/ 341266 w 743938"/>
                <a:gd name="connsiteY116" fmla="*/ 746655 h 990208"/>
                <a:gd name="connsiteX117" fmla="*/ 336946 w 743938"/>
                <a:gd name="connsiteY117" fmla="*/ 762555 h 990208"/>
                <a:gd name="connsiteX118" fmla="*/ 326983 w 743938"/>
                <a:gd name="connsiteY118" fmla="*/ 781383 h 990208"/>
                <a:gd name="connsiteX119" fmla="*/ 324916 w 743938"/>
                <a:gd name="connsiteY119" fmla="*/ 782893 h 990208"/>
                <a:gd name="connsiteX120" fmla="*/ 322584 w 743938"/>
                <a:gd name="connsiteY120" fmla="*/ 788524 h 990208"/>
                <a:gd name="connsiteX121" fmla="*/ 321683 w 743938"/>
                <a:gd name="connsiteY121" fmla="*/ 798965 h 990208"/>
                <a:gd name="connsiteX122" fmla="*/ 313442 w 743938"/>
                <a:gd name="connsiteY122" fmla="*/ 816004 h 990208"/>
                <a:gd name="connsiteX123" fmla="*/ 301769 w 743938"/>
                <a:gd name="connsiteY123" fmla="*/ 825623 h 990208"/>
                <a:gd name="connsiteX124" fmla="*/ 296747 w 743938"/>
                <a:gd name="connsiteY124" fmla="*/ 839363 h 990208"/>
                <a:gd name="connsiteX125" fmla="*/ 301636 w 743938"/>
                <a:gd name="connsiteY125" fmla="*/ 852692 h 990208"/>
                <a:gd name="connsiteX126" fmla="*/ 304856 w 743938"/>
                <a:gd name="connsiteY126" fmla="*/ 874540 h 990208"/>
                <a:gd name="connsiteX127" fmla="*/ 316781 w 743938"/>
                <a:gd name="connsiteY127" fmla="*/ 895554 h 990208"/>
                <a:gd name="connsiteX128" fmla="*/ 316502 w 743938"/>
                <a:gd name="connsiteY128" fmla="*/ 899132 h 990208"/>
                <a:gd name="connsiteX129" fmla="*/ 311282 w 743938"/>
                <a:gd name="connsiteY129" fmla="*/ 908751 h 990208"/>
                <a:gd name="connsiteX130" fmla="*/ 310395 w 743938"/>
                <a:gd name="connsiteY130" fmla="*/ 952475 h 990208"/>
                <a:gd name="connsiteX131" fmla="*/ 302445 w 743938"/>
                <a:gd name="connsiteY131" fmla="*/ 969315 h 990208"/>
                <a:gd name="connsiteX132" fmla="*/ 300656 w 743938"/>
                <a:gd name="connsiteY132" fmla="*/ 976589 h 990208"/>
                <a:gd name="connsiteX133" fmla="*/ 300311 w 743938"/>
                <a:gd name="connsiteY133" fmla="*/ 989838 h 990208"/>
                <a:gd name="connsiteX134" fmla="*/ 300311 w 743938"/>
                <a:gd name="connsiteY134" fmla="*/ 989838 h 990208"/>
                <a:gd name="connsiteX135" fmla="*/ 291514 w 743938"/>
                <a:gd name="connsiteY135" fmla="*/ 985294 h 990208"/>
                <a:gd name="connsiteX136" fmla="*/ 287327 w 743938"/>
                <a:gd name="connsiteY136" fmla="*/ 979663 h 990208"/>
                <a:gd name="connsiteX137" fmla="*/ 281696 w 743938"/>
                <a:gd name="connsiteY137" fmla="*/ 976576 h 990208"/>
                <a:gd name="connsiteX138" fmla="*/ 274899 w 743938"/>
                <a:gd name="connsiteY138" fmla="*/ 974588 h 990208"/>
                <a:gd name="connsiteX139" fmla="*/ 262669 w 743938"/>
                <a:gd name="connsiteY139" fmla="*/ 975913 h 990208"/>
                <a:gd name="connsiteX140" fmla="*/ 257793 w 743938"/>
                <a:gd name="connsiteY140" fmla="*/ 974681 h 990208"/>
                <a:gd name="connsiteX141" fmla="*/ 248519 w 743938"/>
                <a:gd name="connsiteY141" fmla="*/ 960941 h 990208"/>
                <a:gd name="connsiteX142" fmla="*/ 241708 w 743938"/>
                <a:gd name="connsiteY142" fmla="*/ 941292 h 990208"/>
                <a:gd name="connsiteX143" fmla="*/ 227134 w 743938"/>
                <a:gd name="connsiteY143" fmla="*/ 930162 h 990208"/>
                <a:gd name="connsiteX144" fmla="*/ 226167 w 743938"/>
                <a:gd name="connsiteY144" fmla="*/ 918834 h 990208"/>
                <a:gd name="connsiteX145" fmla="*/ 237442 w 743938"/>
                <a:gd name="connsiteY145" fmla="*/ 906392 h 990208"/>
                <a:gd name="connsiteX146" fmla="*/ 236885 w 743938"/>
                <a:gd name="connsiteY146" fmla="*/ 902749 h 990208"/>
                <a:gd name="connsiteX147" fmla="*/ 210241 w 743938"/>
                <a:gd name="connsiteY147" fmla="*/ 889353 h 990208"/>
                <a:gd name="connsiteX148" fmla="*/ 205974 w 743938"/>
                <a:gd name="connsiteY148" fmla="*/ 882146 h 990208"/>
                <a:gd name="connsiteX149" fmla="*/ 205564 w 743938"/>
                <a:gd name="connsiteY149" fmla="*/ 870738 h 990208"/>
                <a:gd name="connsiteX150" fmla="*/ 200410 w 743938"/>
                <a:gd name="connsiteY150" fmla="*/ 859820 h 990208"/>
                <a:gd name="connsiteX151" fmla="*/ 193957 w 743938"/>
                <a:gd name="connsiteY151" fmla="*/ 855077 h 990208"/>
                <a:gd name="connsiteX152" fmla="*/ 179660 w 743938"/>
                <a:gd name="connsiteY152" fmla="*/ 853155 h 990208"/>
                <a:gd name="connsiteX153" fmla="*/ 178336 w 743938"/>
                <a:gd name="connsiteY153" fmla="*/ 850267 h 990208"/>
                <a:gd name="connsiteX154" fmla="*/ 180111 w 743938"/>
                <a:gd name="connsiteY154" fmla="*/ 845391 h 990208"/>
                <a:gd name="connsiteX155" fmla="*/ 198183 w 743938"/>
                <a:gd name="connsiteY155" fmla="*/ 827942 h 990208"/>
                <a:gd name="connsiteX156" fmla="*/ 195640 w 743938"/>
                <a:gd name="connsiteY156" fmla="*/ 818945 h 990208"/>
                <a:gd name="connsiteX157" fmla="*/ 200661 w 743938"/>
                <a:gd name="connsiteY157" fmla="*/ 800528 h 990208"/>
                <a:gd name="connsiteX158" fmla="*/ 205391 w 743938"/>
                <a:gd name="connsiteY158" fmla="*/ 790710 h 990208"/>
                <a:gd name="connsiteX159" fmla="*/ 209366 w 743938"/>
                <a:gd name="connsiteY159" fmla="*/ 786934 h 990208"/>
                <a:gd name="connsiteX160" fmla="*/ 218641 w 743938"/>
                <a:gd name="connsiteY160" fmla="*/ 783224 h 990208"/>
                <a:gd name="connsiteX161" fmla="*/ 241920 w 743938"/>
                <a:gd name="connsiteY161" fmla="*/ 780813 h 990208"/>
                <a:gd name="connsiteX162" fmla="*/ 239270 w 743938"/>
                <a:gd name="connsiteY162" fmla="*/ 771538 h 990208"/>
                <a:gd name="connsiteX163" fmla="*/ 243669 w 743938"/>
                <a:gd name="connsiteY163" fmla="*/ 749199 h 990208"/>
                <a:gd name="connsiteX164" fmla="*/ 243126 w 743938"/>
                <a:gd name="connsiteY164" fmla="*/ 737116 h 990208"/>
                <a:gd name="connsiteX165" fmla="*/ 230751 w 743938"/>
                <a:gd name="connsiteY165" fmla="*/ 728808 h 990208"/>
                <a:gd name="connsiteX166" fmla="*/ 201417 w 743938"/>
                <a:gd name="connsiteY166" fmla="*/ 735261 h 990208"/>
                <a:gd name="connsiteX167" fmla="*/ 186656 w 743938"/>
                <a:gd name="connsiteY167" fmla="*/ 744535 h 990208"/>
                <a:gd name="connsiteX168" fmla="*/ 171062 w 743938"/>
                <a:gd name="connsiteY168" fmla="*/ 723786 h 990208"/>
                <a:gd name="connsiteX169" fmla="*/ 164808 w 743938"/>
                <a:gd name="connsiteY169" fmla="*/ 717943 h 990208"/>
                <a:gd name="connsiteX170" fmla="*/ 144191 w 743938"/>
                <a:gd name="connsiteY170" fmla="*/ 689430 h 990208"/>
                <a:gd name="connsiteX171" fmla="*/ 138150 w 743938"/>
                <a:gd name="connsiteY171" fmla="*/ 689921 h 990208"/>
                <a:gd name="connsiteX172" fmla="*/ 132386 w 743938"/>
                <a:gd name="connsiteY172" fmla="*/ 680023 h 990208"/>
                <a:gd name="connsiteX173" fmla="*/ 136573 w 743938"/>
                <a:gd name="connsiteY173" fmla="*/ 671848 h 990208"/>
                <a:gd name="connsiteX174" fmla="*/ 135818 w 743938"/>
                <a:gd name="connsiteY174" fmla="*/ 665806 h 990208"/>
                <a:gd name="connsiteX175" fmla="*/ 134095 w 743938"/>
                <a:gd name="connsiteY175" fmla="*/ 663474 h 990208"/>
                <a:gd name="connsiteX176" fmla="*/ 124688 w 743938"/>
                <a:gd name="connsiteY176" fmla="*/ 661818 h 990208"/>
                <a:gd name="connsiteX177" fmla="*/ 121800 w 743938"/>
                <a:gd name="connsiteY177" fmla="*/ 663673 h 990208"/>
                <a:gd name="connsiteX178" fmla="*/ 108550 w 743938"/>
                <a:gd name="connsiteY178" fmla="*/ 654544 h 990208"/>
                <a:gd name="connsiteX179" fmla="*/ 109782 w 743938"/>
                <a:gd name="connsiteY179" fmla="*/ 649655 h 990208"/>
                <a:gd name="connsiteX180" fmla="*/ 121866 w 743938"/>
                <a:gd name="connsiteY180" fmla="*/ 645124 h 990208"/>
                <a:gd name="connsiteX181" fmla="*/ 133896 w 743938"/>
                <a:gd name="connsiteY181" fmla="*/ 631119 h 990208"/>
                <a:gd name="connsiteX182" fmla="*/ 135606 w 743938"/>
                <a:gd name="connsiteY182" fmla="*/ 620188 h 990208"/>
                <a:gd name="connsiteX183" fmla="*/ 133684 w 743938"/>
                <a:gd name="connsiteY183" fmla="*/ 613324 h 990208"/>
                <a:gd name="connsiteX184" fmla="*/ 135818 w 743938"/>
                <a:gd name="connsiteY184" fmla="*/ 597107 h 990208"/>
                <a:gd name="connsiteX185" fmla="*/ 147981 w 743938"/>
                <a:gd name="connsiteY185" fmla="*/ 554788 h 990208"/>
                <a:gd name="connsiteX186" fmla="*/ 147981 w 743938"/>
                <a:gd name="connsiteY186" fmla="*/ 551833 h 990208"/>
                <a:gd name="connsiteX187" fmla="*/ 143304 w 743938"/>
                <a:gd name="connsiteY187" fmla="*/ 544003 h 990208"/>
                <a:gd name="connsiteX188" fmla="*/ 141727 w 743938"/>
                <a:gd name="connsiteY188" fmla="*/ 536583 h 990208"/>
                <a:gd name="connsiteX189" fmla="*/ 143171 w 743938"/>
                <a:gd name="connsiteY189" fmla="*/ 511038 h 990208"/>
                <a:gd name="connsiteX190" fmla="*/ 138772 w 743938"/>
                <a:gd name="connsiteY190" fmla="*/ 500729 h 990208"/>
                <a:gd name="connsiteX191" fmla="*/ 135539 w 743938"/>
                <a:gd name="connsiteY191" fmla="*/ 476748 h 990208"/>
                <a:gd name="connsiteX192" fmla="*/ 129776 w 743938"/>
                <a:gd name="connsiteY192" fmla="*/ 469672 h 990208"/>
                <a:gd name="connsiteX193" fmla="*/ 106417 w 743938"/>
                <a:gd name="connsiteY193" fmla="*/ 459788 h 990208"/>
                <a:gd name="connsiteX194" fmla="*/ 98030 w 743938"/>
                <a:gd name="connsiteY194" fmla="*/ 459642 h 990208"/>
                <a:gd name="connsiteX195" fmla="*/ 96108 w 743938"/>
                <a:gd name="connsiteY195" fmla="*/ 457443 h 990208"/>
                <a:gd name="connsiteX196" fmla="*/ 95565 w 743938"/>
                <a:gd name="connsiteY196" fmla="*/ 450368 h 990208"/>
                <a:gd name="connsiteX197" fmla="*/ 91511 w 743938"/>
                <a:gd name="connsiteY197" fmla="*/ 445638 h 990208"/>
                <a:gd name="connsiteX198" fmla="*/ 79586 w 743938"/>
                <a:gd name="connsiteY198" fmla="*/ 443637 h 990208"/>
                <a:gd name="connsiteX199" fmla="*/ 72961 w 743938"/>
                <a:gd name="connsiteY199" fmla="*/ 447214 h 990208"/>
                <a:gd name="connsiteX200" fmla="*/ 63342 w 743938"/>
                <a:gd name="connsiteY200" fmla="*/ 446592 h 990208"/>
                <a:gd name="connsiteX201" fmla="*/ 44250 w 743938"/>
                <a:gd name="connsiteY201" fmla="*/ 436217 h 990208"/>
                <a:gd name="connsiteX202" fmla="*/ 38340 w 743938"/>
                <a:gd name="connsiteY202" fmla="*/ 435806 h 990208"/>
                <a:gd name="connsiteX203" fmla="*/ 24879 w 743938"/>
                <a:gd name="connsiteY203" fmla="*/ 439450 h 990208"/>
                <a:gd name="connsiteX204" fmla="*/ 6873 w 743938"/>
                <a:gd name="connsiteY204" fmla="*/ 452156 h 990208"/>
                <a:gd name="connsiteX205" fmla="*/ 3229 w 743938"/>
                <a:gd name="connsiteY205" fmla="*/ 456555 h 990208"/>
                <a:gd name="connsiteX206" fmla="*/ 3229 w 743938"/>
                <a:gd name="connsiteY206" fmla="*/ 456555 h 990208"/>
                <a:gd name="connsiteX207" fmla="*/ -455 w 743938"/>
                <a:gd name="connsiteY207" fmla="*/ 455880 h 990208"/>
                <a:gd name="connsiteX208" fmla="*/ 100600 w 743938"/>
                <a:gd name="connsiteY208" fmla="*/ 374607 h 990208"/>
                <a:gd name="connsiteX209" fmla="*/ 116751 w 743938"/>
                <a:gd name="connsiteY209" fmla="*/ 376183 h 990208"/>
                <a:gd name="connsiteX210" fmla="*/ 124781 w 743938"/>
                <a:gd name="connsiteY210" fmla="*/ 369863 h 990208"/>
                <a:gd name="connsiteX211" fmla="*/ 135380 w 743938"/>
                <a:gd name="connsiteY211" fmla="*/ 354957 h 990208"/>
                <a:gd name="connsiteX212" fmla="*/ 138335 w 743938"/>
                <a:gd name="connsiteY212" fmla="*/ 347008 h 990208"/>
                <a:gd name="connsiteX213" fmla="*/ 148935 w 743938"/>
                <a:gd name="connsiteY213" fmla="*/ 338965 h 990208"/>
                <a:gd name="connsiteX214" fmla="*/ 153188 w 743938"/>
                <a:gd name="connsiteY214" fmla="*/ 319183 h 990208"/>
                <a:gd name="connsiteX215" fmla="*/ 160886 w 743938"/>
                <a:gd name="connsiteY215" fmla="*/ 316017 h 990208"/>
                <a:gd name="connsiteX216" fmla="*/ 177647 w 743938"/>
                <a:gd name="connsiteY216" fmla="*/ 300117 h 990208"/>
                <a:gd name="connsiteX217" fmla="*/ 180866 w 743938"/>
                <a:gd name="connsiteY217" fmla="*/ 291797 h 990208"/>
                <a:gd name="connsiteX218" fmla="*/ 182867 w 743938"/>
                <a:gd name="connsiteY218" fmla="*/ 278746 h 990208"/>
                <a:gd name="connsiteX219" fmla="*/ 193851 w 743938"/>
                <a:gd name="connsiteY219" fmla="*/ 246523 h 990208"/>
                <a:gd name="connsiteX220" fmla="*/ 207326 w 743938"/>
                <a:gd name="connsiteY220" fmla="*/ 235923 h 990208"/>
                <a:gd name="connsiteX221" fmla="*/ 217488 w 743938"/>
                <a:gd name="connsiteY221" fmla="*/ 223826 h 990208"/>
                <a:gd name="connsiteX222" fmla="*/ 223186 w 743938"/>
                <a:gd name="connsiteY222" fmla="*/ 213876 h 990208"/>
                <a:gd name="connsiteX223" fmla="*/ 226352 w 743938"/>
                <a:gd name="connsiteY223" fmla="*/ 205078 h 990208"/>
                <a:gd name="connsiteX224" fmla="*/ 225107 w 743938"/>
                <a:gd name="connsiteY224" fmla="*/ 192570 h 990208"/>
                <a:gd name="connsiteX225" fmla="*/ 230539 w 743938"/>
                <a:gd name="connsiteY225" fmla="*/ 187005 h 990208"/>
                <a:gd name="connsiteX226" fmla="*/ 223397 w 743938"/>
                <a:gd name="connsiteY226" fmla="*/ 176154 h 990208"/>
                <a:gd name="connsiteX227" fmla="*/ 248678 w 743938"/>
                <a:gd name="connsiteY227" fmla="*/ 154955 h 990208"/>
                <a:gd name="connsiteX228" fmla="*/ 247777 w 743938"/>
                <a:gd name="connsiteY228" fmla="*/ 143692 h 990208"/>
                <a:gd name="connsiteX229" fmla="*/ 251222 w 743938"/>
                <a:gd name="connsiteY229" fmla="*/ 127342 h 990208"/>
                <a:gd name="connsiteX230" fmla="*/ 263146 w 743938"/>
                <a:gd name="connsiteY230" fmla="*/ 116557 h 990208"/>
                <a:gd name="connsiteX231" fmla="*/ 265611 w 743938"/>
                <a:gd name="connsiteY231" fmla="*/ 111681 h 990208"/>
                <a:gd name="connsiteX232" fmla="*/ 271798 w 743938"/>
                <a:gd name="connsiteY232" fmla="*/ 90933 h 990208"/>
                <a:gd name="connsiteX233" fmla="*/ 272355 w 743938"/>
                <a:gd name="connsiteY233" fmla="*/ 79869 h 990208"/>
                <a:gd name="connsiteX234" fmla="*/ 269400 w 743938"/>
                <a:gd name="connsiteY234" fmla="*/ 76226 h 990208"/>
                <a:gd name="connsiteX235" fmla="*/ 262590 w 743938"/>
                <a:gd name="connsiteY235" fmla="*/ 77325 h 990208"/>
                <a:gd name="connsiteX236" fmla="*/ 260735 w 743938"/>
                <a:gd name="connsiteY236" fmla="*/ 73960 h 990208"/>
                <a:gd name="connsiteX237" fmla="*/ 261079 w 743938"/>
                <a:gd name="connsiteY237" fmla="*/ 69707 h 990208"/>
                <a:gd name="connsiteX238" fmla="*/ 268910 w 743938"/>
                <a:gd name="connsiteY238" fmla="*/ 68673 h 990208"/>
                <a:gd name="connsiteX239" fmla="*/ 272885 w 743938"/>
                <a:gd name="connsiteY239" fmla="*/ 63585 h 990208"/>
                <a:gd name="connsiteX240" fmla="*/ 277761 w 743938"/>
                <a:gd name="connsiteY240" fmla="*/ 33429 h 990208"/>
                <a:gd name="connsiteX241" fmla="*/ 276661 w 743938"/>
                <a:gd name="connsiteY241" fmla="*/ 23956 h 990208"/>
                <a:gd name="connsiteX242" fmla="*/ 279894 w 743938"/>
                <a:gd name="connsiteY242" fmla="*/ 16881 h 990208"/>
                <a:gd name="connsiteX243" fmla="*/ 285194 w 743938"/>
                <a:gd name="connsiteY243" fmla="*/ 13780 h 990208"/>
                <a:gd name="connsiteX244" fmla="*/ 289712 w 743938"/>
                <a:gd name="connsiteY244" fmla="*/ 13780 h 990208"/>
                <a:gd name="connsiteX245" fmla="*/ 291355 w 743938"/>
                <a:gd name="connsiteY245" fmla="*/ 12137 h 990208"/>
                <a:gd name="connsiteX246" fmla="*/ 290944 w 743938"/>
                <a:gd name="connsiteY246" fmla="*/ 8427 h 990208"/>
                <a:gd name="connsiteX247" fmla="*/ 293276 w 743938"/>
                <a:gd name="connsiteY247" fmla="*/ 3273 h 990208"/>
                <a:gd name="connsiteX248" fmla="*/ 297251 w 743938"/>
                <a:gd name="connsiteY248" fmla="*/ -370 h 990208"/>
                <a:gd name="connsiteX249" fmla="*/ 306459 w 743938"/>
                <a:gd name="connsiteY249" fmla="*/ 6360 h 990208"/>
                <a:gd name="connsiteX250" fmla="*/ 309546 w 743938"/>
                <a:gd name="connsiteY250" fmla="*/ 19001 h 990208"/>
                <a:gd name="connsiteX251" fmla="*/ 317721 w 743938"/>
                <a:gd name="connsiteY251" fmla="*/ 19835 h 990208"/>
                <a:gd name="connsiteX252" fmla="*/ 323021 w 743938"/>
                <a:gd name="connsiteY252" fmla="*/ 10481 h 990208"/>
                <a:gd name="connsiteX253" fmla="*/ 327208 w 743938"/>
                <a:gd name="connsiteY253" fmla="*/ 30620 h 990208"/>
                <a:gd name="connsiteX254" fmla="*/ 334018 w 743938"/>
                <a:gd name="connsiteY254" fmla="*/ 30885 h 990208"/>
                <a:gd name="connsiteX255" fmla="*/ 336006 w 743938"/>
                <a:gd name="connsiteY255" fmla="*/ 27520 h 990208"/>
                <a:gd name="connsiteX256" fmla="*/ 336483 w 743938"/>
                <a:gd name="connsiteY256" fmla="*/ 21067 h 990208"/>
                <a:gd name="connsiteX257" fmla="*/ 342326 w 743938"/>
                <a:gd name="connsiteY257" fmla="*/ 20789 h 990208"/>
                <a:gd name="connsiteX258" fmla="*/ 353933 w 743938"/>
                <a:gd name="connsiteY258" fmla="*/ 24433 h 990208"/>
                <a:gd name="connsiteX259" fmla="*/ 357285 w 743938"/>
                <a:gd name="connsiteY259" fmla="*/ 29242 h 990208"/>
                <a:gd name="connsiteX260" fmla="*/ 347454 w 743938"/>
                <a:gd name="connsiteY260" fmla="*/ 40915 h 990208"/>
                <a:gd name="connsiteX261" fmla="*/ 352064 w 743938"/>
                <a:gd name="connsiteY261" fmla="*/ 45725 h 990208"/>
                <a:gd name="connsiteX262" fmla="*/ 352197 w 743938"/>
                <a:gd name="connsiteY262" fmla="*/ 49501 h 990208"/>
                <a:gd name="connsiteX263" fmla="*/ 360504 w 743938"/>
                <a:gd name="connsiteY263" fmla="*/ 35496 h 990208"/>
                <a:gd name="connsiteX264" fmla="*/ 363870 w 743938"/>
                <a:gd name="connsiteY264" fmla="*/ 24897 h 990208"/>
                <a:gd name="connsiteX265" fmla="*/ 366970 w 743938"/>
                <a:gd name="connsiteY265" fmla="*/ 24897 h 990208"/>
                <a:gd name="connsiteX266" fmla="*/ 369713 w 743938"/>
                <a:gd name="connsiteY266" fmla="*/ 31906 h 990208"/>
                <a:gd name="connsiteX267" fmla="*/ 369713 w 743938"/>
                <a:gd name="connsiteY267" fmla="*/ 35880 h 990208"/>
                <a:gd name="connsiteX268" fmla="*/ 363737 w 743938"/>
                <a:gd name="connsiteY268" fmla="*/ 42201 h 990208"/>
                <a:gd name="connsiteX269" fmla="*/ 361882 w 743938"/>
                <a:gd name="connsiteY269" fmla="*/ 48998 h 990208"/>
                <a:gd name="connsiteX270" fmla="*/ 362425 w 743938"/>
                <a:gd name="connsiteY270" fmla="*/ 67613 h 990208"/>
                <a:gd name="connsiteX271" fmla="*/ 364214 w 743938"/>
                <a:gd name="connsiteY271" fmla="*/ 69879 h 990208"/>
                <a:gd name="connsiteX272" fmla="*/ 367447 w 743938"/>
                <a:gd name="connsiteY272" fmla="*/ 70700 h 990208"/>
                <a:gd name="connsiteX273" fmla="*/ 371422 w 743938"/>
                <a:gd name="connsiteY273" fmla="*/ 69746 h 990208"/>
                <a:gd name="connsiteX274" fmla="*/ 378047 w 743938"/>
                <a:gd name="connsiteY274" fmla="*/ 63360 h 990208"/>
                <a:gd name="connsiteX275" fmla="*/ 374827 w 743938"/>
                <a:gd name="connsiteY275" fmla="*/ 56484 h 990208"/>
                <a:gd name="connsiteX276" fmla="*/ 375781 w 743938"/>
                <a:gd name="connsiteY276" fmla="*/ 52363 h 990208"/>
                <a:gd name="connsiteX277" fmla="*/ 384857 w 743938"/>
                <a:gd name="connsiteY277" fmla="*/ 42545 h 990208"/>
                <a:gd name="connsiteX278" fmla="*/ 392065 w 743938"/>
                <a:gd name="connsiteY278" fmla="*/ 40823 h 990208"/>
                <a:gd name="connsiteX279" fmla="*/ 406706 w 743938"/>
                <a:gd name="connsiteY279" fmla="*/ 44877 h 990208"/>
                <a:gd name="connsiteX280" fmla="*/ 417001 w 743938"/>
                <a:gd name="connsiteY280" fmla="*/ 37245 h 990208"/>
                <a:gd name="connsiteX281" fmla="*/ 417345 w 743938"/>
                <a:gd name="connsiteY281" fmla="*/ 43565 h 990208"/>
                <a:gd name="connsiteX282" fmla="*/ 414867 w 743938"/>
                <a:gd name="connsiteY282" fmla="*/ 45009 h 990208"/>
                <a:gd name="connsiteX283" fmla="*/ 407117 w 743938"/>
                <a:gd name="connsiteY283" fmla="*/ 55530 h 990208"/>
                <a:gd name="connsiteX284" fmla="*/ 411171 w 743938"/>
                <a:gd name="connsiteY284" fmla="*/ 59505 h 990208"/>
                <a:gd name="connsiteX285" fmla="*/ 411846 w 743938"/>
                <a:gd name="connsiteY285" fmla="*/ 56961 h 990208"/>
                <a:gd name="connsiteX286" fmla="*/ 420432 w 743938"/>
                <a:gd name="connsiteY286" fmla="*/ 52840 h 990208"/>
                <a:gd name="connsiteX287" fmla="*/ 424407 w 743938"/>
                <a:gd name="connsiteY287" fmla="*/ 58272 h 990208"/>
                <a:gd name="connsiteX288" fmla="*/ 423453 w 743938"/>
                <a:gd name="connsiteY288" fmla="*/ 66580 h 990208"/>
                <a:gd name="connsiteX289" fmla="*/ 434649 w 743938"/>
                <a:gd name="connsiteY289" fmla="*/ 78610 h 990208"/>
                <a:gd name="connsiteX290" fmla="*/ 440559 w 743938"/>
                <a:gd name="connsiteY290" fmla="*/ 75576 h 990208"/>
                <a:gd name="connsiteX291" fmla="*/ 451410 w 743938"/>
                <a:gd name="connsiteY291" fmla="*/ 80187 h 990208"/>
                <a:gd name="connsiteX292" fmla="*/ 456710 w 743938"/>
                <a:gd name="connsiteY292" fmla="*/ 96670 h 990208"/>
                <a:gd name="connsiteX293" fmla="*/ 455954 w 743938"/>
                <a:gd name="connsiteY293" fmla="*/ 103202 h 990208"/>
                <a:gd name="connsiteX294" fmla="*/ 440916 w 743938"/>
                <a:gd name="connsiteY294" fmla="*/ 121990 h 990208"/>
                <a:gd name="connsiteX295" fmla="*/ 438266 w 743938"/>
                <a:gd name="connsiteY295" fmla="*/ 128111 h 990208"/>
                <a:gd name="connsiteX296" fmla="*/ 438955 w 743938"/>
                <a:gd name="connsiteY296" fmla="*/ 132642 h 990208"/>
                <a:gd name="connsiteX297" fmla="*/ 443076 w 743938"/>
                <a:gd name="connsiteY297" fmla="*/ 125567 h 990208"/>
                <a:gd name="connsiteX298" fmla="*/ 455107 w 743938"/>
                <a:gd name="connsiteY298" fmla="*/ 114027 h 990208"/>
                <a:gd name="connsiteX299" fmla="*/ 460804 w 743938"/>
                <a:gd name="connsiteY299" fmla="*/ 113815 h 990208"/>
                <a:gd name="connsiteX300" fmla="*/ 466779 w 743938"/>
                <a:gd name="connsiteY300" fmla="*/ 119379 h 990208"/>
                <a:gd name="connsiteX301" fmla="*/ 470357 w 743938"/>
                <a:gd name="connsiteY301" fmla="*/ 132364 h 990208"/>
                <a:gd name="connsiteX302" fmla="*/ 468502 w 743938"/>
                <a:gd name="connsiteY302" fmla="*/ 140817 h 990208"/>
                <a:gd name="connsiteX303" fmla="*/ 461877 w 743938"/>
                <a:gd name="connsiteY303" fmla="*/ 142142 h 990208"/>
                <a:gd name="connsiteX304" fmla="*/ 454802 w 743938"/>
                <a:gd name="connsiteY304" fmla="*/ 148396 h 990208"/>
                <a:gd name="connsiteX305" fmla="*/ 446852 w 743938"/>
                <a:gd name="connsiteY305" fmla="*/ 158638 h 990208"/>
                <a:gd name="connsiteX306" fmla="*/ 447342 w 743938"/>
                <a:gd name="connsiteY306" fmla="*/ 163938 h 990208"/>
                <a:gd name="connsiteX307" fmla="*/ 439392 w 743938"/>
                <a:gd name="connsiteY307" fmla="*/ 180076 h 990208"/>
                <a:gd name="connsiteX308" fmla="*/ 435139 w 743938"/>
                <a:gd name="connsiteY308" fmla="*/ 204256 h 990208"/>
                <a:gd name="connsiteX309" fmla="*/ 436584 w 743938"/>
                <a:gd name="connsiteY309" fmla="*/ 206602 h 990208"/>
                <a:gd name="connsiteX310" fmla="*/ 446057 w 743938"/>
                <a:gd name="connsiteY310" fmla="*/ 211199 h 990208"/>
                <a:gd name="connsiteX311" fmla="*/ 445646 w 743938"/>
                <a:gd name="connsiteY311" fmla="*/ 205780 h 990208"/>
                <a:gd name="connsiteX312" fmla="*/ 449290 w 743938"/>
                <a:gd name="connsiteY312" fmla="*/ 195260 h 990208"/>
                <a:gd name="connsiteX313" fmla="*/ 446468 w 743938"/>
                <a:gd name="connsiteY313" fmla="*/ 187920 h 990208"/>
                <a:gd name="connsiteX314" fmla="*/ 447369 w 743938"/>
                <a:gd name="connsiteY314" fmla="*/ 183375 h 990208"/>
                <a:gd name="connsiteX315" fmla="*/ 453623 w 743938"/>
                <a:gd name="connsiteY315" fmla="*/ 174869 h 990208"/>
                <a:gd name="connsiteX316" fmla="*/ 457399 w 743938"/>
                <a:gd name="connsiteY316" fmla="*/ 173544 h 990208"/>
                <a:gd name="connsiteX317" fmla="*/ 457743 w 743938"/>
                <a:gd name="connsiteY317" fmla="*/ 189682 h 990208"/>
                <a:gd name="connsiteX318" fmla="*/ 456233 w 743938"/>
                <a:gd name="connsiteY318" fmla="*/ 198957 h 990208"/>
                <a:gd name="connsiteX319" fmla="*/ 450734 w 743938"/>
                <a:gd name="connsiteY319" fmla="*/ 203077 h 990208"/>
                <a:gd name="connsiteX320" fmla="*/ 402784 w 743938"/>
                <a:gd name="connsiteY320" fmla="*/ 34238 h 990208"/>
                <a:gd name="connsiteX321" fmla="*/ 399763 w 743938"/>
                <a:gd name="connsiteY321" fmla="*/ 31084 h 990208"/>
                <a:gd name="connsiteX322" fmla="*/ 399206 w 743938"/>
                <a:gd name="connsiteY322" fmla="*/ 26964 h 990208"/>
                <a:gd name="connsiteX323" fmla="*/ 404705 w 743938"/>
                <a:gd name="connsiteY323" fmla="*/ 19265 h 990208"/>
                <a:gd name="connsiteX324" fmla="*/ 410482 w 743938"/>
                <a:gd name="connsiteY324" fmla="*/ 19053 h 990208"/>
                <a:gd name="connsiteX325" fmla="*/ 415146 w 743938"/>
                <a:gd name="connsiteY325" fmla="*/ 21942 h 990208"/>
                <a:gd name="connsiteX326" fmla="*/ 415835 w 743938"/>
                <a:gd name="connsiteY326" fmla="*/ 24274 h 990208"/>
                <a:gd name="connsiteX327" fmla="*/ 414510 w 743938"/>
                <a:gd name="connsiteY327" fmla="*/ 26752 h 990208"/>
                <a:gd name="connsiteX328" fmla="*/ 426832 w 743938"/>
                <a:gd name="connsiteY328" fmla="*/ 62949 h 990208"/>
                <a:gd name="connsiteX329" fmla="*/ 424831 w 743938"/>
                <a:gd name="connsiteY329" fmla="*/ 60896 h 990208"/>
                <a:gd name="connsiteX330" fmla="*/ 425242 w 743938"/>
                <a:gd name="connsiteY330" fmla="*/ 57252 h 990208"/>
                <a:gd name="connsiteX331" fmla="*/ 432529 w 743938"/>
                <a:gd name="connsiteY331" fmla="*/ 51144 h 990208"/>
                <a:gd name="connsiteX332" fmla="*/ 435828 w 743938"/>
                <a:gd name="connsiteY332" fmla="*/ 51621 h 990208"/>
                <a:gd name="connsiteX333" fmla="*/ 439260 w 743938"/>
                <a:gd name="connsiteY333" fmla="*/ 57464 h 990208"/>
                <a:gd name="connsiteX334" fmla="*/ 438306 w 743938"/>
                <a:gd name="connsiteY334" fmla="*/ 61651 h 990208"/>
                <a:gd name="connsiteX335" fmla="*/ 435550 w 743938"/>
                <a:gd name="connsiteY335" fmla="*/ 60485 h 990208"/>
                <a:gd name="connsiteX336" fmla="*/ 329553 w 743938"/>
                <a:gd name="connsiteY336" fmla="*/ 29918 h 990208"/>
                <a:gd name="connsiteX337" fmla="*/ 328109 w 743938"/>
                <a:gd name="connsiteY337" fmla="*/ 29574 h 990208"/>
                <a:gd name="connsiteX338" fmla="*/ 334641 w 743938"/>
                <a:gd name="connsiteY338" fmla="*/ 4982 h 990208"/>
                <a:gd name="connsiteX339" fmla="*/ 336695 w 743938"/>
                <a:gd name="connsiteY339" fmla="*/ 5592 h 990208"/>
                <a:gd name="connsiteX340" fmla="*/ 336907 w 743938"/>
                <a:gd name="connsiteY340" fmla="*/ 7169 h 990208"/>
                <a:gd name="connsiteX341" fmla="*/ 334085 w 743938"/>
                <a:gd name="connsiteY341" fmla="*/ 28196 h 990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743938" h="990208">
                  <a:moveTo>
                    <a:pt x="442493" y="208112"/>
                  </a:moveTo>
                  <a:lnTo>
                    <a:pt x="442215" y="210378"/>
                  </a:lnTo>
                  <a:lnTo>
                    <a:pt x="428197" y="225151"/>
                  </a:lnTo>
                  <a:lnTo>
                    <a:pt x="425242" y="226317"/>
                  </a:lnTo>
                  <a:lnTo>
                    <a:pt x="424977" y="236214"/>
                  </a:lnTo>
                  <a:lnTo>
                    <a:pt x="438505" y="224528"/>
                  </a:lnTo>
                  <a:lnTo>
                    <a:pt x="443182" y="216221"/>
                  </a:lnTo>
                  <a:lnTo>
                    <a:pt x="457757" y="205369"/>
                  </a:lnTo>
                  <a:lnTo>
                    <a:pt x="463864" y="197526"/>
                  </a:lnTo>
                  <a:lnTo>
                    <a:pt x="470940" y="154054"/>
                  </a:lnTo>
                  <a:lnTo>
                    <a:pt x="478890" y="149244"/>
                  </a:lnTo>
                  <a:lnTo>
                    <a:pt x="486508" y="148409"/>
                  </a:lnTo>
                  <a:lnTo>
                    <a:pt x="497982" y="142089"/>
                  </a:lnTo>
                  <a:lnTo>
                    <a:pt x="502447" y="141202"/>
                  </a:lnTo>
                  <a:lnTo>
                    <a:pt x="505601" y="142023"/>
                  </a:lnTo>
                  <a:lnTo>
                    <a:pt x="506157" y="153219"/>
                  </a:lnTo>
                  <a:lnTo>
                    <a:pt x="504832" y="156319"/>
                  </a:lnTo>
                  <a:lnTo>
                    <a:pt x="495081" y="169158"/>
                  </a:lnTo>
                  <a:lnTo>
                    <a:pt x="473033" y="181189"/>
                  </a:lnTo>
                  <a:lnTo>
                    <a:pt x="472821" y="186131"/>
                  </a:lnTo>
                  <a:lnTo>
                    <a:pt x="477843" y="186952"/>
                  </a:lnTo>
                  <a:lnTo>
                    <a:pt x="480930" y="181388"/>
                  </a:lnTo>
                  <a:lnTo>
                    <a:pt x="488880" y="179254"/>
                  </a:lnTo>
                  <a:lnTo>
                    <a:pt x="490390" y="184965"/>
                  </a:lnTo>
                  <a:lnTo>
                    <a:pt x="486336" y="188463"/>
                  </a:lnTo>
                  <a:lnTo>
                    <a:pt x="488058" y="190530"/>
                  </a:lnTo>
                  <a:lnTo>
                    <a:pt x="516982" y="156386"/>
                  </a:lnTo>
                  <a:lnTo>
                    <a:pt x="522891" y="158651"/>
                  </a:lnTo>
                  <a:lnTo>
                    <a:pt x="540606" y="152265"/>
                  </a:lnTo>
                  <a:lnTo>
                    <a:pt x="568431" y="155220"/>
                  </a:lnTo>
                  <a:lnTo>
                    <a:pt x="565264" y="138658"/>
                  </a:lnTo>
                  <a:lnTo>
                    <a:pt x="569464" y="137081"/>
                  </a:lnTo>
                  <a:lnTo>
                    <a:pt x="586079" y="137624"/>
                  </a:lnTo>
                  <a:lnTo>
                    <a:pt x="598308" y="140274"/>
                  </a:lnTo>
                  <a:lnTo>
                    <a:pt x="616381" y="147495"/>
                  </a:lnTo>
                  <a:lnTo>
                    <a:pt x="623522" y="148250"/>
                  </a:lnTo>
                  <a:lnTo>
                    <a:pt x="638296" y="157724"/>
                  </a:lnTo>
                  <a:lnTo>
                    <a:pt x="647915" y="157936"/>
                  </a:lnTo>
                  <a:lnTo>
                    <a:pt x="656567" y="166866"/>
                  </a:lnTo>
                  <a:lnTo>
                    <a:pt x="669551" y="175929"/>
                  </a:lnTo>
                  <a:lnTo>
                    <a:pt x="686776" y="179904"/>
                  </a:lnTo>
                  <a:lnTo>
                    <a:pt x="694725" y="178579"/>
                  </a:lnTo>
                  <a:lnTo>
                    <a:pt x="698568" y="183878"/>
                  </a:lnTo>
                  <a:lnTo>
                    <a:pt x="700900" y="184210"/>
                  </a:lnTo>
                  <a:lnTo>
                    <a:pt x="711831" y="183600"/>
                  </a:lnTo>
                  <a:lnTo>
                    <a:pt x="728724" y="188132"/>
                  </a:lnTo>
                  <a:lnTo>
                    <a:pt x="730513" y="181944"/>
                  </a:lnTo>
                  <a:lnTo>
                    <a:pt x="725902" y="178724"/>
                  </a:lnTo>
                  <a:lnTo>
                    <a:pt x="737376" y="176075"/>
                  </a:lnTo>
                  <a:lnTo>
                    <a:pt x="741351" y="176830"/>
                  </a:lnTo>
                  <a:lnTo>
                    <a:pt x="740728" y="179705"/>
                  </a:lnTo>
                  <a:lnTo>
                    <a:pt x="740728" y="179705"/>
                  </a:lnTo>
                  <a:lnTo>
                    <a:pt x="737575" y="189536"/>
                  </a:lnTo>
                  <a:lnTo>
                    <a:pt x="739151" y="194478"/>
                  </a:lnTo>
                  <a:lnTo>
                    <a:pt x="743484" y="198188"/>
                  </a:lnTo>
                  <a:lnTo>
                    <a:pt x="740834" y="208695"/>
                  </a:lnTo>
                  <a:lnTo>
                    <a:pt x="728538" y="224290"/>
                  </a:lnTo>
                  <a:lnTo>
                    <a:pt x="700158" y="251571"/>
                  </a:lnTo>
                  <a:lnTo>
                    <a:pt x="677355" y="254724"/>
                  </a:lnTo>
                  <a:lnTo>
                    <a:pt x="671857" y="253624"/>
                  </a:lnTo>
                  <a:lnTo>
                    <a:pt x="651797" y="276983"/>
                  </a:lnTo>
                  <a:lnTo>
                    <a:pt x="652075" y="289345"/>
                  </a:lnTo>
                  <a:lnTo>
                    <a:pt x="646033" y="301919"/>
                  </a:lnTo>
                  <a:lnTo>
                    <a:pt x="633049" y="314626"/>
                  </a:lnTo>
                  <a:lnTo>
                    <a:pt x="627405" y="328233"/>
                  </a:lnTo>
                  <a:lnTo>
                    <a:pt x="623019" y="329399"/>
                  </a:lnTo>
                  <a:lnTo>
                    <a:pt x="617719" y="336620"/>
                  </a:lnTo>
                  <a:lnTo>
                    <a:pt x="620196" y="349869"/>
                  </a:lnTo>
                  <a:lnTo>
                    <a:pt x="628650" y="355567"/>
                  </a:lnTo>
                  <a:lnTo>
                    <a:pt x="631300" y="364365"/>
                  </a:lnTo>
                  <a:lnTo>
                    <a:pt x="629379" y="374395"/>
                  </a:lnTo>
                  <a:lnTo>
                    <a:pt x="621548" y="394110"/>
                  </a:lnTo>
                  <a:lnTo>
                    <a:pt x="632399" y="413415"/>
                  </a:lnTo>
                  <a:lnTo>
                    <a:pt x="636176" y="433885"/>
                  </a:lnTo>
                  <a:lnTo>
                    <a:pt x="635420" y="450580"/>
                  </a:lnTo>
                  <a:lnTo>
                    <a:pt x="633976" y="454356"/>
                  </a:lnTo>
                  <a:lnTo>
                    <a:pt x="605808" y="484724"/>
                  </a:lnTo>
                  <a:lnTo>
                    <a:pt x="604641" y="501763"/>
                  </a:lnTo>
                  <a:lnTo>
                    <a:pt x="605463" y="516258"/>
                  </a:lnTo>
                  <a:lnTo>
                    <a:pt x="608974" y="532051"/>
                  </a:lnTo>
                  <a:lnTo>
                    <a:pt x="620952" y="545977"/>
                  </a:lnTo>
                  <a:lnTo>
                    <a:pt x="632002" y="552231"/>
                  </a:lnTo>
                  <a:lnTo>
                    <a:pt x="633181" y="555662"/>
                  </a:lnTo>
                  <a:lnTo>
                    <a:pt x="634069" y="561426"/>
                  </a:lnTo>
                  <a:lnTo>
                    <a:pt x="631419" y="576544"/>
                  </a:lnTo>
                  <a:lnTo>
                    <a:pt x="629418" y="579565"/>
                  </a:lnTo>
                  <a:lnTo>
                    <a:pt x="628597" y="587885"/>
                  </a:lnTo>
                  <a:lnTo>
                    <a:pt x="625165" y="597915"/>
                  </a:lnTo>
                  <a:lnTo>
                    <a:pt x="616858" y="606912"/>
                  </a:lnTo>
                  <a:lnTo>
                    <a:pt x="601117" y="608899"/>
                  </a:lnTo>
                  <a:lnTo>
                    <a:pt x="596652" y="606978"/>
                  </a:lnTo>
                  <a:lnTo>
                    <a:pt x="590955" y="607256"/>
                  </a:lnTo>
                  <a:lnTo>
                    <a:pt x="574260" y="613166"/>
                  </a:lnTo>
                  <a:lnTo>
                    <a:pt x="563819" y="613921"/>
                  </a:lnTo>
                  <a:lnTo>
                    <a:pt x="546595" y="601413"/>
                  </a:lnTo>
                  <a:lnTo>
                    <a:pt x="539652" y="599969"/>
                  </a:lnTo>
                  <a:lnTo>
                    <a:pt x="529622" y="601294"/>
                  </a:lnTo>
                  <a:lnTo>
                    <a:pt x="522680" y="605415"/>
                  </a:lnTo>
                  <a:lnTo>
                    <a:pt x="514995" y="607190"/>
                  </a:lnTo>
                  <a:lnTo>
                    <a:pt x="513405" y="605136"/>
                  </a:lnTo>
                  <a:lnTo>
                    <a:pt x="507641" y="606779"/>
                  </a:lnTo>
                  <a:lnTo>
                    <a:pt x="504209" y="608290"/>
                  </a:lnTo>
                  <a:lnTo>
                    <a:pt x="491159" y="621420"/>
                  </a:lnTo>
                  <a:lnTo>
                    <a:pt x="491225" y="624573"/>
                  </a:lnTo>
                  <a:lnTo>
                    <a:pt x="486892" y="630549"/>
                  </a:lnTo>
                  <a:lnTo>
                    <a:pt x="473086" y="644289"/>
                  </a:lnTo>
                  <a:lnTo>
                    <a:pt x="457014" y="650543"/>
                  </a:lnTo>
                  <a:lnTo>
                    <a:pt x="437299" y="668125"/>
                  </a:lnTo>
                  <a:lnTo>
                    <a:pt x="428157" y="671768"/>
                  </a:lnTo>
                  <a:lnTo>
                    <a:pt x="420949" y="672047"/>
                  </a:lnTo>
                  <a:lnTo>
                    <a:pt x="409263" y="682554"/>
                  </a:lnTo>
                  <a:lnTo>
                    <a:pt x="401843" y="685031"/>
                  </a:lnTo>
                  <a:lnTo>
                    <a:pt x="383917" y="687231"/>
                  </a:lnTo>
                  <a:lnTo>
                    <a:pt x="365234" y="692451"/>
                  </a:lnTo>
                  <a:lnTo>
                    <a:pt x="350660" y="705847"/>
                  </a:lnTo>
                  <a:lnTo>
                    <a:pt x="343916" y="726251"/>
                  </a:lnTo>
                  <a:lnTo>
                    <a:pt x="341266" y="746655"/>
                  </a:lnTo>
                  <a:lnTo>
                    <a:pt x="336946" y="762555"/>
                  </a:lnTo>
                  <a:lnTo>
                    <a:pt x="326983" y="781383"/>
                  </a:lnTo>
                  <a:lnTo>
                    <a:pt x="324916" y="782893"/>
                  </a:lnTo>
                  <a:lnTo>
                    <a:pt x="322584" y="788524"/>
                  </a:lnTo>
                  <a:lnTo>
                    <a:pt x="321683" y="798965"/>
                  </a:lnTo>
                  <a:lnTo>
                    <a:pt x="313442" y="816004"/>
                  </a:lnTo>
                  <a:lnTo>
                    <a:pt x="301769" y="825623"/>
                  </a:lnTo>
                  <a:lnTo>
                    <a:pt x="296747" y="839363"/>
                  </a:lnTo>
                  <a:lnTo>
                    <a:pt x="301636" y="852692"/>
                  </a:lnTo>
                  <a:lnTo>
                    <a:pt x="304856" y="874540"/>
                  </a:lnTo>
                  <a:lnTo>
                    <a:pt x="316781" y="895554"/>
                  </a:lnTo>
                  <a:lnTo>
                    <a:pt x="316502" y="899132"/>
                  </a:lnTo>
                  <a:lnTo>
                    <a:pt x="311282" y="908751"/>
                  </a:lnTo>
                  <a:lnTo>
                    <a:pt x="310395" y="952475"/>
                  </a:lnTo>
                  <a:lnTo>
                    <a:pt x="302445" y="969315"/>
                  </a:lnTo>
                  <a:lnTo>
                    <a:pt x="300656" y="976589"/>
                  </a:lnTo>
                  <a:lnTo>
                    <a:pt x="300311" y="989838"/>
                  </a:lnTo>
                  <a:lnTo>
                    <a:pt x="300311" y="989838"/>
                  </a:lnTo>
                  <a:lnTo>
                    <a:pt x="291514" y="985294"/>
                  </a:lnTo>
                  <a:lnTo>
                    <a:pt x="287327" y="979663"/>
                  </a:lnTo>
                  <a:lnTo>
                    <a:pt x="281696" y="976576"/>
                  </a:lnTo>
                  <a:lnTo>
                    <a:pt x="274899" y="974588"/>
                  </a:lnTo>
                  <a:lnTo>
                    <a:pt x="262669" y="975913"/>
                  </a:lnTo>
                  <a:lnTo>
                    <a:pt x="257793" y="974681"/>
                  </a:lnTo>
                  <a:lnTo>
                    <a:pt x="248519" y="960941"/>
                  </a:lnTo>
                  <a:lnTo>
                    <a:pt x="241708" y="941292"/>
                  </a:lnTo>
                  <a:lnTo>
                    <a:pt x="227134" y="930162"/>
                  </a:lnTo>
                  <a:lnTo>
                    <a:pt x="226167" y="918834"/>
                  </a:lnTo>
                  <a:lnTo>
                    <a:pt x="237442" y="906392"/>
                  </a:lnTo>
                  <a:lnTo>
                    <a:pt x="236885" y="902749"/>
                  </a:lnTo>
                  <a:lnTo>
                    <a:pt x="210241" y="889353"/>
                  </a:lnTo>
                  <a:lnTo>
                    <a:pt x="205974" y="882146"/>
                  </a:lnTo>
                  <a:lnTo>
                    <a:pt x="205564" y="870738"/>
                  </a:lnTo>
                  <a:lnTo>
                    <a:pt x="200410" y="859820"/>
                  </a:lnTo>
                  <a:lnTo>
                    <a:pt x="193957" y="855077"/>
                  </a:lnTo>
                  <a:lnTo>
                    <a:pt x="179660" y="853155"/>
                  </a:lnTo>
                  <a:lnTo>
                    <a:pt x="178336" y="850267"/>
                  </a:lnTo>
                  <a:lnTo>
                    <a:pt x="180111" y="845391"/>
                  </a:lnTo>
                  <a:lnTo>
                    <a:pt x="198183" y="827942"/>
                  </a:lnTo>
                  <a:lnTo>
                    <a:pt x="195640" y="818945"/>
                  </a:lnTo>
                  <a:lnTo>
                    <a:pt x="200661" y="800528"/>
                  </a:lnTo>
                  <a:lnTo>
                    <a:pt x="205391" y="790710"/>
                  </a:lnTo>
                  <a:lnTo>
                    <a:pt x="209366" y="786934"/>
                  </a:lnTo>
                  <a:lnTo>
                    <a:pt x="218641" y="783224"/>
                  </a:lnTo>
                  <a:lnTo>
                    <a:pt x="241920" y="780813"/>
                  </a:lnTo>
                  <a:lnTo>
                    <a:pt x="239270" y="771538"/>
                  </a:lnTo>
                  <a:lnTo>
                    <a:pt x="243669" y="749199"/>
                  </a:lnTo>
                  <a:lnTo>
                    <a:pt x="243126" y="737116"/>
                  </a:lnTo>
                  <a:lnTo>
                    <a:pt x="230751" y="728808"/>
                  </a:lnTo>
                  <a:lnTo>
                    <a:pt x="201417" y="735261"/>
                  </a:lnTo>
                  <a:lnTo>
                    <a:pt x="186656" y="744535"/>
                  </a:lnTo>
                  <a:lnTo>
                    <a:pt x="171062" y="723786"/>
                  </a:lnTo>
                  <a:lnTo>
                    <a:pt x="164808" y="717943"/>
                  </a:lnTo>
                  <a:lnTo>
                    <a:pt x="144191" y="689430"/>
                  </a:lnTo>
                  <a:lnTo>
                    <a:pt x="138150" y="689921"/>
                  </a:lnTo>
                  <a:lnTo>
                    <a:pt x="132386" y="680023"/>
                  </a:lnTo>
                  <a:lnTo>
                    <a:pt x="136573" y="671848"/>
                  </a:lnTo>
                  <a:lnTo>
                    <a:pt x="135818" y="665806"/>
                  </a:lnTo>
                  <a:lnTo>
                    <a:pt x="134095" y="663474"/>
                  </a:lnTo>
                  <a:lnTo>
                    <a:pt x="124688" y="661818"/>
                  </a:lnTo>
                  <a:lnTo>
                    <a:pt x="121800" y="663673"/>
                  </a:lnTo>
                  <a:lnTo>
                    <a:pt x="108550" y="654544"/>
                  </a:lnTo>
                  <a:lnTo>
                    <a:pt x="109782" y="649655"/>
                  </a:lnTo>
                  <a:lnTo>
                    <a:pt x="121866" y="645124"/>
                  </a:lnTo>
                  <a:lnTo>
                    <a:pt x="133896" y="631119"/>
                  </a:lnTo>
                  <a:lnTo>
                    <a:pt x="135606" y="620188"/>
                  </a:lnTo>
                  <a:lnTo>
                    <a:pt x="133684" y="613324"/>
                  </a:lnTo>
                  <a:lnTo>
                    <a:pt x="135818" y="597107"/>
                  </a:lnTo>
                  <a:lnTo>
                    <a:pt x="147981" y="554788"/>
                  </a:lnTo>
                  <a:lnTo>
                    <a:pt x="147981" y="551833"/>
                  </a:lnTo>
                  <a:lnTo>
                    <a:pt x="143304" y="544003"/>
                  </a:lnTo>
                  <a:lnTo>
                    <a:pt x="141727" y="536583"/>
                  </a:lnTo>
                  <a:lnTo>
                    <a:pt x="143171" y="511038"/>
                  </a:lnTo>
                  <a:lnTo>
                    <a:pt x="138772" y="500729"/>
                  </a:lnTo>
                  <a:lnTo>
                    <a:pt x="135539" y="476748"/>
                  </a:lnTo>
                  <a:lnTo>
                    <a:pt x="129776" y="469672"/>
                  </a:lnTo>
                  <a:lnTo>
                    <a:pt x="106417" y="459788"/>
                  </a:lnTo>
                  <a:lnTo>
                    <a:pt x="98030" y="459642"/>
                  </a:lnTo>
                  <a:lnTo>
                    <a:pt x="96108" y="457443"/>
                  </a:lnTo>
                  <a:lnTo>
                    <a:pt x="95565" y="450368"/>
                  </a:lnTo>
                  <a:lnTo>
                    <a:pt x="91511" y="445638"/>
                  </a:lnTo>
                  <a:lnTo>
                    <a:pt x="79586" y="443637"/>
                  </a:lnTo>
                  <a:lnTo>
                    <a:pt x="72961" y="447214"/>
                  </a:lnTo>
                  <a:lnTo>
                    <a:pt x="63342" y="446592"/>
                  </a:lnTo>
                  <a:lnTo>
                    <a:pt x="44250" y="436217"/>
                  </a:lnTo>
                  <a:lnTo>
                    <a:pt x="38340" y="435806"/>
                  </a:lnTo>
                  <a:lnTo>
                    <a:pt x="24879" y="439450"/>
                  </a:lnTo>
                  <a:lnTo>
                    <a:pt x="6873" y="452156"/>
                  </a:lnTo>
                  <a:lnTo>
                    <a:pt x="3229" y="456555"/>
                  </a:lnTo>
                  <a:lnTo>
                    <a:pt x="3229" y="456555"/>
                  </a:lnTo>
                  <a:lnTo>
                    <a:pt x="-455" y="455880"/>
                  </a:lnTo>
                  <a:lnTo>
                    <a:pt x="100600" y="374607"/>
                  </a:lnTo>
                  <a:lnTo>
                    <a:pt x="116751" y="376183"/>
                  </a:lnTo>
                  <a:lnTo>
                    <a:pt x="124781" y="369863"/>
                  </a:lnTo>
                  <a:lnTo>
                    <a:pt x="135380" y="354957"/>
                  </a:lnTo>
                  <a:lnTo>
                    <a:pt x="138335" y="347008"/>
                  </a:lnTo>
                  <a:lnTo>
                    <a:pt x="148935" y="338965"/>
                  </a:lnTo>
                  <a:lnTo>
                    <a:pt x="153188" y="319183"/>
                  </a:lnTo>
                  <a:lnTo>
                    <a:pt x="160886" y="316017"/>
                  </a:lnTo>
                  <a:lnTo>
                    <a:pt x="177647" y="300117"/>
                  </a:lnTo>
                  <a:lnTo>
                    <a:pt x="180866" y="291797"/>
                  </a:lnTo>
                  <a:lnTo>
                    <a:pt x="182867" y="278746"/>
                  </a:lnTo>
                  <a:lnTo>
                    <a:pt x="193851" y="246523"/>
                  </a:lnTo>
                  <a:lnTo>
                    <a:pt x="207326" y="235923"/>
                  </a:lnTo>
                  <a:lnTo>
                    <a:pt x="217488" y="223826"/>
                  </a:lnTo>
                  <a:lnTo>
                    <a:pt x="223186" y="213876"/>
                  </a:lnTo>
                  <a:lnTo>
                    <a:pt x="226352" y="205078"/>
                  </a:lnTo>
                  <a:lnTo>
                    <a:pt x="225107" y="192570"/>
                  </a:lnTo>
                  <a:lnTo>
                    <a:pt x="230539" y="187005"/>
                  </a:lnTo>
                  <a:lnTo>
                    <a:pt x="223397" y="176154"/>
                  </a:lnTo>
                  <a:lnTo>
                    <a:pt x="248678" y="154955"/>
                  </a:lnTo>
                  <a:lnTo>
                    <a:pt x="247777" y="143692"/>
                  </a:lnTo>
                  <a:lnTo>
                    <a:pt x="251222" y="127342"/>
                  </a:lnTo>
                  <a:lnTo>
                    <a:pt x="263146" y="116557"/>
                  </a:lnTo>
                  <a:lnTo>
                    <a:pt x="265611" y="111681"/>
                  </a:lnTo>
                  <a:lnTo>
                    <a:pt x="271798" y="90933"/>
                  </a:lnTo>
                  <a:lnTo>
                    <a:pt x="272355" y="79869"/>
                  </a:lnTo>
                  <a:lnTo>
                    <a:pt x="269400" y="76226"/>
                  </a:lnTo>
                  <a:lnTo>
                    <a:pt x="262590" y="77325"/>
                  </a:lnTo>
                  <a:lnTo>
                    <a:pt x="260735" y="73960"/>
                  </a:lnTo>
                  <a:lnTo>
                    <a:pt x="261079" y="69707"/>
                  </a:lnTo>
                  <a:lnTo>
                    <a:pt x="268910" y="68673"/>
                  </a:lnTo>
                  <a:lnTo>
                    <a:pt x="272885" y="63585"/>
                  </a:lnTo>
                  <a:lnTo>
                    <a:pt x="277761" y="33429"/>
                  </a:lnTo>
                  <a:lnTo>
                    <a:pt x="276661" y="23956"/>
                  </a:lnTo>
                  <a:lnTo>
                    <a:pt x="279894" y="16881"/>
                  </a:lnTo>
                  <a:lnTo>
                    <a:pt x="285194" y="13780"/>
                  </a:lnTo>
                  <a:lnTo>
                    <a:pt x="289712" y="13780"/>
                  </a:lnTo>
                  <a:lnTo>
                    <a:pt x="291355" y="12137"/>
                  </a:lnTo>
                  <a:lnTo>
                    <a:pt x="290944" y="8427"/>
                  </a:lnTo>
                  <a:lnTo>
                    <a:pt x="293276" y="3273"/>
                  </a:lnTo>
                  <a:lnTo>
                    <a:pt x="297251" y="-370"/>
                  </a:lnTo>
                  <a:lnTo>
                    <a:pt x="306459" y="6360"/>
                  </a:lnTo>
                  <a:lnTo>
                    <a:pt x="309546" y="19001"/>
                  </a:lnTo>
                  <a:lnTo>
                    <a:pt x="317721" y="19835"/>
                  </a:lnTo>
                  <a:lnTo>
                    <a:pt x="323021" y="10481"/>
                  </a:lnTo>
                  <a:lnTo>
                    <a:pt x="327208" y="30620"/>
                  </a:lnTo>
                  <a:lnTo>
                    <a:pt x="334018" y="30885"/>
                  </a:lnTo>
                  <a:lnTo>
                    <a:pt x="336006" y="27520"/>
                  </a:lnTo>
                  <a:lnTo>
                    <a:pt x="336483" y="21067"/>
                  </a:lnTo>
                  <a:lnTo>
                    <a:pt x="342326" y="20789"/>
                  </a:lnTo>
                  <a:lnTo>
                    <a:pt x="353933" y="24433"/>
                  </a:lnTo>
                  <a:lnTo>
                    <a:pt x="357285" y="29242"/>
                  </a:lnTo>
                  <a:lnTo>
                    <a:pt x="347454" y="40915"/>
                  </a:lnTo>
                  <a:lnTo>
                    <a:pt x="352064" y="45725"/>
                  </a:lnTo>
                  <a:lnTo>
                    <a:pt x="352197" y="49501"/>
                  </a:lnTo>
                  <a:lnTo>
                    <a:pt x="360504" y="35496"/>
                  </a:lnTo>
                  <a:lnTo>
                    <a:pt x="363870" y="24897"/>
                  </a:lnTo>
                  <a:lnTo>
                    <a:pt x="366970" y="24897"/>
                  </a:lnTo>
                  <a:lnTo>
                    <a:pt x="369713" y="31906"/>
                  </a:lnTo>
                  <a:lnTo>
                    <a:pt x="369713" y="35880"/>
                  </a:lnTo>
                  <a:lnTo>
                    <a:pt x="363737" y="42201"/>
                  </a:lnTo>
                  <a:lnTo>
                    <a:pt x="361882" y="48998"/>
                  </a:lnTo>
                  <a:lnTo>
                    <a:pt x="362425" y="67613"/>
                  </a:lnTo>
                  <a:lnTo>
                    <a:pt x="364214" y="69879"/>
                  </a:lnTo>
                  <a:lnTo>
                    <a:pt x="367447" y="70700"/>
                  </a:lnTo>
                  <a:lnTo>
                    <a:pt x="371422" y="69746"/>
                  </a:lnTo>
                  <a:lnTo>
                    <a:pt x="378047" y="63360"/>
                  </a:lnTo>
                  <a:lnTo>
                    <a:pt x="374827" y="56484"/>
                  </a:lnTo>
                  <a:lnTo>
                    <a:pt x="375781" y="52363"/>
                  </a:lnTo>
                  <a:lnTo>
                    <a:pt x="384857" y="42545"/>
                  </a:lnTo>
                  <a:lnTo>
                    <a:pt x="392065" y="40823"/>
                  </a:lnTo>
                  <a:lnTo>
                    <a:pt x="406706" y="44877"/>
                  </a:lnTo>
                  <a:lnTo>
                    <a:pt x="417001" y="37245"/>
                  </a:lnTo>
                  <a:lnTo>
                    <a:pt x="417345" y="43565"/>
                  </a:lnTo>
                  <a:lnTo>
                    <a:pt x="414867" y="45009"/>
                  </a:lnTo>
                  <a:lnTo>
                    <a:pt x="407117" y="55530"/>
                  </a:lnTo>
                  <a:lnTo>
                    <a:pt x="411171" y="59505"/>
                  </a:lnTo>
                  <a:lnTo>
                    <a:pt x="411846" y="56961"/>
                  </a:lnTo>
                  <a:lnTo>
                    <a:pt x="420432" y="52840"/>
                  </a:lnTo>
                  <a:lnTo>
                    <a:pt x="424407" y="58272"/>
                  </a:lnTo>
                  <a:lnTo>
                    <a:pt x="423453" y="66580"/>
                  </a:lnTo>
                  <a:lnTo>
                    <a:pt x="434649" y="78610"/>
                  </a:lnTo>
                  <a:lnTo>
                    <a:pt x="440559" y="75576"/>
                  </a:lnTo>
                  <a:lnTo>
                    <a:pt x="451410" y="80187"/>
                  </a:lnTo>
                  <a:lnTo>
                    <a:pt x="456710" y="96670"/>
                  </a:lnTo>
                  <a:lnTo>
                    <a:pt x="455954" y="103202"/>
                  </a:lnTo>
                  <a:lnTo>
                    <a:pt x="440916" y="121990"/>
                  </a:lnTo>
                  <a:lnTo>
                    <a:pt x="438266" y="128111"/>
                  </a:lnTo>
                  <a:lnTo>
                    <a:pt x="438955" y="132642"/>
                  </a:lnTo>
                  <a:lnTo>
                    <a:pt x="443076" y="125567"/>
                  </a:lnTo>
                  <a:lnTo>
                    <a:pt x="455107" y="114027"/>
                  </a:lnTo>
                  <a:lnTo>
                    <a:pt x="460804" y="113815"/>
                  </a:lnTo>
                  <a:lnTo>
                    <a:pt x="466779" y="119379"/>
                  </a:lnTo>
                  <a:lnTo>
                    <a:pt x="470357" y="132364"/>
                  </a:lnTo>
                  <a:lnTo>
                    <a:pt x="468502" y="140817"/>
                  </a:lnTo>
                  <a:lnTo>
                    <a:pt x="461877" y="142142"/>
                  </a:lnTo>
                  <a:lnTo>
                    <a:pt x="454802" y="148396"/>
                  </a:lnTo>
                  <a:lnTo>
                    <a:pt x="446852" y="158638"/>
                  </a:lnTo>
                  <a:lnTo>
                    <a:pt x="447342" y="163938"/>
                  </a:lnTo>
                  <a:lnTo>
                    <a:pt x="439392" y="180076"/>
                  </a:lnTo>
                  <a:lnTo>
                    <a:pt x="435139" y="204256"/>
                  </a:lnTo>
                  <a:lnTo>
                    <a:pt x="436584" y="206602"/>
                  </a:lnTo>
                  <a:close/>
                  <a:moveTo>
                    <a:pt x="446057" y="211199"/>
                  </a:moveTo>
                  <a:lnTo>
                    <a:pt x="445646" y="205780"/>
                  </a:lnTo>
                  <a:lnTo>
                    <a:pt x="449290" y="195260"/>
                  </a:lnTo>
                  <a:lnTo>
                    <a:pt x="446468" y="187920"/>
                  </a:lnTo>
                  <a:lnTo>
                    <a:pt x="447369" y="183375"/>
                  </a:lnTo>
                  <a:lnTo>
                    <a:pt x="453623" y="174869"/>
                  </a:lnTo>
                  <a:lnTo>
                    <a:pt x="457399" y="173544"/>
                  </a:lnTo>
                  <a:lnTo>
                    <a:pt x="457743" y="189682"/>
                  </a:lnTo>
                  <a:lnTo>
                    <a:pt x="456233" y="198957"/>
                  </a:lnTo>
                  <a:lnTo>
                    <a:pt x="450734" y="203077"/>
                  </a:lnTo>
                  <a:close/>
                  <a:moveTo>
                    <a:pt x="402784" y="34238"/>
                  </a:moveTo>
                  <a:lnTo>
                    <a:pt x="399763" y="31084"/>
                  </a:lnTo>
                  <a:lnTo>
                    <a:pt x="399206" y="26964"/>
                  </a:lnTo>
                  <a:lnTo>
                    <a:pt x="404705" y="19265"/>
                  </a:lnTo>
                  <a:lnTo>
                    <a:pt x="410482" y="19053"/>
                  </a:lnTo>
                  <a:lnTo>
                    <a:pt x="415146" y="21942"/>
                  </a:lnTo>
                  <a:lnTo>
                    <a:pt x="415835" y="24274"/>
                  </a:lnTo>
                  <a:lnTo>
                    <a:pt x="414510" y="26752"/>
                  </a:lnTo>
                  <a:close/>
                  <a:moveTo>
                    <a:pt x="426832" y="62949"/>
                  </a:moveTo>
                  <a:lnTo>
                    <a:pt x="424831" y="60896"/>
                  </a:lnTo>
                  <a:lnTo>
                    <a:pt x="425242" y="57252"/>
                  </a:lnTo>
                  <a:lnTo>
                    <a:pt x="432529" y="51144"/>
                  </a:lnTo>
                  <a:lnTo>
                    <a:pt x="435828" y="51621"/>
                  </a:lnTo>
                  <a:lnTo>
                    <a:pt x="439260" y="57464"/>
                  </a:lnTo>
                  <a:lnTo>
                    <a:pt x="438306" y="61651"/>
                  </a:lnTo>
                  <a:lnTo>
                    <a:pt x="435550" y="60485"/>
                  </a:lnTo>
                  <a:close/>
                  <a:moveTo>
                    <a:pt x="329553" y="29918"/>
                  </a:moveTo>
                  <a:lnTo>
                    <a:pt x="328109" y="29574"/>
                  </a:lnTo>
                  <a:lnTo>
                    <a:pt x="334641" y="4982"/>
                  </a:lnTo>
                  <a:lnTo>
                    <a:pt x="336695" y="5592"/>
                  </a:lnTo>
                  <a:lnTo>
                    <a:pt x="336907" y="7169"/>
                  </a:lnTo>
                  <a:lnTo>
                    <a:pt x="334085" y="28196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2FE7165C-7767-6F97-02E9-32ABBE977E0D}"/>
                </a:ext>
              </a:extLst>
            </p:cNvPr>
            <p:cNvSpPr/>
            <p:nvPr/>
          </p:nvSpPr>
          <p:spPr>
            <a:xfrm>
              <a:off x="7961526" y="775875"/>
              <a:ext cx="1197154" cy="974057"/>
            </a:xfrm>
            <a:custGeom>
              <a:avLst/>
              <a:gdLst>
                <a:gd name="connsiteX0" fmla="*/ 1159362 w 1197154"/>
                <a:gd name="connsiteY0" fmla="*/ 413786 h 974057"/>
                <a:gd name="connsiteX1" fmla="*/ 1153109 w 1197154"/>
                <a:gd name="connsiteY1" fmla="*/ 410009 h 974057"/>
                <a:gd name="connsiteX2" fmla="*/ 1135659 w 1197154"/>
                <a:gd name="connsiteY2" fmla="*/ 404445 h 974057"/>
                <a:gd name="connsiteX3" fmla="*/ 1124808 w 1197154"/>
                <a:gd name="connsiteY3" fmla="*/ 404988 h 974057"/>
                <a:gd name="connsiteX4" fmla="*/ 1117388 w 1197154"/>
                <a:gd name="connsiteY4" fmla="*/ 407187 h 974057"/>
                <a:gd name="connsiteX5" fmla="*/ 1111611 w 1197154"/>
                <a:gd name="connsiteY5" fmla="*/ 411374 h 974057"/>
                <a:gd name="connsiteX6" fmla="*/ 1096639 w 1197154"/>
                <a:gd name="connsiteY6" fmla="*/ 413375 h 974057"/>
                <a:gd name="connsiteX7" fmla="*/ 1087364 w 1197154"/>
                <a:gd name="connsiteY7" fmla="*/ 412474 h 974057"/>
                <a:gd name="connsiteX8" fmla="*/ 1098838 w 1197154"/>
                <a:gd name="connsiteY8" fmla="*/ 428069 h 974057"/>
                <a:gd name="connsiteX9" fmla="*/ 1098706 w 1197154"/>
                <a:gd name="connsiteY9" fmla="*/ 433633 h 974057"/>
                <a:gd name="connsiteX10" fmla="*/ 1090942 w 1197154"/>
                <a:gd name="connsiteY10" fmla="*/ 432878 h 974057"/>
                <a:gd name="connsiteX11" fmla="*/ 1083721 w 1197154"/>
                <a:gd name="connsiteY11" fmla="*/ 427790 h 974057"/>
                <a:gd name="connsiteX12" fmla="*/ 1081601 w 1197154"/>
                <a:gd name="connsiteY12" fmla="*/ 427936 h 974057"/>
                <a:gd name="connsiteX13" fmla="*/ 1066682 w 1197154"/>
                <a:gd name="connsiteY13" fmla="*/ 436933 h 974057"/>
                <a:gd name="connsiteX14" fmla="*/ 1058652 w 1197154"/>
                <a:gd name="connsiteY14" fmla="*/ 450182 h 974057"/>
                <a:gd name="connsiteX15" fmla="*/ 1060706 w 1197154"/>
                <a:gd name="connsiteY15" fmla="*/ 454992 h 974057"/>
                <a:gd name="connsiteX16" fmla="*/ 1069848 w 1197154"/>
                <a:gd name="connsiteY16" fmla="*/ 459589 h 974057"/>
                <a:gd name="connsiteX17" fmla="*/ 1073426 w 1197154"/>
                <a:gd name="connsiteY17" fmla="*/ 464121 h 974057"/>
                <a:gd name="connsiteX18" fmla="*/ 1073213 w 1197154"/>
                <a:gd name="connsiteY18" fmla="*/ 477370 h 974057"/>
                <a:gd name="connsiteX19" fmla="*/ 1071147 w 1197154"/>
                <a:gd name="connsiteY19" fmla="*/ 487970 h 974057"/>
                <a:gd name="connsiteX20" fmla="*/ 1072591 w 1197154"/>
                <a:gd name="connsiteY20" fmla="*/ 490792 h 974057"/>
                <a:gd name="connsiteX21" fmla="*/ 1081601 w 1197154"/>
                <a:gd name="connsiteY21" fmla="*/ 493190 h 974057"/>
                <a:gd name="connsiteX22" fmla="*/ 1082766 w 1197154"/>
                <a:gd name="connsiteY22" fmla="*/ 505009 h 974057"/>
                <a:gd name="connsiteX23" fmla="*/ 1080567 w 1197154"/>
                <a:gd name="connsiteY23" fmla="*/ 507897 h 974057"/>
                <a:gd name="connsiteX24" fmla="*/ 1074035 w 1197154"/>
                <a:gd name="connsiteY24" fmla="*/ 509540 h 974057"/>
                <a:gd name="connsiteX25" fmla="*/ 1067410 w 1197154"/>
                <a:gd name="connsiteY25" fmla="*/ 509342 h 974057"/>
                <a:gd name="connsiteX26" fmla="*/ 1061925 w 1197154"/>
                <a:gd name="connsiteY26" fmla="*/ 506930 h 974057"/>
                <a:gd name="connsiteX27" fmla="*/ 1051749 w 1197154"/>
                <a:gd name="connsiteY27" fmla="*/ 507553 h 974057"/>
                <a:gd name="connsiteX28" fmla="*/ 1048795 w 1197154"/>
                <a:gd name="connsiteY28" fmla="*/ 511329 h 974057"/>
                <a:gd name="connsiteX29" fmla="*/ 1052160 w 1197154"/>
                <a:gd name="connsiteY29" fmla="*/ 516205 h 974057"/>
                <a:gd name="connsiteX30" fmla="*/ 1057380 w 1197154"/>
                <a:gd name="connsiteY30" fmla="*/ 518126 h 974057"/>
                <a:gd name="connsiteX31" fmla="*/ 1060481 w 1197154"/>
                <a:gd name="connsiteY31" fmla="*/ 516139 h 974057"/>
                <a:gd name="connsiteX32" fmla="*/ 1064045 w 1197154"/>
                <a:gd name="connsiteY32" fmla="*/ 516761 h 974057"/>
                <a:gd name="connsiteX33" fmla="*/ 1071610 w 1197154"/>
                <a:gd name="connsiteY33" fmla="*/ 525480 h 974057"/>
                <a:gd name="connsiteX34" fmla="*/ 1080329 w 1197154"/>
                <a:gd name="connsiteY34" fmla="*/ 544785 h 974057"/>
                <a:gd name="connsiteX35" fmla="*/ 1082316 w 1197154"/>
                <a:gd name="connsiteY35" fmla="*/ 561479 h 974057"/>
                <a:gd name="connsiteX36" fmla="*/ 1078606 w 1197154"/>
                <a:gd name="connsiteY36" fmla="*/ 581883 h 974057"/>
                <a:gd name="connsiteX37" fmla="*/ 1066867 w 1197154"/>
                <a:gd name="connsiteY37" fmla="*/ 596232 h 974057"/>
                <a:gd name="connsiteX38" fmla="*/ 1058347 w 1197154"/>
                <a:gd name="connsiteY38" fmla="*/ 602142 h 974057"/>
                <a:gd name="connsiteX39" fmla="*/ 1056559 w 1197154"/>
                <a:gd name="connsiteY39" fmla="*/ 605163 h 974057"/>
                <a:gd name="connsiteX40" fmla="*/ 1054916 w 1197154"/>
                <a:gd name="connsiteY40" fmla="*/ 616982 h 974057"/>
                <a:gd name="connsiteX41" fmla="*/ 1048861 w 1197154"/>
                <a:gd name="connsiteY41" fmla="*/ 632722 h 974057"/>
                <a:gd name="connsiteX42" fmla="*/ 1041242 w 1197154"/>
                <a:gd name="connsiteY42" fmla="*/ 641440 h 974057"/>
                <a:gd name="connsiteX43" fmla="*/ 1034618 w 1197154"/>
                <a:gd name="connsiteY43" fmla="*/ 663700 h 974057"/>
                <a:gd name="connsiteX44" fmla="*/ 1030841 w 1197154"/>
                <a:gd name="connsiteY44" fmla="*/ 665899 h 974057"/>
                <a:gd name="connsiteX45" fmla="*/ 995465 w 1197154"/>
                <a:gd name="connsiteY45" fmla="*/ 665687 h 974057"/>
                <a:gd name="connsiteX46" fmla="*/ 983646 w 1197154"/>
                <a:gd name="connsiteY46" fmla="*/ 679838 h 974057"/>
                <a:gd name="connsiteX47" fmla="*/ 982547 w 1197154"/>
                <a:gd name="connsiteY47" fmla="*/ 682726 h 974057"/>
                <a:gd name="connsiteX48" fmla="*/ 986601 w 1197154"/>
                <a:gd name="connsiteY48" fmla="*/ 704164 h 974057"/>
                <a:gd name="connsiteX49" fmla="*/ 982626 w 1197154"/>
                <a:gd name="connsiteY49" fmla="*/ 713094 h 974057"/>
                <a:gd name="connsiteX50" fmla="*/ 979605 w 1197154"/>
                <a:gd name="connsiteY50" fmla="*/ 729166 h 974057"/>
                <a:gd name="connsiteX51" fmla="*/ 981606 w 1197154"/>
                <a:gd name="connsiteY51" fmla="*/ 730133 h 974057"/>
                <a:gd name="connsiteX52" fmla="*/ 981606 w 1197154"/>
                <a:gd name="connsiteY52" fmla="*/ 730133 h 974057"/>
                <a:gd name="connsiteX53" fmla="*/ 964222 w 1197154"/>
                <a:gd name="connsiteY53" fmla="*/ 746271 h 974057"/>
                <a:gd name="connsiteX54" fmla="*/ 955716 w 1197154"/>
                <a:gd name="connsiteY54" fmla="*/ 748033 h 974057"/>
                <a:gd name="connsiteX55" fmla="*/ 951861 w 1197154"/>
                <a:gd name="connsiteY55" fmla="*/ 751465 h 974057"/>
                <a:gd name="connsiteX56" fmla="*/ 956948 w 1197154"/>
                <a:gd name="connsiteY56" fmla="*/ 756274 h 974057"/>
                <a:gd name="connsiteX57" fmla="*/ 940744 w 1197154"/>
                <a:gd name="connsiteY57" fmla="*/ 797839 h 974057"/>
                <a:gd name="connsiteX58" fmla="*/ 927680 w 1197154"/>
                <a:gd name="connsiteY58" fmla="*/ 823331 h 974057"/>
                <a:gd name="connsiteX59" fmla="*/ 927070 w 1197154"/>
                <a:gd name="connsiteY59" fmla="*/ 828471 h 974057"/>
                <a:gd name="connsiteX60" fmla="*/ 936955 w 1197154"/>
                <a:gd name="connsiteY60" fmla="*/ 829372 h 974057"/>
                <a:gd name="connsiteX61" fmla="*/ 938955 w 1197154"/>
                <a:gd name="connsiteY61" fmla="*/ 833559 h 974057"/>
                <a:gd name="connsiteX62" fmla="*/ 937511 w 1197154"/>
                <a:gd name="connsiteY62" fmla="*/ 837137 h 974057"/>
                <a:gd name="connsiteX63" fmla="*/ 920128 w 1197154"/>
                <a:gd name="connsiteY63" fmla="*/ 843868 h 974057"/>
                <a:gd name="connsiteX64" fmla="*/ 854794 w 1197154"/>
                <a:gd name="connsiteY64" fmla="*/ 874991 h 974057"/>
                <a:gd name="connsiteX65" fmla="*/ 845387 w 1197154"/>
                <a:gd name="connsiteY65" fmla="*/ 876316 h 974057"/>
                <a:gd name="connsiteX66" fmla="*/ 845519 w 1197154"/>
                <a:gd name="connsiteY66" fmla="*/ 873162 h 974057"/>
                <a:gd name="connsiteX67" fmla="*/ 842154 w 1197154"/>
                <a:gd name="connsiteY67" fmla="*/ 871997 h 974057"/>
                <a:gd name="connsiteX68" fmla="*/ 824783 w 1197154"/>
                <a:gd name="connsiteY68" fmla="*/ 870141 h 974057"/>
                <a:gd name="connsiteX69" fmla="*/ 820809 w 1197154"/>
                <a:gd name="connsiteY69" fmla="*/ 870552 h 974057"/>
                <a:gd name="connsiteX70" fmla="*/ 809679 w 1197154"/>
                <a:gd name="connsiteY70" fmla="*/ 877005 h 974057"/>
                <a:gd name="connsiteX71" fmla="*/ 801093 w 1197154"/>
                <a:gd name="connsiteY71" fmla="*/ 878104 h 974057"/>
                <a:gd name="connsiteX72" fmla="*/ 779112 w 1197154"/>
                <a:gd name="connsiteY72" fmla="*/ 878661 h 974057"/>
                <a:gd name="connsiteX73" fmla="*/ 776635 w 1197154"/>
                <a:gd name="connsiteY73" fmla="*/ 876461 h 974057"/>
                <a:gd name="connsiteX74" fmla="*/ 773137 w 1197154"/>
                <a:gd name="connsiteY74" fmla="*/ 877005 h 974057"/>
                <a:gd name="connsiteX75" fmla="*/ 744968 w 1197154"/>
                <a:gd name="connsiteY75" fmla="*/ 889234 h 974057"/>
                <a:gd name="connsiteX76" fmla="*/ 737760 w 1197154"/>
                <a:gd name="connsiteY76" fmla="*/ 894534 h 974057"/>
                <a:gd name="connsiteX77" fmla="*/ 726008 w 1197154"/>
                <a:gd name="connsiteY77" fmla="*/ 899834 h 974057"/>
                <a:gd name="connsiteX78" fmla="*/ 722576 w 1197154"/>
                <a:gd name="connsiteY78" fmla="*/ 897913 h 974057"/>
                <a:gd name="connsiteX79" fmla="*/ 704782 w 1197154"/>
                <a:gd name="connsiteY79" fmla="*/ 899079 h 974057"/>
                <a:gd name="connsiteX80" fmla="*/ 684788 w 1197154"/>
                <a:gd name="connsiteY80" fmla="*/ 908287 h 974057"/>
                <a:gd name="connsiteX81" fmla="*/ 668160 w 1197154"/>
                <a:gd name="connsiteY81" fmla="*/ 913375 h 974057"/>
                <a:gd name="connsiteX82" fmla="*/ 663496 w 1197154"/>
                <a:gd name="connsiteY82" fmla="*/ 916740 h 974057"/>
                <a:gd name="connsiteX83" fmla="*/ 663496 w 1197154"/>
                <a:gd name="connsiteY83" fmla="*/ 916740 h 974057"/>
                <a:gd name="connsiteX84" fmla="*/ 654910 w 1197154"/>
                <a:gd name="connsiteY84" fmla="*/ 921749 h 974057"/>
                <a:gd name="connsiteX85" fmla="*/ 639793 w 1197154"/>
                <a:gd name="connsiteY85" fmla="*/ 923259 h 974057"/>
                <a:gd name="connsiteX86" fmla="*/ 626543 w 1197154"/>
                <a:gd name="connsiteY86" fmla="*/ 930268 h 974057"/>
                <a:gd name="connsiteX87" fmla="*/ 618103 w 1197154"/>
                <a:gd name="connsiteY87" fmla="*/ 938788 h 974057"/>
                <a:gd name="connsiteX88" fmla="*/ 605807 w 1197154"/>
                <a:gd name="connsiteY88" fmla="*/ 943399 h 974057"/>
                <a:gd name="connsiteX89" fmla="*/ 589457 w 1197154"/>
                <a:gd name="connsiteY89" fmla="*/ 945108 h 974057"/>
                <a:gd name="connsiteX90" fmla="*/ 573372 w 1197154"/>
                <a:gd name="connsiteY90" fmla="*/ 944565 h 974057"/>
                <a:gd name="connsiteX91" fmla="*/ 573306 w 1197154"/>
                <a:gd name="connsiteY91" fmla="*/ 941199 h 974057"/>
                <a:gd name="connsiteX92" fmla="*/ 575717 w 1197154"/>
                <a:gd name="connsiteY92" fmla="*/ 937834 h 974057"/>
                <a:gd name="connsiteX93" fmla="*/ 575095 w 1197154"/>
                <a:gd name="connsiteY93" fmla="*/ 935422 h 974057"/>
                <a:gd name="connsiteX94" fmla="*/ 566920 w 1197154"/>
                <a:gd name="connsiteY94" fmla="*/ 937688 h 974057"/>
                <a:gd name="connsiteX95" fmla="*/ 565687 w 1197154"/>
                <a:gd name="connsiteY95" fmla="*/ 953495 h 974057"/>
                <a:gd name="connsiteX96" fmla="*/ 567331 w 1197154"/>
                <a:gd name="connsiteY96" fmla="*/ 955071 h 974057"/>
                <a:gd name="connsiteX97" fmla="*/ 566986 w 1197154"/>
                <a:gd name="connsiteY97" fmla="*/ 960848 h 974057"/>
                <a:gd name="connsiteX98" fmla="*/ 561832 w 1197154"/>
                <a:gd name="connsiteY98" fmla="*/ 967579 h 974057"/>
                <a:gd name="connsiteX99" fmla="*/ 552902 w 1197154"/>
                <a:gd name="connsiteY99" fmla="*/ 969779 h 974057"/>
                <a:gd name="connsiteX100" fmla="*/ 548927 w 1197154"/>
                <a:gd name="connsiteY100" fmla="*/ 966824 h 974057"/>
                <a:gd name="connsiteX101" fmla="*/ 524124 w 1197154"/>
                <a:gd name="connsiteY101" fmla="*/ 973687 h 974057"/>
                <a:gd name="connsiteX102" fmla="*/ 522799 w 1197154"/>
                <a:gd name="connsiteY102" fmla="*/ 970044 h 974057"/>
                <a:gd name="connsiteX103" fmla="*/ 508979 w 1197154"/>
                <a:gd name="connsiteY103" fmla="*/ 971700 h 974057"/>
                <a:gd name="connsiteX104" fmla="*/ 501295 w 1197154"/>
                <a:gd name="connsiteY104" fmla="*/ 969977 h 974057"/>
                <a:gd name="connsiteX105" fmla="*/ 487343 w 1197154"/>
                <a:gd name="connsiteY105" fmla="*/ 947241 h 974057"/>
                <a:gd name="connsiteX106" fmla="*/ 495730 w 1197154"/>
                <a:gd name="connsiteY106" fmla="*/ 942365 h 974057"/>
                <a:gd name="connsiteX107" fmla="*/ 492152 w 1197154"/>
                <a:gd name="connsiteY107" fmla="*/ 930613 h 974057"/>
                <a:gd name="connsiteX108" fmla="*/ 479790 w 1197154"/>
                <a:gd name="connsiteY108" fmla="*/ 924915 h 974057"/>
                <a:gd name="connsiteX109" fmla="*/ 467495 w 1197154"/>
                <a:gd name="connsiteY109" fmla="*/ 916462 h 974057"/>
                <a:gd name="connsiteX110" fmla="*/ 462619 w 1197154"/>
                <a:gd name="connsiteY110" fmla="*/ 905399 h 974057"/>
                <a:gd name="connsiteX111" fmla="*/ 466263 w 1197154"/>
                <a:gd name="connsiteY111" fmla="*/ 894693 h 974057"/>
                <a:gd name="connsiteX112" fmla="*/ 467588 w 1197154"/>
                <a:gd name="connsiteY112" fmla="*/ 870990 h 974057"/>
                <a:gd name="connsiteX113" fmla="*/ 465799 w 1197154"/>
                <a:gd name="connsiteY113" fmla="*/ 850784 h 974057"/>
                <a:gd name="connsiteX114" fmla="*/ 478585 w 1197154"/>
                <a:gd name="connsiteY114" fmla="*/ 832102 h 974057"/>
                <a:gd name="connsiteX115" fmla="*/ 483394 w 1197154"/>
                <a:gd name="connsiteY115" fmla="*/ 817130 h 974057"/>
                <a:gd name="connsiteX116" fmla="*/ 483726 w 1197154"/>
                <a:gd name="connsiteY116" fmla="*/ 808398 h 974057"/>
                <a:gd name="connsiteX117" fmla="*/ 482149 w 1197154"/>
                <a:gd name="connsiteY117" fmla="*/ 805868 h 974057"/>
                <a:gd name="connsiteX118" fmla="*/ 456736 w 1197154"/>
                <a:gd name="connsiteY118" fmla="*/ 796792 h 974057"/>
                <a:gd name="connsiteX119" fmla="*/ 449860 w 1197154"/>
                <a:gd name="connsiteY119" fmla="*/ 797136 h 974057"/>
                <a:gd name="connsiteX120" fmla="*/ 447938 w 1197154"/>
                <a:gd name="connsiteY120" fmla="*/ 799614 h 974057"/>
                <a:gd name="connsiteX121" fmla="*/ 442639 w 1197154"/>
                <a:gd name="connsiteY121" fmla="*/ 801747 h 974057"/>
                <a:gd name="connsiteX122" fmla="*/ 431575 w 1197154"/>
                <a:gd name="connsiteY122" fmla="*/ 802078 h 974057"/>
                <a:gd name="connsiteX123" fmla="*/ 431787 w 1197154"/>
                <a:gd name="connsiteY123" fmla="*/ 796248 h 974057"/>
                <a:gd name="connsiteX124" fmla="*/ 426077 w 1197154"/>
                <a:gd name="connsiteY124" fmla="*/ 782575 h 974057"/>
                <a:gd name="connsiteX125" fmla="*/ 417146 w 1197154"/>
                <a:gd name="connsiteY125" fmla="*/ 770279 h 974057"/>
                <a:gd name="connsiteX126" fmla="*/ 414603 w 1197154"/>
                <a:gd name="connsiteY126" fmla="*/ 755095 h 974057"/>
                <a:gd name="connsiteX127" fmla="*/ 412482 w 1197154"/>
                <a:gd name="connsiteY127" fmla="*/ 750842 h 974057"/>
                <a:gd name="connsiteX128" fmla="*/ 407050 w 1197154"/>
                <a:gd name="connsiteY128" fmla="*/ 745754 h 974057"/>
                <a:gd name="connsiteX129" fmla="*/ 408375 w 1197154"/>
                <a:gd name="connsiteY129" fmla="*/ 732425 h 974057"/>
                <a:gd name="connsiteX130" fmla="*/ 418816 w 1197154"/>
                <a:gd name="connsiteY130" fmla="*/ 718487 h 974057"/>
                <a:gd name="connsiteX131" fmla="*/ 419227 w 1197154"/>
                <a:gd name="connsiteY131" fmla="*/ 714631 h 974057"/>
                <a:gd name="connsiteX132" fmla="*/ 416471 w 1197154"/>
                <a:gd name="connsiteY132" fmla="*/ 704031 h 974057"/>
                <a:gd name="connsiteX133" fmla="*/ 403565 w 1197154"/>
                <a:gd name="connsiteY133" fmla="*/ 695711 h 974057"/>
                <a:gd name="connsiteX134" fmla="*/ 399591 w 1197154"/>
                <a:gd name="connsiteY134" fmla="*/ 691524 h 974057"/>
                <a:gd name="connsiteX135" fmla="*/ 401578 w 1197154"/>
                <a:gd name="connsiteY135" fmla="*/ 675240 h 974057"/>
                <a:gd name="connsiteX136" fmla="*/ 405553 w 1197154"/>
                <a:gd name="connsiteY136" fmla="*/ 668297 h 974057"/>
                <a:gd name="connsiteX137" fmla="*/ 404228 w 1197154"/>
                <a:gd name="connsiteY137" fmla="*/ 661156 h 974057"/>
                <a:gd name="connsiteX138" fmla="*/ 381770 w 1197154"/>
                <a:gd name="connsiteY138" fmla="*/ 638141 h 974057"/>
                <a:gd name="connsiteX139" fmla="*/ 372840 w 1197154"/>
                <a:gd name="connsiteY139" fmla="*/ 640142 h 974057"/>
                <a:gd name="connsiteX140" fmla="*/ 366996 w 1197154"/>
                <a:gd name="connsiteY140" fmla="*/ 644540 h 974057"/>
                <a:gd name="connsiteX141" fmla="*/ 355655 w 1197154"/>
                <a:gd name="connsiteY141" fmla="*/ 639241 h 974057"/>
                <a:gd name="connsiteX142" fmla="*/ 339305 w 1197154"/>
                <a:gd name="connsiteY142" fmla="*/ 639996 h 974057"/>
                <a:gd name="connsiteX143" fmla="*/ 337185 w 1197154"/>
                <a:gd name="connsiteY143" fmla="*/ 644183 h 974057"/>
                <a:gd name="connsiteX144" fmla="*/ 338510 w 1197154"/>
                <a:gd name="connsiteY144" fmla="*/ 647350 h 974057"/>
                <a:gd name="connsiteX145" fmla="*/ 335489 w 1197154"/>
                <a:gd name="connsiteY145" fmla="*/ 654146 h 974057"/>
                <a:gd name="connsiteX146" fmla="*/ 316396 w 1197154"/>
                <a:gd name="connsiteY146" fmla="*/ 658824 h 974057"/>
                <a:gd name="connsiteX147" fmla="*/ 308765 w 1197154"/>
                <a:gd name="connsiteY147" fmla="*/ 655869 h 974057"/>
                <a:gd name="connsiteX148" fmla="*/ 298403 w 1197154"/>
                <a:gd name="connsiteY148" fmla="*/ 645905 h 974057"/>
                <a:gd name="connsiteX149" fmla="*/ 291460 w 1197154"/>
                <a:gd name="connsiteY149" fmla="*/ 654491 h 974057"/>
                <a:gd name="connsiteX150" fmla="*/ 235269 w 1197154"/>
                <a:gd name="connsiteY150" fmla="*/ 659168 h 974057"/>
                <a:gd name="connsiteX151" fmla="*/ 232103 w 1197154"/>
                <a:gd name="connsiteY151" fmla="*/ 662467 h 974057"/>
                <a:gd name="connsiteX152" fmla="*/ 228803 w 1197154"/>
                <a:gd name="connsiteY152" fmla="*/ 670642 h 974057"/>
                <a:gd name="connsiteX153" fmla="*/ 230658 w 1197154"/>
                <a:gd name="connsiteY153" fmla="*/ 688092 h 974057"/>
                <a:gd name="connsiteX154" fmla="*/ 227849 w 1197154"/>
                <a:gd name="connsiteY154" fmla="*/ 691113 h 974057"/>
                <a:gd name="connsiteX155" fmla="*/ 219674 w 1197154"/>
                <a:gd name="connsiteY155" fmla="*/ 687536 h 974057"/>
                <a:gd name="connsiteX156" fmla="*/ 219674 w 1197154"/>
                <a:gd name="connsiteY156" fmla="*/ 668443 h 974057"/>
                <a:gd name="connsiteX157" fmla="*/ 217952 w 1197154"/>
                <a:gd name="connsiteY157" fmla="*/ 661818 h 974057"/>
                <a:gd name="connsiteX158" fmla="*/ 215474 w 1197154"/>
                <a:gd name="connsiteY158" fmla="*/ 659168 h 974057"/>
                <a:gd name="connsiteX159" fmla="*/ 211632 w 1197154"/>
                <a:gd name="connsiteY159" fmla="*/ 658824 h 974057"/>
                <a:gd name="connsiteX160" fmla="*/ 209843 w 1197154"/>
                <a:gd name="connsiteY160" fmla="*/ 660149 h 974057"/>
                <a:gd name="connsiteX161" fmla="*/ 207034 w 1197154"/>
                <a:gd name="connsiteY161" fmla="*/ 667913 h 974057"/>
                <a:gd name="connsiteX162" fmla="*/ 202423 w 1197154"/>
                <a:gd name="connsiteY162" fmla="*/ 674379 h 974057"/>
                <a:gd name="connsiteX163" fmla="*/ 198713 w 1197154"/>
                <a:gd name="connsiteY163" fmla="*/ 676565 h 974057"/>
                <a:gd name="connsiteX164" fmla="*/ 194460 w 1197154"/>
                <a:gd name="connsiteY164" fmla="*/ 676432 h 974057"/>
                <a:gd name="connsiteX165" fmla="*/ 186139 w 1197154"/>
                <a:gd name="connsiteY165" fmla="*/ 662004 h 974057"/>
                <a:gd name="connsiteX166" fmla="*/ 183874 w 1197154"/>
                <a:gd name="connsiteY166" fmla="*/ 652252 h 974057"/>
                <a:gd name="connsiteX167" fmla="*/ 184841 w 1197154"/>
                <a:gd name="connsiteY167" fmla="*/ 645998 h 974057"/>
                <a:gd name="connsiteX168" fmla="*/ 173301 w 1197154"/>
                <a:gd name="connsiteY168" fmla="*/ 640579 h 974057"/>
                <a:gd name="connsiteX169" fmla="*/ 158329 w 1197154"/>
                <a:gd name="connsiteY169" fmla="*/ 630814 h 974057"/>
                <a:gd name="connsiteX170" fmla="*/ 144655 w 1197154"/>
                <a:gd name="connsiteY170" fmla="*/ 634869 h 974057"/>
                <a:gd name="connsiteX171" fmla="*/ 133525 w 1197154"/>
                <a:gd name="connsiteY171" fmla="*/ 633358 h 974057"/>
                <a:gd name="connsiteX172" fmla="*/ 122051 w 1197154"/>
                <a:gd name="connsiteY172" fmla="*/ 635769 h 974057"/>
                <a:gd name="connsiteX173" fmla="*/ 92584 w 1197154"/>
                <a:gd name="connsiteY173" fmla="*/ 629145 h 974057"/>
                <a:gd name="connsiteX174" fmla="*/ 75068 w 1197154"/>
                <a:gd name="connsiteY174" fmla="*/ 628588 h 974057"/>
                <a:gd name="connsiteX175" fmla="*/ 63144 w 1197154"/>
                <a:gd name="connsiteY175" fmla="*/ 617989 h 974057"/>
                <a:gd name="connsiteX176" fmla="*/ 57989 w 1197154"/>
                <a:gd name="connsiteY176" fmla="*/ 617021 h 974057"/>
                <a:gd name="connsiteX177" fmla="*/ 47681 w 1197154"/>
                <a:gd name="connsiteY177" fmla="*/ 621221 h 974057"/>
                <a:gd name="connsiteX178" fmla="*/ 37863 w 1197154"/>
                <a:gd name="connsiteY178" fmla="*/ 632828 h 974057"/>
                <a:gd name="connsiteX179" fmla="*/ 24614 w 1197154"/>
                <a:gd name="connsiteY179" fmla="*/ 635372 h 974057"/>
                <a:gd name="connsiteX180" fmla="*/ 9840 w 1197154"/>
                <a:gd name="connsiteY180" fmla="*/ 642990 h 974057"/>
                <a:gd name="connsiteX181" fmla="*/ 1467 w 1197154"/>
                <a:gd name="connsiteY181" fmla="*/ 650755 h 974057"/>
                <a:gd name="connsiteX182" fmla="*/ 1467 w 1197154"/>
                <a:gd name="connsiteY182" fmla="*/ 650755 h 974057"/>
                <a:gd name="connsiteX183" fmla="*/ 3600 w 1197154"/>
                <a:gd name="connsiteY183" fmla="*/ 632762 h 974057"/>
                <a:gd name="connsiteX184" fmla="*/ -455 w 1197154"/>
                <a:gd name="connsiteY184" fmla="*/ 610701 h 974057"/>
                <a:gd name="connsiteX185" fmla="*/ 6342 w 1197154"/>
                <a:gd name="connsiteY185" fmla="*/ 581989 h 974057"/>
                <a:gd name="connsiteX186" fmla="*/ 10317 w 1197154"/>
                <a:gd name="connsiteY186" fmla="*/ 580267 h 974057"/>
                <a:gd name="connsiteX187" fmla="*/ 10317 w 1197154"/>
                <a:gd name="connsiteY187" fmla="*/ 580267 h 974057"/>
                <a:gd name="connsiteX188" fmla="*/ 16227 w 1197154"/>
                <a:gd name="connsiteY188" fmla="*/ 583433 h 974057"/>
                <a:gd name="connsiteX189" fmla="*/ 18691 w 1197154"/>
                <a:gd name="connsiteY189" fmla="*/ 581857 h 974057"/>
                <a:gd name="connsiteX190" fmla="*/ 18757 w 1197154"/>
                <a:gd name="connsiteY190" fmla="*/ 579512 h 974057"/>
                <a:gd name="connsiteX191" fmla="*/ 14915 w 1197154"/>
                <a:gd name="connsiteY191" fmla="*/ 575325 h 974057"/>
                <a:gd name="connsiteX192" fmla="*/ 18890 w 1197154"/>
                <a:gd name="connsiteY192" fmla="*/ 562274 h 974057"/>
                <a:gd name="connsiteX193" fmla="*/ 30152 w 1197154"/>
                <a:gd name="connsiteY193" fmla="*/ 547845 h 974057"/>
                <a:gd name="connsiteX194" fmla="*/ 36605 w 1197154"/>
                <a:gd name="connsiteY194" fmla="*/ 542757 h 974057"/>
                <a:gd name="connsiteX195" fmla="*/ 39705 w 1197154"/>
                <a:gd name="connsiteY195" fmla="*/ 541803 h 974057"/>
                <a:gd name="connsiteX196" fmla="*/ 45468 w 1197154"/>
                <a:gd name="connsiteY196" fmla="*/ 542903 h 974057"/>
                <a:gd name="connsiteX197" fmla="*/ 51100 w 1197154"/>
                <a:gd name="connsiteY197" fmla="*/ 540982 h 974057"/>
                <a:gd name="connsiteX198" fmla="*/ 56877 w 1197154"/>
                <a:gd name="connsiteY198" fmla="*/ 532051 h 974057"/>
                <a:gd name="connsiteX199" fmla="*/ 56466 w 1197154"/>
                <a:gd name="connsiteY199" fmla="*/ 525175 h 974057"/>
                <a:gd name="connsiteX200" fmla="*/ 64773 w 1197154"/>
                <a:gd name="connsiteY200" fmla="*/ 508282 h 974057"/>
                <a:gd name="connsiteX201" fmla="*/ 74458 w 1197154"/>
                <a:gd name="connsiteY201" fmla="*/ 493853 h 974057"/>
                <a:gd name="connsiteX202" fmla="*/ 89775 w 1197154"/>
                <a:gd name="connsiteY202" fmla="*/ 490143 h 974057"/>
                <a:gd name="connsiteX203" fmla="*/ 106814 w 1197154"/>
                <a:gd name="connsiteY203" fmla="*/ 483518 h 974057"/>
                <a:gd name="connsiteX204" fmla="*/ 132306 w 1197154"/>
                <a:gd name="connsiteY204" fmla="*/ 487785 h 974057"/>
                <a:gd name="connsiteX205" fmla="*/ 154221 w 1197154"/>
                <a:gd name="connsiteY205" fmla="*/ 476509 h 974057"/>
                <a:gd name="connsiteX206" fmla="*/ 164662 w 1197154"/>
                <a:gd name="connsiteY206" fmla="*/ 478576 h 974057"/>
                <a:gd name="connsiteX207" fmla="*/ 173658 w 1197154"/>
                <a:gd name="connsiteY207" fmla="*/ 488328 h 974057"/>
                <a:gd name="connsiteX208" fmla="*/ 175924 w 1197154"/>
                <a:gd name="connsiteY208" fmla="*/ 488328 h 974057"/>
                <a:gd name="connsiteX209" fmla="*/ 195918 w 1197154"/>
                <a:gd name="connsiteY209" fmla="*/ 468268 h 974057"/>
                <a:gd name="connsiteX210" fmla="*/ 224285 w 1197154"/>
                <a:gd name="connsiteY210" fmla="*/ 450129 h 974057"/>
                <a:gd name="connsiteX211" fmla="*/ 238091 w 1197154"/>
                <a:gd name="connsiteY211" fmla="*/ 456251 h 974057"/>
                <a:gd name="connsiteX212" fmla="*/ 264590 w 1197154"/>
                <a:gd name="connsiteY212" fmla="*/ 455151 h 974057"/>
                <a:gd name="connsiteX213" fmla="*/ 274753 w 1197154"/>
                <a:gd name="connsiteY213" fmla="*/ 457072 h 974057"/>
                <a:gd name="connsiteX214" fmla="*/ 286770 w 1197154"/>
                <a:gd name="connsiteY214" fmla="*/ 457006 h 974057"/>
                <a:gd name="connsiteX215" fmla="*/ 290745 w 1197154"/>
                <a:gd name="connsiteY215" fmla="*/ 456383 h 974057"/>
                <a:gd name="connsiteX216" fmla="*/ 294521 w 1197154"/>
                <a:gd name="connsiteY216" fmla="*/ 453084 h 974057"/>
                <a:gd name="connsiteX217" fmla="*/ 324412 w 1197154"/>
                <a:gd name="connsiteY217" fmla="*/ 465870 h 974057"/>
                <a:gd name="connsiteX218" fmla="*/ 329209 w 1197154"/>
                <a:gd name="connsiteY218" fmla="*/ 471170 h 974057"/>
                <a:gd name="connsiteX219" fmla="*/ 362810 w 1197154"/>
                <a:gd name="connsiteY219" fmla="*/ 452342 h 974057"/>
                <a:gd name="connsiteX220" fmla="*/ 366109 w 1197154"/>
                <a:gd name="connsiteY220" fmla="*/ 444657 h 974057"/>
                <a:gd name="connsiteX221" fmla="*/ 372018 w 1197154"/>
                <a:gd name="connsiteY221" fmla="*/ 438470 h 974057"/>
                <a:gd name="connsiteX222" fmla="*/ 379968 w 1197154"/>
                <a:gd name="connsiteY222" fmla="*/ 437145 h 974057"/>
                <a:gd name="connsiteX223" fmla="*/ 401167 w 1197154"/>
                <a:gd name="connsiteY223" fmla="*/ 422994 h 974057"/>
                <a:gd name="connsiteX224" fmla="*/ 392992 w 1197154"/>
                <a:gd name="connsiteY224" fmla="*/ 399224 h 974057"/>
                <a:gd name="connsiteX225" fmla="*/ 396503 w 1197154"/>
                <a:gd name="connsiteY225" fmla="*/ 386240 h 974057"/>
                <a:gd name="connsiteX226" fmla="*/ 401512 w 1197154"/>
                <a:gd name="connsiteY226" fmla="*/ 380065 h 974057"/>
                <a:gd name="connsiteX227" fmla="*/ 402678 w 1197154"/>
                <a:gd name="connsiteY227" fmla="*/ 375190 h 974057"/>
                <a:gd name="connsiteX228" fmla="*/ 401445 w 1197154"/>
                <a:gd name="connsiteY228" fmla="*/ 368313 h 974057"/>
                <a:gd name="connsiteX229" fmla="*/ 398213 w 1197154"/>
                <a:gd name="connsiteY229" fmla="*/ 364126 h 974057"/>
                <a:gd name="connsiteX230" fmla="*/ 387361 w 1197154"/>
                <a:gd name="connsiteY230" fmla="*/ 360151 h 974057"/>
                <a:gd name="connsiteX231" fmla="*/ 381174 w 1197154"/>
                <a:gd name="connsiteY231" fmla="*/ 363384 h 974057"/>
                <a:gd name="connsiteX232" fmla="*/ 373688 w 1197154"/>
                <a:gd name="connsiteY232" fmla="*/ 355752 h 974057"/>
                <a:gd name="connsiteX233" fmla="*/ 376642 w 1197154"/>
                <a:gd name="connsiteY233" fmla="*/ 341059 h 974057"/>
                <a:gd name="connsiteX234" fmla="*/ 398902 w 1197154"/>
                <a:gd name="connsiteY234" fmla="*/ 320376 h 974057"/>
                <a:gd name="connsiteX235" fmla="*/ 414801 w 1197154"/>
                <a:gd name="connsiteY235" fmla="*/ 301826 h 974057"/>
                <a:gd name="connsiteX236" fmla="*/ 414801 w 1197154"/>
                <a:gd name="connsiteY236" fmla="*/ 297547 h 974057"/>
                <a:gd name="connsiteX237" fmla="*/ 403459 w 1197154"/>
                <a:gd name="connsiteY237" fmla="*/ 266225 h 974057"/>
                <a:gd name="connsiteX238" fmla="*/ 393708 w 1197154"/>
                <a:gd name="connsiteY238" fmla="*/ 259150 h 974057"/>
                <a:gd name="connsiteX239" fmla="*/ 387865 w 1197154"/>
                <a:gd name="connsiteY239" fmla="*/ 256818 h 974057"/>
                <a:gd name="connsiteX240" fmla="*/ 382035 w 1197154"/>
                <a:gd name="connsiteY240" fmla="*/ 248497 h 974057"/>
                <a:gd name="connsiteX241" fmla="*/ 384844 w 1197154"/>
                <a:gd name="connsiteY241" fmla="*/ 238401 h 974057"/>
                <a:gd name="connsiteX242" fmla="*/ 391999 w 1197154"/>
                <a:gd name="connsiteY242" fmla="*/ 229815 h 974057"/>
                <a:gd name="connsiteX243" fmla="*/ 396663 w 1197154"/>
                <a:gd name="connsiteY243" fmla="*/ 218897 h 974057"/>
                <a:gd name="connsiteX244" fmla="*/ 394529 w 1197154"/>
                <a:gd name="connsiteY244" fmla="*/ 208112 h 974057"/>
                <a:gd name="connsiteX245" fmla="*/ 398173 w 1197154"/>
                <a:gd name="connsiteY245" fmla="*/ 197658 h 974057"/>
                <a:gd name="connsiteX246" fmla="*/ 406904 w 1197154"/>
                <a:gd name="connsiteY246" fmla="*/ 196837 h 974057"/>
                <a:gd name="connsiteX247" fmla="*/ 422632 w 1197154"/>
                <a:gd name="connsiteY247" fmla="*/ 186462 h 974057"/>
                <a:gd name="connsiteX248" fmla="*/ 445713 w 1197154"/>
                <a:gd name="connsiteY248" fmla="*/ 180288 h 974057"/>
                <a:gd name="connsiteX249" fmla="*/ 449356 w 1197154"/>
                <a:gd name="connsiteY249" fmla="*/ 176644 h 974057"/>
                <a:gd name="connsiteX250" fmla="*/ 444613 w 1197154"/>
                <a:gd name="connsiteY250" fmla="*/ 147376 h 974057"/>
                <a:gd name="connsiteX251" fmla="*/ 440969 w 1197154"/>
                <a:gd name="connsiteY251" fmla="*/ 146051 h 974057"/>
                <a:gd name="connsiteX252" fmla="*/ 438094 w 1197154"/>
                <a:gd name="connsiteY252" fmla="*/ 141851 h 974057"/>
                <a:gd name="connsiteX253" fmla="*/ 437816 w 1197154"/>
                <a:gd name="connsiteY253" fmla="*/ 128800 h 974057"/>
                <a:gd name="connsiteX254" fmla="*/ 442957 w 1197154"/>
                <a:gd name="connsiteY254" fmla="*/ 123977 h 974057"/>
                <a:gd name="connsiteX255" fmla="*/ 446931 w 1197154"/>
                <a:gd name="connsiteY255" fmla="*/ 117525 h 974057"/>
                <a:gd name="connsiteX256" fmla="*/ 443566 w 1197154"/>
                <a:gd name="connsiteY256" fmla="*/ 109575 h 974057"/>
                <a:gd name="connsiteX257" fmla="*/ 438624 w 1197154"/>
                <a:gd name="connsiteY257" fmla="*/ 108899 h 974057"/>
                <a:gd name="connsiteX258" fmla="*/ 443566 w 1197154"/>
                <a:gd name="connsiteY258" fmla="*/ 87050 h 974057"/>
                <a:gd name="connsiteX259" fmla="*/ 446110 w 1197154"/>
                <a:gd name="connsiteY259" fmla="*/ 85129 h 974057"/>
                <a:gd name="connsiteX260" fmla="*/ 454139 w 1197154"/>
                <a:gd name="connsiteY260" fmla="*/ 83539 h 974057"/>
                <a:gd name="connsiteX261" fmla="*/ 473245 w 1197154"/>
                <a:gd name="connsiteY261" fmla="*/ 91383 h 974057"/>
                <a:gd name="connsiteX262" fmla="*/ 475988 w 1197154"/>
                <a:gd name="connsiteY262" fmla="*/ 90482 h 974057"/>
                <a:gd name="connsiteX263" fmla="*/ 479963 w 1197154"/>
                <a:gd name="connsiteY263" fmla="*/ 86772 h 974057"/>
                <a:gd name="connsiteX264" fmla="*/ 475988 w 1197154"/>
                <a:gd name="connsiteY264" fmla="*/ 60869 h 974057"/>
                <a:gd name="connsiteX265" fmla="*/ 484017 w 1197154"/>
                <a:gd name="connsiteY265" fmla="*/ 50641 h 974057"/>
                <a:gd name="connsiteX266" fmla="*/ 500645 w 1197154"/>
                <a:gd name="connsiteY266" fmla="*/ 60803 h 974057"/>
                <a:gd name="connsiteX267" fmla="*/ 506833 w 1197154"/>
                <a:gd name="connsiteY267" fmla="*/ 72900 h 974057"/>
                <a:gd name="connsiteX268" fmla="*/ 529026 w 1197154"/>
                <a:gd name="connsiteY268" fmla="*/ 75232 h 974057"/>
                <a:gd name="connsiteX269" fmla="*/ 535704 w 1197154"/>
                <a:gd name="connsiteY269" fmla="*/ 68329 h 974057"/>
                <a:gd name="connsiteX270" fmla="*/ 535704 w 1197154"/>
                <a:gd name="connsiteY270" fmla="*/ 68329 h 974057"/>
                <a:gd name="connsiteX271" fmla="*/ 539202 w 1197154"/>
                <a:gd name="connsiteY271" fmla="*/ 84891 h 974057"/>
                <a:gd name="connsiteX272" fmla="*/ 529384 w 1197154"/>
                <a:gd name="connsiteY272" fmla="*/ 108528 h 974057"/>
                <a:gd name="connsiteX273" fmla="*/ 532126 w 1197154"/>
                <a:gd name="connsiteY273" fmla="*/ 110105 h 974057"/>
                <a:gd name="connsiteX274" fmla="*/ 541335 w 1197154"/>
                <a:gd name="connsiteY274" fmla="*/ 103851 h 974057"/>
                <a:gd name="connsiteX275" fmla="*/ 546144 w 1197154"/>
                <a:gd name="connsiteY275" fmla="*/ 96974 h 974057"/>
                <a:gd name="connsiteX276" fmla="*/ 551087 w 1197154"/>
                <a:gd name="connsiteY276" fmla="*/ 96087 h 974057"/>
                <a:gd name="connsiteX277" fmla="*/ 565661 w 1197154"/>
                <a:gd name="connsiteY277" fmla="*/ 98737 h 974057"/>
                <a:gd name="connsiteX278" fmla="*/ 572803 w 1197154"/>
                <a:gd name="connsiteY278" fmla="*/ 93437 h 974057"/>
                <a:gd name="connsiteX279" fmla="*/ 585509 w 1197154"/>
                <a:gd name="connsiteY279" fmla="*/ 75775 h 974057"/>
                <a:gd name="connsiteX280" fmla="*/ 592306 w 1197154"/>
                <a:gd name="connsiteY280" fmla="*/ 76809 h 974057"/>
                <a:gd name="connsiteX281" fmla="*/ 602137 w 1197154"/>
                <a:gd name="connsiteY281" fmla="*/ 73165 h 974057"/>
                <a:gd name="connsiteX282" fmla="*/ 614565 w 1197154"/>
                <a:gd name="connsiteY282" fmla="*/ 62565 h 974057"/>
                <a:gd name="connsiteX283" fmla="*/ 621097 w 1197154"/>
                <a:gd name="connsiteY283" fmla="*/ 54523 h 974057"/>
                <a:gd name="connsiteX284" fmla="*/ 634970 w 1197154"/>
                <a:gd name="connsiteY284" fmla="*/ 51714 h 974057"/>
                <a:gd name="connsiteX285" fmla="*/ 658117 w 1197154"/>
                <a:gd name="connsiteY285" fmla="*/ 38928 h 974057"/>
                <a:gd name="connsiteX286" fmla="*/ 662516 w 1197154"/>
                <a:gd name="connsiteY286" fmla="*/ 31309 h 974057"/>
                <a:gd name="connsiteX287" fmla="*/ 691850 w 1197154"/>
                <a:gd name="connsiteY287" fmla="*/ 10494 h 974057"/>
                <a:gd name="connsiteX288" fmla="*/ 718098 w 1197154"/>
                <a:gd name="connsiteY288" fmla="*/ -370 h 974057"/>
                <a:gd name="connsiteX289" fmla="*/ 730460 w 1197154"/>
                <a:gd name="connsiteY289" fmla="*/ 252 h 974057"/>
                <a:gd name="connsiteX290" fmla="*/ 738701 w 1197154"/>
                <a:gd name="connsiteY290" fmla="*/ 3684 h 974057"/>
                <a:gd name="connsiteX291" fmla="*/ 753686 w 1197154"/>
                <a:gd name="connsiteY291" fmla="*/ 3896 h 974057"/>
                <a:gd name="connsiteX292" fmla="*/ 769347 w 1197154"/>
                <a:gd name="connsiteY292" fmla="*/ 7540 h 974057"/>
                <a:gd name="connsiteX293" fmla="*/ 775177 w 1197154"/>
                <a:gd name="connsiteY293" fmla="*/ 10693 h 974057"/>
                <a:gd name="connsiteX294" fmla="*/ 766326 w 1197154"/>
                <a:gd name="connsiteY294" fmla="*/ 29521 h 974057"/>
                <a:gd name="connsiteX295" fmla="*/ 765293 w 1197154"/>
                <a:gd name="connsiteY295" fmla="*/ 35629 h 974057"/>
                <a:gd name="connsiteX296" fmla="*/ 767081 w 1197154"/>
                <a:gd name="connsiteY296" fmla="*/ 45871 h 974057"/>
                <a:gd name="connsiteX297" fmla="*/ 771268 w 1197154"/>
                <a:gd name="connsiteY297" fmla="*/ 49302 h 974057"/>
                <a:gd name="connsiteX298" fmla="*/ 807877 w 1197154"/>
                <a:gd name="connsiteY298" fmla="*/ 59332 h 974057"/>
                <a:gd name="connsiteX299" fmla="*/ 812276 w 1197154"/>
                <a:gd name="connsiteY299" fmla="*/ 58166 h 974057"/>
                <a:gd name="connsiteX300" fmla="*/ 817841 w 1197154"/>
                <a:gd name="connsiteY300" fmla="*/ 50468 h 974057"/>
                <a:gd name="connsiteX301" fmla="*/ 830759 w 1197154"/>
                <a:gd name="connsiteY301" fmla="*/ 44360 h 974057"/>
                <a:gd name="connsiteX302" fmla="*/ 842922 w 1197154"/>
                <a:gd name="connsiteY302" fmla="*/ 42572 h 974057"/>
                <a:gd name="connsiteX303" fmla="*/ 861670 w 1197154"/>
                <a:gd name="connsiteY303" fmla="*/ 47726 h 974057"/>
                <a:gd name="connsiteX304" fmla="*/ 869223 w 1197154"/>
                <a:gd name="connsiteY304" fmla="*/ 51436 h 974057"/>
                <a:gd name="connsiteX305" fmla="*/ 899114 w 1197154"/>
                <a:gd name="connsiteY305" fmla="*/ 76438 h 974057"/>
                <a:gd name="connsiteX306" fmla="*/ 905845 w 1197154"/>
                <a:gd name="connsiteY306" fmla="*/ 75205 h 974057"/>
                <a:gd name="connsiteX307" fmla="*/ 920751 w 1197154"/>
                <a:gd name="connsiteY307" fmla="*/ 86335 h 974057"/>
                <a:gd name="connsiteX308" fmla="*/ 938134 w 1197154"/>
                <a:gd name="connsiteY308" fmla="*/ 94709 h 974057"/>
                <a:gd name="connsiteX309" fmla="*/ 944520 w 1197154"/>
                <a:gd name="connsiteY309" fmla="*/ 96219 h 974057"/>
                <a:gd name="connsiteX310" fmla="*/ 948018 w 1197154"/>
                <a:gd name="connsiteY310" fmla="*/ 94775 h 974057"/>
                <a:gd name="connsiteX311" fmla="*/ 958538 w 1197154"/>
                <a:gd name="connsiteY311" fmla="*/ 103294 h 974057"/>
                <a:gd name="connsiteX312" fmla="*/ 988840 w 1197154"/>
                <a:gd name="connsiteY312" fmla="*/ 94828 h 974057"/>
                <a:gd name="connsiteX313" fmla="*/ 991490 w 1197154"/>
                <a:gd name="connsiteY313" fmla="*/ 96060 h 974057"/>
                <a:gd name="connsiteX314" fmla="*/ 1036274 w 1197154"/>
                <a:gd name="connsiteY314" fmla="*/ 138644 h 974057"/>
                <a:gd name="connsiteX315" fmla="*/ 1039295 w 1197154"/>
                <a:gd name="connsiteY315" fmla="*/ 165859 h 974057"/>
                <a:gd name="connsiteX316" fmla="*/ 1043270 w 1197154"/>
                <a:gd name="connsiteY316" fmla="*/ 164415 h 974057"/>
                <a:gd name="connsiteX317" fmla="*/ 1061196 w 1197154"/>
                <a:gd name="connsiteY317" fmla="*/ 167502 h 974057"/>
                <a:gd name="connsiteX318" fmla="*/ 1071292 w 1197154"/>
                <a:gd name="connsiteY318" fmla="*/ 164070 h 974057"/>
                <a:gd name="connsiteX319" fmla="*/ 1080368 w 1197154"/>
                <a:gd name="connsiteY319" fmla="*/ 157273 h 974057"/>
                <a:gd name="connsiteX320" fmla="*/ 1094029 w 1197154"/>
                <a:gd name="connsiteY320" fmla="*/ 158293 h 974057"/>
                <a:gd name="connsiteX321" fmla="*/ 1112790 w 1197154"/>
                <a:gd name="connsiteY321" fmla="*/ 162149 h 974057"/>
                <a:gd name="connsiteX322" fmla="*/ 1128319 w 1197154"/>
                <a:gd name="connsiteY322" fmla="*/ 169569 h 974057"/>
                <a:gd name="connsiteX323" fmla="*/ 1143357 w 1197154"/>
                <a:gd name="connsiteY323" fmla="*/ 173756 h 974057"/>
                <a:gd name="connsiteX324" fmla="*/ 1157932 w 1197154"/>
                <a:gd name="connsiteY324" fmla="*/ 173544 h 974057"/>
                <a:gd name="connsiteX325" fmla="*/ 1177382 w 1197154"/>
                <a:gd name="connsiteY325" fmla="*/ 190517 h 974057"/>
                <a:gd name="connsiteX326" fmla="*/ 1182390 w 1197154"/>
                <a:gd name="connsiteY326" fmla="*/ 193166 h 974057"/>
                <a:gd name="connsiteX327" fmla="*/ 1188512 w 1197154"/>
                <a:gd name="connsiteY327" fmla="*/ 193644 h 974057"/>
                <a:gd name="connsiteX328" fmla="*/ 1193811 w 1197154"/>
                <a:gd name="connsiteY328" fmla="*/ 200653 h 974057"/>
                <a:gd name="connsiteX329" fmla="*/ 1196700 w 1197154"/>
                <a:gd name="connsiteY329" fmla="*/ 208695 h 974057"/>
                <a:gd name="connsiteX330" fmla="*/ 1186604 w 1197154"/>
                <a:gd name="connsiteY330" fmla="*/ 229894 h 974057"/>
                <a:gd name="connsiteX331" fmla="*/ 1152526 w 1197154"/>
                <a:gd name="connsiteY331" fmla="*/ 258885 h 974057"/>
                <a:gd name="connsiteX332" fmla="*/ 1151492 w 1197154"/>
                <a:gd name="connsiteY332" fmla="*/ 277090 h 974057"/>
                <a:gd name="connsiteX333" fmla="*/ 1155348 w 1197154"/>
                <a:gd name="connsiteY333" fmla="*/ 284099 h 974057"/>
                <a:gd name="connsiteX334" fmla="*/ 1155348 w 1197154"/>
                <a:gd name="connsiteY334" fmla="*/ 286974 h 974057"/>
                <a:gd name="connsiteX335" fmla="*/ 1148339 w 1197154"/>
                <a:gd name="connsiteY335" fmla="*/ 291849 h 974057"/>
                <a:gd name="connsiteX336" fmla="*/ 1131300 w 1197154"/>
                <a:gd name="connsiteY336" fmla="*/ 290207 h 974057"/>
                <a:gd name="connsiteX337" fmla="*/ 1125669 w 1197154"/>
                <a:gd name="connsiteY337" fmla="*/ 296248 h 974057"/>
                <a:gd name="connsiteX338" fmla="*/ 1120038 w 1197154"/>
                <a:gd name="connsiteY338" fmla="*/ 318918 h 974057"/>
                <a:gd name="connsiteX339" fmla="*/ 1116394 w 1197154"/>
                <a:gd name="connsiteY339" fmla="*/ 349154 h 974057"/>
                <a:gd name="connsiteX340" fmla="*/ 1117904 w 1197154"/>
                <a:gd name="connsiteY340" fmla="*/ 350863 h 974057"/>
                <a:gd name="connsiteX341" fmla="*/ 1120303 w 1197154"/>
                <a:gd name="connsiteY341" fmla="*/ 349538 h 974057"/>
                <a:gd name="connsiteX342" fmla="*/ 1121628 w 1197154"/>
                <a:gd name="connsiteY342" fmla="*/ 346438 h 974057"/>
                <a:gd name="connsiteX343" fmla="*/ 1126027 w 1197154"/>
                <a:gd name="connsiteY343" fmla="*/ 344795 h 974057"/>
                <a:gd name="connsiteX344" fmla="*/ 1130001 w 1197154"/>
                <a:gd name="connsiteY344" fmla="*/ 353248 h 974057"/>
                <a:gd name="connsiteX345" fmla="*/ 1128491 w 1197154"/>
                <a:gd name="connsiteY345" fmla="*/ 363623 h 974057"/>
                <a:gd name="connsiteX346" fmla="*/ 1129524 w 1197154"/>
                <a:gd name="connsiteY346" fmla="*/ 367120 h 974057"/>
                <a:gd name="connsiteX347" fmla="*/ 1157971 w 1197154"/>
                <a:gd name="connsiteY347" fmla="*/ 388134 h 974057"/>
                <a:gd name="connsiteX348" fmla="*/ 1161615 w 1197154"/>
                <a:gd name="connsiteY348" fmla="*/ 395289 h 974057"/>
                <a:gd name="connsiteX349" fmla="*/ 1161615 w 1197154"/>
                <a:gd name="connsiteY349" fmla="*/ 398933 h 974057"/>
                <a:gd name="connsiteX350" fmla="*/ 1156938 w 1197154"/>
                <a:gd name="connsiteY350" fmla="*/ 408208 h 97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</a:cxnLst>
              <a:rect l="l" t="t" r="r" b="b"/>
              <a:pathLst>
                <a:path w="1197154" h="974057">
                  <a:moveTo>
                    <a:pt x="1159362" y="413786"/>
                  </a:moveTo>
                  <a:lnTo>
                    <a:pt x="1153109" y="410009"/>
                  </a:lnTo>
                  <a:lnTo>
                    <a:pt x="1135659" y="404445"/>
                  </a:lnTo>
                  <a:lnTo>
                    <a:pt x="1124808" y="404988"/>
                  </a:lnTo>
                  <a:lnTo>
                    <a:pt x="1117388" y="407187"/>
                  </a:lnTo>
                  <a:lnTo>
                    <a:pt x="1111611" y="411374"/>
                  </a:lnTo>
                  <a:lnTo>
                    <a:pt x="1096639" y="413375"/>
                  </a:lnTo>
                  <a:lnTo>
                    <a:pt x="1087364" y="412474"/>
                  </a:lnTo>
                  <a:lnTo>
                    <a:pt x="1098838" y="428069"/>
                  </a:lnTo>
                  <a:lnTo>
                    <a:pt x="1098706" y="433633"/>
                  </a:lnTo>
                  <a:lnTo>
                    <a:pt x="1090942" y="432878"/>
                  </a:lnTo>
                  <a:lnTo>
                    <a:pt x="1083721" y="427790"/>
                  </a:lnTo>
                  <a:lnTo>
                    <a:pt x="1081601" y="427936"/>
                  </a:lnTo>
                  <a:lnTo>
                    <a:pt x="1066682" y="436933"/>
                  </a:lnTo>
                  <a:lnTo>
                    <a:pt x="1058652" y="450182"/>
                  </a:lnTo>
                  <a:lnTo>
                    <a:pt x="1060706" y="454992"/>
                  </a:lnTo>
                  <a:lnTo>
                    <a:pt x="1069848" y="459589"/>
                  </a:lnTo>
                  <a:lnTo>
                    <a:pt x="1073426" y="464121"/>
                  </a:lnTo>
                  <a:lnTo>
                    <a:pt x="1073213" y="477370"/>
                  </a:lnTo>
                  <a:lnTo>
                    <a:pt x="1071147" y="487970"/>
                  </a:lnTo>
                  <a:lnTo>
                    <a:pt x="1072591" y="490792"/>
                  </a:lnTo>
                  <a:lnTo>
                    <a:pt x="1081601" y="493190"/>
                  </a:lnTo>
                  <a:lnTo>
                    <a:pt x="1082766" y="505009"/>
                  </a:lnTo>
                  <a:lnTo>
                    <a:pt x="1080567" y="507897"/>
                  </a:lnTo>
                  <a:lnTo>
                    <a:pt x="1074035" y="509540"/>
                  </a:lnTo>
                  <a:lnTo>
                    <a:pt x="1067410" y="509342"/>
                  </a:lnTo>
                  <a:lnTo>
                    <a:pt x="1061925" y="506930"/>
                  </a:lnTo>
                  <a:lnTo>
                    <a:pt x="1051749" y="507553"/>
                  </a:lnTo>
                  <a:lnTo>
                    <a:pt x="1048795" y="511329"/>
                  </a:lnTo>
                  <a:lnTo>
                    <a:pt x="1052160" y="516205"/>
                  </a:lnTo>
                  <a:lnTo>
                    <a:pt x="1057380" y="518126"/>
                  </a:lnTo>
                  <a:lnTo>
                    <a:pt x="1060481" y="516139"/>
                  </a:lnTo>
                  <a:lnTo>
                    <a:pt x="1064045" y="516761"/>
                  </a:lnTo>
                  <a:lnTo>
                    <a:pt x="1071610" y="525480"/>
                  </a:lnTo>
                  <a:lnTo>
                    <a:pt x="1080329" y="544785"/>
                  </a:lnTo>
                  <a:lnTo>
                    <a:pt x="1082316" y="561479"/>
                  </a:lnTo>
                  <a:lnTo>
                    <a:pt x="1078606" y="581883"/>
                  </a:lnTo>
                  <a:lnTo>
                    <a:pt x="1066867" y="596232"/>
                  </a:lnTo>
                  <a:lnTo>
                    <a:pt x="1058347" y="602142"/>
                  </a:lnTo>
                  <a:lnTo>
                    <a:pt x="1056559" y="605163"/>
                  </a:lnTo>
                  <a:lnTo>
                    <a:pt x="1054916" y="616982"/>
                  </a:lnTo>
                  <a:lnTo>
                    <a:pt x="1048861" y="632722"/>
                  </a:lnTo>
                  <a:lnTo>
                    <a:pt x="1041242" y="641440"/>
                  </a:lnTo>
                  <a:lnTo>
                    <a:pt x="1034618" y="663700"/>
                  </a:lnTo>
                  <a:lnTo>
                    <a:pt x="1030841" y="665899"/>
                  </a:lnTo>
                  <a:lnTo>
                    <a:pt x="995465" y="665687"/>
                  </a:lnTo>
                  <a:lnTo>
                    <a:pt x="983646" y="679838"/>
                  </a:lnTo>
                  <a:lnTo>
                    <a:pt x="982547" y="682726"/>
                  </a:lnTo>
                  <a:lnTo>
                    <a:pt x="986601" y="704164"/>
                  </a:lnTo>
                  <a:lnTo>
                    <a:pt x="982626" y="713094"/>
                  </a:lnTo>
                  <a:lnTo>
                    <a:pt x="979605" y="729166"/>
                  </a:lnTo>
                  <a:lnTo>
                    <a:pt x="981606" y="730133"/>
                  </a:lnTo>
                  <a:lnTo>
                    <a:pt x="981606" y="730133"/>
                  </a:lnTo>
                  <a:lnTo>
                    <a:pt x="964222" y="746271"/>
                  </a:lnTo>
                  <a:lnTo>
                    <a:pt x="955716" y="748033"/>
                  </a:lnTo>
                  <a:lnTo>
                    <a:pt x="951861" y="751465"/>
                  </a:lnTo>
                  <a:lnTo>
                    <a:pt x="956948" y="756274"/>
                  </a:lnTo>
                  <a:lnTo>
                    <a:pt x="940744" y="797839"/>
                  </a:lnTo>
                  <a:lnTo>
                    <a:pt x="927680" y="823331"/>
                  </a:lnTo>
                  <a:lnTo>
                    <a:pt x="927070" y="828471"/>
                  </a:lnTo>
                  <a:lnTo>
                    <a:pt x="936955" y="829372"/>
                  </a:lnTo>
                  <a:lnTo>
                    <a:pt x="938955" y="833559"/>
                  </a:lnTo>
                  <a:lnTo>
                    <a:pt x="937511" y="837137"/>
                  </a:lnTo>
                  <a:lnTo>
                    <a:pt x="920128" y="843868"/>
                  </a:lnTo>
                  <a:lnTo>
                    <a:pt x="854794" y="874991"/>
                  </a:lnTo>
                  <a:lnTo>
                    <a:pt x="845387" y="876316"/>
                  </a:lnTo>
                  <a:lnTo>
                    <a:pt x="845519" y="873162"/>
                  </a:lnTo>
                  <a:lnTo>
                    <a:pt x="842154" y="871997"/>
                  </a:lnTo>
                  <a:lnTo>
                    <a:pt x="824783" y="870141"/>
                  </a:lnTo>
                  <a:lnTo>
                    <a:pt x="820809" y="870552"/>
                  </a:lnTo>
                  <a:lnTo>
                    <a:pt x="809679" y="877005"/>
                  </a:lnTo>
                  <a:lnTo>
                    <a:pt x="801093" y="878104"/>
                  </a:lnTo>
                  <a:lnTo>
                    <a:pt x="779112" y="878661"/>
                  </a:lnTo>
                  <a:lnTo>
                    <a:pt x="776635" y="876461"/>
                  </a:lnTo>
                  <a:lnTo>
                    <a:pt x="773137" y="877005"/>
                  </a:lnTo>
                  <a:lnTo>
                    <a:pt x="744968" y="889234"/>
                  </a:lnTo>
                  <a:lnTo>
                    <a:pt x="737760" y="894534"/>
                  </a:lnTo>
                  <a:lnTo>
                    <a:pt x="726008" y="899834"/>
                  </a:lnTo>
                  <a:lnTo>
                    <a:pt x="722576" y="897913"/>
                  </a:lnTo>
                  <a:lnTo>
                    <a:pt x="704782" y="899079"/>
                  </a:lnTo>
                  <a:lnTo>
                    <a:pt x="684788" y="908287"/>
                  </a:lnTo>
                  <a:lnTo>
                    <a:pt x="668160" y="913375"/>
                  </a:lnTo>
                  <a:lnTo>
                    <a:pt x="663496" y="916740"/>
                  </a:lnTo>
                  <a:lnTo>
                    <a:pt x="663496" y="916740"/>
                  </a:lnTo>
                  <a:lnTo>
                    <a:pt x="654910" y="921749"/>
                  </a:lnTo>
                  <a:lnTo>
                    <a:pt x="639793" y="923259"/>
                  </a:lnTo>
                  <a:lnTo>
                    <a:pt x="626543" y="930268"/>
                  </a:lnTo>
                  <a:lnTo>
                    <a:pt x="618103" y="938788"/>
                  </a:lnTo>
                  <a:lnTo>
                    <a:pt x="605807" y="943399"/>
                  </a:lnTo>
                  <a:lnTo>
                    <a:pt x="589457" y="945108"/>
                  </a:lnTo>
                  <a:lnTo>
                    <a:pt x="573372" y="944565"/>
                  </a:lnTo>
                  <a:lnTo>
                    <a:pt x="573306" y="941199"/>
                  </a:lnTo>
                  <a:lnTo>
                    <a:pt x="575717" y="937834"/>
                  </a:lnTo>
                  <a:lnTo>
                    <a:pt x="575095" y="935422"/>
                  </a:lnTo>
                  <a:lnTo>
                    <a:pt x="566920" y="937688"/>
                  </a:lnTo>
                  <a:lnTo>
                    <a:pt x="565687" y="953495"/>
                  </a:lnTo>
                  <a:lnTo>
                    <a:pt x="567331" y="955071"/>
                  </a:lnTo>
                  <a:lnTo>
                    <a:pt x="566986" y="960848"/>
                  </a:lnTo>
                  <a:lnTo>
                    <a:pt x="561832" y="967579"/>
                  </a:lnTo>
                  <a:lnTo>
                    <a:pt x="552902" y="969779"/>
                  </a:lnTo>
                  <a:lnTo>
                    <a:pt x="548927" y="966824"/>
                  </a:lnTo>
                  <a:lnTo>
                    <a:pt x="524124" y="973687"/>
                  </a:lnTo>
                  <a:lnTo>
                    <a:pt x="522799" y="970044"/>
                  </a:lnTo>
                  <a:lnTo>
                    <a:pt x="508979" y="971700"/>
                  </a:lnTo>
                  <a:lnTo>
                    <a:pt x="501295" y="969977"/>
                  </a:lnTo>
                  <a:lnTo>
                    <a:pt x="487343" y="947241"/>
                  </a:lnTo>
                  <a:lnTo>
                    <a:pt x="495730" y="942365"/>
                  </a:lnTo>
                  <a:lnTo>
                    <a:pt x="492152" y="930613"/>
                  </a:lnTo>
                  <a:lnTo>
                    <a:pt x="479790" y="924915"/>
                  </a:lnTo>
                  <a:lnTo>
                    <a:pt x="467495" y="916462"/>
                  </a:lnTo>
                  <a:lnTo>
                    <a:pt x="462619" y="905399"/>
                  </a:lnTo>
                  <a:lnTo>
                    <a:pt x="466263" y="894693"/>
                  </a:lnTo>
                  <a:lnTo>
                    <a:pt x="467588" y="870990"/>
                  </a:lnTo>
                  <a:lnTo>
                    <a:pt x="465799" y="850784"/>
                  </a:lnTo>
                  <a:lnTo>
                    <a:pt x="478585" y="832102"/>
                  </a:lnTo>
                  <a:lnTo>
                    <a:pt x="483394" y="817130"/>
                  </a:lnTo>
                  <a:lnTo>
                    <a:pt x="483726" y="808398"/>
                  </a:lnTo>
                  <a:lnTo>
                    <a:pt x="482149" y="805868"/>
                  </a:lnTo>
                  <a:lnTo>
                    <a:pt x="456736" y="796792"/>
                  </a:lnTo>
                  <a:lnTo>
                    <a:pt x="449860" y="797136"/>
                  </a:lnTo>
                  <a:lnTo>
                    <a:pt x="447938" y="799614"/>
                  </a:lnTo>
                  <a:lnTo>
                    <a:pt x="442639" y="801747"/>
                  </a:lnTo>
                  <a:lnTo>
                    <a:pt x="431575" y="802078"/>
                  </a:lnTo>
                  <a:lnTo>
                    <a:pt x="431787" y="796248"/>
                  </a:lnTo>
                  <a:lnTo>
                    <a:pt x="426077" y="782575"/>
                  </a:lnTo>
                  <a:lnTo>
                    <a:pt x="417146" y="770279"/>
                  </a:lnTo>
                  <a:lnTo>
                    <a:pt x="414603" y="755095"/>
                  </a:lnTo>
                  <a:lnTo>
                    <a:pt x="412482" y="750842"/>
                  </a:lnTo>
                  <a:lnTo>
                    <a:pt x="407050" y="745754"/>
                  </a:lnTo>
                  <a:lnTo>
                    <a:pt x="408375" y="732425"/>
                  </a:lnTo>
                  <a:lnTo>
                    <a:pt x="418816" y="718487"/>
                  </a:lnTo>
                  <a:lnTo>
                    <a:pt x="419227" y="714631"/>
                  </a:lnTo>
                  <a:lnTo>
                    <a:pt x="416471" y="704031"/>
                  </a:lnTo>
                  <a:lnTo>
                    <a:pt x="403565" y="695711"/>
                  </a:lnTo>
                  <a:lnTo>
                    <a:pt x="399591" y="691524"/>
                  </a:lnTo>
                  <a:lnTo>
                    <a:pt x="401578" y="675240"/>
                  </a:lnTo>
                  <a:lnTo>
                    <a:pt x="405553" y="668297"/>
                  </a:lnTo>
                  <a:lnTo>
                    <a:pt x="404228" y="661156"/>
                  </a:lnTo>
                  <a:lnTo>
                    <a:pt x="381770" y="638141"/>
                  </a:lnTo>
                  <a:lnTo>
                    <a:pt x="372840" y="640142"/>
                  </a:lnTo>
                  <a:lnTo>
                    <a:pt x="366996" y="644540"/>
                  </a:lnTo>
                  <a:lnTo>
                    <a:pt x="355655" y="639241"/>
                  </a:lnTo>
                  <a:lnTo>
                    <a:pt x="339305" y="639996"/>
                  </a:lnTo>
                  <a:lnTo>
                    <a:pt x="337185" y="644183"/>
                  </a:lnTo>
                  <a:lnTo>
                    <a:pt x="338510" y="647350"/>
                  </a:lnTo>
                  <a:lnTo>
                    <a:pt x="335489" y="654146"/>
                  </a:lnTo>
                  <a:lnTo>
                    <a:pt x="316396" y="658824"/>
                  </a:lnTo>
                  <a:lnTo>
                    <a:pt x="308765" y="655869"/>
                  </a:lnTo>
                  <a:lnTo>
                    <a:pt x="298403" y="645905"/>
                  </a:lnTo>
                  <a:lnTo>
                    <a:pt x="291460" y="654491"/>
                  </a:lnTo>
                  <a:lnTo>
                    <a:pt x="235269" y="659168"/>
                  </a:lnTo>
                  <a:lnTo>
                    <a:pt x="232103" y="662467"/>
                  </a:lnTo>
                  <a:lnTo>
                    <a:pt x="228803" y="670642"/>
                  </a:lnTo>
                  <a:lnTo>
                    <a:pt x="230658" y="688092"/>
                  </a:lnTo>
                  <a:lnTo>
                    <a:pt x="227849" y="691113"/>
                  </a:lnTo>
                  <a:lnTo>
                    <a:pt x="219674" y="687536"/>
                  </a:lnTo>
                  <a:lnTo>
                    <a:pt x="219674" y="668443"/>
                  </a:lnTo>
                  <a:lnTo>
                    <a:pt x="217952" y="661818"/>
                  </a:lnTo>
                  <a:lnTo>
                    <a:pt x="215474" y="659168"/>
                  </a:lnTo>
                  <a:lnTo>
                    <a:pt x="211632" y="658824"/>
                  </a:lnTo>
                  <a:lnTo>
                    <a:pt x="209843" y="660149"/>
                  </a:lnTo>
                  <a:lnTo>
                    <a:pt x="207034" y="667913"/>
                  </a:lnTo>
                  <a:lnTo>
                    <a:pt x="202423" y="674379"/>
                  </a:lnTo>
                  <a:lnTo>
                    <a:pt x="198713" y="676565"/>
                  </a:lnTo>
                  <a:lnTo>
                    <a:pt x="194460" y="676432"/>
                  </a:lnTo>
                  <a:lnTo>
                    <a:pt x="186139" y="662004"/>
                  </a:lnTo>
                  <a:lnTo>
                    <a:pt x="183874" y="652252"/>
                  </a:lnTo>
                  <a:lnTo>
                    <a:pt x="184841" y="645998"/>
                  </a:lnTo>
                  <a:lnTo>
                    <a:pt x="173301" y="640579"/>
                  </a:lnTo>
                  <a:lnTo>
                    <a:pt x="158329" y="630814"/>
                  </a:lnTo>
                  <a:lnTo>
                    <a:pt x="144655" y="634869"/>
                  </a:lnTo>
                  <a:lnTo>
                    <a:pt x="133525" y="633358"/>
                  </a:lnTo>
                  <a:lnTo>
                    <a:pt x="122051" y="635769"/>
                  </a:lnTo>
                  <a:lnTo>
                    <a:pt x="92584" y="629145"/>
                  </a:lnTo>
                  <a:lnTo>
                    <a:pt x="75068" y="628588"/>
                  </a:lnTo>
                  <a:lnTo>
                    <a:pt x="63144" y="617989"/>
                  </a:lnTo>
                  <a:lnTo>
                    <a:pt x="57989" y="617021"/>
                  </a:lnTo>
                  <a:lnTo>
                    <a:pt x="47681" y="621221"/>
                  </a:lnTo>
                  <a:lnTo>
                    <a:pt x="37863" y="632828"/>
                  </a:lnTo>
                  <a:lnTo>
                    <a:pt x="24614" y="635372"/>
                  </a:lnTo>
                  <a:lnTo>
                    <a:pt x="9840" y="642990"/>
                  </a:lnTo>
                  <a:lnTo>
                    <a:pt x="1467" y="650755"/>
                  </a:lnTo>
                  <a:lnTo>
                    <a:pt x="1467" y="650755"/>
                  </a:lnTo>
                  <a:lnTo>
                    <a:pt x="3600" y="632762"/>
                  </a:lnTo>
                  <a:lnTo>
                    <a:pt x="-455" y="610701"/>
                  </a:lnTo>
                  <a:lnTo>
                    <a:pt x="6342" y="581989"/>
                  </a:lnTo>
                  <a:lnTo>
                    <a:pt x="10317" y="580267"/>
                  </a:lnTo>
                  <a:lnTo>
                    <a:pt x="10317" y="580267"/>
                  </a:lnTo>
                  <a:lnTo>
                    <a:pt x="16227" y="583433"/>
                  </a:lnTo>
                  <a:lnTo>
                    <a:pt x="18691" y="581857"/>
                  </a:lnTo>
                  <a:lnTo>
                    <a:pt x="18757" y="579512"/>
                  </a:lnTo>
                  <a:lnTo>
                    <a:pt x="14915" y="575325"/>
                  </a:lnTo>
                  <a:lnTo>
                    <a:pt x="18890" y="562274"/>
                  </a:lnTo>
                  <a:lnTo>
                    <a:pt x="30152" y="547845"/>
                  </a:lnTo>
                  <a:lnTo>
                    <a:pt x="36605" y="542757"/>
                  </a:lnTo>
                  <a:lnTo>
                    <a:pt x="39705" y="541803"/>
                  </a:lnTo>
                  <a:lnTo>
                    <a:pt x="45468" y="542903"/>
                  </a:lnTo>
                  <a:lnTo>
                    <a:pt x="51100" y="540982"/>
                  </a:lnTo>
                  <a:lnTo>
                    <a:pt x="56877" y="532051"/>
                  </a:lnTo>
                  <a:lnTo>
                    <a:pt x="56466" y="525175"/>
                  </a:lnTo>
                  <a:lnTo>
                    <a:pt x="64773" y="508282"/>
                  </a:lnTo>
                  <a:lnTo>
                    <a:pt x="74458" y="493853"/>
                  </a:lnTo>
                  <a:lnTo>
                    <a:pt x="89775" y="490143"/>
                  </a:lnTo>
                  <a:lnTo>
                    <a:pt x="106814" y="483518"/>
                  </a:lnTo>
                  <a:lnTo>
                    <a:pt x="132306" y="487785"/>
                  </a:lnTo>
                  <a:lnTo>
                    <a:pt x="154221" y="476509"/>
                  </a:lnTo>
                  <a:lnTo>
                    <a:pt x="164662" y="478576"/>
                  </a:lnTo>
                  <a:lnTo>
                    <a:pt x="173658" y="488328"/>
                  </a:lnTo>
                  <a:lnTo>
                    <a:pt x="175924" y="488328"/>
                  </a:lnTo>
                  <a:lnTo>
                    <a:pt x="195918" y="468268"/>
                  </a:lnTo>
                  <a:lnTo>
                    <a:pt x="224285" y="450129"/>
                  </a:lnTo>
                  <a:lnTo>
                    <a:pt x="238091" y="456251"/>
                  </a:lnTo>
                  <a:lnTo>
                    <a:pt x="264590" y="455151"/>
                  </a:lnTo>
                  <a:lnTo>
                    <a:pt x="274753" y="457072"/>
                  </a:lnTo>
                  <a:lnTo>
                    <a:pt x="286770" y="457006"/>
                  </a:lnTo>
                  <a:lnTo>
                    <a:pt x="290745" y="456383"/>
                  </a:lnTo>
                  <a:lnTo>
                    <a:pt x="294521" y="453084"/>
                  </a:lnTo>
                  <a:lnTo>
                    <a:pt x="324412" y="465870"/>
                  </a:lnTo>
                  <a:lnTo>
                    <a:pt x="329209" y="471170"/>
                  </a:lnTo>
                  <a:lnTo>
                    <a:pt x="362810" y="452342"/>
                  </a:lnTo>
                  <a:lnTo>
                    <a:pt x="366109" y="444657"/>
                  </a:lnTo>
                  <a:lnTo>
                    <a:pt x="372018" y="438470"/>
                  </a:lnTo>
                  <a:lnTo>
                    <a:pt x="379968" y="437145"/>
                  </a:lnTo>
                  <a:lnTo>
                    <a:pt x="401167" y="422994"/>
                  </a:lnTo>
                  <a:lnTo>
                    <a:pt x="392992" y="399224"/>
                  </a:lnTo>
                  <a:lnTo>
                    <a:pt x="396503" y="386240"/>
                  </a:lnTo>
                  <a:lnTo>
                    <a:pt x="401512" y="380065"/>
                  </a:lnTo>
                  <a:lnTo>
                    <a:pt x="402678" y="375190"/>
                  </a:lnTo>
                  <a:lnTo>
                    <a:pt x="401445" y="368313"/>
                  </a:lnTo>
                  <a:lnTo>
                    <a:pt x="398213" y="364126"/>
                  </a:lnTo>
                  <a:lnTo>
                    <a:pt x="387361" y="360151"/>
                  </a:lnTo>
                  <a:lnTo>
                    <a:pt x="381174" y="363384"/>
                  </a:lnTo>
                  <a:lnTo>
                    <a:pt x="373688" y="355752"/>
                  </a:lnTo>
                  <a:lnTo>
                    <a:pt x="376642" y="341059"/>
                  </a:lnTo>
                  <a:lnTo>
                    <a:pt x="398902" y="320376"/>
                  </a:lnTo>
                  <a:lnTo>
                    <a:pt x="414801" y="301826"/>
                  </a:lnTo>
                  <a:lnTo>
                    <a:pt x="414801" y="297547"/>
                  </a:lnTo>
                  <a:lnTo>
                    <a:pt x="403459" y="266225"/>
                  </a:lnTo>
                  <a:lnTo>
                    <a:pt x="393708" y="259150"/>
                  </a:lnTo>
                  <a:lnTo>
                    <a:pt x="387865" y="256818"/>
                  </a:lnTo>
                  <a:lnTo>
                    <a:pt x="382035" y="248497"/>
                  </a:lnTo>
                  <a:lnTo>
                    <a:pt x="384844" y="238401"/>
                  </a:lnTo>
                  <a:lnTo>
                    <a:pt x="391999" y="229815"/>
                  </a:lnTo>
                  <a:lnTo>
                    <a:pt x="396663" y="218897"/>
                  </a:lnTo>
                  <a:lnTo>
                    <a:pt x="394529" y="208112"/>
                  </a:lnTo>
                  <a:lnTo>
                    <a:pt x="398173" y="197658"/>
                  </a:lnTo>
                  <a:lnTo>
                    <a:pt x="406904" y="196837"/>
                  </a:lnTo>
                  <a:lnTo>
                    <a:pt x="422632" y="186462"/>
                  </a:lnTo>
                  <a:lnTo>
                    <a:pt x="445713" y="180288"/>
                  </a:lnTo>
                  <a:lnTo>
                    <a:pt x="449356" y="176644"/>
                  </a:lnTo>
                  <a:lnTo>
                    <a:pt x="444613" y="147376"/>
                  </a:lnTo>
                  <a:lnTo>
                    <a:pt x="440969" y="146051"/>
                  </a:lnTo>
                  <a:lnTo>
                    <a:pt x="438094" y="141851"/>
                  </a:lnTo>
                  <a:lnTo>
                    <a:pt x="437816" y="128800"/>
                  </a:lnTo>
                  <a:lnTo>
                    <a:pt x="442957" y="123977"/>
                  </a:lnTo>
                  <a:lnTo>
                    <a:pt x="446931" y="117525"/>
                  </a:lnTo>
                  <a:lnTo>
                    <a:pt x="443566" y="109575"/>
                  </a:lnTo>
                  <a:lnTo>
                    <a:pt x="438624" y="108899"/>
                  </a:lnTo>
                  <a:lnTo>
                    <a:pt x="443566" y="87050"/>
                  </a:lnTo>
                  <a:lnTo>
                    <a:pt x="446110" y="85129"/>
                  </a:lnTo>
                  <a:lnTo>
                    <a:pt x="454139" y="83539"/>
                  </a:lnTo>
                  <a:lnTo>
                    <a:pt x="473245" y="91383"/>
                  </a:lnTo>
                  <a:lnTo>
                    <a:pt x="475988" y="90482"/>
                  </a:lnTo>
                  <a:lnTo>
                    <a:pt x="479963" y="86772"/>
                  </a:lnTo>
                  <a:lnTo>
                    <a:pt x="475988" y="60869"/>
                  </a:lnTo>
                  <a:lnTo>
                    <a:pt x="484017" y="50641"/>
                  </a:lnTo>
                  <a:lnTo>
                    <a:pt x="500645" y="60803"/>
                  </a:lnTo>
                  <a:lnTo>
                    <a:pt x="506833" y="72900"/>
                  </a:lnTo>
                  <a:lnTo>
                    <a:pt x="529026" y="75232"/>
                  </a:lnTo>
                  <a:lnTo>
                    <a:pt x="535704" y="68329"/>
                  </a:lnTo>
                  <a:lnTo>
                    <a:pt x="535704" y="68329"/>
                  </a:lnTo>
                  <a:lnTo>
                    <a:pt x="539202" y="84891"/>
                  </a:lnTo>
                  <a:lnTo>
                    <a:pt x="529384" y="108528"/>
                  </a:lnTo>
                  <a:lnTo>
                    <a:pt x="532126" y="110105"/>
                  </a:lnTo>
                  <a:lnTo>
                    <a:pt x="541335" y="103851"/>
                  </a:lnTo>
                  <a:lnTo>
                    <a:pt x="546144" y="96974"/>
                  </a:lnTo>
                  <a:lnTo>
                    <a:pt x="551087" y="96087"/>
                  </a:lnTo>
                  <a:lnTo>
                    <a:pt x="565661" y="98737"/>
                  </a:lnTo>
                  <a:lnTo>
                    <a:pt x="572803" y="93437"/>
                  </a:lnTo>
                  <a:lnTo>
                    <a:pt x="585509" y="75775"/>
                  </a:lnTo>
                  <a:lnTo>
                    <a:pt x="592306" y="76809"/>
                  </a:lnTo>
                  <a:lnTo>
                    <a:pt x="602137" y="73165"/>
                  </a:lnTo>
                  <a:lnTo>
                    <a:pt x="614565" y="62565"/>
                  </a:lnTo>
                  <a:lnTo>
                    <a:pt x="621097" y="54523"/>
                  </a:lnTo>
                  <a:lnTo>
                    <a:pt x="634970" y="51714"/>
                  </a:lnTo>
                  <a:lnTo>
                    <a:pt x="658117" y="38928"/>
                  </a:lnTo>
                  <a:lnTo>
                    <a:pt x="662516" y="31309"/>
                  </a:lnTo>
                  <a:lnTo>
                    <a:pt x="691850" y="10494"/>
                  </a:lnTo>
                  <a:lnTo>
                    <a:pt x="718098" y="-370"/>
                  </a:lnTo>
                  <a:lnTo>
                    <a:pt x="730460" y="252"/>
                  </a:lnTo>
                  <a:lnTo>
                    <a:pt x="738701" y="3684"/>
                  </a:lnTo>
                  <a:lnTo>
                    <a:pt x="753686" y="3896"/>
                  </a:lnTo>
                  <a:lnTo>
                    <a:pt x="769347" y="7540"/>
                  </a:lnTo>
                  <a:lnTo>
                    <a:pt x="775177" y="10693"/>
                  </a:lnTo>
                  <a:lnTo>
                    <a:pt x="766326" y="29521"/>
                  </a:lnTo>
                  <a:lnTo>
                    <a:pt x="765293" y="35629"/>
                  </a:lnTo>
                  <a:lnTo>
                    <a:pt x="767081" y="45871"/>
                  </a:lnTo>
                  <a:lnTo>
                    <a:pt x="771268" y="49302"/>
                  </a:lnTo>
                  <a:lnTo>
                    <a:pt x="807877" y="59332"/>
                  </a:lnTo>
                  <a:lnTo>
                    <a:pt x="812276" y="58166"/>
                  </a:lnTo>
                  <a:lnTo>
                    <a:pt x="817841" y="50468"/>
                  </a:lnTo>
                  <a:lnTo>
                    <a:pt x="830759" y="44360"/>
                  </a:lnTo>
                  <a:lnTo>
                    <a:pt x="842922" y="42572"/>
                  </a:lnTo>
                  <a:lnTo>
                    <a:pt x="861670" y="47726"/>
                  </a:lnTo>
                  <a:lnTo>
                    <a:pt x="869223" y="51436"/>
                  </a:lnTo>
                  <a:lnTo>
                    <a:pt x="899114" y="76438"/>
                  </a:lnTo>
                  <a:lnTo>
                    <a:pt x="905845" y="75205"/>
                  </a:lnTo>
                  <a:lnTo>
                    <a:pt x="920751" y="86335"/>
                  </a:lnTo>
                  <a:lnTo>
                    <a:pt x="938134" y="94709"/>
                  </a:lnTo>
                  <a:lnTo>
                    <a:pt x="944520" y="96219"/>
                  </a:lnTo>
                  <a:lnTo>
                    <a:pt x="948018" y="94775"/>
                  </a:lnTo>
                  <a:lnTo>
                    <a:pt x="958538" y="103294"/>
                  </a:lnTo>
                  <a:lnTo>
                    <a:pt x="988840" y="94828"/>
                  </a:lnTo>
                  <a:lnTo>
                    <a:pt x="991490" y="96060"/>
                  </a:lnTo>
                  <a:lnTo>
                    <a:pt x="1036274" y="138644"/>
                  </a:lnTo>
                  <a:lnTo>
                    <a:pt x="1039295" y="165859"/>
                  </a:lnTo>
                  <a:lnTo>
                    <a:pt x="1043270" y="164415"/>
                  </a:lnTo>
                  <a:lnTo>
                    <a:pt x="1061196" y="167502"/>
                  </a:lnTo>
                  <a:lnTo>
                    <a:pt x="1071292" y="164070"/>
                  </a:lnTo>
                  <a:lnTo>
                    <a:pt x="1080368" y="157273"/>
                  </a:lnTo>
                  <a:lnTo>
                    <a:pt x="1094029" y="158293"/>
                  </a:lnTo>
                  <a:lnTo>
                    <a:pt x="1112790" y="162149"/>
                  </a:lnTo>
                  <a:lnTo>
                    <a:pt x="1128319" y="169569"/>
                  </a:lnTo>
                  <a:lnTo>
                    <a:pt x="1143357" y="173756"/>
                  </a:lnTo>
                  <a:lnTo>
                    <a:pt x="1157932" y="173544"/>
                  </a:lnTo>
                  <a:lnTo>
                    <a:pt x="1177382" y="190517"/>
                  </a:lnTo>
                  <a:lnTo>
                    <a:pt x="1182390" y="193166"/>
                  </a:lnTo>
                  <a:lnTo>
                    <a:pt x="1188512" y="193644"/>
                  </a:lnTo>
                  <a:lnTo>
                    <a:pt x="1193811" y="200653"/>
                  </a:lnTo>
                  <a:lnTo>
                    <a:pt x="1196700" y="208695"/>
                  </a:lnTo>
                  <a:lnTo>
                    <a:pt x="1186604" y="229894"/>
                  </a:lnTo>
                  <a:lnTo>
                    <a:pt x="1152526" y="258885"/>
                  </a:lnTo>
                  <a:lnTo>
                    <a:pt x="1151492" y="277090"/>
                  </a:lnTo>
                  <a:lnTo>
                    <a:pt x="1155348" y="284099"/>
                  </a:lnTo>
                  <a:lnTo>
                    <a:pt x="1155348" y="286974"/>
                  </a:lnTo>
                  <a:lnTo>
                    <a:pt x="1148339" y="291849"/>
                  </a:lnTo>
                  <a:lnTo>
                    <a:pt x="1131300" y="290207"/>
                  </a:lnTo>
                  <a:lnTo>
                    <a:pt x="1125669" y="296248"/>
                  </a:lnTo>
                  <a:lnTo>
                    <a:pt x="1120038" y="318918"/>
                  </a:lnTo>
                  <a:lnTo>
                    <a:pt x="1116394" y="349154"/>
                  </a:lnTo>
                  <a:lnTo>
                    <a:pt x="1117904" y="350863"/>
                  </a:lnTo>
                  <a:lnTo>
                    <a:pt x="1120303" y="349538"/>
                  </a:lnTo>
                  <a:lnTo>
                    <a:pt x="1121628" y="346438"/>
                  </a:lnTo>
                  <a:lnTo>
                    <a:pt x="1126027" y="344795"/>
                  </a:lnTo>
                  <a:lnTo>
                    <a:pt x="1130001" y="353248"/>
                  </a:lnTo>
                  <a:lnTo>
                    <a:pt x="1128491" y="363623"/>
                  </a:lnTo>
                  <a:lnTo>
                    <a:pt x="1129524" y="367120"/>
                  </a:lnTo>
                  <a:lnTo>
                    <a:pt x="1157971" y="388134"/>
                  </a:lnTo>
                  <a:lnTo>
                    <a:pt x="1161615" y="395289"/>
                  </a:lnTo>
                  <a:lnTo>
                    <a:pt x="1161615" y="398933"/>
                  </a:lnTo>
                  <a:lnTo>
                    <a:pt x="1156938" y="408208"/>
                  </a:lnTo>
                  <a:close/>
                </a:path>
              </a:pathLst>
            </a:custGeom>
            <a:solidFill>
              <a:srgbClr val="FACA72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6EC0356A-09EB-9BC6-8CAD-5FF0703FA986}"/>
                </a:ext>
              </a:extLst>
            </p:cNvPr>
            <p:cNvSpPr/>
            <p:nvPr/>
          </p:nvSpPr>
          <p:spPr>
            <a:xfrm>
              <a:off x="7196414" y="1101431"/>
              <a:ext cx="775856" cy="782759"/>
            </a:xfrm>
            <a:custGeom>
              <a:avLst/>
              <a:gdLst>
                <a:gd name="connsiteX0" fmla="*/ 766591 w 775856"/>
                <a:gd name="connsiteY0" fmla="*/ 325093 h 782759"/>
                <a:gd name="connsiteX1" fmla="*/ 763835 w 775856"/>
                <a:gd name="connsiteY1" fmla="*/ 341986 h 782759"/>
                <a:gd name="connsiteX2" fmla="*/ 761914 w 775856"/>
                <a:gd name="connsiteY2" fmla="*/ 344742 h 782759"/>
                <a:gd name="connsiteX3" fmla="*/ 751619 w 775856"/>
                <a:gd name="connsiteY3" fmla="*/ 350042 h 782759"/>
                <a:gd name="connsiteX4" fmla="*/ 742543 w 775856"/>
                <a:gd name="connsiteY4" fmla="*/ 350320 h 782759"/>
                <a:gd name="connsiteX5" fmla="*/ 739310 w 775856"/>
                <a:gd name="connsiteY5" fmla="*/ 351830 h 782759"/>
                <a:gd name="connsiteX6" fmla="*/ 730937 w 775856"/>
                <a:gd name="connsiteY6" fmla="*/ 358906 h 782759"/>
                <a:gd name="connsiteX7" fmla="*/ 717263 w 775856"/>
                <a:gd name="connsiteY7" fmla="*/ 377322 h 782759"/>
                <a:gd name="connsiteX8" fmla="*/ 712255 w 775856"/>
                <a:gd name="connsiteY8" fmla="*/ 381788 h 782759"/>
                <a:gd name="connsiteX9" fmla="*/ 705312 w 775856"/>
                <a:gd name="connsiteY9" fmla="*/ 383841 h 782759"/>
                <a:gd name="connsiteX10" fmla="*/ 701059 w 775856"/>
                <a:gd name="connsiteY10" fmla="*/ 395382 h 782759"/>
                <a:gd name="connsiteX11" fmla="*/ 699959 w 775856"/>
                <a:gd name="connsiteY11" fmla="*/ 415508 h 782759"/>
                <a:gd name="connsiteX12" fmla="*/ 682165 w 775856"/>
                <a:gd name="connsiteY12" fmla="*/ 440523 h 782759"/>
                <a:gd name="connsiteX13" fmla="*/ 675540 w 775856"/>
                <a:gd name="connsiteY13" fmla="*/ 444087 h 782759"/>
                <a:gd name="connsiteX14" fmla="*/ 673963 w 775856"/>
                <a:gd name="connsiteY14" fmla="*/ 446737 h 782759"/>
                <a:gd name="connsiteX15" fmla="*/ 676083 w 775856"/>
                <a:gd name="connsiteY15" fmla="*/ 459987 h 782759"/>
                <a:gd name="connsiteX16" fmla="*/ 675540 w 775856"/>
                <a:gd name="connsiteY16" fmla="*/ 466506 h 782759"/>
                <a:gd name="connsiteX17" fmla="*/ 667233 w 775856"/>
                <a:gd name="connsiteY17" fmla="*/ 482591 h 782759"/>
                <a:gd name="connsiteX18" fmla="*/ 653493 w 775856"/>
                <a:gd name="connsiteY18" fmla="*/ 498106 h 782759"/>
                <a:gd name="connsiteX19" fmla="*/ 655891 w 775856"/>
                <a:gd name="connsiteY19" fmla="*/ 503949 h 782759"/>
                <a:gd name="connsiteX20" fmla="*/ 653970 w 775856"/>
                <a:gd name="connsiteY20" fmla="*/ 512270 h 782759"/>
                <a:gd name="connsiteX21" fmla="*/ 644072 w 775856"/>
                <a:gd name="connsiteY21" fmla="*/ 519345 h 782759"/>
                <a:gd name="connsiteX22" fmla="*/ 641330 w 775856"/>
                <a:gd name="connsiteY22" fmla="*/ 527652 h 782759"/>
                <a:gd name="connsiteX23" fmla="*/ 629405 w 775856"/>
                <a:gd name="connsiteY23" fmla="*/ 539259 h 782759"/>
                <a:gd name="connsiteX24" fmla="*/ 620753 w 775856"/>
                <a:gd name="connsiteY24" fmla="*/ 556020 h 782759"/>
                <a:gd name="connsiteX25" fmla="*/ 607358 w 775856"/>
                <a:gd name="connsiteY25" fmla="*/ 568872 h 782759"/>
                <a:gd name="connsiteX26" fmla="*/ 555419 w 775856"/>
                <a:gd name="connsiteY26" fmla="*/ 599995 h 782759"/>
                <a:gd name="connsiteX27" fmla="*/ 546767 w 775856"/>
                <a:gd name="connsiteY27" fmla="*/ 607826 h 782759"/>
                <a:gd name="connsiteX28" fmla="*/ 541679 w 775856"/>
                <a:gd name="connsiteY28" fmla="*/ 618425 h 782759"/>
                <a:gd name="connsiteX29" fmla="*/ 535903 w 775856"/>
                <a:gd name="connsiteY29" fmla="*/ 625845 h 782759"/>
                <a:gd name="connsiteX30" fmla="*/ 535903 w 775856"/>
                <a:gd name="connsiteY30" fmla="*/ 625845 h 782759"/>
                <a:gd name="connsiteX31" fmla="*/ 498804 w 775856"/>
                <a:gd name="connsiteY31" fmla="*/ 641440 h 782759"/>
                <a:gd name="connsiteX32" fmla="*/ 491185 w 775856"/>
                <a:gd name="connsiteY32" fmla="*/ 647071 h 782759"/>
                <a:gd name="connsiteX33" fmla="*/ 484799 w 775856"/>
                <a:gd name="connsiteY33" fmla="*/ 663077 h 782759"/>
                <a:gd name="connsiteX34" fmla="*/ 484931 w 775856"/>
                <a:gd name="connsiteY34" fmla="*/ 671027 h 782759"/>
                <a:gd name="connsiteX35" fmla="*/ 474968 w 775856"/>
                <a:gd name="connsiteY35" fmla="*/ 695419 h 782759"/>
                <a:gd name="connsiteX36" fmla="*/ 470370 w 775856"/>
                <a:gd name="connsiteY36" fmla="*/ 700096 h 782759"/>
                <a:gd name="connsiteX37" fmla="*/ 458962 w 775856"/>
                <a:gd name="connsiteY37" fmla="*/ 707026 h 782759"/>
                <a:gd name="connsiteX38" fmla="*/ 451344 w 775856"/>
                <a:gd name="connsiteY38" fmla="*/ 709225 h 782759"/>
                <a:gd name="connsiteX39" fmla="*/ 449078 w 775856"/>
                <a:gd name="connsiteY39" fmla="*/ 711636 h 782759"/>
                <a:gd name="connsiteX40" fmla="*/ 438293 w 775856"/>
                <a:gd name="connsiteY40" fmla="*/ 766039 h 782759"/>
                <a:gd name="connsiteX41" fmla="*/ 435815 w 775856"/>
                <a:gd name="connsiteY41" fmla="*/ 771670 h 782759"/>
                <a:gd name="connsiteX42" fmla="*/ 419465 w 775856"/>
                <a:gd name="connsiteY42" fmla="*/ 782389 h 782759"/>
                <a:gd name="connsiteX43" fmla="*/ 419465 w 775856"/>
                <a:gd name="connsiteY43" fmla="*/ 782389 h 782759"/>
                <a:gd name="connsiteX44" fmla="*/ 401949 w 775856"/>
                <a:gd name="connsiteY44" fmla="*/ 766384 h 782759"/>
                <a:gd name="connsiteX45" fmla="*/ 378524 w 775856"/>
                <a:gd name="connsiteY45" fmla="*/ 753399 h 782759"/>
                <a:gd name="connsiteX46" fmla="*/ 351110 w 775856"/>
                <a:gd name="connsiteY46" fmla="*/ 766967 h 782759"/>
                <a:gd name="connsiteX47" fmla="*/ 346446 w 775856"/>
                <a:gd name="connsiteY47" fmla="*/ 772107 h 782759"/>
                <a:gd name="connsiteX48" fmla="*/ 335039 w 775856"/>
                <a:gd name="connsiteY48" fmla="*/ 775486 h 782759"/>
                <a:gd name="connsiteX49" fmla="*/ 317311 w 775856"/>
                <a:gd name="connsiteY49" fmla="*/ 778428 h 782759"/>
                <a:gd name="connsiteX50" fmla="*/ 301106 w 775856"/>
                <a:gd name="connsiteY50" fmla="*/ 775274 h 782759"/>
                <a:gd name="connsiteX51" fmla="*/ 294164 w 775856"/>
                <a:gd name="connsiteY51" fmla="*/ 770809 h 782759"/>
                <a:gd name="connsiteX52" fmla="*/ 290931 w 775856"/>
                <a:gd name="connsiteY52" fmla="*/ 741475 h 782759"/>
                <a:gd name="connsiteX53" fmla="*/ 288731 w 775856"/>
                <a:gd name="connsiteY53" fmla="*/ 736665 h 782759"/>
                <a:gd name="connsiteX54" fmla="*/ 282557 w 775856"/>
                <a:gd name="connsiteY54" fmla="*/ 730146 h 782759"/>
                <a:gd name="connsiteX55" fmla="*/ 280967 w 775856"/>
                <a:gd name="connsiteY55" fmla="*/ 713173 h 782759"/>
                <a:gd name="connsiteX56" fmla="*/ 284478 w 775856"/>
                <a:gd name="connsiteY56" fmla="*/ 703965 h 782759"/>
                <a:gd name="connsiteX57" fmla="*/ 280079 w 775856"/>
                <a:gd name="connsiteY57" fmla="*/ 698546 h 782759"/>
                <a:gd name="connsiteX58" fmla="*/ 279457 w 775856"/>
                <a:gd name="connsiteY58" fmla="*/ 695512 h 782759"/>
                <a:gd name="connsiteX59" fmla="*/ 279457 w 775856"/>
                <a:gd name="connsiteY59" fmla="*/ 675796 h 782759"/>
                <a:gd name="connsiteX60" fmla="*/ 273349 w 775856"/>
                <a:gd name="connsiteY60" fmla="*/ 662268 h 782759"/>
                <a:gd name="connsiteX61" fmla="*/ 269228 w 775856"/>
                <a:gd name="connsiteY61" fmla="*/ 643441 h 782759"/>
                <a:gd name="connsiteX62" fmla="*/ 268883 w 775856"/>
                <a:gd name="connsiteY62" fmla="*/ 638499 h 782759"/>
                <a:gd name="connsiteX63" fmla="*/ 272938 w 775856"/>
                <a:gd name="connsiteY63" fmla="*/ 629158 h 782759"/>
                <a:gd name="connsiteX64" fmla="*/ 273070 w 775856"/>
                <a:gd name="connsiteY64" fmla="*/ 618094 h 782759"/>
                <a:gd name="connsiteX65" fmla="*/ 262285 w 775856"/>
                <a:gd name="connsiteY65" fmla="*/ 610608 h 782759"/>
                <a:gd name="connsiteX66" fmla="*/ 259635 w 775856"/>
                <a:gd name="connsiteY66" fmla="*/ 605110 h 782759"/>
                <a:gd name="connsiteX67" fmla="*/ 258535 w 775856"/>
                <a:gd name="connsiteY67" fmla="*/ 590270 h 782759"/>
                <a:gd name="connsiteX68" fmla="*/ 247207 w 775856"/>
                <a:gd name="connsiteY68" fmla="*/ 577776 h 782759"/>
                <a:gd name="connsiteX69" fmla="*/ 232301 w 775856"/>
                <a:gd name="connsiteY69" fmla="*/ 575987 h 782759"/>
                <a:gd name="connsiteX70" fmla="*/ 221927 w 775856"/>
                <a:gd name="connsiteY70" fmla="*/ 578120 h 782759"/>
                <a:gd name="connsiteX71" fmla="*/ 209353 w 775856"/>
                <a:gd name="connsiteY71" fmla="*/ 576120 h 782759"/>
                <a:gd name="connsiteX72" fmla="*/ 192446 w 775856"/>
                <a:gd name="connsiteY72" fmla="*/ 562658 h 782759"/>
                <a:gd name="connsiteX73" fmla="*/ 188604 w 775856"/>
                <a:gd name="connsiteY73" fmla="*/ 552416 h 782759"/>
                <a:gd name="connsiteX74" fmla="*/ 178004 w 775856"/>
                <a:gd name="connsiteY74" fmla="*/ 554695 h 782759"/>
                <a:gd name="connsiteX75" fmla="*/ 163098 w 775856"/>
                <a:gd name="connsiteY75" fmla="*/ 573509 h 782759"/>
                <a:gd name="connsiteX76" fmla="*/ 156222 w 775856"/>
                <a:gd name="connsiteY76" fmla="*/ 569389 h 782759"/>
                <a:gd name="connsiteX77" fmla="*/ 144403 w 775856"/>
                <a:gd name="connsiteY77" fmla="*/ 574954 h 782759"/>
                <a:gd name="connsiteX78" fmla="*/ 136984 w 775856"/>
                <a:gd name="connsiteY78" fmla="*/ 576053 h 782759"/>
                <a:gd name="connsiteX79" fmla="*/ 125059 w 775856"/>
                <a:gd name="connsiteY79" fmla="*/ 571310 h 782759"/>
                <a:gd name="connsiteX80" fmla="*/ 107477 w 775856"/>
                <a:gd name="connsiteY80" fmla="*/ 567945 h 782759"/>
                <a:gd name="connsiteX81" fmla="*/ 83707 w 775856"/>
                <a:gd name="connsiteY81" fmla="*/ 569534 h 782759"/>
                <a:gd name="connsiteX82" fmla="*/ 58533 w 775856"/>
                <a:gd name="connsiteY82" fmla="*/ 564645 h 782759"/>
                <a:gd name="connsiteX83" fmla="*/ 55234 w 775856"/>
                <a:gd name="connsiteY83" fmla="*/ 558405 h 782759"/>
                <a:gd name="connsiteX84" fmla="*/ 41573 w 775856"/>
                <a:gd name="connsiteY84" fmla="*/ 557504 h 782759"/>
                <a:gd name="connsiteX85" fmla="*/ 35452 w 775856"/>
                <a:gd name="connsiteY85" fmla="*/ 561081 h 782759"/>
                <a:gd name="connsiteX86" fmla="*/ 18227 w 775856"/>
                <a:gd name="connsiteY86" fmla="*/ 555040 h 782759"/>
                <a:gd name="connsiteX87" fmla="*/ 24481 w 775856"/>
                <a:gd name="connsiteY87" fmla="*/ 505089 h 782759"/>
                <a:gd name="connsiteX88" fmla="*/ 21527 w 775856"/>
                <a:gd name="connsiteY88" fmla="*/ 488738 h 782759"/>
                <a:gd name="connsiteX89" fmla="*/ 25647 w 775856"/>
                <a:gd name="connsiteY89" fmla="*/ 478987 h 782759"/>
                <a:gd name="connsiteX90" fmla="*/ 32378 w 775856"/>
                <a:gd name="connsiteY90" fmla="*/ 468957 h 782759"/>
                <a:gd name="connsiteX91" fmla="*/ 36499 w 775856"/>
                <a:gd name="connsiteY91" fmla="*/ 427539 h 782759"/>
                <a:gd name="connsiteX92" fmla="*/ 31967 w 775856"/>
                <a:gd name="connsiteY92" fmla="*/ 411520 h 782759"/>
                <a:gd name="connsiteX93" fmla="*/ 31623 w 775856"/>
                <a:gd name="connsiteY93" fmla="*/ 399595 h 782759"/>
                <a:gd name="connsiteX94" fmla="*/ 26402 w 775856"/>
                <a:gd name="connsiteY94" fmla="*/ 392970 h 782759"/>
                <a:gd name="connsiteX95" fmla="*/ 23448 w 775856"/>
                <a:gd name="connsiteY95" fmla="*/ 392348 h 782759"/>
                <a:gd name="connsiteX96" fmla="*/ 20082 w 775856"/>
                <a:gd name="connsiteY96" fmla="*/ 396813 h 782759"/>
                <a:gd name="connsiteX97" fmla="*/ 15684 w 775856"/>
                <a:gd name="connsiteY97" fmla="*/ 374421 h 782759"/>
                <a:gd name="connsiteX98" fmla="*/ 10264 w 775856"/>
                <a:gd name="connsiteY98" fmla="*/ 361569 h 782759"/>
                <a:gd name="connsiteX99" fmla="*/ 1944 w 775856"/>
                <a:gd name="connsiteY99" fmla="*/ 347697 h 782759"/>
                <a:gd name="connsiteX100" fmla="*/ -455 w 775856"/>
                <a:gd name="connsiteY100" fmla="*/ 335123 h 782759"/>
                <a:gd name="connsiteX101" fmla="*/ 27224 w 775856"/>
                <a:gd name="connsiteY101" fmla="*/ 319329 h 782759"/>
                <a:gd name="connsiteX102" fmla="*/ 32444 w 775856"/>
                <a:gd name="connsiteY102" fmla="*/ 313274 h 782759"/>
                <a:gd name="connsiteX103" fmla="*/ 3600 w 775856"/>
                <a:gd name="connsiteY103" fmla="*/ 286775 h 782759"/>
                <a:gd name="connsiteX104" fmla="*/ 40553 w 775856"/>
                <a:gd name="connsiteY104" fmla="*/ 208324 h 782759"/>
                <a:gd name="connsiteX105" fmla="*/ 48251 w 775856"/>
                <a:gd name="connsiteY105" fmla="*/ 207913 h 782759"/>
                <a:gd name="connsiteX106" fmla="*/ 46330 w 775856"/>
                <a:gd name="connsiteY106" fmla="*/ 193339 h 782759"/>
                <a:gd name="connsiteX107" fmla="*/ 41242 w 775856"/>
                <a:gd name="connsiteY107" fmla="*/ 192437 h 782759"/>
                <a:gd name="connsiteX108" fmla="*/ 63435 w 775856"/>
                <a:gd name="connsiteY108" fmla="*/ 121473 h 782759"/>
                <a:gd name="connsiteX109" fmla="*/ 67966 w 775856"/>
                <a:gd name="connsiteY109" fmla="*/ 113523 h 782759"/>
                <a:gd name="connsiteX110" fmla="*/ 46767 w 775856"/>
                <a:gd name="connsiteY110" fmla="*/ 73337 h 782759"/>
                <a:gd name="connsiteX111" fmla="*/ 46966 w 775856"/>
                <a:gd name="connsiteY111" fmla="*/ 60207 h 782759"/>
                <a:gd name="connsiteX112" fmla="*/ 46966 w 775856"/>
                <a:gd name="connsiteY112" fmla="*/ 60207 h 782759"/>
                <a:gd name="connsiteX113" fmla="*/ 51775 w 775856"/>
                <a:gd name="connsiteY113" fmla="*/ 61532 h 782759"/>
                <a:gd name="connsiteX114" fmla="*/ 58784 w 775856"/>
                <a:gd name="connsiteY114" fmla="*/ 69084 h 782759"/>
                <a:gd name="connsiteX115" fmla="*/ 73558 w 775856"/>
                <a:gd name="connsiteY115" fmla="*/ 79538 h 782759"/>
                <a:gd name="connsiteX116" fmla="*/ 112326 w 775856"/>
                <a:gd name="connsiteY116" fmla="*/ 66063 h 782759"/>
                <a:gd name="connsiteX117" fmla="*/ 126397 w 775856"/>
                <a:gd name="connsiteY117" fmla="*/ 52323 h 782759"/>
                <a:gd name="connsiteX118" fmla="*/ 140283 w 775856"/>
                <a:gd name="connsiteY118" fmla="*/ 32065 h 782759"/>
                <a:gd name="connsiteX119" fmla="*/ 140892 w 775856"/>
                <a:gd name="connsiteY119" fmla="*/ 24022 h 782759"/>
                <a:gd name="connsiteX120" fmla="*/ 150511 w 775856"/>
                <a:gd name="connsiteY120" fmla="*/ 14058 h 782759"/>
                <a:gd name="connsiteX121" fmla="*/ 168306 w 775856"/>
                <a:gd name="connsiteY121" fmla="*/ 14270 h 782759"/>
                <a:gd name="connsiteX122" fmla="*/ 179025 w 775856"/>
                <a:gd name="connsiteY122" fmla="*/ 12760 h 782759"/>
                <a:gd name="connsiteX123" fmla="*/ 184324 w 775856"/>
                <a:gd name="connsiteY123" fmla="*/ 15092 h 782759"/>
                <a:gd name="connsiteX124" fmla="*/ 195732 w 775856"/>
                <a:gd name="connsiteY124" fmla="*/ 11594 h 782759"/>
                <a:gd name="connsiteX125" fmla="*/ 205007 w 775856"/>
                <a:gd name="connsiteY125" fmla="*/ 2995 h 782759"/>
                <a:gd name="connsiteX126" fmla="*/ 218879 w 775856"/>
                <a:gd name="connsiteY126" fmla="*/ -370 h 782759"/>
                <a:gd name="connsiteX127" fmla="*/ 227611 w 775856"/>
                <a:gd name="connsiteY127" fmla="*/ 955 h 782759"/>
                <a:gd name="connsiteX128" fmla="*/ 232831 w 775856"/>
                <a:gd name="connsiteY128" fmla="*/ 8904 h 782759"/>
                <a:gd name="connsiteX129" fmla="*/ 251990 w 775856"/>
                <a:gd name="connsiteY129" fmla="*/ 17490 h 782759"/>
                <a:gd name="connsiteX130" fmla="*/ 269996 w 775856"/>
                <a:gd name="connsiteY130" fmla="*/ 20723 h 782759"/>
                <a:gd name="connsiteX131" fmla="*/ 274461 w 775856"/>
                <a:gd name="connsiteY131" fmla="*/ 23134 h 782759"/>
                <a:gd name="connsiteX132" fmla="*/ 276316 w 775856"/>
                <a:gd name="connsiteY132" fmla="*/ 29030 h 782759"/>
                <a:gd name="connsiteX133" fmla="*/ 281616 w 775856"/>
                <a:gd name="connsiteY133" fmla="*/ 36039 h 782759"/>
                <a:gd name="connsiteX134" fmla="*/ 302431 w 775856"/>
                <a:gd name="connsiteY134" fmla="*/ 43989 h 782759"/>
                <a:gd name="connsiteX135" fmla="*/ 311083 w 775856"/>
                <a:gd name="connsiteY135" fmla="*/ 51608 h 782759"/>
                <a:gd name="connsiteX136" fmla="*/ 319603 w 775856"/>
                <a:gd name="connsiteY136" fmla="*/ 55583 h 782759"/>
                <a:gd name="connsiteX137" fmla="*/ 350660 w 775856"/>
                <a:gd name="connsiteY137" fmla="*/ 51250 h 782759"/>
                <a:gd name="connsiteX138" fmla="*/ 359312 w 775856"/>
                <a:gd name="connsiteY138" fmla="*/ 45751 h 782759"/>
                <a:gd name="connsiteX139" fmla="*/ 362677 w 775856"/>
                <a:gd name="connsiteY139" fmla="*/ 39922 h 782759"/>
                <a:gd name="connsiteX140" fmla="*/ 372509 w 775856"/>
                <a:gd name="connsiteY140" fmla="*/ 35722 h 782759"/>
                <a:gd name="connsiteX141" fmla="*/ 389269 w 775856"/>
                <a:gd name="connsiteY141" fmla="*/ 36212 h 782759"/>
                <a:gd name="connsiteX142" fmla="*/ 400187 w 775856"/>
                <a:gd name="connsiteY142" fmla="*/ 43353 h 782759"/>
                <a:gd name="connsiteX143" fmla="*/ 402254 w 775856"/>
                <a:gd name="connsiteY143" fmla="*/ 52760 h 782759"/>
                <a:gd name="connsiteX144" fmla="*/ 403897 w 775856"/>
                <a:gd name="connsiteY144" fmla="*/ 54483 h 782759"/>
                <a:gd name="connsiteX145" fmla="*/ 410694 w 775856"/>
                <a:gd name="connsiteY145" fmla="*/ 54761 h 782759"/>
                <a:gd name="connsiteX146" fmla="*/ 425268 w 775856"/>
                <a:gd name="connsiteY146" fmla="*/ 48706 h 782759"/>
                <a:gd name="connsiteX147" fmla="*/ 432198 w 775856"/>
                <a:gd name="connsiteY147" fmla="*/ 49117 h 782759"/>
                <a:gd name="connsiteX148" fmla="*/ 470807 w 775856"/>
                <a:gd name="connsiteY148" fmla="*/ 7831 h 782759"/>
                <a:gd name="connsiteX149" fmla="*/ 480016 w 775856"/>
                <a:gd name="connsiteY149" fmla="*/ 6943 h 782759"/>
                <a:gd name="connsiteX150" fmla="*/ 471562 w 775856"/>
                <a:gd name="connsiteY150" fmla="*/ 52349 h 782759"/>
                <a:gd name="connsiteX151" fmla="*/ 459201 w 775856"/>
                <a:gd name="connsiteY151" fmla="*/ 57159 h 782759"/>
                <a:gd name="connsiteX152" fmla="*/ 447793 w 775856"/>
                <a:gd name="connsiteY152" fmla="*/ 76596 h 782759"/>
                <a:gd name="connsiteX153" fmla="*/ 446468 w 775856"/>
                <a:gd name="connsiteY153" fmla="*/ 79763 h 782759"/>
                <a:gd name="connsiteX154" fmla="*/ 447501 w 775856"/>
                <a:gd name="connsiteY154" fmla="*/ 83407 h 782759"/>
                <a:gd name="connsiteX155" fmla="*/ 456431 w 775856"/>
                <a:gd name="connsiteY155" fmla="*/ 84162 h 782759"/>
                <a:gd name="connsiteX156" fmla="*/ 468356 w 775856"/>
                <a:gd name="connsiteY156" fmla="*/ 92880 h 782759"/>
                <a:gd name="connsiteX157" fmla="*/ 500089 w 775856"/>
                <a:gd name="connsiteY157" fmla="*/ 94735 h 782759"/>
                <a:gd name="connsiteX158" fmla="*/ 504064 w 775856"/>
                <a:gd name="connsiteY158" fmla="*/ 90826 h 782759"/>
                <a:gd name="connsiteX159" fmla="*/ 522335 w 775856"/>
                <a:gd name="connsiteY159" fmla="*/ 90270 h 782759"/>
                <a:gd name="connsiteX160" fmla="*/ 528311 w 775856"/>
                <a:gd name="connsiteY160" fmla="*/ 90826 h 782759"/>
                <a:gd name="connsiteX161" fmla="*/ 536353 w 775856"/>
                <a:gd name="connsiteY161" fmla="*/ 94735 h 782759"/>
                <a:gd name="connsiteX162" fmla="*/ 546953 w 775856"/>
                <a:gd name="connsiteY162" fmla="*/ 92602 h 782759"/>
                <a:gd name="connsiteX163" fmla="*/ 546953 w 775856"/>
                <a:gd name="connsiteY163" fmla="*/ 92602 h 782759"/>
                <a:gd name="connsiteX164" fmla="*/ 548278 w 775856"/>
                <a:gd name="connsiteY164" fmla="*/ 104765 h 782759"/>
                <a:gd name="connsiteX165" fmla="*/ 546489 w 775856"/>
                <a:gd name="connsiteY165" fmla="*/ 122493 h 782759"/>
                <a:gd name="connsiteX166" fmla="*/ 548066 w 775856"/>
                <a:gd name="connsiteY166" fmla="*/ 130112 h 782759"/>
                <a:gd name="connsiteX167" fmla="*/ 549987 w 775856"/>
                <a:gd name="connsiteY167" fmla="*/ 132934 h 782759"/>
                <a:gd name="connsiteX168" fmla="*/ 554532 w 775856"/>
                <a:gd name="connsiteY168" fmla="*/ 134259 h 782759"/>
                <a:gd name="connsiteX169" fmla="*/ 562362 w 775856"/>
                <a:gd name="connsiteY169" fmla="*/ 129661 h 782759"/>
                <a:gd name="connsiteX170" fmla="*/ 577811 w 775856"/>
                <a:gd name="connsiteY170" fmla="*/ 135849 h 782759"/>
                <a:gd name="connsiteX171" fmla="*/ 578368 w 775856"/>
                <a:gd name="connsiteY171" fmla="*/ 138724 h 782759"/>
                <a:gd name="connsiteX172" fmla="*/ 569358 w 775856"/>
                <a:gd name="connsiteY172" fmla="*/ 150821 h 782759"/>
                <a:gd name="connsiteX173" fmla="*/ 565462 w 775856"/>
                <a:gd name="connsiteY173" fmla="*/ 158810 h 782759"/>
                <a:gd name="connsiteX174" fmla="*/ 563674 w 775856"/>
                <a:gd name="connsiteY174" fmla="*/ 164574 h 782759"/>
                <a:gd name="connsiteX175" fmla="*/ 564562 w 775856"/>
                <a:gd name="connsiteY175" fmla="*/ 166839 h 782759"/>
                <a:gd name="connsiteX176" fmla="*/ 590676 w 775856"/>
                <a:gd name="connsiteY176" fmla="*/ 171649 h 782759"/>
                <a:gd name="connsiteX177" fmla="*/ 609769 w 775856"/>
                <a:gd name="connsiteY177" fmla="*/ 170549 h 782759"/>
                <a:gd name="connsiteX178" fmla="*/ 628318 w 775856"/>
                <a:gd name="connsiteY178" fmla="*/ 182090 h 782759"/>
                <a:gd name="connsiteX179" fmla="*/ 636149 w 775856"/>
                <a:gd name="connsiteY179" fmla="*/ 183256 h 782759"/>
                <a:gd name="connsiteX180" fmla="*/ 646047 w 775856"/>
                <a:gd name="connsiteY180" fmla="*/ 188131 h 782759"/>
                <a:gd name="connsiteX181" fmla="*/ 650644 w 775856"/>
                <a:gd name="connsiteY181" fmla="*/ 192332 h 782759"/>
                <a:gd name="connsiteX182" fmla="*/ 671737 w 775856"/>
                <a:gd name="connsiteY182" fmla="*/ 203050 h 782759"/>
                <a:gd name="connsiteX183" fmla="*/ 676401 w 775856"/>
                <a:gd name="connsiteY183" fmla="*/ 208880 h 782759"/>
                <a:gd name="connsiteX184" fmla="*/ 699416 w 775856"/>
                <a:gd name="connsiteY184" fmla="*/ 218089 h 782759"/>
                <a:gd name="connsiteX185" fmla="*/ 709658 w 775856"/>
                <a:gd name="connsiteY185" fmla="*/ 218367 h 782759"/>
                <a:gd name="connsiteX186" fmla="*/ 722709 w 775856"/>
                <a:gd name="connsiteY186" fmla="*/ 221322 h 782759"/>
                <a:gd name="connsiteX187" fmla="*/ 733838 w 775856"/>
                <a:gd name="connsiteY187" fmla="*/ 231921 h 782759"/>
                <a:gd name="connsiteX188" fmla="*/ 755475 w 775856"/>
                <a:gd name="connsiteY188" fmla="*/ 236122 h 782759"/>
                <a:gd name="connsiteX189" fmla="*/ 773746 w 775856"/>
                <a:gd name="connsiteY189" fmla="*/ 251504 h 782759"/>
                <a:gd name="connsiteX190" fmla="*/ 775402 w 775856"/>
                <a:gd name="connsiteY190" fmla="*/ 254592 h 782759"/>
                <a:gd name="connsiteX191" fmla="*/ 775402 w 775856"/>
                <a:gd name="connsiteY191" fmla="*/ 254592 h 782759"/>
                <a:gd name="connsiteX192" fmla="*/ 771427 w 775856"/>
                <a:gd name="connsiteY192" fmla="*/ 256314 h 782759"/>
                <a:gd name="connsiteX193" fmla="*/ 764631 w 775856"/>
                <a:gd name="connsiteY193" fmla="*/ 285026 h 782759"/>
                <a:gd name="connsiteX194" fmla="*/ 768685 w 775856"/>
                <a:gd name="connsiteY194" fmla="*/ 307086 h 782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775856" h="782759">
                  <a:moveTo>
                    <a:pt x="766591" y="325093"/>
                  </a:moveTo>
                  <a:lnTo>
                    <a:pt x="763835" y="341986"/>
                  </a:lnTo>
                  <a:lnTo>
                    <a:pt x="761914" y="344742"/>
                  </a:lnTo>
                  <a:lnTo>
                    <a:pt x="751619" y="350042"/>
                  </a:lnTo>
                  <a:lnTo>
                    <a:pt x="742543" y="350320"/>
                  </a:lnTo>
                  <a:lnTo>
                    <a:pt x="739310" y="351830"/>
                  </a:lnTo>
                  <a:lnTo>
                    <a:pt x="730937" y="358906"/>
                  </a:lnTo>
                  <a:lnTo>
                    <a:pt x="717263" y="377322"/>
                  </a:lnTo>
                  <a:lnTo>
                    <a:pt x="712255" y="381788"/>
                  </a:lnTo>
                  <a:lnTo>
                    <a:pt x="705312" y="383841"/>
                  </a:lnTo>
                  <a:lnTo>
                    <a:pt x="701059" y="395382"/>
                  </a:lnTo>
                  <a:lnTo>
                    <a:pt x="699959" y="415508"/>
                  </a:lnTo>
                  <a:lnTo>
                    <a:pt x="682165" y="440523"/>
                  </a:lnTo>
                  <a:lnTo>
                    <a:pt x="675540" y="444087"/>
                  </a:lnTo>
                  <a:lnTo>
                    <a:pt x="673963" y="446737"/>
                  </a:lnTo>
                  <a:lnTo>
                    <a:pt x="676083" y="459987"/>
                  </a:lnTo>
                  <a:lnTo>
                    <a:pt x="675540" y="466506"/>
                  </a:lnTo>
                  <a:lnTo>
                    <a:pt x="667233" y="482591"/>
                  </a:lnTo>
                  <a:lnTo>
                    <a:pt x="653493" y="498106"/>
                  </a:lnTo>
                  <a:lnTo>
                    <a:pt x="655891" y="503949"/>
                  </a:lnTo>
                  <a:lnTo>
                    <a:pt x="653970" y="512270"/>
                  </a:lnTo>
                  <a:lnTo>
                    <a:pt x="644072" y="519345"/>
                  </a:lnTo>
                  <a:lnTo>
                    <a:pt x="641330" y="527652"/>
                  </a:lnTo>
                  <a:lnTo>
                    <a:pt x="629405" y="539259"/>
                  </a:lnTo>
                  <a:lnTo>
                    <a:pt x="620753" y="556020"/>
                  </a:lnTo>
                  <a:lnTo>
                    <a:pt x="607358" y="568872"/>
                  </a:lnTo>
                  <a:lnTo>
                    <a:pt x="555419" y="599995"/>
                  </a:lnTo>
                  <a:lnTo>
                    <a:pt x="546767" y="607826"/>
                  </a:lnTo>
                  <a:lnTo>
                    <a:pt x="541679" y="618425"/>
                  </a:lnTo>
                  <a:lnTo>
                    <a:pt x="535903" y="625845"/>
                  </a:lnTo>
                  <a:lnTo>
                    <a:pt x="535903" y="625845"/>
                  </a:lnTo>
                  <a:lnTo>
                    <a:pt x="498804" y="641440"/>
                  </a:lnTo>
                  <a:lnTo>
                    <a:pt x="491185" y="647071"/>
                  </a:lnTo>
                  <a:lnTo>
                    <a:pt x="484799" y="663077"/>
                  </a:lnTo>
                  <a:lnTo>
                    <a:pt x="484931" y="671027"/>
                  </a:lnTo>
                  <a:lnTo>
                    <a:pt x="474968" y="695419"/>
                  </a:lnTo>
                  <a:lnTo>
                    <a:pt x="470370" y="700096"/>
                  </a:lnTo>
                  <a:lnTo>
                    <a:pt x="458962" y="707026"/>
                  </a:lnTo>
                  <a:lnTo>
                    <a:pt x="451344" y="709225"/>
                  </a:lnTo>
                  <a:lnTo>
                    <a:pt x="449078" y="711636"/>
                  </a:lnTo>
                  <a:lnTo>
                    <a:pt x="438293" y="766039"/>
                  </a:lnTo>
                  <a:lnTo>
                    <a:pt x="435815" y="771670"/>
                  </a:lnTo>
                  <a:lnTo>
                    <a:pt x="419465" y="782389"/>
                  </a:lnTo>
                  <a:lnTo>
                    <a:pt x="419465" y="782389"/>
                  </a:lnTo>
                  <a:lnTo>
                    <a:pt x="401949" y="766384"/>
                  </a:lnTo>
                  <a:lnTo>
                    <a:pt x="378524" y="753399"/>
                  </a:lnTo>
                  <a:lnTo>
                    <a:pt x="351110" y="766967"/>
                  </a:lnTo>
                  <a:lnTo>
                    <a:pt x="346446" y="772107"/>
                  </a:lnTo>
                  <a:lnTo>
                    <a:pt x="335039" y="775486"/>
                  </a:lnTo>
                  <a:lnTo>
                    <a:pt x="317311" y="778428"/>
                  </a:lnTo>
                  <a:lnTo>
                    <a:pt x="301106" y="775274"/>
                  </a:lnTo>
                  <a:lnTo>
                    <a:pt x="294164" y="770809"/>
                  </a:lnTo>
                  <a:lnTo>
                    <a:pt x="290931" y="741475"/>
                  </a:lnTo>
                  <a:lnTo>
                    <a:pt x="288731" y="736665"/>
                  </a:lnTo>
                  <a:lnTo>
                    <a:pt x="282557" y="730146"/>
                  </a:lnTo>
                  <a:lnTo>
                    <a:pt x="280967" y="713173"/>
                  </a:lnTo>
                  <a:lnTo>
                    <a:pt x="284478" y="703965"/>
                  </a:lnTo>
                  <a:lnTo>
                    <a:pt x="280079" y="698546"/>
                  </a:lnTo>
                  <a:lnTo>
                    <a:pt x="279457" y="695512"/>
                  </a:lnTo>
                  <a:lnTo>
                    <a:pt x="279457" y="675796"/>
                  </a:lnTo>
                  <a:lnTo>
                    <a:pt x="273349" y="662268"/>
                  </a:lnTo>
                  <a:lnTo>
                    <a:pt x="269228" y="643441"/>
                  </a:lnTo>
                  <a:lnTo>
                    <a:pt x="268883" y="638499"/>
                  </a:lnTo>
                  <a:lnTo>
                    <a:pt x="272938" y="629158"/>
                  </a:lnTo>
                  <a:lnTo>
                    <a:pt x="273070" y="618094"/>
                  </a:lnTo>
                  <a:lnTo>
                    <a:pt x="262285" y="610608"/>
                  </a:lnTo>
                  <a:lnTo>
                    <a:pt x="259635" y="605110"/>
                  </a:lnTo>
                  <a:lnTo>
                    <a:pt x="258535" y="590270"/>
                  </a:lnTo>
                  <a:lnTo>
                    <a:pt x="247207" y="577776"/>
                  </a:lnTo>
                  <a:lnTo>
                    <a:pt x="232301" y="575987"/>
                  </a:lnTo>
                  <a:lnTo>
                    <a:pt x="221927" y="578120"/>
                  </a:lnTo>
                  <a:lnTo>
                    <a:pt x="209353" y="576120"/>
                  </a:lnTo>
                  <a:lnTo>
                    <a:pt x="192446" y="562658"/>
                  </a:lnTo>
                  <a:lnTo>
                    <a:pt x="188604" y="552416"/>
                  </a:lnTo>
                  <a:lnTo>
                    <a:pt x="178004" y="554695"/>
                  </a:lnTo>
                  <a:lnTo>
                    <a:pt x="163098" y="573509"/>
                  </a:lnTo>
                  <a:lnTo>
                    <a:pt x="156222" y="569389"/>
                  </a:lnTo>
                  <a:lnTo>
                    <a:pt x="144403" y="574954"/>
                  </a:lnTo>
                  <a:lnTo>
                    <a:pt x="136984" y="576053"/>
                  </a:lnTo>
                  <a:lnTo>
                    <a:pt x="125059" y="571310"/>
                  </a:lnTo>
                  <a:lnTo>
                    <a:pt x="107477" y="567945"/>
                  </a:lnTo>
                  <a:lnTo>
                    <a:pt x="83707" y="569534"/>
                  </a:lnTo>
                  <a:lnTo>
                    <a:pt x="58533" y="564645"/>
                  </a:lnTo>
                  <a:lnTo>
                    <a:pt x="55234" y="558405"/>
                  </a:lnTo>
                  <a:lnTo>
                    <a:pt x="41573" y="557504"/>
                  </a:lnTo>
                  <a:lnTo>
                    <a:pt x="35452" y="561081"/>
                  </a:lnTo>
                  <a:lnTo>
                    <a:pt x="18227" y="555040"/>
                  </a:lnTo>
                  <a:lnTo>
                    <a:pt x="24481" y="505089"/>
                  </a:lnTo>
                  <a:lnTo>
                    <a:pt x="21527" y="488738"/>
                  </a:lnTo>
                  <a:lnTo>
                    <a:pt x="25647" y="478987"/>
                  </a:lnTo>
                  <a:lnTo>
                    <a:pt x="32378" y="468957"/>
                  </a:lnTo>
                  <a:lnTo>
                    <a:pt x="36499" y="427539"/>
                  </a:lnTo>
                  <a:lnTo>
                    <a:pt x="31967" y="411520"/>
                  </a:lnTo>
                  <a:lnTo>
                    <a:pt x="31623" y="399595"/>
                  </a:lnTo>
                  <a:lnTo>
                    <a:pt x="26402" y="392970"/>
                  </a:lnTo>
                  <a:lnTo>
                    <a:pt x="23448" y="392348"/>
                  </a:lnTo>
                  <a:lnTo>
                    <a:pt x="20082" y="396813"/>
                  </a:lnTo>
                  <a:lnTo>
                    <a:pt x="15684" y="374421"/>
                  </a:lnTo>
                  <a:lnTo>
                    <a:pt x="10264" y="361569"/>
                  </a:lnTo>
                  <a:lnTo>
                    <a:pt x="1944" y="347697"/>
                  </a:lnTo>
                  <a:lnTo>
                    <a:pt x="-455" y="335123"/>
                  </a:lnTo>
                  <a:lnTo>
                    <a:pt x="27224" y="319329"/>
                  </a:lnTo>
                  <a:lnTo>
                    <a:pt x="32444" y="313274"/>
                  </a:lnTo>
                  <a:lnTo>
                    <a:pt x="3600" y="286775"/>
                  </a:lnTo>
                  <a:lnTo>
                    <a:pt x="40553" y="208324"/>
                  </a:lnTo>
                  <a:lnTo>
                    <a:pt x="48251" y="207913"/>
                  </a:lnTo>
                  <a:lnTo>
                    <a:pt x="46330" y="193339"/>
                  </a:lnTo>
                  <a:lnTo>
                    <a:pt x="41242" y="192437"/>
                  </a:lnTo>
                  <a:lnTo>
                    <a:pt x="63435" y="121473"/>
                  </a:lnTo>
                  <a:lnTo>
                    <a:pt x="67966" y="113523"/>
                  </a:lnTo>
                  <a:lnTo>
                    <a:pt x="46767" y="73337"/>
                  </a:lnTo>
                  <a:lnTo>
                    <a:pt x="46966" y="60207"/>
                  </a:lnTo>
                  <a:lnTo>
                    <a:pt x="46966" y="60207"/>
                  </a:lnTo>
                  <a:lnTo>
                    <a:pt x="51775" y="61532"/>
                  </a:lnTo>
                  <a:lnTo>
                    <a:pt x="58784" y="69084"/>
                  </a:lnTo>
                  <a:lnTo>
                    <a:pt x="73558" y="79538"/>
                  </a:lnTo>
                  <a:lnTo>
                    <a:pt x="112326" y="66063"/>
                  </a:lnTo>
                  <a:lnTo>
                    <a:pt x="126397" y="52323"/>
                  </a:lnTo>
                  <a:lnTo>
                    <a:pt x="140283" y="32065"/>
                  </a:lnTo>
                  <a:lnTo>
                    <a:pt x="140892" y="24022"/>
                  </a:lnTo>
                  <a:lnTo>
                    <a:pt x="150511" y="14058"/>
                  </a:lnTo>
                  <a:lnTo>
                    <a:pt x="168306" y="14270"/>
                  </a:lnTo>
                  <a:lnTo>
                    <a:pt x="179025" y="12760"/>
                  </a:lnTo>
                  <a:lnTo>
                    <a:pt x="184324" y="15092"/>
                  </a:lnTo>
                  <a:lnTo>
                    <a:pt x="195732" y="11594"/>
                  </a:lnTo>
                  <a:lnTo>
                    <a:pt x="205007" y="2995"/>
                  </a:lnTo>
                  <a:lnTo>
                    <a:pt x="218879" y="-370"/>
                  </a:lnTo>
                  <a:lnTo>
                    <a:pt x="227611" y="955"/>
                  </a:lnTo>
                  <a:lnTo>
                    <a:pt x="232831" y="8904"/>
                  </a:lnTo>
                  <a:lnTo>
                    <a:pt x="251990" y="17490"/>
                  </a:lnTo>
                  <a:lnTo>
                    <a:pt x="269996" y="20723"/>
                  </a:lnTo>
                  <a:lnTo>
                    <a:pt x="274461" y="23134"/>
                  </a:lnTo>
                  <a:lnTo>
                    <a:pt x="276316" y="29030"/>
                  </a:lnTo>
                  <a:lnTo>
                    <a:pt x="281616" y="36039"/>
                  </a:lnTo>
                  <a:lnTo>
                    <a:pt x="302431" y="43989"/>
                  </a:lnTo>
                  <a:lnTo>
                    <a:pt x="311083" y="51608"/>
                  </a:lnTo>
                  <a:lnTo>
                    <a:pt x="319603" y="55583"/>
                  </a:lnTo>
                  <a:lnTo>
                    <a:pt x="350660" y="51250"/>
                  </a:lnTo>
                  <a:lnTo>
                    <a:pt x="359312" y="45751"/>
                  </a:lnTo>
                  <a:lnTo>
                    <a:pt x="362677" y="39922"/>
                  </a:lnTo>
                  <a:lnTo>
                    <a:pt x="372509" y="35722"/>
                  </a:lnTo>
                  <a:lnTo>
                    <a:pt x="389269" y="36212"/>
                  </a:lnTo>
                  <a:lnTo>
                    <a:pt x="400187" y="43353"/>
                  </a:lnTo>
                  <a:lnTo>
                    <a:pt x="402254" y="52760"/>
                  </a:lnTo>
                  <a:lnTo>
                    <a:pt x="403897" y="54483"/>
                  </a:lnTo>
                  <a:lnTo>
                    <a:pt x="410694" y="54761"/>
                  </a:lnTo>
                  <a:lnTo>
                    <a:pt x="425268" y="48706"/>
                  </a:lnTo>
                  <a:lnTo>
                    <a:pt x="432198" y="49117"/>
                  </a:lnTo>
                  <a:lnTo>
                    <a:pt x="470807" y="7831"/>
                  </a:lnTo>
                  <a:lnTo>
                    <a:pt x="480016" y="6943"/>
                  </a:lnTo>
                  <a:lnTo>
                    <a:pt x="471562" y="52349"/>
                  </a:lnTo>
                  <a:lnTo>
                    <a:pt x="459201" y="57159"/>
                  </a:lnTo>
                  <a:lnTo>
                    <a:pt x="447793" y="76596"/>
                  </a:lnTo>
                  <a:lnTo>
                    <a:pt x="446468" y="79763"/>
                  </a:lnTo>
                  <a:lnTo>
                    <a:pt x="447501" y="83407"/>
                  </a:lnTo>
                  <a:lnTo>
                    <a:pt x="456431" y="84162"/>
                  </a:lnTo>
                  <a:lnTo>
                    <a:pt x="468356" y="92880"/>
                  </a:lnTo>
                  <a:lnTo>
                    <a:pt x="500089" y="94735"/>
                  </a:lnTo>
                  <a:lnTo>
                    <a:pt x="504064" y="90826"/>
                  </a:lnTo>
                  <a:lnTo>
                    <a:pt x="522335" y="90270"/>
                  </a:lnTo>
                  <a:lnTo>
                    <a:pt x="528311" y="90826"/>
                  </a:lnTo>
                  <a:lnTo>
                    <a:pt x="536353" y="94735"/>
                  </a:lnTo>
                  <a:lnTo>
                    <a:pt x="546953" y="92602"/>
                  </a:lnTo>
                  <a:lnTo>
                    <a:pt x="546953" y="92602"/>
                  </a:lnTo>
                  <a:lnTo>
                    <a:pt x="548278" y="104765"/>
                  </a:lnTo>
                  <a:lnTo>
                    <a:pt x="546489" y="122493"/>
                  </a:lnTo>
                  <a:lnTo>
                    <a:pt x="548066" y="130112"/>
                  </a:lnTo>
                  <a:lnTo>
                    <a:pt x="549987" y="132934"/>
                  </a:lnTo>
                  <a:lnTo>
                    <a:pt x="554532" y="134259"/>
                  </a:lnTo>
                  <a:lnTo>
                    <a:pt x="562362" y="129661"/>
                  </a:lnTo>
                  <a:lnTo>
                    <a:pt x="577811" y="135849"/>
                  </a:lnTo>
                  <a:lnTo>
                    <a:pt x="578368" y="138724"/>
                  </a:lnTo>
                  <a:lnTo>
                    <a:pt x="569358" y="150821"/>
                  </a:lnTo>
                  <a:lnTo>
                    <a:pt x="565462" y="158810"/>
                  </a:lnTo>
                  <a:lnTo>
                    <a:pt x="563674" y="164574"/>
                  </a:lnTo>
                  <a:lnTo>
                    <a:pt x="564562" y="166839"/>
                  </a:lnTo>
                  <a:lnTo>
                    <a:pt x="590676" y="171649"/>
                  </a:lnTo>
                  <a:lnTo>
                    <a:pt x="609769" y="170549"/>
                  </a:lnTo>
                  <a:lnTo>
                    <a:pt x="628318" y="182090"/>
                  </a:lnTo>
                  <a:lnTo>
                    <a:pt x="636149" y="183256"/>
                  </a:lnTo>
                  <a:lnTo>
                    <a:pt x="646047" y="188131"/>
                  </a:lnTo>
                  <a:lnTo>
                    <a:pt x="650644" y="192332"/>
                  </a:lnTo>
                  <a:lnTo>
                    <a:pt x="671737" y="203050"/>
                  </a:lnTo>
                  <a:lnTo>
                    <a:pt x="676401" y="208880"/>
                  </a:lnTo>
                  <a:lnTo>
                    <a:pt x="699416" y="218089"/>
                  </a:lnTo>
                  <a:lnTo>
                    <a:pt x="709658" y="218367"/>
                  </a:lnTo>
                  <a:lnTo>
                    <a:pt x="722709" y="221322"/>
                  </a:lnTo>
                  <a:lnTo>
                    <a:pt x="733838" y="231921"/>
                  </a:lnTo>
                  <a:lnTo>
                    <a:pt x="755475" y="236122"/>
                  </a:lnTo>
                  <a:lnTo>
                    <a:pt x="773746" y="251504"/>
                  </a:lnTo>
                  <a:lnTo>
                    <a:pt x="775402" y="254592"/>
                  </a:lnTo>
                  <a:lnTo>
                    <a:pt x="775402" y="254592"/>
                  </a:lnTo>
                  <a:lnTo>
                    <a:pt x="771427" y="256314"/>
                  </a:lnTo>
                  <a:lnTo>
                    <a:pt x="764631" y="285026"/>
                  </a:lnTo>
                  <a:lnTo>
                    <a:pt x="768685" y="307086"/>
                  </a:lnTo>
                  <a:close/>
                </a:path>
              </a:pathLst>
            </a:custGeom>
            <a:solidFill>
              <a:srgbClr val="F6A500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4" name="Forma Livre: Forma 33">
              <a:extLst>
                <a:ext uri="{FF2B5EF4-FFF2-40B4-BE49-F238E27FC236}">
                  <a16:creationId xmlns:a16="http://schemas.microsoft.com/office/drawing/2014/main" id="{984CBC11-4AEB-DF5D-5E04-CF22D8D0BE80}"/>
                </a:ext>
              </a:extLst>
            </p:cNvPr>
            <p:cNvSpPr/>
            <p:nvPr/>
          </p:nvSpPr>
          <p:spPr>
            <a:xfrm>
              <a:off x="6825969" y="26570"/>
              <a:ext cx="1220394" cy="1169926"/>
            </a:xfrm>
            <a:custGeom>
              <a:avLst/>
              <a:gdLst>
                <a:gd name="connsiteX0" fmla="*/ 92915 w 1220394"/>
                <a:gd name="connsiteY0" fmla="*/ 687151 h 1169926"/>
                <a:gd name="connsiteX1" fmla="*/ 103012 w 1220394"/>
                <a:gd name="connsiteY1" fmla="*/ 677333 h 1169926"/>
                <a:gd name="connsiteX2" fmla="*/ 131246 w 1220394"/>
                <a:gd name="connsiteY2" fmla="*/ 659685 h 1169926"/>
                <a:gd name="connsiteX3" fmla="*/ 134824 w 1220394"/>
                <a:gd name="connsiteY3" fmla="*/ 642845 h 1169926"/>
                <a:gd name="connsiteX4" fmla="*/ 144642 w 1220394"/>
                <a:gd name="connsiteY4" fmla="*/ 616875 h 1169926"/>
                <a:gd name="connsiteX5" fmla="*/ 151028 w 1220394"/>
                <a:gd name="connsiteY5" fmla="*/ 609456 h 1169926"/>
                <a:gd name="connsiteX6" fmla="*/ 162304 w 1220394"/>
                <a:gd name="connsiteY6" fmla="*/ 605825 h 1169926"/>
                <a:gd name="connsiteX7" fmla="*/ 165258 w 1220394"/>
                <a:gd name="connsiteY7" fmla="*/ 603003 h 1169926"/>
                <a:gd name="connsiteX8" fmla="*/ 169233 w 1220394"/>
                <a:gd name="connsiteY8" fmla="*/ 597240 h 1169926"/>
                <a:gd name="connsiteX9" fmla="*/ 172811 w 1220394"/>
                <a:gd name="connsiteY9" fmla="*/ 581777 h 1169926"/>
                <a:gd name="connsiteX10" fmla="*/ 184218 w 1220394"/>
                <a:gd name="connsiteY10" fmla="*/ 567971 h 1169926"/>
                <a:gd name="connsiteX11" fmla="*/ 188061 w 1220394"/>
                <a:gd name="connsiteY11" fmla="*/ 552575 h 1169926"/>
                <a:gd name="connsiteX12" fmla="*/ 188538 w 1220394"/>
                <a:gd name="connsiteY12" fmla="*/ 540836 h 1169926"/>
                <a:gd name="connsiteX13" fmla="*/ 184563 w 1220394"/>
                <a:gd name="connsiteY13" fmla="*/ 530594 h 1169926"/>
                <a:gd name="connsiteX14" fmla="*/ 184828 w 1220394"/>
                <a:gd name="connsiteY14" fmla="*/ 516510 h 1169926"/>
                <a:gd name="connsiteX15" fmla="*/ 174321 w 1220394"/>
                <a:gd name="connsiteY15" fmla="*/ 493575 h 1169926"/>
                <a:gd name="connsiteX16" fmla="*/ 168133 w 1220394"/>
                <a:gd name="connsiteY16" fmla="*/ 493773 h 1169926"/>
                <a:gd name="connsiteX17" fmla="*/ 164159 w 1220394"/>
                <a:gd name="connsiteY17" fmla="*/ 490276 h 1169926"/>
                <a:gd name="connsiteX18" fmla="*/ 161204 w 1220394"/>
                <a:gd name="connsiteY18" fmla="*/ 467950 h 1169926"/>
                <a:gd name="connsiteX19" fmla="*/ 162158 w 1220394"/>
                <a:gd name="connsiteY19" fmla="*/ 458874 h 1169926"/>
                <a:gd name="connsiteX20" fmla="*/ 171433 w 1220394"/>
                <a:gd name="connsiteY20" fmla="*/ 451454 h 1169926"/>
                <a:gd name="connsiteX21" fmla="*/ 181052 w 1220394"/>
                <a:gd name="connsiteY21" fmla="*/ 439437 h 1169926"/>
                <a:gd name="connsiteX22" fmla="*/ 182218 w 1220394"/>
                <a:gd name="connsiteY22" fmla="*/ 434283 h 1169926"/>
                <a:gd name="connsiteX23" fmla="*/ 172532 w 1220394"/>
                <a:gd name="connsiteY23" fmla="*/ 409625 h 1169926"/>
                <a:gd name="connsiteX24" fmla="*/ 165192 w 1220394"/>
                <a:gd name="connsiteY24" fmla="*/ 406671 h 1169926"/>
                <a:gd name="connsiteX25" fmla="*/ 157560 w 1220394"/>
                <a:gd name="connsiteY25" fmla="*/ 405915 h 1169926"/>
                <a:gd name="connsiteX26" fmla="*/ 133512 w 1220394"/>
                <a:gd name="connsiteY26" fmla="*/ 406538 h 1169926"/>
                <a:gd name="connsiteX27" fmla="*/ 125138 w 1220394"/>
                <a:gd name="connsiteY27" fmla="*/ 398906 h 1169926"/>
                <a:gd name="connsiteX28" fmla="*/ 126781 w 1220394"/>
                <a:gd name="connsiteY28" fmla="*/ 395064 h 1169926"/>
                <a:gd name="connsiteX29" fmla="*/ 8860 w 1220394"/>
                <a:gd name="connsiteY29" fmla="*/ 394720 h 1169926"/>
                <a:gd name="connsiteX30" fmla="*/ 15047 w 1220394"/>
                <a:gd name="connsiteY30" fmla="*/ 332884 h 1169926"/>
                <a:gd name="connsiteX31" fmla="*/ 4739 w 1220394"/>
                <a:gd name="connsiteY31" fmla="*/ 314003 h 1169926"/>
                <a:gd name="connsiteX32" fmla="*/ 2884 w 1220394"/>
                <a:gd name="connsiteY32" fmla="*/ 301906 h 1169926"/>
                <a:gd name="connsiteX33" fmla="*/ 3096 w 1220394"/>
                <a:gd name="connsiteY33" fmla="*/ 296407 h 1169926"/>
                <a:gd name="connsiteX34" fmla="*/ 9960 w 1220394"/>
                <a:gd name="connsiteY34" fmla="*/ 272227 h 1169926"/>
                <a:gd name="connsiteX35" fmla="*/ 7310 w 1220394"/>
                <a:gd name="connsiteY35" fmla="*/ 258977 h 1169926"/>
                <a:gd name="connsiteX36" fmla="*/ 13776 w 1220394"/>
                <a:gd name="connsiteY36" fmla="*/ 247503 h 1169926"/>
                <a:gd name="connsiteX37" fmla="*/ 8065 w 1220394"/>
                <a:gd name="connsiteY37" fmla="*/ 231908 h 1169926"/>
                <a:gd name="connsiteX38" fmla="*/ 7031 w 1220394"/>
                <a:gd name="connsiteY38" fmla="*/ 222355 h 1169926"/>
                <a:gd name="connsiteX39" fmla="*/ 5256 w 1220394"/>
                <a:gd name="connsiteY39" fmla="*/ 218169 h 1169926"/>
                <a:gd name="connsiteX40" fmla="*/ -44 w 1220394"/>
                <a:gd name="connsiteY40" fmla="*/ 214936 h 1169926"/>
                <a:gd name="connsiteX41" fmla="*/ -455 w 1220394"/>
                <a:gd name="connsiteY41" fmla="*/ 212538 h 1169926"/>
                <a:gd name="connsiteX42" fmla="*/ 8409 w 1220394"/>
                <a:gd name="connsiteY42" fmla="*/ 178261 h 1169926"/>
                <a:gd name="connsiteX43" fmla="*/ 13630 w 1220394"/>
                <a:gd name="connsiteY43" fmla="*/ 168496 h 1169926"/>
                <a:gd name="connsiteX44" fmla="*/ 9509 w 1220394"/>
                <a:gd name="connsiteY44" fmla="*/ 159976 h 1169926"/>
                <a:gd name="connsiteX45" fmla="*/ -110 w 1220394"/>
                <a:gd name="connsiteY45" fmla="*/ 153351 h 1169926"/>
                <a:gd name="connsiteX46" fmla="*/ -110 w 1220394"/>
                <a:gd name="connsiteY46" fmla="*/ 153351 h 1169926"/>
                <a:gd name="connsiteX47" fmla="*/ 328679 w 1220394"/>
                <a:gd name="connsiteY47" fmla="*/ 151179 h 1169926"/>
                <a:gd name="connsiteX48" fmla="*/ 337000 w 1220394"/>
                <a:gd name="connsiteY48" fmla="*/ 146157 h 1169926"/>
                <a:gd name="connsiteX49" fmla="*/ 345095 w 1220394"/>
                <a:gd name="connsiteY49" fmla="*/ 110304 h 1169926"/>
                <a:gd name="connsiteX50" fmla="*/ 354582 w 1220394"/>
                <a:gd name="connsiteY50" fmla="*/ 81313 h 1169926"/>
                <a:gd name="connsiteX51" fmla="*/ 351415 w 1220394"/>
                <a:gd name="connsiteY51" fmla="*/ 67984 h 1169926"/>
                <a:gd name="connsiteX52" fmla="*/ 346884 w 1220394"/>
                <a:gd name="connsiteY52" fmla="*/ 58564 h 1169926"/>
                <a:gd name="connsiteX53" fmla="*/ 346195 w 1220394"/>
                <a:gd name="connsiteY53" fmla="*/ 52734 h 1169926"/>
                <a:gd name="connsiteX54" fmla="*/ 349083 w 1220394"/>
                <a:gd name="connsiteY54" fmla="*/ 46891 h 1169926"/>
                <a:gd name="connsiteX55" fmla="*/ 354993 w 1220394"/>
                <a:gd name="connsiteY55" fmla="*/ 42492 h 1169926"/>
                <a:gd name="connsiteX56" fmla="*/ 363234 w 1220394"/>
                <a:gd name="connsiteY56" fmla="*/ 29998 h 1169926"/>
                <a:gd name="connsiteX57" fmla="*/ 365089 w 1220394"/>
                <a:gd name="connsiteY57" fmla="*/ 23055 h 1169926"/>
                <a:gd name="connsiteX58" fmla="*/ 362757 w 1220394"/>
                <a:gd name="connsiteY58" fmla="*/ 17278 h 1169926"/>
                <a:gd name="connsiteX59" fmla="*/ 363167 w 1220394"/>
                <a:gd name="connsiteY59" fmla="*/ 12058 h 1169926"/>
                <a:gd name="connsiteX60" fmla="*/ 364492 w 1220394"/>
                <a:gd name="connsiteY60" fmla="*/ 7871 h 1169926"/>
                <a:gd name="connsiteX61" fmla="*/ 372601 w 1220394"/>
                <a:gd name="connsiteY61" fmla="*/ -370 h 1169926"/>
                <a:gd name="connsiteX62" fmla="*/ 372601 w 1220394"/>
                <a:gd name="connsiteY62" fmla="*/ -370 h 1169926"/>
                <a:gd name="connsiteX63" fmla="*/ 380631 w 1220394"/>
                <a:gd name="connsiteY63" fmla="*/ 7049 h 1169926"/>
                <a:gd name="connsiteX64" fmla="*/ 397457 w 1220394"/>
                <a:gd name="connsiteY64" fmla="*/ 34874 h 1169926"/>
                <a:gd name="connsiteX65" fmla="*/ 400213 w 1220394"/>
                <a:gd name="connsiteY65" fmla="*/ 46957 h 1169926"/>
                <a:gd name="connsiteX66" fmla="*/ 409621 w 1220394"/>
                <a:gd name="connsiteY66" fmla="*/ 74172 h 1169926"/>
                <a:gd name="connsiteX67" fmla="*/ 418697 w 1220394"/>
                <a:gd name="connsiteY67" fmla="*/ 87421 h 1169926"/>
                <a:gd name="connsiteX68" fmla="*/ 423996 w 1220394"/>
                <a:gd name="connsiteY68" fmla="*/ 98551 h 1169926"/>
                <a:gd name="connsiteX69" fmla="*/ 422420 w 1220394"/>
                <a:gd name="connsiteY69" fmla="*/ 115312 h 1169926"/>
                <a:gd name="connsiteX70" fmla="*/ 425706 w 1220394"/>
                <a:gd name="connsiteY70" fmla="*/ 131808 h 1169926"/>
                <a:gd name="connsiteX71" fmla="*/ 430727 w 1220394"/>
                <a:gd name="connsiteY71" fmla="*/ 146912 h 1169926"/>
                <a:gd name="connsiteX72" fmla="*/ 441234 w 1220394"/>
                <a:gd name="connsiteY72" fmla="*/ 154544 h 1169926"/>
                <a:gd name="connsiteX73" fmla="*/ 461850 w 1220394"/>
                <a:gd name="connsiteY73" fmla="*/ 173438 h 1169926"/>
                <a:gd name="connsiteX74" fmla="*/ 485064 w 1220394"/>
                <a:gd name="connsiteY74" fmla="*/ 185111 h 1169926"/>
                <a:gd name="connsiteX75" fmla="*/ 486641 w 1220394"/>
                <a:gd name="connsiteY75" fmla="*/ 191563 h 1169926"/>
                <a:gd name="connsiteX76" fmla="*/ 486375 w 1220394"/>
                <a:gd name="connsiteY76" fmla="*/ 199129 h 1169926"/>
                <a:gd name="connsiteX77" fmla="*/ 487952 w 1220394"/>
                <a:gd name="connsiteY77" fmla="*/ 202494 h 1169926"/>
                <a:gd name="connsiteX78" fmla="*/ 494471 w 1220394"/>
                <a:gd name="connsiteY78" fmla="*/ 205237 h 1169926"/>
                <a:gd name="connsiteX79" fmla="*/ 500115 w 1220394"/>
                <a:gd name="connsiteY79" fmla="*/ 204071 h 1169926"/>
                <a:gd name="connsiteX80" fmla="*/ 511311 w 1220394"/>
                <a:gd name="connsiteY80" fmla="*/ 207158 h 1169926"/>
                <a:gd name="connsiteX81" fmla="*/ 515021 w 1220394"/>
                <a:gd name="connsiteY81" fmla="*/ 212113 h 1169926"/>
                <a:gd name="connsiteX82" fmla="*/ 516346 w 1220394"/>
                <a:gd name="connsiteY82" fmla="*/ 219533 h 1169926"/>
                <a:gd name="connsiteX83" fmla="*/ 518758 w 1220394"/>
                <a:gd name="connsiteY83" fmla="*/ 221719 h 1169926"/>
                <a:gd name="connsiteX84" fmla="*/ 528165 w 1220394"/>
                <a:gd name="connsiteY84" fmla="*/ 218632 h 1169926"/>
                <a:gd name="connsiteX85" fmla="*/ 553511 w 1220394"/>
                <a:gd name="connsiteY85" fmla="*/ 228874 h 1169926"/>
                <a:gd name="connsiteX86" fmla="*/ 787353 w 1220394"/>
                <a:gd name="connsiteY86" fmla="*/ 245489 h 1169926"/>
                <a:gd name="connsiteX87" fmla="*/ 1219940 w 1220394"/>
                <a:gd name="connsiteY87" fmla="*/ 269339 h 1169926"/>
                <a:gd name="connsiteX88" fmla="*/ 1219940 w 1220394"/>
                <a:gd name="connsiteY88" fmla="*/ 269339 h 1169926"/>
                <a:gd name="connsiteX89" fmla="*/ 1215475 w 1220394"/>
                <a:gd name="connsiteY89" fmla="*/ 276347 h 1169926"/>
                <a:gd name="connsiteX90" fmla="*/ 1211632 w 1220394"/>
                <a:gd name="connsiteY90" fmla="*/ 289332 h 1169926"/>
                <a:gd name="connsiteX91" fmla="*/ 1204067 w 1220394"/>
                <a:gd name="connsiteY91" fmla="*/ 297918 h 1169926"/>
                <a:gd name="connsiteX92" fmla="*/ 1201046 w 1220394"/>
                <a:gd name="connsiteY92" fmla="*/ 319488 h 1169926"/>
                <a:gd name="connsiteX93" fmla="*/ 1198091 w 1220394"/>
                <a:gd name="connsiteY93" fmla="*/ 325318 h 1169926"/>
                <a:gd name="connsiteX94" fmla="*/ 1195547 w 1220394"/>
                <a:gd name="connsiteY94" fmla="*/ 327173 h 1169926"/>
                <a:gd name="connsiteX95" fmla="*/ 1182351 w 1220394"/>
                <a:gd name="connsiteY95" fmla="*/ 363596 h 1169926"/>
                <a:gd name="connsiteX96" fmla="*/ 1178641 w 1220394"/>
                <a:gd name="connsiteY96" fmla="*/ 384000 h 1169926"/>
                <a:gd name="connsiteX97" fmla="*/ 1178376 w 1220394"/>
                <a:gd name="connsiteY97" fmla="*/ 404246 h 1169926"/>
                <a:gd name="connsiteX98" fmla="*/ 1165457 w 1220394"/>
                <a:gd name="connsiteY98" fmla="*/ 445399 h 1169926"/>
                <a:gd name="connsiteX99" fmla="*/ 1165868 w 1220394"/>
                <a:gd name="connsiteY99" fmla="*/ 451308 h 1169926"/>
                <a:gd name="connsiteX100" fmla="*/ 1175421 w 1220394"/>
                <a:gd name="connsiteY100" fmla="*/ 460583 h 1169926"/>
                <a:gd name="connsiteX101" fmla="*/ 1174321 w 1220394"/>
                <a:gd name="connsiteY101" fmla="*/ 466559 h 1169926"/>
                <a:gd name="connsiteX102" fmla="*/ 1168690 w 1220394"/>
                <a:gd name="connsiteY102" fmla="*/ 472667 h 1169926"/>
                <a:gd name="connsiteX103" fmla="*/ 1168346 w 1220394"/>
                <a:gd name="connsiteY103" fmla="*/ 476112 h 1169926"/>
                <a:gd name="connsiteX104" fmla="*/ 1175898 w 1220394"/>
                <a:gd name="connsiteY104" fmla="*/ 491561 h 1169926"/>
                <a:gd name="connsiteX105" fmla="*/ 1172678 w 1220394"/>
                <a:gd name="connsiteY105" fmla="*/ 514297 h 1169926"/>
                <a:gd name="connsiteX106" fmla="*/ 1172745 w 1220394"/>
                <a:gd name="connsiteY106" fmla="*/ 525082 h 1169926"/>
                <a:gd name="connsiteX107" fmla="*/ 1176309 w 1220394"/>
                <a:gd name="connsiteY107" fmla="*/ 529057 h 1169926"/>
                <a:gd name="connsiteX108" fmla="*/ 1179330 w 1220394"/>
                <a:gd name="connsiteY108" fmla="*/ 550005 h 1169926"/>
                <a:gd name="connsiteX109" fmla="*/ 1174255 w 1220394"/>
                <a:gd name="connsiteY109" fmla="*/ 568965 h 1169926"/>
                <a:gd name="connsiteX110" fmla="*/ 1180986 w 1220394"/>
                <a:gd name="connsiteY110" fmla="*/ 591913 h 1169926"/>
                <a:gd name="connsiteX111" fmla="*/ 1187611 w 1220394"/>
                <a:gd name="connsiteY111" fmla="*/ 595424 h 1169926"/>
                <a:gd name="connsiteX112" fmla="*/ 1193096 w 1220394"/>
                <a:gd name="connsiteY112" fmla="*/ 595557 h 1169926"/>
                <a:gd name="connsiteX113" fmla="*/ 1193096 w 1220394"/>
                <a:gd name="connsiteY113" fmla="*/ 595557 h 1169926"/>
                <a:gd name="connsiteX114" fmla="*/ 1193653 w 1220394"/>
                <a:gd name="connsiteY114" fmla="*/ 599890 h 1169926"/>
                <a:gd name="connsiteX115" fmla="*/ 1191797 w 1220394"/>
                <a:gd name="connsiteY115" fmla="*/ 607654 h 1169926"/>
                <a:gd name="connsiteX116" fmla="*/ 1185173 w 1220394"/>
                <a:gd name="connsiteY116" fmla="*/ 613550 h 1169926"/>
                <a:gd name="connsiteX117" fmla="*/ 1182775 w 1220394"/>
                <a:gd name="connsiteY117" fmla="*/ 619737 h 1169926"/>
                <a:gd name="connsiteX118" fmla="*/ 1183861 w 1220394"/>
                <a:gd name="connsiteY118" fmla="*/ 638419 h 1169926"/>
                <a:gd name="connsiteX119" fmla="*/ 1181211 w 1220394"/>
                <a:gd name="connsiteY119" fmla="*/ 645773 h 1169926"/>
                <a:gd name="connsiteX120" fmla="*/ 1167471 w 1220394"/>
                <a:gd name="connsiteY120" fmla="*/ 667555 h 1169926"/>
                <a:gd name="connsiteX121" fmla="*/ 1160396 w 1220394"/>
                <a:gd name="connsiteY121" fmla="*/ 685614 h 1169926"/>
                <a:gd name="connsiteX122" fmla="*/ 1152088 w 1220394"/>
                <a:gd name="connsiteY122" fmla="*/ 690981 h 1169926"/>
                <a:gd name="connsiteX123" fmla="*/ 1152910 w 1220394"/>
                <a:gd name="connsiteY123" fmla="*/ 726556 h 1169926"/>
                <a:gd name="connsiteX124" fmla="*/ 1141926 w 1220394"/>
                <a:gd name="connsiteY124" fmla="*/ 747755 h 1169926"/>
                <a:gd name="connsiteX125" fmla="*/ 1137951 w 1220394"/>
                <a:gd name="connsiteY125" fmla="*/ 766583 h 1169926"/>
                <a:gd name="connsiteX126" fmla="*/ 1141250 w 1220394"/>
                <a:gd name="connsiteY126" fmla="*/ 774413 h 1169926"/>
                <a:gd name="connsiteX127" fmla="*/ 1141250 w 1220394"/>
                <a:gd name="connsiteY127" fmla="*/ 779912 h 1169926"/>
                <a:gd name="connsiteX128" fmla="*/ 1133208 w 1220394"/>
                <a:gd name="connsiteY128" fmla="*/ 799627 h 1169926"/>
                <a:gd name="connsiteX129" fmla="*/ 1127444 w 1220394"/>
                <a:gd name="connsiteY129" fmla="*/ 819753 h 1169926"/>
                <a:gd name="connsiteX130" fmla="*/ 1117891 w 1220394"/>
                <a:gd name="connsiteY130" fmla="*/ 829585 h 1169926"/>
                <a:gd name="connsiteX131" fmla="*/ 1109584 w 1220394"/>
                <a:gd name="connsiteY131" fmla="*/ 834593 h 1169926"/>
                <a:gd name="connsiteX132" fmla="*/ 1101130 w 1220394"/>
                <a:gd name="connsiteY132" fmla="*/ 829929 h 1169926"/>
                <a:gd name="connsiteX133" fmla="*/ 1093777 w 1220394"/>
                <a:gd name="connsiteY133" fmla="*/ 831704 h 1169926"/>
                <a:gd name="connsiteX134" fmla="*/ 1082449 w 1220394"/>
                <a:gd name="connsiteY134" fmla="*/ 838647 h 1169926"/>
                <a:gd name="connsiteX135" fmla="*/ 1069199 w 1220394"/>
                <a:gd name="connsiteY135" fmla="*/ 851976 h 1169926"/>
                <a:gd name="connsiteX136" fmla="*/ 1066549 w 1220394"/>
                <a:gd name="connsiteY136" fmla="*/ 857064 h 1169926"/>
                <a:gd name="connsiteX137" fmla="*/ 1062150 w 1220394"/>
                <a:gd name="connsiteY137" fmla="*/ 885220 h 1169926"/>
                <a:gd name="connsiteX138" fmla="*/ 1057275 w 1220394"/>
                <a:gd name="connsiteY138" fmla="*/ 891844 h 1169926"/>
                <a:gd name="connsiteX139" fmla="*/ 1043680 w 1220394"/>
                <a:gd name="connsiteY139" fmla="*/ 920623 h 1169926"/>
                <a:gd name="connsiteX140" fmla="*/ 1041481 w 1220394"/>
                <a:gd name="connsiteY140" fmla="*/ 922557 h 1169926"/>
                <a:gd name="connsiteX141" fmla="*/ 1022786 w 1220394"/>
                <a:gd name="connsiteY141" fmla="*/ 928466 h 1169926"/>
                <a:gd name="connsiteX142" fmla="*/ 1004594 w 1220394"/>
                <a:gd name="connsiteY142" fmla="*/ 929354 h 1169926"/>
                <a:gd name="connsiteX143" fmla="*/ 994975 w 1220394"/>
                <a:gd name="connsiteY143" fmla="*/ 947347 h 1169926"/>
                <a:gd name="connsiteX144" fmla="*/ 982944 w 1220394"/>
                <a:gd name="connsiteY144" fmla="*/ 953972 h 1169926"/>
                <a:gd name="connsiteX145" fmla="*/ 982401 w 1220394"/>
                <a:gd name="connsiteY145" fmla="*/ 964571 h 1169926"/>
                <a:gd name="connsiteX146" fmla="*/ 976770 w 1220394"/>
                <a:gd name="connsiteY146" fmla="*/ 974389 h 1169926"/>
                <a:gd name="connsiteX147" fmla="*/ 967972 w 1220394"/>
                <a:gd name="connsiteY147" fmla="*/ 981531 h 1169926"/>
                <a:gd name="connsiteX148" fmla="*/ 964541 w 1220394"/>
                <a:gd name="connsiteY148" fmla="*/ 988474 h 1169926"/>
                <a:gd name="connsiteX149" fmla="*/ 962275 w 1220394"/>
                <a:gd name="connsiteY149" fmla="*/ 1001803 h 1169926"/>
                <a:gd name="connsiteX150" fmla="*/ 953689 w 1220394"/>
                <a:gd name="connsiteY150" fmla="*/ 1015675 h 1169926"/>
                <a:gd name="connsiteX151" fmla="*/ 940439 w 1220394"/>
                <a:gd name="connsiteY151" fmla="*/ 1027838 h 1169926"/>
                <a:gd name="connsiteX152" fmla="*/ 926567 w 1220394"/>
                <a:gd name="connsiteY152" fmla="*/ 1033615 h 1169926"/>
                <a:gd name="connsiteX153" fmla="*/ 921758 w 1220394"/>
                <a:gd name="connsiteY153" fmla="*/ 1038915 h 1169926"/>
                <a:gd name="connsiteX154" fmla="*/ 919108 w 1220394"/>
                <a:gd name="connsiteY154" fmla="*/ 1058909 h 1169926"/>
                <a:gd name="connsiteX155" fmla="*/ 901592 w 1220394"/>
                <a:gd name="connsiteY155" fmla="*/ 1085408 h 1169926"/>
                <a:gd name="connsiteX156" fmla="*/ 898836 w 1220394"/>
                <a:gd name="connsiteY156" fmla="*/ 1108833 h 1169926"/>
                <a:gd name="connsiteX157" fmla="*/ 899935 w 1220394"/>
                <a:gd name="connsiteY157" fmla="*/ 1113709 h 1169926"/>
                <a:gd name="connsiteX158" fmla="*/ 909621 w 1220394"/>
                <a:gd name="connsiteY158" fmla="*/ 1128747 h 1169926"/>
                <a:gd name="connsiteX159" fmla="*/ 910866 w 1220394"/>
                <a:gd name="connsiteY159" fmla="*/ 1152318 h 1169926"/>
                <a:gd name="connsiteX160" fmla="*/ 917385 w 1220394"/>
                <a:gd name="connsiteY160" fmla="*/ 1167423 h 1169926"/>
                <a:gd name="connsiteX161" fmla="*/ 917385 w 1220394"/>
                <a:gd name="connsiteY161" fmla="*/ 1167423 h 1169926"/>
                <a:gd name="connsiteX162" fmla="*/ 906785 w 1220394"/>
                <a:gd name="connsiteY162" fmla="*/ 1169556 h 1169926"/>
                <a:gd name="connsiteX163" fmla="*/ 898743 w 1220394"/>
                <a:gd name="connsiteY163" fmla="*/ 1165647 h 1169926"/>
                <a:gd name="connsiteX164" fmla="*/ 892767 w 1220394"/>
                <a:gd name="connsiteY164" fmla="*/ 1165091 h 1169926"/>
                <a:gd name="connsiteX165" fmla="*/ 874496 w 1220394"/>
                <a:gd name="connsiteY165" fmla="*/ 1165647 h 1169926"/>
                <a:gd name="connsiteX166" fmla="*/ 870521 w 1220394"/>
                <a:gd name="connsiteY166" fmla="*/ 1169556 h 1169926"/>
                <a:gd name="connsiteX167" fmla="*/ 838788 w 1220394"/>
                <a:gd name="connsiteY167" fmla="*/ 1167701 h 1169926"/>
                <a:gd name="connsiteX168" fmla="*/ 826864 w 1220394"/>
                <a:gd name="connsiteY168" fmla="*/ 1158983 h 1169926"/>
                <a:gd name="connsiteX169" fmla="*/ 817934 w 1220394"/>
                <a:gd name="connsiteY169" fmla="*/ 1158228 h 1169926"/>
                <a:gd name="connsiteX170" fmla="*/ 816900 w 1220394"/>
                <a:gd name="connsiteY170" fmla="*/ 1154584 h 1169926"/>
                <a:gd name="connsiteX171" fmla="*/ 818225 w 1220394"/>
                <a:gd name="connsiteY171" fmla="*/ 1151417 h 1169926"/>
                <a:gd name="connsiteX172" fmla="*/ 829633 w 1220394"/>
                <a:gd name="connsiteY172" fmla="*/ 1131980 h 1169926"/>
                <a:gd name="connsiteX173" fmla="*/ 841995 w 1220394"/>
                <a:gd name="connsiteY173" fmla="*/ 1127171 h 1169926"/>
                <a:gd name="connsiteX174" fmla="*/ 850448 w 1220394"/>
                <a:gd name="connsiteY174" fmla="*/ 1081764 h 1169926"/>
                <a:gd name="connsiteX175" fmla="*/ 841240 w 1220394"/>
                <a:gd name="connsiteY175" fmla="*/ 1082652 h 1169926"/>
                <a:gd name="connsiteX176" fmla="*/ 802630 w 1220394"/>
                <a:gd name="connsiteY176" fmla="*/ 1123938 h 1169926"/>
                <a:gd name="connsiteX177" fmla="*/ 795701 w 1220394"/>
                <a:gd name="connsiteY177" fmla="*/ 1123527 h 1169926"/>
                <a:gd name="connsiteX178" fmla="*/ 781126 w 1220394"/>
                <a:gd name="connsiteY178" fmla="*/ 1129582 h 1169926"/>
                <a:gd name="connsiteX179" fmla="*/ 774329 w 1220394"/>
                <a:gd name="connsiteY179" fmla="*/ 1129304 h 1169926"/>
                <a:gd name="connsiteX180" fmla="*/ 772686 w 1220394"/>
                <a:gd name="connsiteY180" fmla="*/ 1127581 h 1169926"/>
                <a:gd name="connsiteX181" fmla="*/ 770619 w 1220394"/>
                <a:gd name="connsiteY181" fmla="*/ 1118174 h 1169926"/>
                <a:gd name="connsiteX182" fmla="*/ 759702 w 1220394"/>
                <a:gd name="connsiteY182" fmla="*/ 1111032 h 1169926"/>
                <a:gd name="connsiteX183" fmla="*/ 742941 w 1220394"/>
                <a:gd name="connsiteY183" fmla="*/ 1110542 h 1169926"/>
                <a:gd name="connsiteX184" fmla="*/ 733110 w 1220394"/>
                <a:gd name="connsiteY184" fmla="*/ 1114742 h 1169926"/>
                <a:gd name="connsiteX185" fmla="*/ 729744 w 1220394"/>
                <a:gd name="connsiteY185" fmla="*/ 1120572 h 1169926"/>
                <a:gd name="connsiteX186" fmla="*/ 721092 w 1220394"/>
                <a:gd name="connsiteY186" fmla="*/ 1126071 h 1169926"/>
                <a:gd name="connsiteX187" fmla="*/ 690035 w 1220394"/>
                <a:gd name="connsiteY187" fmla="*/ 1130404 h 1169926"/>
                <a:gd name="connsiteX188" fmla="*/ 681516 w 1220394"/>
                <a:gd name="connsiteY188" fmla="*/ 1126429 h 1169926"/>
                <a:gd name="connsiteX189" fmla="*/ 672864 w 1220394"/>
                <a:gd name="connsiteY189" fmla="*/ 1118810 h 1169926"/>
                <a:gd name="connsiteX190" fmla="*/ 652049 w 1220394"/>
                <a:gd name="connsiteY190" fmla="*/ 1110860 h 1169926"/>
                <a:gd name="connsiteX191" fmla="*/ 646749 w 1220394"/>
                <a:gd name="connsiteY191" fmla="*/ 1103851 h 1169926"/>
                <a:gd name="connsiteX192" fmla="*/ 644894 w 1220394"/>
                <a:gd name="connsiteY192" fmla="*/ 1097955 h 1169926"/>
                <a:gd name="connsiteX193" fmla="*/ 640429 w 1220394"/>
                <a:gd name="connsiteY193" fmla="*/ 1095544 h 1169926"/>
                <a:gd name="connsiteX194" fmla="*/ 622422 w 1220394"/>
                <a:gd name="connsiteY194" fmla="*/ 1092311 h 1169926"/>
                <a:gd name="connsiteX195" fmla="*/ 603263 w 1220394"/>
                <a:gd name="connsiteY195" fmla="*/ 1083725 h 1169926"/>
                <a:gd name="connsiteX196" fmla="*/ 598043 w 1220394"/>
                <a:gd name="connsiteY196" fmla="*/ 1075775 h 1169926"/>
                <a:gd name="connsiteX197" fmla="*/ 589312 w 1220394"/>
                <a:gd name="connsiteY197" fmla="*/ 1074451 h 1169926"/>
                <a:gd name="connsiteX198" fmla="*/ 575439 w 1220394"/>
                <a:gd name="connsiteY198" fmla="*/ 1077816 h 1169926"/>
                <a:gd name="connsiteX199" fmla="*/ 566165 w 1220394"/>
                <a:gd name="connsiteY199" fmla="*/ 1086415 h 1169926"/>
                <a:gd name="connsiteX200" fmla="*/ 554757 w 1220394"/>
                <a:gd name="connsiteY200" fmla="*/ 1089913 h 1169926"/>
                <a:gd name="connsiteX201" fmla="*/ 549457 w 1220394"/>
                <a:gd name="connsiteY201" fmla="*/ 1087581 h 1169926"/>
                <a:gd name="connsiteX202" fmla="*/ 538738 w 1220394"/>
                <a:gd name="connsiteY202" fmla="*/ 1089091 h 1169926"/>
                <a:gd name="connsiteX203" fmla="*/ 520944 w 1220394"/>
                <a:gd name="connsiteY203" fmla="*/ 1088879 h 1169926"/>
                <a:gd name="connsiteX204" fmla="*/ 511325 w 1220394"/>
                <a:gd name="connsiteY204" fmla="*/ 1098843 h 1169926"/>
                <a:gd name="connsiteX205" fmla="*/ 510715 w 1220394"/>
                <a:gd name="connsiteY205" fmla="*/ 1106886 h 1169926"/>
                <a:gd name="connsiteX206" fmla="*/ 496829 w 1220394"/>
                <a:gd name="connsiteY206" fmla="*/ 1127144 h 1169926"/>
                <a:gd name="connsiteX207" fmla="*/ 482772 w 1220394"/>
                <a:gd name="connsiteY207" fmla="*/ 1140924 h 1169926"/>
                <a:gd name="connsiteX208" fmla="*/ 444162 w 1220394"/>
                <a:gd name="connsiteY208" fmla="*/ 1154465 h 1169926"/>
                <a:gd name="connsiteX209" fmla="*/ 429389 w 1220394"/>
                <a:gd name="connsiteY209" fmla="*/ 1144011 h 1169926"/>
                <a:gd name="connsiteX210" fmla="*/ 422380 w 1220394"/>
                <a:gd name="connsiteY210" fmla="*/ 1136458 h 1169926"/>
                <a:gd name="connsiteX211" fmla="*/ 417570 w 1220394"/>
                <a:gd name="connsiteY211" fmla="*/ 1135133 h 1169926"/>
                <a:gd name="connsiteX212" fmla="*/ 417570 w 1220394"/>
                <a:gd name="connsiteY212" fmla="*/ 1135133 h 1169926"/>
                <a:gd name="connsiteX213" fmla="*/ 413039 w 1220394"/>
                <a:gd name="connsiteY213" fmla="*/ 1130536 h 1169926"/>
                <a:gd name="connsiteX214" fmla="*/ 410840 w 1220394"/>
                <a:gd name="connsiteY214" fmla="*/ 1125037 h 1169926"/>
                <a:gd name="connsiteX215" fmla="*/ 414549 w 1220394"/>
                <a:gd name="connsiteY215" fmla="*/ 1120162 h 1169926"/>
                <a:gd name="connsiteX216" fmla="*/ 397789 w 1220394"/>
                <a:gd name="connsiteY216" fmla="*/ 1105388 h 1169926"/>
                <a:gd name="connsiteX217" fmla="*/ 388991 w 1220394"/>
                <a:gd name="connsiteY217" fmla="*/ 1109721 h 1169926"/>
                <a:gd name="connsiteX218" fmla="*/ 385427 w 1220394"/>
                <a:gd name="connsiteY218" fmla="*/ 1109376 h 1169926"/>
                <a:gd name="connsiteX219" fmla="*/ 377384 w 1220394"/>
                <a:gd name="connsiteY219" fmla="*/ 1104712 h 1169926"/>
                <a:gd name="connsiteX220" fmla="*/ 374297 w 1220394"/>
                <a:gd name="connsiteY220" fmla="*/ 1099903 h 1169926"/>
                <a:gd name="connsiteX221" fmla="*/ 360412 w 1220394"/>
                <a:gd name="connsiteY221" fmla="*/ 1090217 h 1169926"/>
                <a:gd name="connsiteX222" fmla="*/ 347440 w 1220394"/>
                <a:gd name="connsiteY222" fmla="*/ 1084997 h 1169926"/>
                <a:gd name="connsiteX223" fmla="*/ 345373 w 1220394"/>
                <a:gd name="connsiteY223" fmla="*/ 1082798 h 1169926"/>
                <a:gd name="connsiteX224" fmla="*/ 343306 w 1220394"/>
                <a:gd name="connsiteY224" fmla="*/ 1075100 h 1169926"/>
                <a:gd name="connsiteX225" fmla="*/ 341730 w 1220394"/>
                <a:gd name="connsiteY225" fmla="*/ 1054973 h 1169926"/>
                <a:gd name="connsiteX226" fmla="*/ 337543 w 1220394"/>
                <a:gd name="connsiteY226" fmla="*/ 1042810 h 1169926"/>
                <a:gd name="connsiteX227" fmla="*/ 336218 w 1220394"/>
                <a:gd name="connsiteY227" fmla="*/ 1017636 h 1169926"/>
                <a:gd name="connsiteX228" fmla="*/ 342273 w 1220394"/>
                <a:gd name="connsiteY228" fmla="*/ 1006374 h 1169926"/>
                <a:gd name="connsiteX229" fmla="*/ 350103 w 1220394"/>
                <a:gd name="connsiteY229" fmla="*/ 998888 h 1169926"/>
                <a:gd name="connsiteX230" fmla="*/ 352435 w 1220394"/>
                <a:gd name="connsiteY230" fmla="*/ 986659 h 1169926"/>
                <a:gd name="connsiteX231" fmla="*/ 352091 w 1220394"/>
                <a:gd name="connsiteY231" fmla="*/ 973674 h 1169926"/>
                <a:gd name="connsiteX232" fmla="*/ 345466 w 1220394"/>
                <a:gd name="connsiteY232" fmla="*/ 974085 h 1169926"/>
                <a:gd name="connsiteX233" fmla="*/ 342723 w 1220394"/>
                <a:gd name="connsiteY233" fmla="*/ 978205 h 1169926"/>
                <a:gd name="connsiteX234" fmla="*/ 340074 w 1220394"/>
                <a:gd name="connsiteY234" fmla="*/ 979305 h 1169926"/>
                <a:gd name="connsiteX235" fmla="*/ 155560 w 1220394"/>
                <a:gd name="connsiteY235" fmla="*/ 971885 h 1169926"/>
                <a:gd name="connsiteX236" fmla="*/ 148338 w 1220394"/>
                <a:gd name="connsiteY236" fmla="*/ 884994 h 1169926"/>
                <a:gd name="connsiteX237" fmla="*/ 111465 w 1220394"/>
                <a:gd name="connsiteY237" fmla="*/ 842808 h 1169926"/>
                <a:gd name="connsiteX238" fmla="*/ 144986 w 1220394"/>
                <a:gd name="connsiteY238" fmla="*/ 842397 h 1169926"/>
                <a:gd name="connsiteX239" fmla="*/ 142588 w 1220394"/>
                <a:gd name="connsiteY239" fmla="*/ 790538 h 1169926"/>
                <a:gd name="connsiteX240" fmla="*/ 124450 w 1220394"/>
                <a:gd name="connsiteY240" fmla="*/ 754035 h 1169926"/>
                <a:gd name="connsiteX241" fmla="*/ 121084 w 1220394"/>
                <a:gd name="connsiteY241" fmla="*/ 740508 h 1169926"/>
                <a:gd name="connsiteX242" fmla="*/ 122873 w 1220394"/>
                <a:gd name="connsiteY242" fmla="*/ 733220 h 1169926"/>
                <a:gd name="connsiteX243" fmla="*/ 127060 w 1220394"/>
                <a:gd name="connsiteY243" fmla="*/ 729444 h 1169926"/>
                <a:gd name="connsiteX244" fmla="*/ 131525 w 1220394"/>
                <a:gd name="connsiteY244" fmla="*/ 720660 h 1169926"/>
                <a:gd name="connsiteX245" fmla="*/ 121627 w 1220394"/>
                <a:gd name="connsiteY245" fmla="*/ 700520 h 1169926"/>
                <a:gd name="connsiteX246" fmla="*/ 100269 w 1220394"/>
                <a:gd name="connsiteY246" fmla="*/ 693379 h 116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220394" h="1169926">
                  <a:moveTo>
                    <a:pt x="92915" y="687151"/>
                  </a:moveTo>
                  <a:lnTo>
                    <a:pt x="103012" y="677333"/>
                  </a:lnTo>
                  <a:lnTo>
                    <a:pt x="131246" y="659685"/>
                  </a:lnTo>
                  <a:lnTo>
                    <a:pt x="134824" y="642845"/>
                  </a:lnTo>
                  <a:lnTo>
                    <a:pt x="144642" y="616875"/>
                  </a:lnTo>
                  <a:lnTo>
                    <a:pt x="151028" y="609456"/>
                  </a:lnTo>
                  <a:lnTo>
                    <a:pt x="162304" y="605825"/>
                  </a:lnTo>
                  <a:lnTo>
                    <a:pt x="165258" y="603003"/>
                  </a:lnTo>
                  <a:lnTo>
                    <a:pt x="169233" y="597240"/>
                  </a:lnTo>
                  <a:lnTo>
                    <a:pt x="172811" y="581777"/>
                  </a:lnTo>
                  <a:lnTo>
                    <a:pt x="184218" y="567971"/>
                  </a:lnTo>
                  <a:lnTo>
                    <a:pt x="188061" y="552575"/>
                  </a:lnTo>
                  <a:lnTo>
                    <a:pt x="188538" y="540836"/>
                  </a:lnTo>
                  <a:lnTo>
                    <a:pt x="184563" y="530594"/>
                  </a:lnTo>
                  <a:lnTo>
                    <a:pt x="184828" y="516510"/>
                  </a:lnTo>
                  <a:lnTo>
                    <a:pt x="174321" y="493575"/>
                  </a:lnTo>
                  <a:lnTo>
                    <a:pt x="168133" y="493773"/>
                  </a:lnTo>
                  <a:lnTo>
                    <a:pt x="164159" y="490276"/>
                  </a:lnTo>
                  <a:lnTo>
                    <a:pt x="161204" y="467950"/>
                  </a:lnTo>
                  <a:lnTo>
                    <a:pt x="162158" y="458874"/>
                  </a:lnTo>
                  <a:lnTo>
                    <a:pt x="171433" y="451454"/>
                  </a:lnTo>
                  <a:lnTo>
                    <a:pt x="181052" y="439437"/>
                  </a:lnTo>
                  <a:lnTo>
                    <a:pt x="182218" y="434283"/>
                  </a:lnTo>
                  <a:lnTo>
                    <a:pt x="172532" y="409625"/>
                  </a:lnTo>
                  <a:lnTo>
                    <a:pt x="165192" y="406671"/>
                  </a:lnTo>
                  <a:lnTo>
                    <a:pt x="157560" y="405915"/>
                  </a:lnTo>
                  <a:lnTo>
                    <a:pt x="133512" y="406538"/>
                  </a:lnTo>
                  <a:lnTo>
                    <a:pt x="125138" y="398906"/>
                  </a:lnTo>
                  <a:lnTo>
                    <a:pt x="126781" y="395064"/>
                  </a:lnTo>
                  <a:lnTo>
                    <a:pt x="8860" y="394720"/>
                  </a:lnTo>
                  <a:lnTo>
                    <a:pt x="15047" y="332884"/>
                  </a:lnTo>
                  <a:lnTo>
                    <a:pt x="4739" y="314003"/>
                  </a:lnTo>
                  <a:lnTo>
                    <a:pt x="2884" y="301906"/>
                  </a:lnTo>
                  <a:lnTo>
                    <a:pt x="3096" y="296407"/>
                  </a:lnTo>
                  <a:lnTo>
                    <a:pt x="9960" y="272227"/>
                  </a:lnTo>
                  <a:lnTo>
                    <a:pt x="7310" y="258977"/>
                  </a:lnTo>
                  <a:lnTo>
                    <a:pt x="13776" y="247503"/>
                  </a:lnTo>
                  <a:lnTo>
                    <a:pt x="8065" y="231908"/>
                  </a:lnTo>
                  <a:lnTo>
                    <a:pt x="7031" y="222355"/>
                  </a:lnTo>
                  <a:lnTo>
                    <a:pt x="5256" y="218169"/>
                  </a:lnTo>
                  <a:lnTo>
                    <a:pt x="-44" y="214936"/>
                  </a:lnTo>
                  <a:lnTo>
                    <a:pt x="-455" y="212538"/>
                  </a:lnTo>
                  <a:lnTo>
                    <a:pt x="8409" y="178261"/>
                  </a:lnTo>
                  <a:lnTo>
                    <a:pt x="13630" y="168496"/>
                  </a:lnTo>
                  <a:lnTo>
                    <a:pt x="9509" y="159976"/>
                  </a:lnTo>
                  <a:lnTo>
                    <a:pt x="-110" y="153351"/>
                  </a:lnTo>
                  <a:lnTo>
                    <a:pt x="-110" y="153351"/>
                  </a:lnTo>
                  <a:lnTo>
                    <a:pt x="328679" y="151179"/>
                  </a:lnTo>
                  <a:lnTo>
                    <a:pt x="337000" y="146157"/>
                  </a:lnTo>
                  <a:lnTo>
                    <a:pt x="345095" y="110304"/>
                  </a:lnTo>
                  <a:lnTo>
                    <a:pt x="354582" y="81313"/>
                  </a:lnTo>
                  <a:lnTo>
                    <a:pt x="351415" y="67984"/>
                  </a:lnTo>
                  <a:lnTo>
                    <a:pt x="346884" y="58564"/>
                  </a:lnTo>
                  <a:lnTo>
                    <a:pt x="346195" y="52734"/>
                  </a:lnTo>
                  <a:lnTo>
                    <a:pt x="349083" y="46891"/>
                  </a:lnTo>
                  <a:lnTo>
                    <a:pt x="354993" y="42492"/>
                  </a:lnTo>
                  <a:lnTo>
                    <a:pt x="363234" y="29998"/>
                  </a:lnTo>
                  <a:lnTo>
                    <a:pt x="365089" y="23055"/>
                  </a:lnTo>
                  <a:lnTo>
                    <a:pt x="362757" y="17278"/>
                  </a:lnTo>
                  <a:lnTo>
                    <a:pt x="363167" y="12058"/>
                  </a:lnTo>
                  <a:lnTo>
                    <a:pt x="364492" y="7871"/>
                  </a:lnTo>
                  <a:lnTo>
                    <a:pt x="372601" y="-370"/>
                  </a:lnTo>
                  <a:lnTo>
                    <a:pt x="372601" y="-370"/>
                  </a:lnTo>
                  <a:lnTo>
                    <a:pt x="380631" y="7049"/>
                  </a:lnTo>
                  <a:lnTo>
                    <a:pt x="397457" y="34874"/>
                  </a:lnTo>
                  <a:lnTo>
                    <a:pt x="400213" y="46957"/>
                  </a:lnTo>
                  <a:lnTo>
                    <a:pt x="409621" y="74172"/>
                  </a:lnTo>
                  <a:lnTo>
                    <a:pt x="418697" y="87421"/>
                  </a:lnTo>
                  <a:lnTo>
                    <a:pt x="423996" y="98551"/>
                  </a:lnTo>
                  <a:lnTo>
                    <a:pt x="422420" y="115312"/>
                  </a:lnTo>
                  <a:lnTo>
                    <a:pt x="425706" y="131808"/>
                  </a:lnTo>
                  <a:lnTo>
                    <a:pt x="430727" y="146912"/>
                  </a:lnTo>
                  <a:lnTo>
                    <a:pt x="441234" y="154544"/>
                  </a:lnTo>
                  <a:lnTo>
                    <a:pt x="461850" y="173438"/>
                  </a:lnTo>
                  <a:lnTo>
                    <a:pt x="485064" y="185111"/>
                  </a:lnTo>
                  <a:lnTo>
                    <a:pt x="486641" y="191563"/>
                  </a:lnTo>
                  <a:lnTo>
                    <a:pt x="486375" y="199129"/>
                  </a:lnTo>
                  <a:lnTo>
                    <a:pt x="487952" y="202494"/>
                  </a:lnTo>
                  <a:lnTo>
                    <a:pt x="494471" y="205237"/>
                  </a:lnTo>
                  <a:lnTo>
                    <a:pt x="500115" y="204071"/>
                  </a:lnTo>
                  <a:lnTo>
                    <a:pt x="511311" y="207158"/>
                  </a:lnTo>
                  <a:lnTo>
                    <a:pt x="515021" y="212113"/>
                  </a:lnTo>
                  <a:lnTo>
                    <a:pt x="516346" y="219533"/>
                  </a:lnTo>
                  <a:lnTo>
                    <a:pt x="518758" y="221719"/>
                  </a:lnTo>
                  <a:lnTo>
                    <a:pt x="528165" y="218632"/>
                  </a:lnTo>
                  <a:lnTo>
                    <a:pt x="553511" y="228874"/>
                  </a:lnTo>
                  <a:lnTo>
                    <a:pt x="787353" y="245489"/>
                  </a:lnTo>
                  <a:lnTo>
                    <a:pt x="1219940" y="269339"/>
                  </a:lnTo>
                  <a:lnTo>
                    <a:pt x="1219940" y="269339"/>
                  </a:lnTo>
                  <a:lnTo>
                    <a:pt x="1215475" y="276347"/>
                  </a:lnTo>
                  <a:lnTo>
                    <a:pt x="1211632" y="289332"/>
                  </a:lnTo>
                  <a:lnTo>
                    <a:pt x="1204067" y="297918"/>
                  </a:lnTo>
                  <a:lnTo>
                    <a:pt x="1201046" y="319488"/>
                  </a:lnTo>
                  <a:lnTo>
                    <a:pt x="1198091" y="325318"/>
                  </a:lnTo>
                  <a:lnTo>
                    <a:pt x="1195547" y="327173"/>
                  </a:lnTo>
                  <a:lnTo>
                    <a:pt x="1182351" y="363596"/>
                  </a:lnTo>
                  <a:lnTo>
                    <a:pt x="1178641" y="384000"/>
                  </a:lnTo>
                  <a:lnTo>
                    <a:pt x="1178376" y="404246"/>
                  </a:lnTo>
                  <a:lnTo>
                    <a:pt x="1165457" y="445399"/>
                  </a:lnTo>
                  <a:lnTo>
                    <a:pt x="1165868" y="451308"/>
                  </a:lnTo>
                  <a:lnTo>
                    <a:pt x="1175421" y="460583"/>
                  </a:lnTo>
                  <a:lnTo>
                    <a:pt x="1174321" y="466559"/>
                  </a:lnTo>
                  <a:lnTo>
                    <a:pt x="1168690" y="472667"/>
                  </a:lnTo>
                  <a:lnTo>
                    <a:pt x="1168346" y="476112"/>
                  </a:lnTo>
                  <a:lnTo>
                    <a:pt x="1175898" y="491561"/>
                  </a:lnTo>
                  <a:lnTo>
                    <a:pt x="1172678" y="514297"/>
                  </a:lnTo>
                  <a:lnTo>
                    <a:pt x="1172745" y="525082"/>
                  </a:lnTo>
                  <a:lnTo>
                    <a:pt x="1176309" y="529057"/>
                  </a:lnTo>
                  <a:lnTo>
                    <a:pt x="1179330" y="550005"/>
                  </a:lnTo>
                  <a:lnTo>
                    <a:pt x="1174255" y="568965"/>
                  </a:lnTo>
                  <a:lnTo>
                    <a:pt x="1180986" y="591913"/>
                  </a:lnTo>
                  <a:lnTo>
                    <a:pt x="1187611" y="595424"/>
                  </a:lnTo>
                  <a:lnTo>
                    <a:pt x="1193096" y="595557"/>
                  </a:lnTo>
                  <a:lnTo>
                    <a:pt x="1193096" y="595557"/>
                  </a:lnTo>
                  <a:lnTo>
                    <a:pt x="1193653" y="599890"/>
                  </a:lnTo>
                  <a:lnTo>
                    <a:pt x="1191797" y="607654"/>
                  </a:lnTo>
                  <a:lnTo>
                    <a:pt x="1185173" y="613550"/>
                  </a:lnTo>
                  <a:lnTo>
                    <a:pt x="1182775" y="619737"/>
                  </a:lnTo>
                  <a:lnTo>
                    <a:pt x="1183861" y="638419"/>
                  </a:lnTo>
                  <a:lnTo>
                    <a:pt x="1181211" y="645773"/>
                  </a:lnTo>
                  <a:lnTo>
                    <a:pt x="1167471" y="667555"/>
                  </a:lnTo>
                  <a:lnTo>
                    <a:pt x="1160396" y="685614"/>
                  </a:lnTo>
                  <a:lnTo>
                    <a:pt x="1152088" y="690981"/>
                  </a:lnTo>
                  <a:lnTo>
                    <a:pt x="1152910" y="726556"/>
                  </a:lnTo>
                  <a:lnTo>
                    <a:pt x="1141926" y="747755"/>
                  </a:lnTo>
                  <a:lnTo>
                    <a:pt x="1137951" y="766583"/>
                  </a:lnTo>
                  <a:lnTo>
                    <a:pt x="1141250" y="774413"/>
                  </a:lnTo>
                  <a:lnTo>
                    <a:pt x="1141250" y="779912"/>
                  </a:lnTo>
                  <a:lnTo>
                    <a:pt x="1133208" y="799627"/>
                  </a:lnTo>
                  <a:lnTo>
                    <a:pt x="1127444" y="819753"/>
                  </a:lnTo>
                  <a:lnTo>
                    <a:pt x="1117891" y="829585"/>
                  </a:lnTo>
                  <a:lnTo>
                    <a:pt x="1109584" y="834593"/>
                  </a:lnTo>
                  <a:lnTo>
                    <a:pt x="1101130" y="829929"/>
                  </a:lnTo>
                  <a:lnTo>
                    <a:pt x="1093777" y="831704"/>
                  </a:lnTo>
                  <a:lnTo>
                    <a:pt x="1082449" y="838647"/>
                  </a:lnTo>
                  <a:lnTo>
                    <a:pt x="1069199" y="851976"/>
                  </a:lnTo>
                  <a:lnTo>
                    <a:pt x="1066549" y="857064"/>
                  </a:lnTo>
                  <a:lnTo>
                    <a:pt x="1062150" y="885220"/>
                  </a:lnTo>
                  <a:lnTo>
                    <a:pt x="1057275" y="891844"/>
                  </a:lnTo>
                  <a:lnTo>
                    <a:pt x="1043680" y="920623"/>
                  </a:lnTo>
                  <a:lnTo>
                    <a:pt x="1041481" y="922557"/>
                  </a:lnTo>
                  <a:lnTo>
                    <a:pt x="1022786" y="928466"/>
                  </a:lnTo>
                  <a:lnTo>
                    <a:pt x="1004594" y="929354"/>
                  </a:lnTo>
                  <a:lnTo>
                    <a:pt x="994975" y="947347"/>
                  </a:lnTo>
                  <a:lnTo>
                    <a:pt x="982944" y="953972"/>
                  </a:lnTo>
                  <a:lnTo>
                    <a:pt x="982401" y="964571"/>
                  </a:lnTo>
                  <a:lnTo>
                    <a:pt x="976770" y="974389"/>
                  </a:lnTo>
                  <a:lnTo>
                    <a:pt x="967972" y="981531"/>
                  </a:lnTo>
                  <a:lnTo>
                    <a:pt x="964541" y="988474"/>
                  </a:lnTo>
                  <a:lnTo>
                    <a:pt x="962275" y="1001803"/>
                  </a:lnTo>
                  <a:lnTo>
                    <a:pt x="953689" y="1015675"/>
                  </a:lnTo>
                  <a:lnTo>
                    <a:pt x="940439" y="1027838"/>
                  </a:lnTo>
                  <a:lnTo>
                    <a:pt x="926567" y="1033615"/>
                  </a:lnTo>
                  <a:lnTo>
                    <a:pt x="921758" y="1038915"/>
                  </a:lnTo>
                  <a:lnTo>
                    <a:pt x="919108" y="1058909"/>
                  </a:lnTo>
                  <a:lnTo>
                    <a:pt x="901592" y="1085408"/>
                  </a:lnTo>
                  <a:lnTo>
                    <a:pt x="898836" y="1108833"/>
                  </a:lnTo>
                  <a:lnTo>
                    <a:pt x="899935" y="1113709"/>
                  </a:lnTo>
                  <a:lnTo>
                    <a:pt x="909621" y="1128747"/>
                  </a:lnTo>
                  <a:lnTo>
                    <a:pt x="910866" y="1152318"/>
                  </a:lnTo>
                  <a:lnTo>
                    <a:pt x="917385" y="1167423"/>
                  </a:lnTo>
                  <a:lnTo>
                    <a:pt x="917385" y="1167423"/>
                  </a:lnTo>
                  <a:lnTo>
                    <a:pt x="906785" y="1169556"/>
                  </a:lnTo>
                  <a:lnTo>
                    <a:pt x="898743" y="1165647"/>
                  </a:lnTo>
                  <a:lnTo>
                    <a:pt x="892767" y="1165091"/>
                  </a:lnTo>
                  <a:lnTo>
                    <a:pt x="874496" y="1165647"/>
                  </a:lnTo>
                  <a:lnTo>
                    <a:pt x="870521" y="1169556"/>
                  </a:lnTo>
                  <a:lnTo>
                    <a:pt x="838788" y="1167701"/>
                  </a:lnTo>
                  <a:lnTo>
                    <a:pt x="826864" y="1158983"/>
                  </a:lnTo>
                  <a:lnTo>
                    <a:pt x="817934" y="1158228"/>
                  </a:lnTo>
                  <a:lnTo>
                    <a:pt x="816900" y="1154584"/>
                  </a:lnTo>
                  <a:lnTo>
                    <a:pt x="818225" y="1151417"/>
                  </a:lnTo>
                  <a:lnTo>
                    <a:pt x="829633" y="1131980"/>
                  </a:lnTo>
                  <a:lnTo>
                    <a:pt x="841995" y="1127171"/>
                  </a:lnTo>
                  <a:lnTo>
                    <a:pt x="850448" y="1081764"/>
                  </a:lnTo>
                  <a:lnTo>
                    <a:pt x="841240" y="1082652"/>
                  </a:lnTo>
                  <a:lnTo>
                    <a:pt x="802630" y="1123938"/>
                  </a:lnTo>
                  <a:lnTo>
                    <a:pt x="795701" y="1123527"/>
                  </a:lnTo>
                  <a:lnTo>
                    <a:pt x="781126" y="1129582"/>
                  </a:lnTo>
                  <a:lnTo>
                    <a:pt x="774329" y="1129304"/>
                  </a:lnTo>
                  <a:lnTo>
                    <a:pt x="772686" y="1127581"/>
                  </a:lnTo>
                  <a:lnTo>
                    <a:pt x="770619" y="1118174"/>
                  </a:lnTo>
                  <a:lnTo>
                    <a:pt x="759702" y="1111032"/>
                  </a:lnTo>
                  <a:lnTo>
                    <a:pt x="742941" y="1110542"/>
                  </a:lnTo>
                  <a:lnTo>
                    <a:pt x="733110" y="1114742"/>
                  </a:lnTo>
                  <a:lnTo>
                    <a:pt x="729744" y="1120572"/>
                  </a:lnTo>
                  <a:lnTo>
                    <a:pt x="721092" y="1126071"/>
                  </a:lnTo>
                  <a:lnTo>
                    <a:pt x="690035" y="1130404"/>
                  </a:lnTo>
                  <a:lnTo>
                    <a:pt x="681516" y="1126429"/>
                  </a:lnTo>
                  <a:lnTo>
                    <a:pt x="672864" y="1118810"/>
                  </a:lnTo>
                  <a:lnTo>
                    <a:pt x="652049" y="1110860"/>
                  </a:lnTo>
                  <a:lnTo>
                    <a:pt x="646749" y="1103851"/>
                  </a:lnTo>
                  <a:lnTo>
                    <a:pt x="644894" y="1097955"/>
                  </a:lnTo>
                  <a:lnTo>
                    <a:pt x="640429" y="1095544"/>
                  </a:lnTo>
                  <a:lnTo>
                    <a:pt x="622422" y="1092311"/>
                  </a:lnTo>
                  <a:lnTo>
                    <a:pt x="603263" y="1083725"/>
                  </a:lnTo>
                  <a:lnTo>
                    <a:pt x="598043" y="1075775"/>
                  </a:lnTo>
                  <a:lnTo>
                    <a:pt x="589312" y="1074451"/>
                  </a:lnTo>
                  <a:lnTo>
                    <a:pt x="575439" y="1077816"/>
                  </a:lnTo>
                  <a:lnTo>
                    <a:pt x="566165" y="1086415"/>
                  </a:lnTo>
                  <a:lnTo>
                    <a:pt x="554757" y="1089913"/>
                  </a:lnTo>
                  <a:lnTo>
                    <a:pt x="549457" y="1087581"/>
                  </a:lnTo>
                  <a:lnTo>
                    <a:pt x="538738" y="1089091"/>
                  </a:lnTo>
                  <a:lnTo>
                    <a:pt x="520944" y="1088879"/>
                  </a:lnTo>
                  <a:lnTo>
                    <a:pt x="511325" y="1098843"/>
                  </a:lnTo>
                  <a:lnTo>
                    <a:pt x="510715" y="1106886"/>
                  </a:lnTo>
                  <a:lnTo>
                    <a:pt x="496829" y="1127144"/>
                  </a:lnTo>
                  <a:lnTo>
                    <a:pt x="482772" y="1140924"/>
                  </a:lnTo>
                  <a:lnTo>
                    <a:pt x="444162" y="1154465"/>
                  </a:lnTo>
                  <a:lnTo>
                    <a:pt x="429389" y="1144011"/>
                  </a:lnTo>
                  <a:lnTo>
                    <a:pt x="422380" y="1136458"/>
                  </a:lnTo>
                  <a:lnTo>
                    <a:pt x="417570" y="1135133"/>
                  </a:lnTo>
                  <a:lnTo>
                    <a:pt x="417570" y="1135133"/>
                  </a:lnTo>
                  <a:lnTo>
                    <a:pt x="413039" y="1130536"/>
                  </a:lnTo>
                  <a:lnTo>
                    <a:pt x="410840" y="1125037"/>
                  </a:lnTo>
                  <a:lnTo>
                    <a:pt x="414549" y="1120162"/>
                  </a:lnTo>
                  <a:lnTo>
                    <a:pt x="397789" y="1105388"/>
                  </a:lnTo>
                  <a:lnTo>
                    <a:pt x="388991" y="1109721"/>
                  </a:lnTo>
                  <a:lnTo>
                    <a:pt x="385427" y="1109376"/>
                  </a:lnTo>
                  <a:lnTo>
                    <a:pt x="377384" y="1104712"/>
                  </a:lnTo>
                  <a:lnTo>
                    <a:pt x="374297" y="1099903"/>
                  </a:lnTo>
                  <a:lnTo>
                    <a:pt x="360412" y="1090217"/>
                  </a:lnTo>
                  <a:lnTo>
                    <a:pt x="347440" y="1084997"/>
                  </a:lnTo>
                  <a:lnTo>
                    <a:pt x="345373" y="1082798"/>
                  </a:lnTo>
                  <a:lnTo>
                    <a:pt x="343306" y="1075100"/>
                  </a:lnTo>
                  <a:lnTo>
                    <a:pt x="341730" y="1054973"/>
                  </a:lnTo>
                  <a:lnTo>
                    <a:pt x="337543" y="1042810"/>
                  </a:lnTo>
                  <a:lnTo>
                    <a:pt x="336218" y="1017636"/>
                  </a:lnTo>
                  <a:lnTo>
                    <a:pt x="342273" y="1006374"/>
                  </a:lnTo>
                  <a:lnTo>
                    <a:pt x="350103" y="998888"/>
                  </a:lnTo>
                  <a:lnTo>
                    <a:pt x="352435" y="986659"/>
                  </a:lnTo>
                  <a:lnTo>
                    <a:pt x="352091" y="973674"/>
                  </a:lnTo>
                  <a:lnTo>
                    <a:pt x="345466" y="974085"/>
                  </a:lnTo>
                  <a:lnTo>
                    <a:pt x="342723" y="978205"/>
                  </a:lnTo>
                  <a:lnTo>
                    <a:pt x="340074" y="979305"/>
                  </a:lnTo>
                  <a:lnTo>
                    <a:pt x="155560" y="971885"/>
                  </a:lnTo>
                  <a:lnTo>
                    <a:pt x="148338" y="884994"/>
                  </a:lnTo>
                  <a:lnTo>
                    <a:pt x="111465" y="842808"/>
                  </a:lnTo>
                  <a:lnTo>
                    <a:pt x="144986" y="842397"/>
                  </a:lnTo>
                  <a:lnTo>
                    <a:pt x="142588" y="790538"/>
                  </a:lnTo>
                  <a:lnTo>
                    <a:pt x="124450" y="754035"/>
                  </a:lnTo>
                  <a:lnTo>
                    <a:pt x="121084" y="740508"/>
                  </a:lnTo>
                  <a:lnTo>
                    <a:pt x="122873" y="733220"/>
                  </a:lnTo>
                  <a:lnTo>
                    <a:pt x="127060" y="729444"/>
                  </a:lnTo>
                  <a:lnTo>
                    <a:pt x="131525" y="720660"/>
                  </a:lnTo>
                  <a:lnTo>
                    <a:pt x="121627" y="700520"/>
                  </a:lnTo>
                  <a:lnTo>
                    <a:pt x="100269" y="693379"/>
                  </a:lnTo>
                  <a:close/>
                </a:path>
              </a:pathLst>
            </a:custGeom>
            <a:solidFill>
              <a:srgbClr val="F6A500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36FB2620-CE12-04C4-C637-DE18E740ED2C}"/>
                </a:ext>
              </a:extLst>
            </p:cNvPr>
            <p:cNvSpPr/>
            <p:nvPr/>
          </p:nvSpPr>
          <p:spPr>
            <a:xfrm>
              <a:off x="7109099" y="-1028918"/>
              <a:ext cx="1381800" cy="1325277"/>
            </a:xfrm>
            <a:custGeom>
              <a:avLst/>
              <a:gdLst>
                <a:gd name="connsiteX0" fmla="*/ 936888 w 1381800"/>
                <a:gd name="connsiteY0" fmla="*/ 1324908 h 1325277"/>
                <a:gd name="connsiteX1" fmla="*/ 504302 w 1381800"/>
                <a:gd name="connsiteY1" fmla="*/ 1301058 h 1325277"/>
                <a:gd name="connsiteX2" fmla="*/ 270460 w 1381800"/>
                <a:gd name="connsiteY2" fmla="*/ 1284443 h 1325277"/>
                <a:gd name="connsiteX3" fmla="*/ 245114 w 1381800"/>
                <a:gd name="connsiteY3" fmla="*/ 1274201 h 1325277"/>
                <a:gd name="connsiteX4" fmla="*/ 235706 w 1381800"/>
                <a:gd name="connsiteY4" fmla="*/ 1277289 h 1325277"/>
                <a:gd name="connsiteX5" fmla="*/ 233295 w 1381800"/>
                <a:gd name="connsiteY5" fmla="*/ 1275169 h 1325277"/>
                <a:gd name="connsiteX6" fmla="*/ 231970 w 1381800"/>
                <a:gd name="connsiteY6" fmla="*/ 1267683 h 1325277"/>
                <a:gd name="connsiteX7" fmla="*/ 228181 w 1381800"/>
                <a:gd name="connsiteY7" fmla="*/ 1262727 h 1325277"/>
                <a:gd name="connsiteX8" fmla="*/ 216985 w 1381800"/>
                <a:gd name="connsiteY8" fmla="*/ 1259640 h 1325277"/>
                <a:gd name="connsiteX9" fmla="*/ 211354 w 1381800"/>
                <a:gd name="connsiteY9" fmla="*/ 1260806 h 1325277"/>
                <a:gd name="connsiteX10" fmla="*/ 204835 w 1381800"/>
                <a:gd name="connsiteY10" fmla="*/ 1258156 h 1325277"/>
                <a:gd name="connsiteX11" fmla="*/ 203245 w 1381800"/>
                <a:gd name="connsiteY11" fmla="*/ 1254724 h 1325277"/>
                <a:gd name="connsiteX12" fmla="*/ 203523 w 1381800"/>
                <a:gd name="connsiteY12" fmla="*/ 1247159 h 1325277"/>
                <a:gd name="connsiteX13" fmla="*/ 201946 w 1381800"/>
                <a:gd name="connsiteY13" fmla="*/ 1240706 h 1325277"/>
                <a:gd name="connsiteX14" fmla="*/ 178720 w 1381800"/>
                <a:gd name="connsiteY14" fmla="*/ 1229033 h 1325277"/>
                <a:gd name="connsiteX15" fmla="*/ 158117 w 1381800"/>
                <a:gd name="connsiteY15" fmla="*/ 1210073 h 1325277"/>
                <a:gd name="connsiteX16" fmla="*/ 147517 w 1381800"/>
                <a:gd name="connsiteY16" fmla="*/ 1202442 h 1325277"/>
                <a:gd name="connsiteX17" fmla="*/ 142575 w 1381800"/>
                <a:gd name="connsiteY17" fmla="*/ 1187324 h 1325277"/>
                <a:gd name="connsiteX18" fmla="*/ 139276 w 1381800"/>
                <a:gd name="connsiteY18" fmla="*/ 1170908 h 1325277"/>
                <a:gd name="connsiteX19" fmla="*/ 140866 w 1381800"/>
                <a:gd name="connsiteY19" fmla="*/ 1154147 h 1325277"/>
                <a:gd name="connsiteX20" fmla="*/ 135566 w 1381800"/>
                <a:gd name="connsiteY20" fmla="*/ 1142951 h 1325277"/>
                <a:gd name="connsiteX21" fmla="*/ 126437 w 1381800"/>
                <a:gd name="connsiteY21" fmla="*/ 1129701 h 1325277"/>
                <a:gd name="connsiteX22" fmla="*/ 117016 w 1381800"/>
                <a:gd name="connsiteY22" fmla="*/ 1102566 h 1325277"/>
                <a:gd name="connsiteX23" fmla="*/ 114367 w 1381800"/>
                <a:gd name="connsiteY23" fmla="*/ 1090483 h 1325277"/>
                <a:gd name="connsiteX24" fmla="*/ 97539 w 1381800"/>
                <a:gd name="connsiteY24" fmla="*/ 1062658 h 1325277"/>
                <a:gd name="connsiteX25" fmla="*/ 89431 w 1381800"/>
                <a:gd name="connsiteY25" fmla="*/ 1055238 h 1325277"/>
                <a:gd name="connsiteX26" fmla="*/ 89431 w 1381800"/>
                <a:gd name="connsiteY26" fmla="*/ 1055238 h 1325277"/>
                <a:gd name="connsiteX27" fmla="*/ 85456 w 1381800"/>
                <a:gd name="connsiteY27" fmla="*/ 1051396 h 1325277"/>
                <a:gd name="connsiteX28" fmla="*/ 84423 w 1381800"/>
                <a:gd name="connsiteY28" fmla="*/ 1037921 h 1325277"/>
                <a:gd name="connsiteX29" fmla="*/ 80024 w 1381800"/>
                <a:gd name="connsiteY29" fmla="*/ 1029269 h 1325277"/>
                <a:gd name="connsiteX30" fmla="*/ 69106 w 1381800"/>
                <a:gd name="connsiteY30" fmla="*/ 1018550 h 1325277"/>
                <a:gd name="connsiteX31" fmla="*/ 61752 w 1381800"/>
                <a:gd name="connsiteY31" fmla="*/ 1014575 h 1325277"/>
                <a:gd name="connsiteX32" fmla="*/ 59208 w 1381800"/>
                <a:gd name="connsiteY32" fmla="*/ 1010601 h 1325277"/>
                <a:gd name="connsiteX33" fmla="*/ 53511 w 1381800"/>
                <a:gd name="connsiteY33" fmla="*/ 994529 h 1325277"/>
                <a:gd name="connsiteX34" fmla="*/ 53710 w 1381800"/>
                <a:gd name="connsiteY34" fmla="*/ 986765 h 1325277"/>
                <a:gd name="connsiteX35" fmla="*/ 57685 w 1381800"/>
                <a:gd name="connsiteY35" fmla="*/ 980140 h 1325277"/>
                <a:gd name="connsiteX36" fmla="*/ 67648 w 1381800"/>
                <a:gd name="connsiteY36" fmla="*/ 972376 h 1325277"/>
                <a:gd name="connsiteX37" fmla="*/ 72948 w 1381800"/>
                <a:gd name="connsiteY37" fmla="*/ 963379 h 1325277"/>
                <a:gd name="connsiteX38" fmla="*/ 278317 w 1381800"/>
                <a:gd name="connsiteY38" fmla="*/ 522075 h 1325277"/>
                <a:gd name="connsiteX39" fmla="*/ 265876 w 1381800"/>
                <a:gd name="connsiteY39" fmla="*/ 510600 h 1325277"/>
                <a:gd name="connsiteX40" fmla="*/ 266777 w 1381800"/>
                <a:gd name="connsiteY40" fmla="*/ 505301 h 1325277"/>
                <a:gd name="connsiteX41" fmla="*/ 265452 w 1381800"/>
                <a:gd name="connsiteY41" fmla="*/ 502001 h 1325277"/>
                <a:gd name="connsiteX42" fmla="*/ 255899 w 1381800"/>
                <a:gd name="connsiteY42" fmla="*/ 504413 h 1325277"/>
                <a:gd name="connsiteX43" fmla="*/ 250069 w 1381800"/>
                <a:gd name="connsiteY43" fmla="*/ 508600 h 1325277"/>
                <a:gd name="connsiteX44" fmla="*/ 237217 w 1381800"/>
                <a:gd name="connsiteY44" fmla="*/ 503300 h 1325277"/>
                <a:gd name="connsiteX45" fmla="*/ 229665 w 1381800"/>
                <a:gd name="connsiteY45" fmla="*/ 488394 h 1325277"/>
                <a:gd name="connsiteX46" fmla="*/ 211115 w 1381800"/>
                <a:gd name="connsiteY46" fmla="*/ 478430 h 1325277"/>
                <a:gd name="connsiteX47" fmla="*/ 202397 w 1381800"/>
                <a:gd name="connsiteY47" fmla="*/ 469222 h 1325277"/>
                <a:gd name="connsiteX48" fmla="*/ 201840 w 1381800"/>
                <a:gd name="connsiteY48" fmla="*/ 465101 h 1325277"/>
                <a:gd name="connsiteX49" fmla="*/ 192778 w 1381800"/>
                <a:gd name="connsiteY49" fmla="*/ 459470 h 1325277"/>
                <a:gd name="connsiteX50" fmla="*/ 183370 w 1381800"/>
                <a:gd name="connsiteY50" fmla="*/ 458437 h 1325277"/>
                <a:gd name="connsiteX51" fmla="*/ 167908 w 1381800"/>
                <a:gd name="connsiteY51" fmla="*/ 453972 h 1325277"/>
                <a:gd name="connsiteX52" fmla="*/ 151558 w 1381800"/>
                <a:gd name="connsiteY52" fmla="*/ 444975 h 1325277"/>
                <a:gd name="connsiteX53" fmla="*/ 138640 w 1381800"/>
                <a:gd name="connsiteY53" fmla="*/ 440378 h 1325277"/>
                <a:gd name="connsiteX54" fmla="*/ 129365 w 1381800"/>
                <a:gd name="connsiteY54" fmla="*/ 432878 h 1325277"/>
                <a:gd name="connsiteX55" fmla="*/ 125046 w 1381800"/>
                <a:gd name="connsiteY55" fmla="*/ 426704 h 1325277"/>
                <a:gd name="connsiteX56" fmla="*/ 93777 w 1381800"/>
                <a:gd name="connsiteY56" fmla="*/ 409042 h 1325277"/>
                <a:gd name="connsiteX57" fmla="*/ 61845 w 1381800"/>
                <a:gd name="connsiteY57" fmla="*/ 383073 h 1325277"/>
                <a:gd name="connsiteX58" fmla="*/ 59791 w 1381800"/>
                <a:gd name="connsiteY58" fmla="*/ 380052 h 1325277"/>
                <a:gd name="connsiteX59" fmla="*/ 59513 w 1381800"/>
                <a:gd name="connsiteY59" fmla="*/ 373666 h 1325277"/>
                <a:gd name="connsiteX60" fmla="*/ 55737 w 1381800"/>
                <a:gd name="connsiteY60" fmla="*/ 361092 h 1325277"/>
                <a:gd name="connsiteX61" fmla="*/ 43097 w 1381800"/>
                <a:gd name="connsiteY61" fmla="*/ 352639 h 1325277"/>
                <a:gd name="connsiteX62" fmla="*/ 38287 w 1381800"/>
                <a:gd name="connsiteY62" fmla="*/ 353964 h 1325277"/>
                <a:gd name="connsiteX63" fmla="*/ 35810 w 1381800"/>
                <a:gd name="connsiteY63" fmla="*/ 352639 h 1325277"/>
                <a:gd name="connsiteX64" fmla="*/ 23236 w 1381800"/>
                <a:gd name="connsiteY64" fmla="*/ 339045 h 1325277"/>
                <a:gd name="connsiteX65" fmla="*/ 23580 w 1381800"/>
                <a:gd name="connsiteY65" fmla="*/ 324550 h 1325277"/>
                <a:gd name="connsiteX66" fmla="*/ 25992 w 1381800"/>
                <a:gd name="connsiteY66" fmla="*/ 319806 h 1325277"/>
                <a:gd name="connsiteX67" fmla="*/ 24746 w 1381800"/>
                <a:gd name="connsiteY67" fmla="*/ 316984 h 1325277"/>
                <a:gd name="connsiteX68" fmla="*/ 13140 w 1381800"/>
                <a:gd name="connsiteY68" fmla="*/ 311141 h 1325277"/>
                <a:gd name="connsiteX69" fmla="*/ 11497 w 1381800"/>
                <a:gd name="connsiteY69" fmla="*/ 306477 h 1325277"/>
                <a:gd name="connsiteX70" fmla="*/ 10251 w 1381800"/>
                <a:gd name="connsiteY70" fmla="*/ 290882 h 1325277"/>
                <a:gd name="connsiteX71" fmla="*/ 13206 w 1381800"/>
                <a:gd name="connsiteY71" fmla="*/ 280919 h 1325277"/>
                <a:gd name="connsiteX72" fmla="*/ 10463 w 1381800"/>
                <a:gd name="connsiteY72" fmla="*/ 247530 h 1325277"/>
                <a:gd name="connsiteX73" fmla="*/ 10463 w 1381800"/>
                <a:gd name="connsiteY73" fmla="*/ 247530 h 1325277"/>
                <a:gd name="connsiteX74" fmla="*/ -455 w 1381800"/>
                <a:gd name="connsiteY74" fmla="*/ 130933 h 1325277"/>
                <a:gd name="connsiteX75" fmla="*/ -455 w 1381800"/>
                <a:gd name="connsiteY75" fmla="*/ 130933 h 1325277"/>
                <a:gd name="connsiteX76" fmla="*/ 4686 w 1381800"/>
                <a:gd name="connsiteY76" fmla="*/ 133133 h 1325277"/>
                <a:gd name="connsiteX77" fmla="*/ 7641 w 1381800"/>
                <a:gd name="connsiteY77" fmla="*/ 137107 h 1325277"/>
                <a:gd name="connsiteX78" fmla="*/ 7509 w 1381800"/>
                <a:gd name="connsiteY78" fmla="*/ 140407 h 1325277"/>
                <a:gd name="connsiteX79" fmla="*/ 10596 w 1381800"/>
                <a:gd name="connsiteY79" fmla="*/ 143163 h 1325277"/>
                <a:gd name="connsiteX80" fmla="*/ 16916 w 1381800"/>
                <a:gd name="connsiteY80" fmla="*/ 145084 h 1325277"/>
                <a:gd name="connsiteX81" fmla="*/ 26336 w 1381800"/>
                <a:gd name="connsiteY81" fmla="*/ 140208 h 1325277"/>
                <a:gd name="connsiteX82" fmla="*/ 29556 w 1381800"/>
                <a:gd name="connsiteY82" fmla="*/ 134643 h 1325277"/>
                <a:gd name="connsiteX83" fmla="*/ 48105 w 1381800"/>
                <a:gd name="connsiteY83" fmla="*/ 136220 h 1325277"/>
                <a:gd name="connsiteX84" fmla="*/ 53670 w 1381800"/>
                <a:gd name="connsiteY84" fmla="*/ 129012 h 1325277"/>
                <a:gd name="connsiteX85" fmla="*/ 49960 w 1381800"/>
                <a:gd name="connsiteY85" fmla="*/ 116571 h 1325277"/>
                <a:gd name="connsiteX86" fmla="*/ 62269 w 1381800"/>
                <a:gd name="connsiteY86" fmla="*/ 114093 h 1325277"/>
                <a:gd name="connsiteX87" fmla="*/ 71955 w 1381800"/>
                <a:gd name="connsiteY87" fmla="*/ 102897 h 1325277"/>
                <a:gd name="connsiteX88" fmla="*/ 90080 w 1381800"/>
                <a:gd name="connsiteY88" fmla="*/ 109840 h 1325277"/>
                <a:gd name="connsiteX89" fmla="*/ 102998 w 1381800"/>
                <a:gd name="connsiteY89" fmla="*/ 110052 h 1325277"/>
                <a:gd name="connsiteX90" fmla="*/ 106708 w 1381800"/>
                <a:gd name="connsiteY90" fmla="*/ 99598 h 1325277"/>
                <a:gd name="connsiteX91" fmla="*/ 129590 w 1381800"/>
                <a:gd name="connsiteY91" fmla="*/ 88481 h 1325277"/>
                <a:gd name="connsiteX92" fmla="*/ 143118 w 1381800"/>
                <a:gd name="connsiteY92" fmla="*/ 91131 h 1325277"/>
                <a:gd name="connsiteX93" fmla="*/ 151068 w 1381800"/>
                <a:gd name="connsiteY93" fmla="*/ 90376 h 1325277"/>
                <a:gd name="connsiteX94" fmla="*/ 154433 w 1381800"/>
                <a:gd name="connsiteY94" fmla="*/ 88654 h 1325277"/>
                <a:gd name="connsiteX95" fmla="*/ 162688 w 1381800"/>
                <a:gd name="connsiteY95" fmla="*/ 78491 h 1325277"/>
                <a:gd name="connsiteX96" fmla="*/ 165431 w 1381800"/>
                <a:gd name="connsiteY96" fmla="*/ 68872 h 1325277"/>
                <a:gd name="connsiteX97" fmla="*/ 175460 w 1381800"/>
                <a:gd name="connsiteY97" fmla="*/ 61320 h 1325277"/>
                <a:gd name="connsiteX98" fmla="*/ 181370 w 1381800"/>
                <a:gd name="connsiteY98" fmla="*/ 60565 h 1325277"/>
                <a:gd name="connsiteX99" fmla="*/ 185835 w 1381800"/>
                <a:gd name="connsiteY99" fmla="*/ 63718 h 1325277"/>
                <a:gd name="connsiteX100" fmla="*/ 200330 w 1381800"/>
                <a:gd name="connsiteY100" fmla="*/ 55954 h 1325277"/>
                <a:gd name="connsiteX101" fmla="*/ 203152 w 1381800"/>
                <a:gd name="connsiteY101" fmla="*/ 56709 h 1325277"/>
                <a:gd name="connsiteX102" fmla="*/ 205683 w 1381800"/>
                <a:gd name="connsiteY102" fmla="*/ 63506 h 1325277"/>
                <a:gd name="connsiteX103" fmla="*/ 210704 w 1381800"/>
                <a:gd name="connsiteY103" fmla="*/ 66606 h 1325277"/>
                <a:gd name="connsiteX104" fmla="*/ 224815 w 1381800"/>
                <a:gd name="connsiteY104" fmla="*/ 69852 h 1325277"/>
                <a:gd name="connsiteX105" fmla="*/ 235879 w 1381800"/>
                <a:gd name="connsiteY105" fmla="*/ 71562 h 1325277"/>
                <a:gd name="connsiteX106" fmla="*/ 239721 w 1381800"/>
                <a:gd name="connsiteY106" fmla="*/ 67441 h 1325277"/>
                <a:gd name="connsiteX107" fmla="*/ 251195 w 1381800"/>
                <a:gd name="connsiteY107" fmla="*/ 64791 h 1325277"/>
                <a:gd name="connsiteX108" fmla="*/ 256495 w 1381800"/>
                <a:gd name="connsiteY108" fmla="*/ 66712 h 1325277"/>
                <a:gd name="connsiteX109" fmla="*/ 262126 w 1381800"/>
                <a:gd name="connsiteY109" fmla="*/ 66712 h 1325277"/>
                <a:gd name="connsiteX110" fmla="*/ 268035 w 1381800"/>
                <a:gd name="connsiteY110" fmla="*/ 64380 h 1325277"/>
                <a:gd name="connsiteX111" fmla="*/ 283418 w 1381800"/>
                <a:gd name="connsiteY111" fmla="*/ 66434 h 1325277"/>
                <a:gd name="connsiteX112" fmla="*/ 315495 w 1381800"/>
                <a:gd name="connsiteY112" fmla="*/ 75921 h 1325277"/>
                <a:gd name="connsiteX113" fmla="*/ 322120 w 1381800"/>
                <a:gd name="connsiteY113" fmla="*/ 74954 h 1325277"/>
                <a:gd name="connsiteX114" fmla="*/ 328997 w 1381800"/>
                <a:gd name="connsiteY114" fmla="*/ 68978 h 1325277"/>
                <a:gd name="connsiteX115" fmla="*/ 328785 w 1381800"/>
                <a:gd name="connsiteY115" fmla="*/ 53317 h 1325277"/>
                <a:gd name="connsiteX116" fmla="*/ 314568 w 1381800"/>
                <a:gd name="connsiteY116" fmla="*/ 36093 h 1325277"/>
                <a:gd name="connsiteX117" fmla="*/ 306049 w 1381800"/>
                <a:gd name="connsiteY117" fmla="*/ 31760 h 1325277"/>
                <a:gd name="connsiteX118" fmla="*/ 309414 w 1381800"/>
                <a:gd name="connsiteY118" fmla="*/ 20219 h 1325277"/>
                <a:gd name="connsiteX119" fmla="*/ 318410 w 1381800"/>
                <a:gd name="connsiteY119" fmla="*/ 10256 h 1325277"/>
                <a:gd name="connsiteX120" fmla="*/ 320332 w 1381800"/>
                <a:gd name="connsiteY120" fmla="*/ 2637 h 1325277"/>
                <a:gd name="connsiteX121" fmla="*/ 322465 w 1381800"/>
                <a:gd name="connsiteY121" fmla="*/ 1471 h 1325277"/>
                <a:gd name="connsiteX122" fmla="*/ 327341 w 1381800"/>
                <a:gd name="connsiteY122" fmla="*/ 2796 h 1325277"/>
                <a:gd name="connsiteX123" fmla="*/ 333051 w 1381800"/>
                <a:gd name="connsiteY123" fmla="*/ 8017 h 1325277"/>
                <a:gd name="connsiteX124" fmla="*/ 349189 w 1381800"/>
                <a:gd name="connsiteY124" fmla="*/ 15648 h 1325277"/>
                <a:gd name="connsiteX125" fmla="*/ 429018 w 1381800"/>
                <a:gd name="connsiteY125" fmla="*/ -370 h 1325277"/>
                <a:gd name="connsiteX126" fmla="*/ 439803 w 1381800"/>
                <a:gd name="connsiteY126" fmla="*/ 11236 h 1325277"/>
                <a:gd name="connsiteX127" fmla="*/ 446812 w 1381800"/>
                <a:gd name="connsiteY127" fmla="*/ 11647 h 1325277"/>
                <a:gd name="connsiteX128" fmla="*/ 449833 w 1381800"/>
                <a:gd name="connsiteY128" fmla="*/ 9660 h 1325277"/>
                <a:gd name="connsiteX129" fmla="*/ 449833 w 1381800"/>
                <a:gd name="connsiteY129" fmla="*/ 9660 h 1325277"/>
                <a:gd name="connsiteX130" fmla="*/ 454086 w 1381800"/>
                <a:gd name="connsiteY130" fmla="*/ 13634 h 1325277"/>
                <a:gd name="connsiteX131" fmla="*/ 456630 w 1381800"/>
                <a:gd name="connsiteY131" fmla="*/ 29441 h 1325277"/>
                <a:gd name="connsiteX132" fmla="*/ 452377 w 1381800"/>
                <a:gd name="connsiteY132" fmla="*/ 38371 h 1325277"/>
                <a:gd name="connsiteX133" fmla="*/ 450655 w 1381800"/>
                <a:gd name="connsiteY133" fmla="*/ 69561 h 1325277"/>
                <a:gd name="connsiteX134" fmla="*/ 452298 w 1381800"/>
                <a:gd name="connsiteY134" fmla="*/ 79445 h 1325277"/>
                <a:gd name="connsiteX135" fmla="*/ 454431 w 1381800"/>
                <a:gd name="connsiteY135" fmla="*/ 83155 h 1325277"/>
                <a:gd name="connsiteX136" fmla="*/ 462473 w 1381800"/>
                <a:gd name="connsiteY136" fmla="*/ 83301 h 1325277"/>
                <a:gd name="connsiteX137" fmla="*/ 469893 w 1381800"/>
                <a:gd name="connsiteY137" fmla="*/ 81300 h 1325277"/>
                <a:gd name="connsiteX138" fmla="*/ 493173 w 1381800"/>
                <a:gd name="connsiteY138" fmla="*/ 83844 h 1325277"/>
                <a:gd name="connsiteX139" fmla="*/ 502037 w 1381800"/>
                <a:gd name="connsiteY139" fmla="*/ 87209 h 1325277"/>
                <a:gd name="connsiteX140" fmla="*/ 515286 w 1381800"/>
                <a:gd name="connsiteY140" fmla="*/ 94417 h 1325277"/>
                <a:gd name="connsiteX141" fmla="*/ 519884 w 1381800"/>
                <a:gd name="connsiteY141" fmla="*/ 99916 h 1325277"/>
                <a:gd name="connsiteX142" fmla="*/ 523249 w 1381800"/>
                <a:gd name="connsiteY142" fmla="*/ 108714 h 1325277"/>
                <a:gd name="connsiteX143" fmla="*/ 531424 w 1381800"/>
                <a:gd name="connsiteY143" fmla="*/ 109535 h 1325277"/>
                <a:gd name="connsiteX144" fmla="*/ 539255 w 1381800"/>
                <a:gd name="connsiteY144" fmla="*/ 115312 h 1325277"/>
                <a:gd name="connsiteX145" fmla="*/ 544753 w 1381800"/>
                <a:gd name="connsiteY145" fmla="*/ 122043 h 1325277"/>
                <a:gd name="connsiteX146" fmla="*/ 550530 w 1381800"/>
                <a:gd name="connsiteY146" fmla="*/ 123898 h 1325277"/>
                <a:gd name="connsiteX147" fmla="*/ 559659 w 1381800"/>
                <a:gd name="connsiteY147" fmla="*/ 122930 h 1325277"/>
                <a:gd name="connsiteX148" fmla="*/ 562309 w 1381800"/>
                <a:gd name="connsiteY148" fmla="*/ 120042 h 1325277"/>
                <a:gd name="connsiteX149" fmla="*/ 568775 w 1381800"/>
                <a:gd name="connsiteY149" fmla="*/ 119088 h 1325277"/>
                <a:gd name="connsiteX150" fmla="*/ 588278 w 1381800"/>
                <a:gd name="connsiteY150" fmla="*/ 137359 h 1325277"/>
                <a:gd name="connsiteX151" fmla="*/ 592956 w 1381800"/>
                <a:gd name="connsiteY151" fmla="*/ 137147 h 1325277"/>
                <a:gd name="connsiteX152" fmla="*/ 596321 w 1381800"/>
                <a:gd name="connsiteY152" fmla="*/ 145256 h 1325277"/>
                <a:gd name="connsiteX153" fmla="*/ 591644 w 1381800"/>
                <a:gd name="connsiteY153" fmla="*/ 146833 h 1325277"/>
                <a:gd name="connsiteX154" fmla="*/ 590319 w 1381800"/>
                <a:gd name="connsiteY154" fmla="*/ 151788 h 1325277"/>
                <a:gd name="connsiteX155" fmla="*/ 595539 w 1381800"/>
                <a:gd name="connsiteY155" fmla="*/ 171225 h 1325277"/>
                <a:gd name="connsiteX156" fmla="*/ 609411 w 1381800"/>
                <a:gd name="connsiteY156" fmla="*/ 186754 h 1325277"/>
                <a:gd name="connsiteX157" fmla="*/ 627073 w 1381800"/>
                <a:gd name="connsiteY157" fmla="*/ 191749 h 1325277"/>
                <a:gd name="connsiteX158" fmla="*/ 628239 w 1381800"/>
                <a:gd name="connsiteY158" fmla="*/ 194015 h 1325277"/>
                <a:gd name="connsiteX159" fmla="*/ 625284 w 1381800"/>
                <a:gd name="connsiteY159" fmla="*/ 215585 h 1325277"/>
                <a:gd name="connsiteX160" fmla="*/ 626609 w 1381800"/>
                <a:gd name="connsiteY160" fmla="*/ 230080 h 1325277"/>
                <a:gd name="connsiteX161" fmla="*/ 631220 w 1381800"/>
                <a:gd name="connsiteY161" fmla="*/ 240454 h 1325277"/>
                <a:gd name="connsiteX162" fmla="*/ 635473 w 1381800"/>
                <a:gd name="connsiteY162" fmla="*/ 244310 h 1325277"/>
                <a:gd name="connsiteX163" fmla="*/ 639528 w 1381800"/>
                <a:gd name="connsiteY163" fmla="*/ 256672 h 1325277"/>
                <a:gd name="connsiteX164" fmla="*/ 638640 w 1381800"/>
                <a:gd name="connsiteY164" fmla="*/ 267523 h 1325277"/>
                <a:gd name="connsiteX165" fmla="*/ 648935 w 1381800"/>
                <a:gd name="connsiteY165" fmla="*/ 291373 h 1325277"/>
                <a:gd name="connsiteX166" fmla="*/ 654566 w 1381800"/>
                <a:gd name="connsiteY166" fmla="*/ 292698 h 1325277"/>
                <a:gd name="connsiteX167" fmla="*/ 659932 w 1381800"/>
                <a:gd name="connsiteY167" fmla="*/ 290220 h 1325277"/>
                <a:gd name="connsiteX168" fmla="*/ 680058 w 1381800"/>
                <a:gd name="connsiteY168" fmla="*/ 312744 h 1325277"/>
                <a:gd name="connsiteX169" fmla="*/ 679515 w 1381800"/>
                <a:gd name="connsiteY169" fmla="*/ 329439 h 1325277"/>
                <a:gd name="connsiteX170" fmla="*/ 682324 w 1381800"/>
                <a:gd name="connsiteY170" fmla="*/ 335891 h 1325277"/>
                <a:gd name="connsiteX171" fmla="*/ 688856 w 1381800"/>
                <a:gd name="connsiteY171" fmla="*/ 337216 h 1325277"/>
                <a:gd name="connsiteX172" fmla="*/ 691122 w 1381800"/>
                <a:gd name="connsiteY172" fmla="*/ 340449 h 1325277"/>
                <a:gd name="connsiteX173" fmla="*/ 693242 w 1381800"/>
                <a:gd name="connsiteY173" fmla="*/ 351300 h 1325277"/>
                <a:gd name="connsiteX174" fmla="*/ 691811 w 1381800"/>
                <a:gd name="connsiteY174" fmla="*/ 356044 h 1325277"/>
                <a:gd name="connsiteX175" fmla="*/ 692566 w 1381800"/>
                <a:gd name="connsiteY175" fmla="*/ 364974 h 1325277"/>
                <a:gd name="connsiteX176" fmla="*/ 705405 w 1381800"/>
                <a:gd name="connsiteY176" fmla="*/ 374514 h 1325277"/>
                <a:gd name="connsiteX177" fmla="*/ 708359 w 1381800"/>
                <a:gd name="connsiteY177" fmla="*/ 384822 h 1325277"/>
                <a:gd name="connsiteX178" fmla="*/ 718323 w 1381800"/>
                <a:gd name="connsiteY178" fmla="*/ 391897 h 1325277"/>
                <a:gd name="connsiteX179" fmla="*/ 737482 w 1381800"/>
                <a:gd name="connsiteY179" fmla="*/ 396574 h 1325277"/>
                <a:gd name="connsiteX180" fmla="*/ 746425 w 1381800"/>
                <a:gd name="connsiteY180" fmla="*/ 395740 h 1325277"/>
                <a:gd name="connsiteX181" fmla="*/ 751725 w 1381800"/>
                <a:gd name="connsiteY181" fmla="*/ 393408 h 1325277"/>
                <a:gd name="connsiteX182" fmla="*/ 758178 w 1381800"/>
                <a:gd name="connsiteY182" fmla="*/ 393818 h 1325277"/>
                <a:gd name="connsiteX183" fmla="*/ 758178 w 1381800"/>
                <a:gd name="connsiteY183" fmla="*/ 393818 h 1325277"/>
                <a:gd name="connsiteX184" fmla="*/ 754534 w 1381800"/>
                <a:gd name="connsiteY184" fmla="*/ 398906 h 1325277"/>
                <a:gd name="connsiteX185" fmla="*/ 756535 w 1381800"/>
                <a:gd name="connsiteY185" fmla="*/ 409824 h 1325277"/>
                <a:gd name="connsiteX186" fmla="*/ 755369 w 1381800"/>
                <a:gd name="connsiteY186" fmla="*/ 413468 h 1325277"/>
                <a:gd name="connsiteX187" fmla="*/ 746505 w 1381800"/>
                <a:gd name="connsiteY187" fmla="*/ 421099 h 1325277"/>
                <a:gd name="connsiteX188" fmla="*/ 736952 w 1381800"/>
                <a:gd name="connsiteY188" fmla="*/ 422265 h 1325277"/>
                <a:gd name="connsiteX189" fmla="*/ 733520 w 1381800"/>
                <a:gd name="connsiteY189" fmla="*/ 421020 h 1325277"/>
                <a:gd name="connsiteX190" fmla="*/ 727744 w 1381800"/>
                <a:gd name="connsiteY190" fmla="*/ 415601 h 1325277"/>
                <a:gd name="connsiteX191" fmla="*/ 723212 w 1381800"/>
                <a:gd name="connsiteY191" fmla="*/ 414567 h 1325277"/>
                <a:gd name="connsiteX192" fmla="*/ 699999 w 1381800"/>
                <a:gd name="connsiteY192" fmla="*/ 425419 h 1325277"/>
                <a:gd name="connsiteX193" fmla="*/ 697455 w 1381800"/>
                <a:gd name="connsiteY193" fmla="*/ 429129 h 1325277"/>
                <a:gd name="connsiteX194" fmla="*/ 686458 w 1381800"/>
                <a:gd name="connsiteY194" fmla="*/ 434071 h 1325277"/>
                <a:gd name="connsiteX195" fmla="*/ 682138 w 1381800"/>
                <a:gd name="connsiteY195" fmla="*/ 433938 h 1325277"/>
                <a:gd name="connsiteX196" fmla="*/ 671539 w 1381800"/>
                <a:gd name="connsiteY196" fmla="*/ 437993 h 1325277"/>
                <a:gd name="connsiteX197" fmla="*/ 671817 w 1381800"/>
                <a:gd name="connsiteY197" fmla="*/ 441967 h 1325277"/>
                <a:gd name="connsiteX198" fmla="*/ 716190 w 1381800"/>
                <a:gd name="connsiteY198" fmla="*/ 434680 h 1325277"/>
                <a:gd name="connsiteX199" fmla="*/ 722232 w 1381800"/>
                <a:gd name="connsiteY199" fmla="*/ 439212 h 1325277"/>
                <a:gd name="connsiteX200" fmla="*/ 723133 w 1381800"/>
                <a:gd name="connsiteY200" fmla="*/ 442378 h 1325277"/>
                <a:gd name="connsiteX201" fmla="*/ 723133 w 1381800"/>
                <a:gd name="connsiteY201" fmla="*/ 446910 h 1325277"/>
                <a:gd name="connsiteX202" fmla="*/ 718866 w 1381800"/>
                <a:gd name="connsiteY202" fmla="*/ 450341 h 1325277"/>
                <a:gd name="connsiteX203" fmla="*/ 720933 w 1381800"/>
                <a:gd name="connsiteY203" fmla="*/ 452819 h 1325277"/>
                <a:gd name="connsiteX204" fmla="*/ 725253 w 1381800"/>
                <a:gd name="connsiteY204" fmla="*/ 451494 h 1325277"/>
                <a:gd name="connsiteX205" fmla="*/ 731162 w 1381800"/>
                <a:gd name="connsiteY205" fmla="*/ 444631 h 1325277"/>
                <a:gd name="connsiteX206" fmla="*/ 738171 w 1381800"/>
                <a:gd name="connsiteY206" fmla="*/ 444564 h 1325277"/>
                <a:gd name="connsiteX207" fmla="*/ 741815 w 1381800"/>
                <a:gd name="connsiteY207" fmla="*/ 442709 h 1325277"/>
                <a:gd name="connsiteX208" fmla="*/ 745935 w 1381800"/>
                <a:gd name="connsiteY208" fmla="*/ 443531 h 1325277"/>
                <a:gd name="connsiteX209" fmla="*/ 753289 w 1381800"/>
                <a:gd name="connsiteY209" fmla="*/ 440643 h 1325277"/>
                <a:gd name="connsiteX210" fmla="*/ 761119 w 1381800"/>
                <a:gd name="connsiteY210" fmla="*/ 436668 h 1325277"/>
                <a:gd name="connsiteX211" fmla="*/ 783644 w 1381800"/>
                <a:gd name="connsiteY211" fmla="*/ 420583 h 1325277"/>
                <a:gd name="connsiteX212" fmla="*/ 793952 w 1381800"/>
                <a:gd name="connsiteY212" fmla="*/ 418184 h 1325277"/>
                <a:gd name="connsiteX213" fmla="*/ 806592 w 1381800"/>
                <a:gd name="connsiteY213" fmla="*/ 412620 h 1325277"/>
                <a:gd name="connsiteX214" fmla="*/ 828308 w 1381800"/>
                <a:gd name="connsiteY214" fmla="*/ 399979 h 1325277"/>
                <a:gd name="connsiteX215" fmla="*/ 832018 w 1381800"/>
                <a:gd name="connsiteY215" fmla="*/ 393103 h 1325277"/>
                <a:gd name="connsiteX216" fmla="*/ 836616 w 1381800"/>
                <a:gd name="connsiteY216" fmla="*/ 389539 h 1325277"/>
                <a:gd name="connsiteX217" fmla="*/ 850978 w 1381800"/>
                <a:gd name="connsiteY217" fmla="*/ 382596 h 1325277"/>
                <a:gd name="connsiteX218" fmla="*/ 855510 w 1381800"/>
                <a:gd name="connsiteY218" fmla="*/ 377654 h 1325277"/>
                <a:gd name="connsiteX219" fmla="*/ 853787 w 1381800"/>
                <a:gd name="connsiteY219" fmla="*/ 373043 h 1325277"/>
                <a:gd name="connsiteX220" fmla="*/ 855231 w 1381800"/>
                <a:gd name="connsiteY220" fmla="*/ 370234 h 1325277"/>
                <a:gd name="connsiteX221" fmla="*/ 862995 w 1381800"/>
                <a:gd name="connsiteY221" fmla="*/ 368313 h 1325277"/>
                <a:gd name="connsiteX222" fmla="*/ 870482 w 1381800"/>
                <a:gd name="connsiteY222" fmla="*/ 368724 h 1325277"/>
                <a:gd name="connsiteX223" fmla="*/ 873304 w 1381800"/>
                <a:gd name="connsiteY223" fmla="*/ 370168 h 1325277"/>
                <a:gd name="connsiteX224" fmla="*/ 875954 w 1381800"/>
                <a:gd name="connsiteY224" fmla="*/ 396270 h 1325277"/>
                <a:gd name="connsiteX225" fmla="*/ 872376 w 1381800"/>
                <a:gd name="connsiteY225" fmla="*/ 413998 h 1325277"/>
                <a:gd name="connsiteX226" fmla="*/ 874642 w 1381800"/>
                <a:gd name="connsiteY226" fmla="*/ 425114 h 1325277"/>
                <a:gd name="connsiteX227" fmla="*/ 880207 w 1381800"/>
                <a:gd name="connsiteY227" fmla="*/ 436111 h 1325277"/>
                <a:gd name="connsiteX228" fmla="*/ 889203 w 1381800"/>
                <a:gd name="connsiteY228" fmla="*/ 445386 h 1325277"/>
                <a:gd name="connsiteX229" fmla="*/ 891270 w 1381800"/>
                <a:gd name="connsiteY229" fmla="*/ 456648 h 1325277"/>
                <a:gd name="connsiteX230" fmla="*/ 890449 w 1381800"/>
                <a:gd name="connsiteY230" fmla="*/ 459881 h 1325277"/>
                <a:gd name="connsiteX231" fmla="*/ 877809 w 1381800"/>
                <a:gd name="connsiteY231" fmla="*/ 472521 h 1325277"/>
                <a:gd name="connsiteX232" fmla="*/ 874576 w 1381800"/>
                <a:gd name="connsiteY232" fmla="*/ 473409 h 1325277"/>
                <a:gd name="connsiteX233" fmla="*/ 868600 w 1381800"/>
                <a:gd name="connsiteY233" fmla="*/ 469845 h 1325277"/>
                <a:gd name="connsiteX234" fmla="*/ 856092 w 1381800"/>
                <a:gd name="connsiteY234" fmla="*/ 466267 h 1325277"/>
                <a:gd name="connsiteX235" fmla="*/ 847440 w 1381800"/>
                <a:gd name="connsiteY235" fmla="*/ 464134 h 1325277"/>
                <a:gd name="connsiteX236" fmla="*/ 841054 w 1381800"/>
                <a:gd name="connsiteY236" fmla="*/ 465101 h 1325277"/>
                <a:gd name="connsiteX237" fmla="*/ 826347 w 1381800"/>
                <a:gd name="connsiteY237" fmla="*/ 458066 h 1325277"/>
                <a:gd name="connsiteX238" fmla="*/ 824572 w 1381800"/>
                <a:gd name="connsiteY238" fmla="*/ 450368 h 1325277"/>
                <a:gd name="connsiteX239" fmla="*/ 818517 w 1381800"/>
                <a:gd name="connsiteY239" fmla="*/ 446724 h 1325277"/>
                <a:gd name="connsiteX240" fmla="*/ 802856 w 1381800"/>
                <a:gd name="connsiteY240" fmla="*/ 472972 h 1325277"/>
                <a:gd name="connsiteX241" fmla="*/ 798669 w 1381800"/>
                <a:gd name="connsiteY241" fmla="*/ 489255 h 1325277"/>
                <a:gd name="connsiteX242" fmla="*/ 803346 w 1381800"/>
                <a:gd name="connsiteY242" fmla="*/ 509660 h 1325277"/>
                <a:gd name="connsiteX243" fmla="*/ 806632 w 1381800"/>
                <a:gd name="connsiteY243" fmla="*/ 514045 h 1325277"/>
                <a:gd name="connsiteX244" fmla="*/ 812952 w 1381800"/>
                <a:gd name="connsiteY244" fmla="*/ 518312 h 1325277"/>
                <a:gd name="connsiteX245" fmla="*/ 806022 w 1381800"/>
                <a:gd name="connsiteY245" fmla="*/ 510481 h 1325277"/>
                <a:gd name="connsiteX246" fmla="*/ 803067 w 1381800"/>
                <a:gd name="connsiteY246" fmla="*/ 491998 h 1325277"/>
                <a:gd name="connsiteX247" fmla="*/ 803889 w 1381800"/>
                <a:gd name="connsiteY247" fmla="*/ 488421 h 1325277"/>
                <a:gd name="connsiteX248" fmla="*/ 821471 w 1381800"/>
                <a:gd name="connsiteY248" fmla="*/ 459391 h 1325277"/>
                <a:gd name="connsiteX249" fmla="*/ 837371 w 1381800"/>
                <a:gd name="connsiteY249" fmla="*/ 467499 h 1325277"/>
                <a:gd name="connsiteX250" fmla="*/ 838126 w 1381800"/>
                <a:gd name="connsiteY250" fmla="*/ 470600 h 1325277"/>
                <a:gd name="connsiteX251" fmla="*/ 855510 w 1381800"/>
                <a:gd name="connsiteY251" fmla="*/ 487427 h 1325277"/>
                <a:gd name="connsiteX252" fmla="*/ 853787 w 1381800"/>
                <a:gd name="connsiteY252" fmla="*/ 501299 h 1325277"/>
                <a:gd name="connsiteX253" fmla="*/ 848712 w 1381800"/>
                <a:gd name="connsiteY253" fmla="*/ 505075 h 1325277"/>
                <a:gd name="connsiteX254" fmla="*/ 851455 w 1381800"/>
                <a:gd name="connsiteY254" fmla="*/ 521081 h 1325277"/>
                <a:gd name="connsiteX255" fmla="*/ 855032 w 1381800"/>
                <a:gd name="connsiteY255" fmla="*/ 528845 h 1325277"/>
                <a:gd name="connsiteX256" fmla="*/ 862717 w 1381800"/>
                <a:gd name="connsiteY256" fmla="*/ 533999 h 1325277"/>
                <a:gd name="connsiteX257" fmla="*/ 867805 w 1381800"/>
                <a:gd name="connsiteY257" fmla="*/ 535033 h 1325277"/>
                <a:gd name="connsiteX258" fmla="*/ 871383 w 1381800"/>
                <a:gd name="connsiteY258" fmla="*/ 538398 h 1325277"/>
                <a:gd name="connsiteX259" fmla="*/ 869037 w 1381800"/>
                <a:gd name="connsiteY259" fmla="*/ 533999 h 1325277"/>
                <a:gd name="connsiteX260" fmla="*/ 863737 w 1381800"/>
                <a:gd name="connsiteY260" fmla="*/ 532356 h 1325277"/>
                <a:gd name="connsiteX261" fmla="*/ 855496 w 1381800"/>
                <a:gd name="connsiteY261" fmla="*/ 525215 h 1325277"/>
                <a:gd name="connsiteX262" fmla="*/ 853986 w 1381800"/>
                <a:gd name="connsiteY262" fmla="*/ 520538 h 1325277"/>
                <a:gd name="connsiteX263" fmla="*/ 856318 w 1381800"/>
                <a:gd name="connsiteY263" fmla="*/ 491680 h 1325277"/>
                <a:gd name="connsiteX264" fmla="*/ 861949 w 1381800"/>
                <a:gd name="connsiteY264" fmla="*/ 483505 h 1325277"/>
                <a:gd name="connsiteX265" fmla="*/ 871780 w 1381800"/>
                <a:gd name="connsiteY265" fmla="*/ 488527 h 1325277"/>
                <a:gd name="connsiteX266" fmla="*/ 877477 w 1381800"/>
                <a:gd name="connsiteY266" fmla="*/ 496768 h 1325277"/>
                <a:gd name="connsiteX267" fmla="*/ 876855 w 1381800"/>
                <a:gd name="connsiteY267" fmla="*/ 502200 h 1325277"/>
                <a:gd name="connsiteX268" fmla="*/ 885109 w 1381800"/>
                <a:gd name="connsiteY268" fmla="*/ 508110 h 1325277"/>
                <a:gd name="connsiteX269" fmla="*/ 886818 w 1381800"/>
                <a:gd name="connsiteY269" fmla="*/ 506109 h 1325277"/>
                <a:gd name="connsiteX270" fmla="*/ 879955 w 1381800"/>
                <a:gd name="connsiteY270" fmla="*/ 497457 h 1325277"/>
                <a:gd name="connsiteX271" fmla="*/ 873635 w 1381800"/>
                <a:gd name="connsiteY271" fmla="*/ 483028 h 1325277"/>
                <a:gd name="connsiteX272" fmla="*/ 873635 w 1381800"/>
                <a:gd name="connsiteY272" fmla="*/ 480007 h 1325277"/>
                <a:gd name="connsiteX273" fmla="*/ 889150 w 1381800"/>
                <a:gd name="connsiteY273" fmla="*/ 464108 h 1325277"/>
                <a:gd name="connsiteX274" fmla="*/ 900280 w 1381800"/>
                <a:gd name="connsiteY274" fmla="*/ 464730 h 1325277"/>
                <a:gd name="connsiteX275" fmla="*/ 913530 w 1381800"/>
                <a:gd name="connsiteY275" fmla="*/ 469129 h 1325277"/>
                <a:gd name="connsiteX276" fmla="*/ 915862 w 1381800"/>
                <a:gd name="connsiteY276" fmla="*/ 472972 h 1325277"/>
                <a:gd name="connsiteX277" fmla="*/ 911674 w 1381800"/>
                <a:gd name="connsiteY277" fmla="*/ 477026 h 1325277"/>
                <a:gd name="connsiteX278" fmla="*/ 913874 w 1381800"/>
                <a:gd name="connsiteY278" fmla="*/ 478947 h 1325277"/>
                <a:gd name="connsiteX279" fmla="*/ 917173 w 1381800"/>
                <a:gd name="connsiteY279" fmla="*/ 479159 h 1325277"/>
                <a:gd name="connsiteX280" fmla="*/ 924248 w 1381800"/>
                <a:gd name="connsiteY280" fmla="*/ 477980 h 1325277"/>
                <a:gd name="connsiteX281" fmla="*/ 933391 w 1381800"/>
                <a:gd name="connsiteY281" fmla="*/ 471806 h 1325277"/>
                <a:gd name="connsiteX282" fmla="*/ 961480 w 1381800"/>
                <a:gd name="connsiteY282" fmla="*/ 465181 h 1325277"/>
                <a:gd name="connsiteX283" fmla="*/ 966780 w 1381800"/>
                <a:gd name="connsiteY283" fmla="*/ 466506 h 1325277"/>
                <a:gd name="connsiteX284" fmla="*/ 978704 w 1381800"/>
                <a:gd name="connsiteY284" fmla="*/ 473780 h 1325277"/>
                <a:gd name="connsiteX285" fmla="*/ 1000487 w 1381800"/>
                <a:gd name="connsiteY285" fmla="*/ 470905 h 1325277"/>
                <a:gd name="connsiteX286" fmla="*/ 1007840 w 1381800"/>
                <a:gd name="connsiteY286" fmla="*/ 468082 h 1325277"/>
                <a:gd name="connsiteX287" fmla="*/ 1014849 w 1381800"/>
                <a:gd name="connsiteY287" fmla="*/ 461140 h 1325277"/>
                <a:gd name="connsiteX288" fmla="*/ 1021580 w 1381800"/>
                <a:gd name="connsiteY288" fmla="*/ 457085 h 1325277"/>
                <a:gd name="connsiteX289" fmla="*/ 1033505 w 1381800"/>
                <a:gd name="connsiteY289" fmla="*/ 453587 h 1325277"/>
                <a:gd name="connsiteX290" fmla="*/ 1038805 w 1381800"/>
                <a:gd name="connsiteY290" fmla="*/ 454064 h 1325277"/>
                <a:gd name="connsiteX291" fmla="*/ 1039215 w 1381800"/>
                <a:gd name="connsiteY291" fmla="*/ 459218 h 1325277"/>
                <a:gd name="connsiteX292" fmla="*/ 1025211 w 1381800"/>
                <a:gd name="connsiteY292" fmla="*/ 486831 h 1325277"/>
                <a:gd name="connsiteX293" fmla="*/ 1023554 w 1381800"/>
                <a:gd name="connsiteY293" fmla="*/ 497139 h 1325277"/>
                <a:gd name="connsiteX294" fmla="*/ 1020401 w 1381800"/>
                <a:gd name="connsiteY294" fmla="*/ 504492 h 1325277"/>
                <a:gd name="connsiteX295" fmla="*/ 1014690 w 1381800"/>
                <a:gd name="connsiteY295" fmla="*/ 511568 h 1325277"/>
                <a:gd name="connsiteX296" fmla="*/ 1014624 w 1381800"/>
                <a:gd name="connsiteY296" fmla="*/ 517609 h 1325277"/>
                <a:gd name="connsiteX297" fmla="*/ 1018599 w 1381800"/>
                <a:gd name="connsiteY297" fmla="*/ 527361 h 1325277"/>
                <a:gd name="connsiteX298" fmla="*/ 1016399 w 1381800"/>
                <a:gd name="connsiteY298" fmla="*/ 544334 h 1325277"/>
                <a:gd name="connsiteX299" fmla="*/ 1022441 w 1381800"/>
                <a:gd name="connsiteY299" fmla="*/ 536238 h 1325277"/>
                <a:gd name="connsiteX300" fmla="*/ 1022441 w 1381800"/>
                <a:gd name="connsiteY300" fmla="*/ 526619 h 1325277"/>
                <a:gd name="connsiteX301" fmla="*/ 1033041 w 1381800"/>
                <a:gd name="connsiteY301" fmla="*/ 506016 h 1325277"/>
                <a:gd name="connsiteX302" fmla="*/ 1040805 w 1381800"/>
                <a:gd name="connsiteY302" fmla="*/ 484101 h 1325277"/>
                <a:gd name="connsiteX303" fmla="*/ 1048490 w 1381800"/>
                <a:gd name="connsiteY303" fmla="*/ 473382 h 1325277"/>
                <a:gd name="connsiteX304" fmla="*/ 1050345 w 1381800"/>
                <a:gd name="connsiteY304" fmla="*/ 471527 h 1325277"/>
                <a:gd name="connsiteX305" fmla="*/ 1055565 w 1381800"/>
                <a:gd name="connsiteY305" fmla="*/ 471183 h 1325277"/>
                <a:gd name="connsiteX306" fmla="*/ 1059540 w 1381800"/>
                <a:gd name="connsiteY306" fmla="*/ 468785 h 1325277"/>
                <a:gd name="connsiteX307" fmla="*/ 1072048 w 1381800"/>
                <a:gd name="connsiteY307" fmla="*/ 467195 h 1325277"/>
                <a:gd name="connsiteX308" fmla="*/ 1078090 w 1381800"/>
                <a:gd name="connsiteY308" fmla="*/ 457920 h 1325277"/>
                <a:gd name="connsiteX309" fmla="*/ 1088464 w 1381800"/>
                <a:gd name="connsiteY309" fmla="*/ 446313 h 1325277"/>
                <a:gd name="connsiteX310" fmla="*/ 1097805 w 1381800"/>
                <a:gd name="connsiteY310" fmla="*/ 430785 h 1325277"/>
                <a:gd name="connsiteX311" fmla="*/ 1101382 w 1381800"/>
                <a:gd name="connsiteY311" fmla="*/ 427631 h 1325277"/>
                <a:gd name="connsiteX312" fmla="*/ 1106801 w 1381800"/>
                <a:gd name="connsiteY312" fmla="*/ 430997 h 1325277"/>
                <a:gd name="connsiteX313" fmla="*/ 1111068 w 1381800"/>
                <a:gd name="connsiteY313" fmla="*/ 427830 h 1325277"/>
                <a:gd name="connsiteX314" fmla="*/ 1122198 w 1381800"/>
                <a:gd name="connsiteY314" fmla="*/ 443915 h 1325277"/>
                <a:gd name="connsiteX315" fmla="*/ 1130372 w 1381800"/>
                <a:gd name="connsiteY315" fmla="*/ 447970 h 1325277"/>
                <a:gd name="connsiteX316" fmla="*/ 1130028 w 1381800"/>
                <a:gd name="connsiteY316" fmla="*/ 442882 h 1325277"/>
                <a:gd name="connsiteX317" fmla="*/ 1127616 w 1381800"/>
                <a:gd name="connsiteY317" fmla="*/ 437728 h 1325277"/>
                <a:gd name="connsiteX318" fmla="*/ 1131883 w 1381800"/>
                <a:gd name="connsiteY318" fmla="*/ 430785 h 1325277"/>
                <a:gd name="connsiteX319" fmla="*/ 1155997 w 1381800"/>
                <a:gd name="connsiteY319" fmla="*/ 427287 h 1325277"/>
                <a:gd name="connsiteX320" fmla="*/ 1148922 w 1381800"/>
                <a:gd name="connsiteY320" fmla="*/ 425087 h 1325277"/>
                <a:gd name="connsiteX321" fmla="*/ 1124808 w 1381800"/>
                <a:gd name="connsiteY321" fmla="*/ 428254 h 1325277"/>
                <a:gd name="connsiteX322" fmla="*/ 1122674 w 1381800"/>
                <a:gd name="connsiteY322" fmla="*/ 426810 h 1325277"/>
                <a:gd name="connsiteX323" fmla="*/ 1124662 w 1381800"/>
                <a:gd name="connsiteY323" fmla="*/ 410115 h 1325277"/>
                <a:gd name="connsiteX324" fmla="*/ 1128173 w 1381800"/>
                <a:gd name="connsiteY324" fmla="*/ 408115 h 1325277"/>
                <a:gd name="connsiteX325" fmla="*/ 1132771 w 1381800"/>
                <a:gd name="connsiteY325" fmla="*/ 410765 h 1325277"/>
                <a:gd name="connsiteX326" fmla="*/ 1139780 w 1381800"/>
                <a:gd name="connsiteY326" fmla="*/ 411520 h 1325277"/>
                <a:gd name="connsiteX327" fmla="*/ 1147133 w 1381800"/>
                <a:gd name="connsiteY327" fmla="*/ 390228 h 1325277"/>
                <a:gd name="connsiteX328" fmla="*/ 1142456 w 1381800"/>
                <a:gd name="connsiteY328" fmla="*/ 380688 h 1325277"/>
                <a:gd name="connsiteX329" fmla="*/ 1142668 w 1381800"/>
                <a:gd name="connsiteY329" fmla="*/ 376011 h 1325277"/>
                <a:gd name="connsiteX330" fmla="*/ 1150697 w 1381800"/>
                <a:gd name="connsiteY330" fmla="*/ 363570 h 1325277"/>
                <a:gd name="connsiteX331" fmla="*/ 1170214 w 1381800"/>
                <a:gd name="connsiteY331" fmla="*/ 346544 h 1325277"/>
                <a:gd name="connsiteX332" fmla="*/ 1172692 w 1381800"/>
                <a:gd name="connsiteY332" fmla="*/ 345987 h 1325277"/>
                <a:gd name="connsiteX333" fmla="*/ 1180310 w 1381800"/>
                <a:gd name="connsiteY333" fmla="*/ 353818 h 1325277"/>
                <a:gd name="connsiteX334" fmla="*/ 1200437 w 1381800"/>
                <a:gd name="connsiteY334" fmla="*/ 339469 h 1325277"/>
                <a:gd name="connsiteX335" fmla="*/ 1203603 w 1381800"/>
                <a:gd name="connsiteY335" fmla="*/ 338978 h 1325277"/>
                <a:gd name="connsiteX336" fmla="*/ 1206346 w 1381800"/>
                <a:gd name="connsiteY336" fmla="*/ 342079 h 1325277"/>
                <a:gd name="connsiteX337" fmla="*/ 1207035 w 1381800"/>
                <a:gd name="connsiteY337" fmla="*/ 346054 h 1325277"/>
                <a:gd name="connsiteX338" fmla="*/ 1204835 w 1381800"/>
                <a:gd name="connsiteY338" fmla="*/ 350665 h 1325277"/>
                <a:gd name="connsiteX339" fmla="*/ 1212189 w 1381800"/>
                <a:gd name="connsiteY339" fmla="*/ 349565 h 1325277"/>
                <a:gd name="connsiteX340" fmla="*/ 1217754 w 1381800"/>
                <a:gd name="connsiteY340" fmla="*/ 345590 h 1325277"/>
                <a:gd name="connsiteX341" fmla="*/ 1220218 w 1381800"/>
                <a:gd name="connsiteY341" fmla="*/ 340290 h 1325277"/>
                <a:gd name="connsiteX342" fmla="*/ 1224551 w 1381800"/>
                <a:gd name="connsiteY342" fmla="*/ 338965 h 1325277"/>
                <a:gd name="connsiteX343" fmla="*/ 1226472 w 1381800"/>
                <a:gd name="connsiteY343" fmla="*/ 339999 h 1325277"/>
                <a:gd name="connsiteX344" fmla="*/ 1231560 w 1381800"/>
                <a:gd name="connsiteY344" fmla="*/ 349538 h 1325277"/>
                <a:gd name="connsiteX345" fmla="*/ 1240689 w 1381800"/>
                <a:gd name="connsiteY345" fmla="*/ 357793 h 1325277"/>
                <a:gd name="connsiteX346" fmla="*/ 1242014 w 1381800"/>
                <a:gd name="connsiteY346" fmla="*/ 353937 h 1325277"/>
                <a:gd name="connsiteX347" fmla="*/ 1241258 w 1381800"/>
                <a:gd name="connsiteY347" fmla="*/ 351287 h 1325277"/>
                <a:gd name="connsiteX348" fmla="*/ 1234633 w 1381800"/>
                <a:gd name="connsiteY348" fmla="*/ 347922 h 1325277"/>
                <a:gd name="connsiteX349" fmla="*/ 1233666 w 1381800"/>
                <a:gd name="connsiteY349" fmla="*/ 345934 h 1325277"/>
                <a:gd name="connsiteX350" fmla="*/ 1232779 w 1381800"/>
                <a:gd name="connsiteY350" fmla="*/ 337693 h 1325277"/>
                <a:gd name="connsiteX351" fmla="*/ 1233944 w 1381800"/>
                <a:gd name="connsiteY351" fmla="*/ 334805 h 1325277"/>
                <a:gd name="connsiteX352" fmla="*/ 1236965 w 1381800"/>
                <a:gd name="connsiteY352" fmla="*/ 333480 h 1325277"/>
                <a:gd name="connsiteX353" fmla="*/ 1252627 w 1381800"/>
                <a:gd name="connsiteY353" fmla="*/ 335268 h 1325277"/>
                <a:gd name="connsiteX354" fmla="*/ 1260735 w 1381800"/>
                <a:gd name="connsiteY354" fmla="*/ 339734 h 1325277"/>
                <a:gd name="connsiteX355" fmla="*/ 1264989 w 1381800"/>
                <a:gd name="connsiteY355" fmla="*/ 346743 h 1325277"/>
                <a:gd name="connsiteX356" fmla="*/ 1276184 w 1381800"/>
                <a:gd name="connsiteY356" fmla="*/ 351618 h 1325277"/>
                <a:gd name="connsiteX357" fmla="*/ 1287526 w 1381800"/>
                <a:gd name="connsiteY357" fmla="*/ 346319 h 1325277"/>
                <a:gd name="connsiteX358" fmla="*/ 1291408 w 1381800"/>
                <a:gd name="connsiteY358" fmla="*/ 360814 h 1325277"/>
                <a:gd name="connsiteX359" fmla="*/ 1287963 w 1381800"/>
                <a:gd name="connsiteY359" fmla="*/ 362947 h 1325277"/>
                <a:gd name="connsiteX360" fmla="*/ 1287765 w 1381800"/>
                <a:gd name="connsiteY360" fmla="*/ 367001 h 1325277"/>
                <a:gd name="connsiteX361" fmla="*/ 1294085 w 1381800"/>
                <a:gd name="connsiteY361" fmla="*/ 363424 h 1325277"/>
                <a:gd name="connsiteX362" fmla="*/ 1302034 w 1381800"/>
                <a:gd name="connsiteY362" fmla="*/ 347286 h 1325277"/>
                <a:gd name="connsiteX363" fmla="*/ 1304684 w 1381800"/>
                <a:gd name="connsiteY363" fmla="*/ 348863 h 1325277"/>
                <a:gd name="connsiteX364" fmla="*/ 1303108 w 1381800"/>
                <a:gd name="connsiteY364" fmla="*/ 358005 h 1325277"/>
                <a:gd name="connsiteX365" fmla="*/ 1305930 w 1381800"/>
                <a:gd name="connsiteY365" fmla="*/ 361026 h 1325277"/>
                <a:gd name="connsiteX366" fmla="*/ 1323154 w 1381800"/>
                <a:gd name="connsiteY366" fmla="*/ 359237 h 1325277"/>
                <a:gd name="connsiteX367" fmla="*/ 1326241 w 1381800"/>
                <a:gd name="connsiteY367" fmla="*/ 363702 h 1325277"/>
                <a:gd name="connsiteX368" fmla="*/ 1329408 w 1381800"/>
                <a:gd name="connsiteY368" fmla="*/ 375243 h 1325277"/>
                <a:gd name="connsiteX369" fmla="*/ 1325287 w 1381800"/>
                <a:gd name="connsiteY369" fmla="*/ 381775 h 1325277"/>
                <a:gd name="connsiteX370" fmla="*/ 1331117 w 1381800"/>
                <a:gd name="connsiteY370" fmla="*/ 378330 h 1325277"/>
                <a:gd name="connsiteX371" fmla="*/ 1332906 w 1381800"/>
                <a:gd name="connsiteY371" fmla="*/ 380874 h 1325277"/>
                <a:gd name="connsiteX372" fmla="*/ 1345891 w 1381800"/>
                <a:gd name="connsiteY372" fmla="*/ 381841 h 1325277"/>
                <a:gd name="connsiteX373" fmla="*/ 1370137 w 1381800"/>
                <a:gd name="connsiteY373" fmla="*/ 373321 h 1325277"/>
                <a:gd name="connsiteX374" fmla="*/ 1368017 w 1381800"/>
                <a:gd name="connsiteY374" fmla="*/ 384173 h 1325277"/>
                <a:gd name="connsiteX375" fmla="*/ 1362863 w 1381800"/>
                <a:gd name="connsiteY375" fmla="*/ 396747 h 1325277"/>
                <a:gd name="connsiteX376" fmla="*/ 1372960 w 1381800"/>
                <a:gd name="connsiteY376" fmla="*/ 393381 h 1325277"/>
                <a:gd name="connsiteX377" fmla="*/ 1377014 w 1381800"/>
                <a:gd name="connsiteY377" fmla="*/ 389115 h 1325277"/>
                <a:gd name="connsiteX378" fmla="*/ 1381346 w 1381800"/>
                <a:gd name="connsiteY378" fmla="*/ 400244 h 1325277"/>
                <a:gd name="connsiteX379" fmla="*/ 1381346 w 1381800"/>
                <a:gd name="connsiteY379" fmla="*/ 400244 h 1325277"/>
                <a:gd name="connsiteX380" fmla="*/ 1376046 w 1381800"/>
                <a:gd name="connsiteY380" fmla="*/ 403345 h 1325277"/>
                <a:gd name="connsiteX381" fmla="*/ 1372827 w 1381800"/>
                <a:gd name="connsiteY381" fmla="*/ 410420 h 1325277"/>
                <a:gd name="connsiteX382" fmla="*/ 1373927 w 1381800"/>
                <a:gd name="connsiteY382" fmla="*/ 419894 h 1325277"/>
                <a:gd name="connsiteX383" fmla="*/ 1368985 w 1381800"/>
                <a:gd name="connsiteY383" fmla="*/ 450116 h 1325277"/>
                <a:gd name="connsiteX384" fmla="*/ 1365010 w 1381800"/>
                <a:gd name="connsiteY384" fmla="*/ 455204 h 1325277"/>
                <a:gd name="connsiteX385" fmla="*/ 1357179 w 1381800"/>
                <a:gd name="connsiteY385" fmla="*/ 456237 h 1325277"/>
                <a:gd name="connsiteX386" fmla="*/ 1356835 w 1381800"/>
                <a:gd name="connsiteY386" fmla="*/ 460490 h 1325277"/>
                <a:gd name="connsiteX387" fmla="*/ 1358690 w 1381800"/>
                <a:gd name="connsiteY387" fmla="*/ 463856 h 1325277"/>
                <a:gd name="connsiteX388" fmla="*/ 1365487 w 1381800"/>
                <a:gd name="connsiteY388" fmla="*/ 462756 h 1325277"/>
                <a:gd name="connsiteX389" fmla="*/ 1368441 w 1381800"/>
                <a:gd name="connsiteY389" fmla="*/ 466400 h 1325277"/>
                <a:gd name="connsiteX390" fmla="*/ 1367898 w 1381800"/>
                <a:gd name="connsiteY390" fmla="*/ 477463 h 1325277"/>
                <a:gd name="connsiteX391" fmla="*/ 1361711 w 1381800"/>
                <a:gd name="connsiteY391" fmla="*/ 498212 h 1325277"/>
                <a:gd name="connsiteX392" fmla="*/ 1359233 w 1381800"/>
                <a:gd name="connsiteY392" fmla="*/ 503088 h 1325277"/>
                <a:gd name="connsiteX393" fmla="*/ 1347308 w 1381800"/>
                <a:gd name="connsiteY393" fmla="*/ 513873 h 1325277"/>
                <a:gd name="connsiteX394" fmla="*/ 1343877 w 1381800"/>
                <a:gd name="connsiteY394" fmla="*/ 530223 h 1325277"/>
                <a:gd name="connsiteX395" fmla="*/ 1344764 w 1381800"/>
                <a:gd name="connsiteY395" fmla="*/ 541485 h 1325277"/>
                <a:gd name="connsiteX396" fmla="*/ 1319484 w 1381800"/>
                <a:gd name="connsiteY396" fmla="*/ 562685 h 1325277"/>
                <a:gd name="connsiteX397" fmla="*/ 1326639 w 1381800"/>
                <a:gd name="connsiteY397" fmla="*/ 573536 h 1325277"/>
                <a:gd name="connsiteX398" fmla="*/ 1321206 w 1381800"/>
                <a:gd name="connsiteY398" fmla="*/ 579101 h 1325277"/>
                <a:gd name="connsiteX399" fmla="*/ 1322439 w 1381800"/>
                <a:gd name="connsiteY399" fmla="*/ 591609 h 1325277"/>
                <a:gd name="connsiteX400" fmla="*/ 1319285 w 1381800"/>
                <a:gd name="connsiteY400" fmla="*/ 600406 h 1325277"/>
                <a:gd name="connsiteX401" fmla="*/ 1313588 w 1381800"/>
                <a:gd name="connsiteY401" fmla="*/ 610357 h 1325277"/>
                <a:gd name="connsiteX402" fmla="*/ 1303412 w 1381800"/>
                <a:gd name="connsiteY402" fmla="*/ 622453 h 1325277"/>
                <a:gd name="connsiteX403" fmla="*/ 1289951 w 1381800"/>
                <a:gd name="connsiteY403" fmla="*/ 633053 h 1325277"/>
                <a:gd name="connsiteX404" fmla="*/ 1278954 w 1381800"/>
                <a:gd name="connsiteY404" fmla="*/ 665276 h 1325277"/>
                <a:gd name="connsiteX405" fmla="*/ 1276966 w 1381800"/>
                <a:gd name="connsiteY405" fmla="*/ 678327 h 1325277"/>
                <a:gd name="connsiteX406" fmla="*/ 1273733 w 1381800"/>
                <a:gd name="connsiteY406" fmla="*/ 686648 h 1325277"/>
                <a:gd name="connsiteX407" fmla="*/ 1256972 w 1381800"/>
                <a:gd name="connsiteY407" fmla="*/ 702547 h 1325277"/>
                <a:gd name="connsiteX408" fmla="*/ 1249288 w 1381800"/>
                <a:gd name="connsiteY408" fmla="*/ 705714 h 1325277"/>
                <a:gd name="connsiteX409" fmla="*/ 1245021 w 1381800"/>
                <a:gd name="connsiteY409" fmla="*/ 725496 h 1325277"/>
                <a:gd name="connsiteX410" fmla="*/ 1234422 w 1381800"/>
                <a:gd name="connsiteY410" fmla="*/ 733538 h 1325277"/>
                <a:gd name="connsiteX411" fmla="*/ 1231480 w 1381800"/>
                <a:gd name="connsiteY411" fmla="*/ 741488 h 1325277"/>
                <a:gd name="connsiteX412" fmla="*/ 1220881 w 1381800"/>
                <a:gd name="connsiteY412" fmla="*/ 756394 h 1325277"/>
                <a:gd name="connsiteX413" fmla="*/ 1212838 w 1381800"/>
                <a:gd name="connsiteY413" fmla="*/ 762714 h 1325277"/>
                <a:gd name="connsiteX414" fmla="*/ 1196700 w 1381800"/>
                <a:gd name="connsiteY414" fmla="*/ 761137 h 1325277"/>
                <a:gd name="connsiteX415" fmla="*/ 1095579 w 1381800"/>
                <a:gd name="connsiteY415" fmla="*/ 842304 h 1325277"/>
                <a:gd name="connsiteX416" fmla="*/ 1098944 w 1381800"/>
                <a:gd name="connsiteY416" fmla="*/ 842847 h 1325277"/>
                <a:gd name="connsiteX417" fmla="*/ 1098944 w 1381800"/>
                <a:gd name="connsiteY417" fmla="*/ 842847 h 1325277"/>
                <a:gd name="connsiteX418" fmla="*/ 1114672 w 1381800"/>
                <a:gd name="connsiteY418" fmla="*/ 848412 h 1325277"/>
                <a:gd name="connsiteX419" fmla="*/ 1127524 w 1381800"/>
                <a:gd name="connsiteY419" fmla="*/ 846769 h 1325277"/>
                <a:gd name="connsiteX420" fmla="*/ 1136388 w 1381800"/>
                <a:gd name="connsiteY420" fmla="*/ 847591 h 1325277"/>
                <a:gd name="connsiteX421" fmla="*/ 1143397 w 1381800"/>
                <a:gd name="connsiteY421" fmla="*/ 858985 h 1325277"/>
                <a:gd name="connsiteX422" fmla="*/ 1146047 w 1381800"/>
                <a:gd name="connsiteY422" fmla="*/ 861119 h 1325277"/>
                <a:gd name="connsiteX423" fmla="*/ 1152022 w 1381800"/>
                <a:gd name="connsiteY423" fmla="*/ 862086 h 1325277"/>
                <a:gd name="connsiteX424" fmla="*/ 1160674 w 1381800"/>
                <a:gd name="connsiteY424" fmla="*/ 870115 h 1325277"/>
                <a:gd name="connsiteX425" fmla="*/ 1160396 w 1381800"/>
                <a:gd name="connsiteY425" fmla="*/ 874448 h 1325277"/>
                <a:gd name="connsiteX426" fmla="*/ 1157865 w 1381800"/>
                <a:gd name="connsiteY426" fmla="*/ 879045 h 1325277"/>
                <a:gd name="connsiteX427" fmla="*/ 1152910 w 1381800"/>
                <a:gd name="connsiteY427" fmla="*/ 881589 h 1325277"/>
                <a:gd name="connsiteX428" fmla="*/ 1146285 w 1381800"/>
                <a:gd name="connsiteY428" fmla="*/ 882079 h 1325277"/>
                <a:gd name="connsiteX429" fmla="*/ 1144298 w 1381800"/>
                <a:gd name="connsiteY429" fmla="*/ 884001 h 1325277"/>
                <a:gd name="connsiteX430" fmla="*/ 1144920 w 1381800"/>
                <a:gd name="connsiteY430" fmla="*/ 893686 h 1325277"/>
                <a:gd name="connsiteX431" fmla="*/ 1151850 w 1381800"/>
                <a:gd name="connsiteY431" fmla="*/ 902961 h 1325277"/>
                <a:gd name="connsiteX432" fmla="*/ 1145530 w 1381800"/>
                <a:gd name="connsiteY432" fmla="*/ 921842 h 1325277"/>
                <a:gd name="connsiteX433" fmla="*/ 1141131 w 1381800"/>
                <a:gd name="connsiteY433" fmla="*/ 925141 h 1325277"/>
                <a:gd name="connsiteX434" fmla="*/ 1131115 w 1381800"/>
                <a:gd name="connsiteY434" fmla="*/ 928307 h 1325277"/>
                <a:gd name="connsiteX435" fmla="*/ 1129392 w 1381800"/>
                <a:gd name="connsiteY435" fmla="*/ 931461 h 1325277"/>
                <a:gd name="connsiteX436" fmla="*/ 1131379 w 1381800"/>
                <a:gd name="connsiteY436" fmla="*/ 939702 h 1325277"/>
                <a:gd name="connsiteX437" fmla="*/ 1130054 w 1381800"/>
                <a:gd name="connsiteY437" fmla="*/ 948977 h 1325277"/>
                <a:gd name="connsiteX438" fmla="*/ 1121124 w 1381800"/>
                <a:gd name="connsiteY438" fmla="*/ 950010 h 1325277"/>
                <a:gd name="connsiteX439" fmla="*/ 1110750 w 1381800"/>
                <a:gd name="connsiteY439" fmla="*/ 959285 h 1325277"/>
                <a:gd name="connsiteX440" fmla="*/ 1104907 w 1381800"/>
                <a:gd name="connsiteY440" fmla="*/ 968003 h 1325277"/>
                <a:gd name="connsiteX441" fmla="*/ 1105940 w 1381800"/>
                <a:gd name="connsiteY441" fmla="*/ 978377 h 1325277"/>
                <a:gd name="connsiteX442" fmla="*/ 1104284 w 1381800"/>
                <a:gd name="connsiteY442" fmla="*/ 981809 h 1325277"/>
                <a:gd name="connsiteX443" fmla="*/ 1087060 w 1381800"/>
                <a:gd name="connsiteY443" fmla="*/ 990050 h 1325277"/>
                <a:gd name="connsiteX444" fmla="*/ 1063634 w 1381800"/>
                <a:gd name="connsiteY444" fmla="*/ 997894 h 1325277"/>
                <a:gd name="connsiteX445" fmla="*/ 1046675 w 1381800"/>
                <a:gd name="connsiteY445" fmla="*/ 1010110 h 1325277"/>
                <a:gd name="connsiteX446" fmla="*/ 1045350 w 1381800"/>
                <a:gd name="connsiteY446" fmla="*/ 1012522 h 1325277"/>
                <a:gd name="connsiteX447" fmla="*/ 1048304 w 1381800"/>
                <a:gd name="connsiteY447" fmla="*/ 1027560 h 1325277"/>
                <a:gd name="connsiteX448" fmla="*/ 1048715 w 1381800"/>
                <a:gd name="connsiteY448" fmla="*/ 1045911 h 1325277"/>
                <a:gd name="connsiteX449" fmla="*/ 1039917 w 1381800"/>
                <a:gd name="connsiteY449" fmla="*/ 1060340 h 1325277"/>
                <a:gd name="connsiteX450" fmla="*/ 1030232 w 1381800"/>
                <a:gd name="connsiteY450" fmla="*/ 1071880 h 1325277"/>
                <a:gd name="connsiteX451" fmla="*/ 1029212 w 1381800"/>
                <a:gd name="connsiteY451" fmla="*/ 1075789 h 1325277"/>
                <a:gd name="connsiteX452" fmla="*/ 1030378 w 1381800"/>
                <a:gd name="connsiteY452" fmla="*/ 1081830 h 1325277"/>
                <a:gd name="connsiteX453" fmla="*/ 1034432 w 1381800"/>
                <a:gd name="connsiteY453" fmla="*/ 1088455 h 1325277"/>
                <a:gd name="connsiteX454" fmla="*/ 1045906 w 1381800"/>
                <a:gd name="connsiteY454" fmla="*/ 1100380 h 1325277"/>
                <a:gd name="connsiteX455" fmla="*/ 1051047 w 1381800"/>
                <a:gd name="connsiteY455" fmla="*/ 1102579 h 1325277"/>
                <a:gd name="connsiteX456" fmla="*/ 1052081 w 1381800"/>
                <a:gd name="connsiteY456" fmla="*/ 1104646 h 1325277"/>
                <a:gd name="connsiteX457" fmla="*/ 1047615 w 1381800"/>
                <a:gd name="connsiteY457" fmla="*/ 1132205 h 1325277"/>
                <a:gd name="connsiteX458" fmla="*/ 1035519 w 1381800"/>
                <a:gd name="connsiteY458" fmla="*/ 1167595 h 1325277"/>
                <a:gd name="connsiteX459" fmla="*/ 1028112 w 1381800"/>
                <a:gd name="connsiteY459" fmla="*/ 1173160 h 1325277"/>
                <a:gd name="connsiteX460" fmla="*/ 1016426 w 1381800"/>
                <a:gd name="connsiteY460" fmla="*/ 1195406 h 1325277"/>
                <a:gd name="connsiteX461" fmla="*/ 1015194 w 1381800"/>
                <a:gd name="connsiteY461" fmla="*/ 1202216 h 1325277"/>
                <a:gd name="connsiteX462" fmla="*/ 1008728 w 1381800"/>
                <a:gd name="connsiteY462" fmla="*/ 1212816 h 1325277"/>
                <a:gd name="connsiteX463" fmla="*/ 1003653 w 1381800"/>
                <a:gd name="connsiteY463" fmla="*/ 1218659 h 1325277"/>
                <a:gd name="connsiteX464" fmla="*/ 996432 w 1381800"/>
                <a:gd name="connsiteY464" fmla="*/ 1219759 h 1325277"/>
                <a:gd name="connsiteX465" fmla="*/ 987025 w 1381800"/>
                <a:gd name="connsiteY465" fmla="*/ 1226079 h 1325277"/>
                <a:gd name="connsiteX466" fmla="*/ 979950 w 1381800"/>
                <a:gd name="connsiteY466" fmla="*/ 1239262 h 1325277"/>
                <a:gd name="connsiteX467" fmla="*/ 971642 w 1381800"/>
                <a:gd name="connsiteY467" fmla="*/ 1250803 h 1325277"/>
                <a:gd name="connsiteX468" fmla="*/ 963534 w 1381800"/>
                <a:gd name="connsiteY468" fmla="*/ 1258289 h 1325277"/>
                <a:gd name="connsiteX469" fmla="*/ 955584 w 1381800"/>
                <a:gd name="connsiteY469" fmla="*/ 1269153 h 1325277"/>
                <a:gd name="connsiteX470" fmla="*/ 947819 w 1381800"/>
                <a:gd name="connsiteY470" fmla="*/ 1299786 h 1325277"/>
                <a:gd name="connsiteX471" fmla="*/ 1082250 w 1381800"/>
                <a:gd name="connsiteY471" fmla="*/ 429725 h 1325277"/>
                <a:gd name="connsiteX472" fmla="*/ 1051206 w 1381800"/>
                <a:gd name="connsiteY472" fmla="*/ 443186 h 1325277"/>
                <a:gd name="connsiteX473" fmla="*/ 1027913 w 1381800"/>
                <a:gd name="connsiteY473" fmla="*/ 446751 h 1325277"/>
                <a:gd name="connsiteX474" fmla="*/ 1014041 w 1381800"/>
                <a:gd name="connsiteY474" fmla="*/ 444631 h 1325277"/>
                <a:gd name="connsiteX475" fmla="*/ 1009576 w 1381800"/>
                <a:gd name="connsiteY475" fmla="*/ 452395 h 1325277"/>
                <a:gd name="connsiteX476" fmla="*/ 996936 w 1381800"/>
                <a:gd name="connsiteY476" fmla="*/ 460570 h 1325277"/>
                <a:gd name="connsiteX477" fmla="*/ 991980 w 1381800"/>
                <a:gd name="connsiteY477" fmla="*/ 456370 h 1325277"/>
                <a:gd name="connsiteX478" fmla="*/ 987794 w 1381800"/>
                <a:gd name="connsiteY478" fmla="*/ 445863 h 1325277"/>
                <a:gd name="connsiteX479" fmla="*/ 986217 w 1381800"/>
                <a:gd name="connsiteY479" fmla="*/ 447784 h 1325277"/>
                <a:gd name="connsiteX480" fmla="*/ 989105 w 1381800"/>
                <a:gd name="connsiteY480" fmla="*/ 456237 h 1325277"/>
                <a:gd name="connsiteX481" fmla="*/ 986760 w 1381800"/>
                <a:gd name="connsiteY481" fmla="*/ 461802 h 1325277"/>
                <a:gd name="connsiteX482" fmla="*/ 981884 w 1381800"/>
                <a:gd name="connsiteY482" fmla="*/ 464624 h 1325277"/>
                <a:gd name="connsiteX483" fmla="*/ 955981 w 1381800"/>
                <a:gd name="connsiteY483" fmla="*/ 453349 h 1325277"/>
                <a:gd name="connsiteX484" fmla="*/ 950496 w 1381800"/>
                <a:gd name="connsiteY484" fmla="*/ 458304 h 1325277"/>
                <a:gd name="connsiteX485" fmla="*/ 921744 w 1381800"/>
                <a:gd name="connsiteY485" fmla="*/ 466956 h 1325277"/>
                <a:gd name="connsiteX486" fmla="*/ 899763 w 1381800"/>
                <a:gd name="connsiteY486" fmla="*/ 462981 h 1325277"/>
                <a:gd name="connsiteX487" fmla="*/ 894198 w 1381800"/>
                <a:gd name="connsiteY487" fmla="*/ 458794 h 1325277"/>
                <a:gd name="connsiteX488" fmla="*/ 892555 w 1381800"/>
                <a:gd name="connsiteY488" fmla="*/ 446088 h 1325277"/>
                <a:gd name="connsiteX489" fmla="*/ 890965 w 1381800"/>
                <a:gd name="connsiteY489" fmla="*/ 443266 h 1325277"/>
                <a:gd name="connsiteX490" fmla="*/ 883347 w 1381800"/>
                <a:gd name="connsiteY490" fmla="*/ 436257 h 1325277"/>
                <a:gd name="connsiteX491" fmla="*/ 876060 w 1381800"/>
                <a:gd name="connsiteY491" fmla="*/ 425273 h 1325277"/>
                <a:gd name="connsiteX492" fmla="*/ 874615 w 1381800"/>
                <a:gd name="connsiteY492" fmla="*/ 413044 h 1325277"/>
                <a:gd name="connsiteX493" fmla="*/ 878193 w 1381800"/>
                <a:gd name="connsiteY493" fmla="*/ 394150 h 1325277"/>
                <a:gd name="connsiteX494" fmla="*/ 882459 w 1381800"/>
                <a:gd name="connsiteY494" fmla="*/ 391500 h 1325277"/>
                <a:gd name="connsiteX495" fmla="*/ 894543 w 1381800"/>
                <a:gd name="connsiteY495" fmla="*/ 393977 h 1325277"/>
                <a:gd name="connsiteX496" fmla="*/ 900929 w 1381800"/>
                <a:gd name="connsiteY496" fmla="*/ 388823 h 1325277"/>
                <a:gd name="connsiteX497" fmla="*/ 901486 w 1381800"/>
                <a:gd name="connsiteY497" fmla="*/ 384981 h 1325277"/>
                <a:gd name="connsiteX498" fmla="*/ 892555 w 1381800"/>
                <a:gd name="connsiteY498" fmla="*/ 387922 h 1325277"/>
                <a:gd name="connsiteX499" fmla="*/ 884168 w 1381800"/>
                <a:gd name="connsiteY499" fmla="*/ 387035 h 1325277"/>
                <a:gd name="connsiteX500" fmla="*/ 877716 w 1381800"/>
                <a:gd name="connsiteY500" fmla="*/ 382159 h 1325277"/>
                <a:gd name="connsiteX501" fmla="*/ 876470 w 1381800"/>
                <a:gd name="connsiteY501" fmla="*/ 374951 h 1325277"/>
                <a:gd name="connsiteX502" fmla="*/ 878816 w 1381800"/>
                <a:gd name="connsiteY502" fmla="*/ 340052 h 1325277"/>
                <a:gd name="connsiteX503" fmla="*/ 883824 w 1381800"/>
                <a:gd name="connsiteY503" fmla="*/ 334831 h 1325277"/>
                <a:gd name="connsiteX504" fmla="*/ 886235 w 1381800"/>
                <a:gd name="connsiteY504" fmla="*/ 339972 h 1325277"/>
                <a:gd name="connsiteX505" fmla="*/ 898319 w 1381800"/>
                <a:gd name="connsiteY505" fmla="*/ 344106 h 1325277"/>
                <a:gd name="connsiteX506" fmla="*/ 902095 w 1381800"/>
                <a:gd name="connsiteY506" fmla="*/ 343682 h 1325277"/>
                <a:gd name="connsiteX507" fmla="*/ 898942 w 1381800"/>
                <a:gd name="connsiteY507" fmla="*/ 340807 h 1325277"/>
                <a:gd name="connsiteX508" fmla="*/ 890210 w 1381800"/>
                <a:gd name="connsiteY508" fmla="*/ 339296 h 1325277"/>
                <a:gd name="connsiteX509" fmla="*/ 884036 w 1381800"/>
                <a:gd name="connsiteY509" fmla="*/ 324457 h 1325277"/>
                <a:gd name="connsiteX510" fmla="*/ 886500 w 1381800"/>
                <a:gd name="connsiteY510" fmla="*/ 312916 h 1325277"/>
                <a:gd name="connsiteX511" fmla="*/ 892595 w 1381800"/>
                <a:gd name="connsiteY511" fmla="*/ 299468 h 1325277"/>
                <a:gd name="connsiteX512" fmla="*/ 901724 w 1381800"/>
                <a:gd name="connsiteY512" fmla="*/ 290339 h 1325277"/>
                <a:gd name="connsiteX513" fmla="*/ 908349 w 1381800"/>
                <a:gd name="connsiteY513" fmla="*/ 286364 h 1325277"/>
                <a:gd name="connsiteX514" fmla="*/ 917558 w 1381800"/>
                <a:gd name="connsiteY514" fmla="*/ 282999 h 1325277"/>
                <a:gd name="connsiteX515" fmla="*/ 926620 w 1381800"/>
                <a:gd name="connsiteY515" fmla="*/ 282111 h 1325277"/>
                <a:gd name="connsiteX516" fmla="*/ 950390 w 1381800"/>
                <a:gd name="connsiteY516" fmla="*/ 285675 h 1325277"/>
                <a:gd name="connsiteX517" fmla="*/ 999930 w 1381800"/>
                <a:gd name="connsiteY517" fmla="*/ 297838 h 1325277"/>
                <a:gd name="connsiteX518" fmla="*/ 1025343 w 1381800"/>
                <a:gd name="connsiteY518" fmla="*/ 294672 h 1325277"/>
                <a:gd name="connsiteX519" fmla="*/ 1026098 w 1381800"/>
                <a:gd name="connsiteY519" fmla="*/ 292618 h 1325277"/>
                <a:gd name="connsiteX520" fmla="*/ 1033929 w 1381800"/>
                <a:gd name="connsiteY520" fmla="*/ 288352 h 1325277"/>
                <a:gd name="connsiteX521" fmla="*/ 1048768 w 1381800"/>
                <a:gd name="connsiteY521" fmla="*/ 285821 h 1325277"/>
                <a:gd name="connsiteX522" fmla="*/ 1068643 w 1381800"/>
                <a:gd name="connsiteY522" fmla="*/ 287808 h 1325277"/>
                <a:gd name="connsiteX523" fmla="*/ 1087881 w 1381800"/>
                <a:gd name="connsiteY523" fmla="*/ 293439 h 1325277"/>
                <a:gd name="connsiteX524" fmla="*/ 1132400 w 1381800"/>
                <a:gd name="connsiteY524" fmla="*/ 299283 h 1325277"/>
                <a:gd name="connsiteX525" fmla="*/ 1136719 w 1381800"/>
                <a:gd name="connsiteY525" fmla="*/ 302515 h 1325277"/>
                <a:gd name="connsiteX526" fmla="*/ 1136388 w 1381800"/>
                <a:gd name="connsiteY526" fmla="*/ 310995 h 1325277"/>
                <a:gd name="connsiteX527" fmla="*/ 1131578 w 1381800"/>
                <a:gd name="connsiteY527" fmla="*/ 316083 h 1325277"/>
                <a:gd name="connsiteX528" fmla="*/ 1126901 w 1381800"/>
                <a:gd name="connsiteY528" fmla="*/ 326391 h 1325277"/>
                <a:gd name="connsiteX529" fmla="*/ 1124423 w 1381800"/>
                <a:gd name="connsiteY529" fmla="*/ 344596 h 1325277"/>
                <a:gd name="connsiteX530" fmla="*/ 1118527 w 1381800"/>
                <a:gd name="connsiteY530" fmla="*/ 367266 h 1325277"/>
                <a:gd name="connsiteX531" fmla="*/ 1109663 w 1381800"/>
                <a:gd name="connsiteY531" fmla="*/ 371930 h 1325277"/>
                <a:gd name="connsiteX532" fmla="*/ 1107252 w 1381800"/>
                <a:gd name="connsiteY532" fmla="*/ 376673 h 1325277"/>
                <a:gd name="connsiteX533" fmla="*/ 1108829 w 1381800"/>
                <a:gd name="connsiteY533" fmla="*/ 384848 h 1325277"/>
                <a:gd name="connsiteX534" fmla="*/ 1095234 w 1381800"/>
                <a:gd name="connsiteY534" fmla="*/ 402576 h 1325277"/>
                <a:gd name="connsiteX535" fmla="*/ 1085682 w 1381800"/>
                <a:gd name="connsiteY535" fmla="*/ 426611 h 1325277"/>
                <a:gd name="connsiteX536" fmla="*/ 757940 w 1381800"/>
                <a:gd name="connsiteY536" fmla="*/ 428546 h 1325277"/>
                <a:gd name="connsiteX537" fmla="*/ 752785 w 1381800"/>
                <a:gd name="connsiteY537" fmla="*/ 425048 h 1325277"/>
                <a:gd name="connsiteX538" fmla="*/ 760338 w 1381800"/>
                <a:gd name="connsiteY538" fmla="*/ 409585 h 1325277"/>
                <a:gd name="connsiteX539" fmla="*/ 759715 w 1381800"/>
                <a:gd name="connsiteY539" fmla="*/ 397290 h 1325277"/>
                <a:gd name="connsiteX540" fmla="*/ 761437 w 1381800"/>
                <a:gd name="connsiteY540" fmla="*/ 395859 h 1325277"/>
                <a:gd name="connsiteX541" fmla="*/ 777443 w 1381800"/>
                <a:gd name="connsiteY541" fmla="*/ 392560 h 1325277"/>
                <a:gd name="connsiteX542" fmla="*/ 783630 w 1381800"/>
                <a:gd name="connsiteY542" fmla="*/ 386650 h 1325277"/>
                <a:gd name="connsiteX543" fmla="*/ 784664 w 1381800"/>
                <a:gd name="connsiteY543" fmla="*/ 383219 h 1325277"/>
                <a:gd name="connsiteX544" fmla="*/ 783339 w 1381800"/>
                <a:gd name="connsiteY544" fmla="*/ 367134 h 1325277"/>
                <a:gd name="connsiteX545" fmla="*/ 789248 w 1381800"/>
                <a:gd name="connsiteY545" fmla="*/ 349419 h 1325277"/>
                <a:gd name="connsiteX546" fmla="*/ 797900 w 1381800"/>
                <a:gd name="connsiteY546" fmla="*/ 339177 h 1325277"/>
                <a:gd name="connsiteX547" fmla="*/ 813627 w 1381800"/>
                <a:gd name="connsiteY547" fmla="*/ 329081 h 1325277"/>
                <a:gd name="connsiteX548" fmla="*/ 833343 w 1381800"/>
                <a:gd name="connsiteY548" fmla="*/ 327756 h 1325277"/>
                <a:gd name="connsiteX549" fmla="*/ 838298 w 1381800"/>
                <a:gd name="connsiteY549" fmla="*/ 343973 h 1325277"/>
                <a:gd name="connsiteX550" fmla="*/ 830733 w 1381800"/>
                <a:gd name="connsiteY550" fmla="*/ 359012 h 1325277"/>
                <a:gd name="connsiteX551" fmla="*/ 824903 w 1381800"/>
                <a:gd name="connsiteY551" fmla="*/ 379893 h 1325277"/>
                <a:gd name="connsiteX552" fmla="*/ 817337 w 1381800"/>
                <a:gd name="connsiteY552" fmla="*/ 384504 h 1325277"/>
                <a:gd name="connsiteX553" fmla="*/ 808089 w 1381800"/>
                <a:gd name="connsiteY553" fmla="*/ 398443 h 1325277"/>
                <a:gd name="connsiteX554" fmla="*/ 802789 w 1381800"/>
                <a:gd name="connsiteY554" fmla="*/ 403398 h 1325277"/>
                <a:gd name="connsiteX555" fmla="*/ 768857 w 1381800"/>
                <a:gd name="connsiteY555" fmla="*/ 426134 h 1325277"/>
                <a:gd name="connsiteX556" fmla="*/ 953543 w 1381800"/>
                <a:gd name="connsiteY556" fmla="*/ 271246 h 1325277"/>
                <a:gd name="connsiteX557" fmla="*/ 946468 w 1381800"/>
                <a:gd name="connsiteY557" fmla="*/ 269537 h 1325277"/>
                <a:gd name="connsiteX558" fmla="*/ 929641 w 1381800"/>
                <a:gd name="connsiteY558" fmla="*/ 270080 h 1325277"/>
                <a:gd name="connsiteX559" fmla="*/ 924209 w 1381800"/>
                <a:gd name="connsiteY559" fmla="*/ 268981 h 1325277"/>
                <a:gd name="connsiteX560" fmla="*/ 922221 w 1381800"/>
                <a:gd name="connsiteY560" fmla="*/ 267192 h 1325277"/>
                <a:gd name="connsiteX561" fmla="*/ 919571 w 1381800"/>
                <a:gd name="connsiteY561" fmla="*/ 259706 h 1325277"/>
                <a:gd name="connsiteX562" fmla="*/ 919571 w 1381800"/>
                <a:gd name="connsiteY562" fmla="*/ 251186 h 1325277"/>
                <a:gd name="connsiteX563" fmla="*/ 929946 w 1381800"/>
                <a:gd name="connsiteY563" fmla="*/ 248311 h 1325277"/>
                <a:gd name="connsiteX564" fmla="*/ 942930 w 1381800"/>
                <a:gd name="connsiteY564" fmla="*/ 248576 h 1325277"/>
                <a:gd name="connsiteX565" fmla="*/ 957969 w 1381800"/>
                <a:gd name="connsiteY565" fmla="*/ 239712 h 1325277"/>
                <a:gd name="connsiteX566" fmla="*/ 991013 w 1381800"/>
                <a:gd name="connsiteY566" fmla="*/ 235592 h 1325277"/>
                <a:gd name="connsiteX567" fmla="*/ 996313 w 1381800"/>
                <a:gd name="connsiteY567" fmla="*/ 237380 h 1325277"/>
                <a:gd name="connsiteX568" fmla="*/ 1000990 w 1381800"/>
                <a:gd name="connsiteY568" fmla="*/ 242057 h 1325277"/>
                <a:gd name="connsiteX569" fmla="*/ 999745 w 1381800"/>
                <a:gd name="connsiteY569" fmla="*/ 249067 h 1325277"/>
                <a:gd name="connsiteX570" fmla="*/ 982163 w 1381800"/>
                <a:gd name="connsiteY570" fmla="*/ 258606 h 1325277"/>
                <a:gd name="connsiteX571" fmla="*/ 969933 w 1381800"/>
                <a:gd name="connsiteY571" fmla="*/ 275645 h 1325277"/>
                <a:gd name="connsiteX572" fmla="*/ 962381 w 1381800"/>
                <a:gd name="connsiteY572" fmla="*/ 279077 h 1325277"/>
                <a:gd name="connsiteX573" fmla="*/ 986442 w 1381800"/>
                <a:gd name="connsiteY573" fmla="*/ 271246 h 1325277"/>
                <a:gd name="connsiteX574" fmla="*/ 999228 w 1381800"/>
                <a:gd name="connsiteY574" fmla="*/ 263005 h 1325277"/>
                <a:gd name="connsiteX575" fmla="*/ 1012822 w 1381800"/>
                <a:gd name="connsiteY575" fmla="*/ 263217 h 1325277"/>
                <a:gd name="connsiteX576" fmla="*/ 1024164 w 1381800"/>
                <a:gd name="connsiteY576" fmla="*/ 267470 h 1325277"/>
                <a:gd name="connsiteX577" fmla="*/ 1027807 w 1381800"/>
                <a:gd name="connsiteY577" fmla="*/ 274267 h 1325277"/>
                <a:gd name="connsiteX578" fmla="*/ 1028152 w 1381800"/>
                <a:gd name="connsiteY578" fmla="*/ 278534 h 1325277"/>
                <a:gd name="connsiteX579" fmla="*/ 1022097 w 1381800"/>
                <a:gd name="connsiteY579" fmla="*/ 283834 h 1325277"/>
                <a:gd name="connsiteX580" fmla="*/ 1002567 w 1381800"/>
                <a:gd name="connsiteY580" fmla="*/ 285728 h 1325277"/>
                <a:gd name="connsiteX581" fmla="*/ 994524 w 1381800"/>
                <a:gd name="connsiteY581" fmla="*/ 287928 h 1325277"/>
                <a:gd name="connsiteX582" fmla="*/ 978996 w 1381800"/>
                <a:gd name="connsiteY582" fmla="*/ 281846 h 1325277"/>
                <a:gd name="connsiteX583" fmla="*/ 977671 w 1381800"/>
                <a:gd name="connsiteY583" fmla="*/ 278202 h 1325277"/>
                <a:gd name="connsiteX584" fmla="*/ 869846 w 1381800"/>
                <a:gd name="connsiteY584" fmla="*/ 301403 h 1325277"/>
                <a:gd name="connsiteX585" fmla="*/ 866401 w 1381800"/>
                <a:gd name="connsiteY585" fmla="*/ 299627 h 1325277"/>
                <a:gd name="connsiteX586" fmla="*/ 862214 w 1381800"/>
                <a:gd name="connsiteY586" fmla="*/ 299892 h 1325277"/>
                <a:gd name="connsiteX587" fmla="*/ 851614 w 1381800"/>
                <a:gd name="connsiteY587" fmla="*/ 295162 h 1325277"/>
                <a:gd name="connsiteX588" fmla="*/ 853058 w 1381800"/>
                <a:gd name="connsiteY588" fmla="*/ 287212 h 1325277"/>
                <a:gd name="connsiteX589" fmla="*/ 857444 w 1381800"/>
                <a:gd name="connsiteY589" fmla="*/ 280892 h 1325277"/>
                <a:gd name="connsiteX590" fmla="*/ 870694 w 1381800"/>
                <a:gd name="connsiteY590" fmla="*/ 278149 h 1325277"/>
                <a:gd name="connsiteX591" fmla="*/ 886911 w 1381800"/>
                <a:gd name="connsiteY591" fmla="*/ 271962 h 1325277"/>
                <a:gd name="connsiteX592" fmla="*/ 895974 w 1381800"/>
                <a:gd name="connsiteY592" fmla="*/ 272518 h 1325277"/>
                <a:gd name="connsiteX593" fmla="*/ 901472 w 1381800"/>
                <a:gd name="connsiteY593" fmla="*/ 277182 h 1325277"/>
                <a:gd name="connsiteX594" fmla="*/ 902082 w 1381800"/>
                <a:gd name="connsiteY594" fmla="*/ 278083 h 1325277"/>
                <a:gd name="connsiteX595" fmla="*/ 888832 w 1381800"/>
                <a:gd name="connsiteY595" fmla="*/ 289133 h 1325277"/>
                <a:gd name="connsiteX596" fmla="*/ 881479 w 1381800"/>
                <a:gd name="connsiteY596" fmla="*/ 291479 h 1325277"/>
                <a:gd name="connsiteX597" fmla="*/ 934557 w 1381800"/>
                <a:gd name="connsiteY597" fmla="*/ 234837 h 1325277"/>
                <a:gd name="connsiteX598" fmla="*/ 928925 w 1381800"/>
                <a:gd name="connsiteY598" fmla="*/ 232783 h 1325277"/>
                <a:gd name="connsiteX599" fmla="*/ 927746 w 1381800"/>
                <a:gd name="connsiteY599" fmla="*/ 221375 h 1325277"/>
                <a:gd name="connsiteX600" fmla="*/ 928780 w 1381800"/>
                <a:gd name="connsiteY600" fmla="*/ 217254 h 1325277"/>
                <a:gd name="connsiteX601" fmla="*/ 936822 w 1381800"/>
                <a:gd name="connsiteY601" fmla="*/ 208258 h 1325277"/>
                <a:gd name="connsiteX602" fmla="*/ 953649 w 1381800"/>
                <a:gd name="connsiteY602" fmla="*/ 201938 h 1325277"/>
                <a:gd name="connsiteX603" fmla="*/ 955372 w 1381800"/>
                <a:gd name="connsiteY603" fmla="*/ 202759 h 1325277"/>
                <a:gd name="connsiteX604" fmla="*/ 959015 w 1381800"/>
                <a:gd name="connsiteY604" fmla="*/ 207436 h 1325277"/>
                <a:gd name="connsiteX605" fmla="*/ 959280 w 1381800"/>
                <a:gd name="connsiteY605" fmla="*/ 213544 h 1325277"/>
                <a:gd name="connsiteX606" fmla="*/ 945885 w 1381800"/>
                <a:gd name="connsiteY606" fmla="*/ 227218 h 1325277"/>
                <a:gd name="connsiteX607" fmla="*/ 839597 w 1381800"/>
                <a:gd name="connsiteY607" fmla="*/ 373732 h 1325277"/>
                <a:gd name="connsiteX608" fmla="*/ 838643 w 1381800"/>
                <a:gd name="connsiteY608" fmla="*/ 370910 h 1325277"/>
                <a:gd name="connsiteX609" fmla="*/ 839968 w 1381800"/>
                <a:gd name="connsiteY609" fmla="*/ 364524 h 1325277"/>
                <a:gd name="connsiteX610" fmla="*/ 847109 w 1381800"/>
                <a:gd name="connsiteY610" fmla="*/ 345219 h 1325277"/>
                <a:gd name="connsiteX611" fmla="*/ 864904 w 1381800"/>
                <a:gd name="connsiteY611" fmla="*/ 333612 h 1325277"/>
                <a:gd name="connsiteX612" fmla="*/ 869846 w 1381800"/>
                <a:gd name="connsiteY612" fmla="*/ 331691 h 1325277"/>
                <a:gd name="connsiteX613" fmla="*/ 874589 w 1381800"/>
                <a:gd name="connsiteY613" fmla="*/ 332645 h 1325277"/>
                <a:gd name="connsiteX614" fmla="*/ 873489 w 1381800"/>
                <a:gd name="connsiteY614" fmla="*/ 344954 h 1325277"/>
                <a:gd name="connsiteX615" fmla="*/ 862770 w 1381800"/>
                <a:gd name="connsiteY615" fmla="*/ 347975 h 1325277"/>
                <a:gd name="connsiteX616" fmla="*/ 851521 w 1381800"/>
                <a:gd name="connsiteY616" fmla="*/ 363013 h 1325277"/>
                <a:gd name="connsiteX617" fmla="*/ 914550 w 1381800"/>
                <a:gd name="connsiteY617" fmla="*/ 253028 h 1325277"/>
                <a:gd name="connsiteX618" fmla="*/ 906375 w 1381800"/>
                <a:gd name="connsiteY618" fmla="*/ 250908 h 1325277"/>
                <a:gd name="connsiteX619" fmla="*/ 904308 w 1381800"/>
                <a:gd name="connsiteY619" fmla="*/ 247609 h 1325277"/>
                <a:gd name="connsiteX620" fmla="*/ 910363 w 1381800"/>
                <a:gd name="connsiteY620" fmla="*/ 240984 h 1325277"/>
                <a:gd name="connsiteX621" fmla="*/ 915239 w 1381800"/>
                <a:gd name="connsiteY621" fmla="*/ 213849 h 1325277"/>
                <a:gd name="connsiteX622" fmla="*/ 921347 w 1381800"/>
                <a:gd name="connsiteY622" fmla="*/ 205396 h 1325277"/>
                <a:gd name="connsiteX623" fmla="*/ 923334 w 1381800"/>
                <a:gd name="connsiteY623" fmla="*/ 206297 h 1325277"/>
                <a:gd name="connsiteX624" fmla="*/ 923825 w 1381800"/>
                <a:gd name="connsiteY624" fmla="*/ 208496 h 1325277"/>
                <a:gd name="connsiteX625" fmla="*/ 923679 w 1381800"/>
                <a:gd name="connsiteY625" fmla="*/ 225522 h 1325277"/>
                <a:gd name="connsiteX626" fmla="*/ 927799 w 1381800"/>
                <a:gd name="connsiteY626" fmla="*/ 238374 h 1325277"/>
                <a:gd name="connsiteX627" fmla="*/ 925613 w 1381800"/>
                <a:gd name="connsiteY627" fmla="*/ 244416 h 1325277"/>
                <a:gd name="connsiteX628" fmla="*/ 918538 w 1381800"/>
                <a:gd name="connsiteY628" fmla="*/ 247172 h 1325277"/>
                <a:gd name="connsiteX629" fmla="*/ 812806 w 1381800"/>
                <a:gd name="connsiteY629" fmla="*/ 323039 h 1325277"/>
                <a:gd name="connsiteX630" fmla="*/ 810951 w 1381800"/>
                <a:gd name="connsiteY630" fmla="*/ 321714 h 1325277"/>
                <a:gd name="connsiteX631" fmla="*/ 811773 w 1381800"/>
                <a:gd name="connsiteY631" fmla="*/ 317527 h 1325277"/>
                <a:gd name="connsiteX632" fmla="*/ 815549 w 1381800"/>
                <a:gd name="connsiteY632" fmla="*/ 315050 h 1325277"/>
                <a:gd name="connsiteX633" fmla="*/ 823724 w 1381800"/>
                <a:gd name="connsiteY633" fmla="*/ 303310 h 1325277"/>
                <a:gd name="connsiteX634" fmla="*/ 828957 w 1381800"/>
                <a:gd name="connsiteY634" fmla="*/ 292711 h 1325277"/>
                <a:gd name="connsiteX635" fmla="*/ 833966 w 1381800"/>
                <a:gd name="connsiteY635" fmla="*/ 288179 h 1325277"/>
                <a:gd name="connsiteX636" fmla="*/ 843929 w 1381800"/>
                <a:gd name="connsiteY636" fmla="*/ 284469 h 1325277"/>
                <a:gd name="connsiteX637" fmla="*/ 842604 w 1381800"/>
                <a:gd name="connsiteY637" fmla="*/ 294698 h 1325277"/>
                <a:gd name="connsiteX638" fmla="*/ 839862 w 1381800"/>
                <a:gd name="connsiteY638" fmla="*/ 301575 h 1325277"/>
                <a:gd name="connsiteX639" fmla="*/ 828043 w 1381800"/>
                <a:gd name="connsiteY639" fmla="*/ 312983 h 1325277"/>
                <a:gd name="connsiteX640" fmla="*/ 908084 w 1381800"/>
                <a:gd name="connsiteY640" fmla="*/ 274744 h 1325277"/>
                <a:gd name="connsiteX641" fmla="*/ 903963 w 1381800"/>
                <a:gd name="connsiteY641" fmla="*/ 273711 h 1325277"/>
                <a:gd name="connsiteX642" fmla="*/ 898200 w 1381800"/>
                <a:gd name="connsiteY642" fmla="*/ 268835 h 1325277"/>
                <a:gd name="connsiteX643" fmla="*/ 891575 w 1381800"/>
                <a:gd name="connsiteY643" fmla="*/ 257573 h 1325277"/>
                <a:gd name="connsiteX644" fmla="*/ 891230 w 1381800"/>
                <a:gd name="connsiteY644" fmla="*/ 254923 h 1325277"/>
                <a:gd name="connsiteX645" fmla="*/ 892807 w 1381800"/>
                <a:gd name="connsiteY645" fmla="*/ 252935 h 1325277"/>
                <a:gd name="connsiteX646" fmla="*/ 898372 w 1381800"/>
                <a:gd name="connsiteY646" fmla="*/ 248961 h 1325277"/>
                <a:gd name="connsiteX647" fmla="*/ 911092 w 1381800"/>
                <a:gd name="connsiteY647" fmla="*/ 254737 h 1325277"/>
                <a:gd name="connsiteX648" fmla="*/ 913079 w 1381800"/>
                <a:gd name="connsiteY648" fmla="*/ 257692 h 1325277"/>
                <a:gd name="connsiteX649" fmla="*/ 914722 w 1381800"/>
                <a:gd name="connsiteY649" fmla="*/ 272055 h 1325277"/>
                <a:gd name="connsiteX650" fmla="*/ 871131 w 1381800"/>
                <a:gd name="connsiteY650" fmla="*/ 484671 h 1325277"/>
                <a:gd name="connsiteX651" fmla="*/ 866666 w 1381800"/>
                <a:gd name="connsiteY651" fmla="*/ 483916 h 1325277"/>
                <a:gd name="connsiteX652" fmla="*/ 860624 w 1381800"/>
                <a:gd name="connsiteY652" fmla="*/ 480352 h 1325277"/>
                <a:gd name="connsiteX653" fmla="*/ 855881 w 1381800"/>
                <a:gd name="connsiteY653" fmla="*/ 483505 h 1325277"/>
                <a:gd name="connsiteX654" fmla="*/ 850726 w 1381800"/>
                <a:gd name="connsiteY654" fmla="*/ 481584 h 1325277"/>
                <a:gd name="connsiteX655" fmla="*/ 839186 w 1381800"/>
                <a:gd name="connsiteY655" fmla="*/ 469659 h 1325277"/>
                <a:gd name="connsiteX656" fmla="*/ 839186 w 1381800"/>
                <a:gd name="connsiteY656" fmla="*/ 465472 h 1325277"/>
                <a:gd name="connsiteX657" fmla="*/ 847984 w 1381800"/>
                <a:gd name="connsiteY657" fmla="*/ 465406 h 1325277"/>
                <a:gd name="connsiteX658" fmla="*/ 868998 w 1381800"/>
                <a:gd name="connsiteY658" fmla="*/ 474469 h 1325277"/>
                <a:gd name="connsiteX659" fmla="*/ 725783 w 1381800"/>
                <a:gd name="connsiteY659" fmla="*/ 446618 h 1325277"/>
                <a:gd name="connsiteX660" fmla="*/ 726061 w 1381800"/>
                <a:gd name="connsiteY660" fmla="*/ 439543 h 1325277"/>
                <a:gd name="connsiteX661" fmla="*/ 724736 w 1381800"/>
                <a:gd name="connsiteY661" fmla="*/ 437489 h 1325277"/>
                <a:gd name="connsiteX662" fmla="*/ 728856 w 1381800"/>
                <a:gd name="connsiteY662" fmla="*/ 430679 h 1325277"/>
                <a:gd name="connsiteX663" fmla="*/ 745074 w 1381800"/>
                <a:gd name="connsiteY663" fmla="*/ 424637 h 1325277"/>
                <a:gd name="connsiteX664" fmla="*/ 750374 w 1381800"/>
                <a:gd name="connsiteY664" fmla="*/ 427287 h 1325277"/>
                <a:gd name="connsiteX665" fmla="*/ 756349 w 1381800"/>
                <a:gd name="connsiteY665" fmla="*/ 433196 h 1325277"/>
                <a:gd name="connsiteX666" fmla="*/ 754362 w 1381800"/>
                <a:gd name="connsiteY666" fmla="*/ 435594 h 1325277"/>
                <a:gd name="connsiteX667" fmla="*/ 747287 w 1381800"/>
                <a:gd name="connsiteY667" fmla="*/ 438827 h 1325277"/>
                <a:gd name="connsiteX668" fmla="*/ 729837 w 1381800"/>
                <a:gd name="connsiteY668" fmla="*/ 441649 h 1325277"/>
                <a:gd name="connsiteX669" fmla="*/ 813098 w 1381800"/>
                <a:gd name="connsiteY669" fmla="*/ 400655 h 1325277"/>
                <a:gd name="connsiteX670" fmla="*/ 811865 w 1381800"/>
                <a:gd name="connsiteY670" fmla="*/ 400457 h 1325277"/>
                <a:gd name="connsiteX671" fmla="*/ 811932 w 1381800"/>
                <a:gd name="connsiteY671" fmla="*/ 398045 h 1325277"/>
                <a:gd name="connsiteX672" fmla="*/ 815641 w 1381800"/>
                <a:gd name="connsiteY672" fmla="*/ 391593 h 1325277"/>
                <a:gd name="connsiteX673" fmla="*/ 827937 w 1381800"/>
                <a:gd name="connsiteY673" fmla="*/ 380463 h 1325277"/>
                <a:gd name="connsiteX674" fmla="*/ 830825 w 1381800"/>
                <a:gd name="connsiteY674" fmla="*/ 371943 h 1325277"/>
                <a:gd name="connsiteX675" fmla="*/ 831157 w 1381800"/>
                <a:gd name="connsiteY675" fmla="*/ 363013 h 1325277"/>
                <a:gd name="connsiteX676" fmla="*/ 832813 w 1381800"/>
                <a:gd name="connsiteY676" fmla="*/ 360959 h 1325277"/>
                <a:gd name="connsiteX677" fmla="*/ 835012 w 1381800"/>
                <a:gd name="connsiteY677" fmla="*/ 363980 h 1325277"/>
                <a:gd name="connsiteX678" fmla="*/ 835012 w 1381800"/>
                <a:gd name="connsiteY678" fmla="*/ 374355 h 1325277"/>
                <a:gd name="connsiteX679" fmla="*/ 828825 w 1381800"/>
                <a:gd name="connsiteY679" fmla="*/ 393143 h 1325277"/>
                <a:gd name="connsiteX680" fmla="*/ 824572 w 1381800"/>
                <a:gd name="connsiteY680" fmla="*/ 397608 h 1325277"/>
                <a:gd name="connsiteX681" fmla="*/ 856371 w 1381800"/>
                <a:gd name="connsiteY681" fmla="*/ 332658 h 1325277"/>
                <a:gd name="connsiteX682" fmla="*/ 867712 w 1381800"/>
                <a:gd name="connsiteY682" fmla="*/ 312320 h 1325277"/>
                <a:gd name="connsiteX683" fmla="*/ 873754 w 1381800"/>
                <a:gd name="connsiteY683" fmla="*/ 310876 h 1325277"/>
                <a:gd name="connsiteX684" fmla="*/ 878630 w 1381800"/>
                <a:gd name="connsiteY684" fmla="*/ 312201 h 1325277"/>
                <a:gd name="connsiteX685" fmla="*/ 880485 w 1381800"/>
                <a:gd name="connsiteY685" fmla="*/ 318190 h 1325277"/>
                <a:gd name="connsiteX686" fmla="*/ 876510 w 1381800"/>
                <a:gd name="connsiteY686" fmla="*/ 323066 h 1325277"/>
                <a:gd name="connsiteX687" fmla="*/ 1072220 w 1381800"/>
                <a:gd name="connsiteY687" fmla="*/ 462968 h 1325277"/>
                <a:gd name="connsiteX688" fmla="*/ 1066443 w 1381800"/>
                <a:gd name="connsiteY688" fmla="*/ 460570 h 1325277"/>
                <a:gd name="connsiteX689" fmla="*/ 1064111 w 1381800"/>
                <a:gd name="connsiteY689" fmla="*/ 453283 h 1325277"/>
                <a:gd name="connsiteX690" fmla="*/ 1071253 w 1381800"/>
                <a:gd name="connsiteY690" fmla="*/ 441464 h 1325277"/>
                <a:gd name="connsiteX691" fmla="*/ 1078606 w 1381800"/>
                <a:gd name="connsiteY691" fmla="*/ 439198 h 1325277"/>
                <a:gd name="connsiteX692" fmla="*/ 1079931 w 1381800"/>
                <a:gd name="connsiteY692" fmla="*/ 439887 h 1325277"/>
                <a:gd name="connsiteX693" fmla="*/ 1079786 w 1381800"/>
                <a:gd name="connsiteY693" fmla="*/ 444975 h 1325277"/>
                <a:gd name="connsiteX694" fmla="*/ 1074711 w 1381800"/>
                <a:gd name="connsiteY694" fmla="*/ 460358 h 1325277"/>
                <a:gd name="connsiteX695" fmla="*/ 842220 w 1381800"/>
                <a:gd name="connsiteY695" fmla="*/ 329147 h 1325277"/>
                <a:gd name="connsiteX696" fmla="*/ 838510 w 1381800"/>
                <a:gd name="connsiteY696" fmla="*/ 327822 h 1325277"/>
                <a:gd name="connsiteX697" fmla="*/ 840710 w 1381800"/>
                <a:gd name="connsiteY697" fmla="*/ 313804 h 1325277"/>
                <a:gd name="connsiteX698" fmla="*/ 849852 w 1381800"/>
                <a:gd name="connsiteY698" fmla="*/ 301363 h 1325277"/>
                <a:gd name="connsiteX699" fmla="*/ 851429 w 1381800"/>
                <a:gd name="connsiteY699" fmla="*/ 301641 h 1325277"/>
                <a:gd name="connsiteX700" fmla="*/ 860293 w 1381800"/>
                <a:gd name="connsiteY700" fmla="*/ 307683 h 1325277"/>
                <a:gd name="connsiteX701" fmla="*/ 860226 w 1381800"/>
                <a:gd name="connsiteY701" fmla="*/ 309405 h 1325277"/>
                <a:gd name="connsiteX702" fmla="*/ 849627 w 1381800"/>
                <a:gd name="connsiteY702" fmla="*/ 313804 h 1325277"/>
                <a:gd name="connsiteX703" fmla="*/ 857537 w 1381800"/>
                <a:gd name="connsiteY703" fmla="*/ 363702 h 1325277"/>
                <a:gd name="connsiteX704" fmla="*/ 862492 w 1381800"/>
                <a:gd name="connsiteY704" fmla="*/ 363914 h 1325277"/>
                <a:gd name="connsiteX705" fmla="*/ 859736 w 1381800"/>
                <a:gd name="connsiteY705" fmla="*/ 367001 h 1325277"/>
                <a:gd name="connsiteX706" fmla="*/ 853284 w 1381800"/>
                <a:gd name="connsiteY706" fmla="*/ 369134 h 1325277"/>
                <a:gd name="connsiteX707" fmla="*/ 852528 w 1381800"/>
                <a:gd name="connsiteY707" fmla="*/ 376832 h 1325277"/>
                <a:gd name="connsiteX708" fmla="*/ 847096 w 1381800"/>
                <a:gd name="connsiteY708" fmla="*/ 381708 h 1325277"/>
                <a:gd name="connsiteX709" fmla="*/ 835489 w 1381800"/>
                <a:gd name="connsiteY709" fmla="*/ 387472 h 1325277"/>
                <a:gd name="connsiteX710" fmla="*/ 834390 w 1381800"/>
                <a:gd name="connsiteY710" fmla="*/ 386240 h 1325277"/>
                <a:gd name="connsiteX711" fmla="*/ 836245 w 1381800"/>
                <a:gd name="connsiteY711" fmla="*/ 380529 h 1325277"/>
                <a:gd name="connsiteX712" fmla="*/ 839477 w 1381800"/>
                <a:gd name="connsiteY712" fmla="*/ 376210 h 1325277"/>
                <a:gd name="connsiteX713" fmla="*/ 851402 w 1381800"/>
                <a:gd name="connsiteY713" fmla="*/ 364736 h 1325277"/>
                <a:gd name="connsiteX714" fmla="*/ 702516 w 1381800"/>
                <a:gd name="connsiteY714" fmla="*/ 433845 h 1325277"/>
                <a:gd name="connsiteX715" fmla="*/ 698727 w 1381800"/>
                <a:gd name="connsiteY715" fmla="*/ 432520 h 1325277"/>
                <a:gd name="connsiteX716" fmla="*/ 698250 w 1381800"/>
                <a:gd name="connsiteY716" fmla="*/ 430122 h 1325277"/>
                <a:gd name="connsiteX717" fmla="*/ 701205 w 1381800"/>
                <a:gd name="connsiteY717" fmla="*/ 427380 h 1325277"/>
                <a:gd name="connsiteX718" fmla="*/ 725663 w 1381800"/>
                <a:gd name="connsiteY718" fmla="*/ 416382 h 1325277"/>
                <a:gd name="connsiteX719" fmla="*/ 729373 w 1381800"/>
                <a:gd name="connsiteY719" fmla="*/ 421192 h 1325277"/>
                <a:gd name="connsiteX720" fmla="*/ 729307 w 1381800"/>
                <a:gd name="connsiteY720" fmla="*/ 422517 h 1325277"/>
                <a:gd name="connsiteX721" fmla="*/ 719688 w 1381800"/>
                <a:gd name="connsiteY721" fmla="*/ 427525 h 1325277"/>
                <a:gd name="connsiteX722" fmla="*/ 1138932 w 1381800"/>
                <a:gd name="connsiteY722" fmla="*/ 401092 h 1325277"/>
                <a:gd name="connsiteX723" fmla="*/ 1131857 w 1381800"/>
                <a:gd name="connsiteY723" fmla="*/ 399768 h 1325277"/>
                <a:gd name="connsiteX724" fmla="*/ 1126212 w 1381800"/>
                <a:gd name="connsiteY724" fmla="*/ 394335 h 1325277"/>
                <a:gd name="connsiteX725" fmla="*/ 1132188 w 1381800"/>
                <a:gd name="connsiteY725" fmla="*/ 385749 h 1325277"/>
                <a:gd name="connsiteX726" fmla="*/ 1141463 w 1381800"/>
                <a:gd name="connsiteY726" fmla="*/ 385749 h 1325277"/>
                <a:gd name="connsiteX727" fmla="*/ 1142787 w 1381800"/>
                <a:gd name="connsiteY727" fmla="*/ 393924 h 1325277"/>
                <a:gd name="connsiteX728" fmla="*/ 1142098 w 1381800"/>
                <a:gd name="connsiteY728" fmla="*/ 397979 h 1325277"/>
                <a:gd name="connsiteX729" fmla="*/ 883029 w 1381800"/>
                <a:gd name="connsiteY729" fmla="*/ 271246 h 1325277"/>
                <a:gd name="connsiteX730" fmla="*/ 866825 w 1381800"/>
                <a:gd name="connsiteY730" fmla="*/ 276056 h 1325277"/>
                <a:gd name="connsiteX731" fmla="*/ 862770 w 1381800"/>
                <a:gd name="connsiteY731" fmla="*/ 276056 h 1325277"/>
                <a:gd name="connsiteX732" fmla="*/ 861525 w 1381800"/>
                <a:gd name="connsiteY732" fmla="*/ 274625 h 1325277"/>
                <a:gd name="connsiteX733" fmla="*/ 868600 w 1381800"/>
                <a:gd name="connsiteY733" fmla="*/ 267470 h 1325277"/>
                <a:gd name="connsiteX734" fmla="*/ 875755 w 1381800"/>
                <a:gd name="connsiteY734" fmla="*/ 263972 h 1325277"/>
                <a:gd name="connsiteX735" fmla="*/ 882896 w 1381800"/>
                <a:gd name="connsiteY735" fmla="*/ 265138 h 1325277"/>
                <a:gd name="connsiteX736" fmla="*/ 885917 w 1381800"/>
                <a:gd name="connsiteY736" fmla="*/ 267470 h 1325277"/>
                <a:gd name="connsiteX737" fmla="*/ 886951 w 1381800"/>
                <a:gd name="connsiteY737" fmla="*/ 269060 h 1325277"/>
                <a:gd name="connsiteX738" fmla="*/ 885917 w 1381800"/>
                <a:gd name="connsiteY738" fmla="*/ 270491 h 1325277"/>
                <a:gd name="connsiteX739" fmla="*/ 846831 w 1381800"/>
                <a:gd name="connsiteY739" fmla="*/ 330260 h 1325277"/>
                <a:gd name="connsiteX740" fmla="*/ 846275 w 1381800"/>
                <a:gd name="connsiteY740" fmla="*/ 325040 h 1325277"/>
                <a:gd name="connsiteX741" fmla="*/ 847997 w 1381800"/>
                <a:gd name="connsiteY741" fmla="*/ 321608 h 1325277"/>
                <a:gd name="connsiteX742" fmla="*/ 865036 w 1381800"/>
                <a:gd name="connsiteY742" fmla="*/ 311578 h 1325277"/>
                <a:gd name="connsiteX743" fmla="*/ 858848 w 1381800"/>
                <a:gd name="connsiteY743" fmla="*/ 325318 h 1325277"/>
                <a:gd name="connsiteX744" fmla="*/ 853284 w 1381800"/>
                <a:gd name="connsiteY744" fmla="*/ 329637 h 1325277"/>
                <a:gd name="connsiteX745" fmla="*/ 861525 w 1381800"/>
                <a:gd name="connsiteY745" fmla="*/ 361344 h 1325277"/>
                <a:gd name="connsiteX746" fmla="*/ 858438 w 1381800"/>
                <a:gd name="connsiteY746" fmla="*/ 360522 h 1325277"/>
                <a:gd name="connsiteX747" fmla="*/ 857961 w 1381800"/>
                <a:gd name="connsiteY747" fmla="*/ 358932 h 1325277"/>
                <a:gd name="connsiteX748" fmla="*/ 863261 w 1381800"/>
                <a:gd name="connsiteY748" fmla="*/ 348637 h 1325277"/>
                <a:gd name="connsiteX749" fmla="*/ 871436 w 1381800"/>
                <a:gd name="connsiteY749" fmla="*/ 348770 h 1325277"/>
                <a:gd name="connsiteX750" fmla="*/ 870614 w 1381800"/>
                <a:gd name="connsiteY750" fmla="*/ 358045 h 1325277"/>
                <a:gd name="connsiteX751" fmla="*/ 1054161 w 1381800"/>
                <a:gd name="connsiteY751" fmla="*/ 470083 h 1325277"/>
                <a:gd name="connsiteX752" fmla="*/ 1052226 w 1381800"/>
                <a:gd name="connsiteY752" fmla="*/ 468506 h 1325277"/>
                <a:gd name="connsiteX753" fmla="*/ 1058414 w 1381800"/>
                <a:gd name="connsiteY753" fmla="*/ 457509 h 1325277"/>
                <a:gd name="connsiteX754" fmla="*/ 1063091 w 1381800"/>
                <a:gd name="connsiteY754" fmla="*/ 454767 h 1325277"/>
                <a:gd name="connsiteX755" fmla="*/ 1064668 w 1381800"/>
                <a:gd name="connsiteY755" fmla="*/ 459921 h 1325277"/>
                <a:gd name="connsiteX756" fmla="*/ 1068166 w 1381800"/>
                <a:gd name="connsiteY756" fmla="*/ 462465 h 1325277"/>
                <a:gd name="connsiteX757" fmla="*/ 1066377 w 1381800"/>
                <a:gd name="connsiteY757" fmla="*/ 466029 h 1325277"/>
                <a:gd name="connsiteX758" fmla="*/ 1063422 w 1381800"/>
                <a:gd name="connsiteY758" fmla="*/ 468374 h 1325277"/>
                <a:gd name="connsiteX759" fmla="*/ 1059103 w 1381800"/>
                <a:gd name="connsiteY759" fmla="*/ 467129 h 1325277"/>
                <a:gd name="connsiteX760" fmla="*/ 871011 w 1381800"/>
                <a:gd name="connsiteY760" fmla="*/ 309909 h 1325277"/>
                <a:gd name="connsiteX761" fmla="*/ 864890 w 1381800"/>
                <a:gd name="connsiteY761" fmla="*/ 309432 h 1325277"/>
                <a:gd name="connsiteX762" fmla="*/ 865036 w 1381800"/>
                <a:gd name="connsiteY762" fmla="*/ 308107 h 1325277"/>
                <a:gd name="connsiteX763" fmla="*/ 881240 w 1381800"/>
                <a:gd name="connsiteY763" fmla="*/ 295467 h 1325277"/>
                <a:gd name="connsiteX764" fmla="*/ 881518 w 1381800"/>
                <a:gd name="connsiteY764" fmla="*/ 302092 h 1325277"/>
                <a:gd name="connsiteX765" fmla="*/ 879942 w 1381800"/>
                <a:gd name="connsiteY765" fmla="*/ 306424 h 1325277"/>
                <a:gd name="connsiteX766" fmla="*/ 878219 w 1381800"/>
                <a:gd name="connsiteY766" fmla="*/ 308756 h 1325277"/>
                <a:gd name="connsiteX767" fmla="*/ 1334430 w 1381800"/>
                <a:gd name="connsiteY767" fmla="*/ 380132 h 1325277"/>
                <a:gd name="connsiteX768" fmla="*/ 1331780 w 1381800"/>
                <a:gd name="connsiteY768" fmla="*/ 376488 h 1325277"/>
                <a:gd name="connsiteX769" fmla="*/ 1333105 w 1381800"/>
                <a:gd name="connsiteY769" fmla="*/ 371268 h 1325277"/>
                <a:gd name="connsiteX770" fmla="*/ 1340114 w 1381800"/>
                <a:gd name="connsiteY770" fmla="*/ 365027 h 1325277"/>
                <a:gd name="connsiteX771" fmla="*/ 1341823 w 1381800"/>
                <a:gd name="connsiteY771" fmla="*/ 366047 h 1325277"/>
                <a:gd name="connsiteX772" fmla="*/ 1343413 w 1381800"/>
                <a:gd name="connsiteY772" fmla="*/ 378078 h 132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</a:cxnLst>
              <a:rect l="l" t="t" r="r" b="b"/>
              <a:pathLst>
                <a:path w="1381800" h="1325277">
                  <a:moveTo>
                    <a:pt x="936888" y="1324908"/>
                  </a:moveTo>
                  <a:lnTo>
                    <a:pt x="504302" y="1301058"/>
                  </a:lnTo>
                  <a:lnTo>
                    <a:pt x="270460" y="1284443"/>
                  </a:lnTo>
                  <a:lnTo>
                    <a:pt x="245114" y="1274201"/>
                  </a:lnTo>
                  <a:lnTo>
                    <a:pt x="235706" y="1277289"/>
                  </a:lnTo>
                  <a:lnTo>
                    <a:pt x="233295" y="1275169"/>
                  </a:lnTo>
                  <a:lnTo>
                    <a:pt x="231970" y="1267683"/>
                  </a:lnTo>
                  <a:lnTo>
                    <a:pt x="228181" y="1262727"/>
                  </a:lnTo>
                  <a:lnTo>
                    <a:pt x="216985" y="1259640"/>
                  </a:lnTo>
                  <a:lnTo>
                    <a:pt x="211354" y="1260806"/>
                  </a:lnTo>
                  <a:lnTo>
                    <a:pt x="204835" y="1258156"/>
                  </a:lnTo>
                  <a:lnTo>
                    <a:pt x="203245" y="1254724"/>
                  </a:lnTo>
                  <a:lnTo>
                    <a:pt x="203523" y="1247159"/>
                  </a:lnTo>
                  <a:lnTo>
                    <a:pt x="201946" y="1240706"/>
                  </a:lnTo>
                  <a:lnTo>
                    <a:pt x="178720" y="1229033"/>
                  </a:lnTo>
                  <a:lnTo>
                    <a:pt x="158117" y="1210073"/>
                  </a:lnTo>
                  <a:lnTo>
                    <a:pt x="147517" y="1202442"/>
                  </a:lnTo>
                  <a:lnTo>
                    <a:pt x="142575" y="1187324"/>
                  </a:lnTo>
                  <a:lnTo>
                    <a:pt x="139276" y="1170908"/>
                  </a:lnTo>
                  <a:lnTo>
                    <a:pt x="140866" y="1154147"/>
                  </a:lnTo>
                  <a:lnTo>
                    <a:pt x="135566" y="1142951"/>
                  </a:lnTo>
                  <a:lnTo>
                    <a:pt x="126437" y="1129701"/>
                  </a:lnTo>
                  <a:lnTo>
                    <a:pt x="117016" y="1102566"/>
                  </a:lnTo>
                  <a:lnTo>
                    <a:pt x="114367" y="1090483"/>
                  </a:lnTo>
                  <a:lnTo>
                    <a:pt x="97539" y="1062658"/>
                  </a:lnTo>
                  <a:lnTo>
                    <a:pt x="89431" y="1055238"/>
                  </a:lnTo>
                  <a:lnTo>
                    <a:pt x="89431" y="1055238"/>
                  </a:lnTo>
                  <a:lnTo>
                    <a:pt x="85456" y="1051396"/>
                  </a:lnTo>
                  <a:lnTo>
                    <a:pt x="84423" y="1037921"/>
                  </a:lnTo>
                  <a:lnTo>
                    <a:pt x="80024" y="1029269"/>
                  </a:lnTo>
                  <a:lnTo>
                    <a:pt x="69106" y="1018550"/>
                  </a:lnTo>
                  <a:lnTo>
                    <a:pt x="61752" y="1014575"/>
                  </a:lnTo>
                  <a:lnTo>
                    <a:pt x="59208" y="1010601"/>
                  </a:lnTo>
                  <a:lnTo>
                    <a:pt x="53511" y="994529"/>
                  </a:lnTo>
                  <a:lnTo>
                    <a:pt x="53710" y="986765"/>
                  </a:lnTo>
                  <a:lnTo>
                    <a:pt x="57685" y="980140"/>
                  </a:lnTo>
                  <a:lnTo>
                    <a:pt x="67648" y="972376"/>
                  </a:lnTo>
                  <a:lnTo>
                    <a:pt x="72948" y="963379"/>
                  </a:lnTo>
                  <a:lnTo>
                    <a:pt x="278317" y="522075"/>
                  </a:lnTo>
                  <a:lnTo>
                    <a:pt x="265876" y="510600"/>
                  </a:lnTo>
                  <a:lnTo>
                    <a:pt x="266777" y="505301"/>
                  </a:lnTo>
                  <a:lnTo>
                    <a:pt x="265452" y="502001"/>
                  </a:lnTo>
                  <a:lnTo>
                    <a:pt x="255899" y="504413"/>
                  </a:lnTo>
                  <a:lnTo>
                    <a:pt x="250069" y="508600"/>
                  </a:lnTo>
                  <a:lnTo>
                    <a:pt x="237217" y="503300"/>
                  </a:lnTo>
                  <a:lnTo>
                    <a:pt x="229665" y="488394"/>
                  </a:lnTo>
                  <a:lnTo>
                    <a:pt x="211115" y="478430"/>
                  </a:lnTo>
                  <a:lnTo>
                    <a:pt x="202397" y="469222"/>
                  </a:lnTo>
                  <a:lnTo>
                    <a:pt x="201840" y="465101"/>
                  </a:lnTo>
                  <a:lnTo>
                    <a:pt x="192778" y="459470"/>
                  </a:lnTo>
                  <a:lnTo>
                    <a:pt x="183370" y="458437"/>
                  </a:lnTo>
                  <a:lnTo>
                    <a:pt x="167908" y="453972"/>
                  </a:lnTo>
                  <a:lnTo>
                    <a:pt x="151558" y="444975"/>
                  </a:lnTo>
                  <a:lnTo>
                    <a:pt x="138640" y="440378"/>
                  </a:lnTo>
                  <a:lnTo>
                    <a:pt x="129365" y="432878"/>
                  </a:lnTo>
                  <a:lnTo>
                    <a:pt x="125046" y="426704"/>
                  </a:lnTo>
                  <a:lnTo>
                    <a:pt x="93777" y="409042"/>
                  </a:lnTo>
                  <a:lnTo>
                    <a:pt x="61845" y="383073"/>
                  </a:lnTo>
                  <a:lnTo>
                    <a:pt x="59791" y="380052"/>
                  </a:lnTo>
                  <a:lnTo>
                    <a:pt x="59513" y="373666"/>
                  </a:lnTo>
                  <a:lnTo>
                    <a:pt x="55737" y="361092"/>
                  </a:lnTo>
                  <a:lnTo>
                    <a:pt x="43097" y="352639"/>
                  </a:lnTo>
                  <a:lnTo>
                    <a:pt x="38287" y="353964"/>
                  </a:lnTo>
                  <a:lnTo>
                    <a:pt x="35810" y="352639"/>
                  </a:lnTo>
                  <a:lnTo>
                    <a:pt x="23236" y="339045"/>
                  </a:lnTo>
                  <a:lnTo>
                    <a:pt x="23580" y="324550"/>
                  </a:lnTo>
                  <a:lnTo>
                    <a:pt x="25992" y="319806"/>
                  </a:lnTo>
                  <a:lnTo>
                    <a:pt x="24746" y="316984"/>
                  </a:lnTo>
                  <a:lnTo>
                    <a:pt x="13140" y="311141"/>
                  </a:lnTo>
                  <a:lnTo>
                    <a:pt x="11497" y="306477"/>
                  </a:lnTo>
                  <a:lnTo>
                    <a:pt x="10251" y="290882"/>
                  </a:lnTo>
                  <a:lnTo>
                    <a:pt x="13206" y="280919"/>
                  </a:lnTo>
                  <a:lnTo>
                    <a:pt x="10463" y="247530"/>
                  </a:lnTo>
                  <a:lnTo>
                    <a:pt x="10463" y="247530"/>
                  </a:lnTo>
                  <a:lnTo>
                    <a:pt x="-455" y="130933"/>
                  </a:lnTo>
                  <a:lnTo>
                    <a:pt x="-455" y="130933"/>
                  </a:lnTo>
                  <a:lnTo>
                    <a:pt x="4686" y="133133"/>
                  </a:lnTo>
                  <a:lnTo>
                    <a:pt x="7641" y="137107"/>
                  </a:lnTo>
                  <a:lnTo>
                    <a:pt x="7509" y="140407"/>
                  </a:lnTo>
                  <a:lnTo>
                    <a:pt x="10596" y="143163"/>
                  </a:lnTo>
                  <a:lnTo>
                    <a:pt x="16916" y="145084"/>
                  </a:lnTo>
                  <a:lnTo>
                    <a:pt x="26336" y="140208"/>
                  </a:lnTo>
                  <a:lnTo>
                    <a:pt x="29556" y="134643"/>
                  </a:lnTo>
                  <a:lnTo>
                    <a:pt x="48105" y="136220"/>
                  </a:lnTo>
                  <a:lnTo>
                    <a:pt x="53670" y="129012"/>
                  </a:lnTo>
                  <a:lnTo>
                    <a:pt x="49960" y="116571"/>
                  </a:lnTo>
                  <a:lnTo>
                    <a:pt x="62269" y="114093"/>
                  </a:lnTo>
                  <a:lnTo>
                    <a:pt x="71955" y="102897"/>
                  </a:lnTo>
                  <a:lnTo>
                    <a:pt x="90080" y="109840"/>
                  </a:lnTo>
                  <a:lnTo>
                    <a:pt x="102998" y="110052"/>
                  </a:lnTo>
                  <a:lnTo>
                    <a:pt x="106708" y="99598"/>
                  </a:lnTo>
                  <a:lnTo>
                    <a:pt x="129590" y="88481"/>
                  </a:lnTo>
                  <a:lnTo>
                    <a:pt x="143118" y="91131"/>
                  </a:lnTo>
                  <a:lnTo>
                    <a:pt x="151068" y="90376"/>
                  </a:lnTo>
                  <a:lnTo>
                    <a:pt x="154433" y="88654"/>
                  </a:lnTo>
                  <a:lnTo>
                    <a:pt x="162688" y="78491"/>
                  </a:lnTo>
                  <a:lnTo>
                    <a:pt x="165431" y="68872"/>
                  </a:lnTo>
                  <a:lnTo>
                    <a:pt x="175460" y="61320"/>
                  </a:lnTo>
                  <a:lnTo>
                    <a:pt x="181370" y="60565"/>
                  </a:lnTo>
                  <a:lnTo>
                    <a:pt x="185835" y="63718"/>
                  </a:lnTo>
                  <a:lnTo>
                    <a:pt x="200330" y="55954"/>
                  </a:lnTo>
                  <a:lnTo>
                    <a:pt x="203152" y="56709"/>
                  </a:lnTo>
                  <a:lnTo>
                    <a:pt x="205683" y="63506"/>
                  </a:lnTo>
                  <a:lnTo>
                    <a:pt x="210704" y="66606"/>
                  </a:lnTo>
                  <a:lnTo>
                    <a:pt x="224815" y="69852"/>
                  </a:lnTo>
                  <a:lnTo>
                    <a:pt x="235879" y="71562"/>
                  </a:lnTo>
                  <a:lnTo>
                    <a:pt x="239721" y="67441"/>
                  </a:lnTo>
                  <a:lnTo>
                    <a:pt x="251195" y="64791"/>
                  </a:lnTo>
                  <a:lnTo>
                    <a:pt x="256495" y="66712"/>
                  </a:lnTo>
                  <a:lnTo>
                    <a:pt x="262126" y="66712"/>
                  </a:lnTo>
                  <a:lnTo>
                    <a:pt x="268035" y="64380"/>
                  </a:lnTo>
                  <a:lnTo>
                    <a:pt x="283418" y="66434"/>
                  </a:lnTo>
                  <a:lnTo>
                    <a:pt x="315495" y="75921"/>
                  </a:lnTo>
                  <a:lnTo>
                    <a:pt x="322120" y="74954"/>
                  </a:lnTo>
                  <a:lnTo>
                    <a:pt x="328997" y="68978"/>
                  </a:lnTo>
                  <a:lnTo>
                    <a:pt x="328785" y="53317"/>
                  </a:lnTo>
                  <a:lnTo>
                    <a:pt x="314568" y="36093"/>
                  </a:lnTo>
                  <a:lnTo>
                    <a:pt x="306049" y="31760"/>
                  </a:lnTo>
                  <a:lnTo>
                    <a:pt x="309414" y="20219"/>
                  </a:lnTo>
                  <a:lnTo>
                    <a:pt x="318410" y="10256"/>
                  </a:lnTo>
                  <a:lnTo>
                    <a:pt x="320332" y="2637"/>
                  </a:lnTo>
                  <a:lnTo>
                    <a:pt x="322465" y="1471"/>
                  </a:lnTo>
                  <a:lnTo>
                    <a:pt x="327341" y="2796"/>
                  </a:lnTo>
                  <a:lnTo>
                    <a:pt x="333051" y="8017"/>
                  </a:lnTo>
                  <a:lnTo>
                    <a:pt x="349189" y="15648"/>
                  </a:lnTo>
                  <a:lnTo>
                    <a:pt x="429018" y="-370"/>
                  </a:lnTo>
                  <a:lnTo>
                    <a:pt x="439803" y="11236"/>
                  </a:lnTo>
                  <a:lnTo>
                    <a:pt x="446812" y="11647"/>
                  </a:lnTo>
                  <a:lnTo>
                    <a:pt x="449833" y="9660"/>
                  </a:lnTo>
                  <a:lnTo>
                    <a:pt x="449833" y="9660"/>
                  </a:lnTo>
                  <a:lnTo>
                    <a:pt x="454086" y="13634"/>
                  </a:lnTo>
                  <a:lnTo>
                    <a:pt x="456630" y="29441"/>
                  </a:lnTo>
                  <a:lnTo>
                    <a:pt x="452377" y="38371"/>
                  </a:lnTo>
                  <a:lnTo>
                    <a:pt x="450655" y="69561"/>
                  </a:lnTo>
                  <a:lnTo>
                    <a:pt x="452298" y="79445"/>
                  </a:lnTo>
                  <a:lnTo>
                    <a:pt x="454431" y="83155"/>
                  </a:lnTo>
                  <a:lnTo>
                    <a:pt x="462473" y="83301"/>
                  </a:lnTo>
                  <a:lnTo>
                    <a:pt x="469893" y="81300"/>
                  </a:lnTo>
                  <a:lnTo>
                    <a:pt x="493173" y="83844"/>
                  </a:lnTo>
                  <a:lnTo>
                    <a:pt x="502037" y="87209"/>
                  </a:lnTo>
                  <a:lnTo>
                    <a:pt x="515286" y="94417"/>
                  </a:lnTo>
                  <a:lnTo>
                    <a:pt x="519884" y="99916"/>
                  </a:lnTo>
                  <a:lnTo>
                    <a:pt x="523249" y="108714"/>
                  </a:lnTo>
                  <a:lnTo>
                    <a:pt x="531424" y="109535"/>
                  </a:lnTo>
                  <a:lnTo>
                    <a:pt x="539255" y="115312"/>
                  </a:lnTo>
                  <a:lnTo>
                    <a:pt x="544753" y="122043"/>
                  </a:lnTo>
                  <a:lnTo>
                    <a:pt x="550530" y="123898"/>
                  </a:lnTo>
                  <a:lnTo>
                    <a:pt x="559659" y="122930"/>
                  </a:lnTo>
                  <a:lnTo>
                    <a:pt x="562309" y="120042"/>
                  </a:lnTo>
                  <a:lnTo>
                    <a:pt x="568775" y="119088"/>
                  </a:lnTo>
                  <a:lnTo>
                    <a:pt x="588278" y="137359"/>
                  </a:lnTo>
                  <a:lnTo>
                    <a:pt x="592956" y="137147"/>
                  </a:lnTo>
                  <a:lnTo>
                    <a:pt x="596321" y="145256"/>
                  </a:lnTo>
                  <a:lnTo>
                    <a:pt x="591644" y="146833"/>
                  </a:lnTo>
                  <a:lnTo>
                    <a:pt x="590319" y="151788"/>
                  </a:lnTo>
                  <a:lnTo>
                    <a:pt x="595539" y="171225"/>
                  </a:lnTo>
                  <a:lnTo>
                    <a:pt x="609411" y="186754"/>
                  </a:lnTo>
                  <a:lnTo>
                    <a:pt x="627073" y="191749"/>
                  </a:lnTo>
                  <a:lnTo>
                    <a:pt x="628239" y="194015"/>
                  </a:lnTo>
                  <a:lnTo>
                    <a:pt x="625284" y="215585"/>
                  </a:lnTo>
                  <a:lnTo>
                    <a:pt x="626609" y="230080"/>
                  </a:lnTo>
                  <a:lnTo>
                    <a:pt x="631220" y="240454"/>
                  </a:lnTo>
                  <a:lnTo>
                    <a:pt x="635473" y="244310"/>
                  </a:lnTo>
                  <a:lnTo>
                    <a:pt x="639528" y="256672"/>
                  </a:lnTo>
                  <a:lnTo>
                    <a:pt x="638640" y="267523"/>
                  </a:lnTo>
                  <a:lnTo>
                    <a:pt x="648935" y="291373"/>
                  </a:lnTo>
                  <a:lnTo>
                    <a:pt x="654566" y="292698"/>
                  </a:lnTo>
                  <a:lnTo>
                    <a:pt x="659932" y="290220"/>
                  </a:lnTo>
                  <a:lnTo>
                    <a:pt x="680058" y="312744"/>
                  </a:lnTo>
                  <a:lnTo>
                    <a:pt x="679515" y="329439"/>
                  </a:lnTo>
                  <a:lnTo>
                    <a:pt x="682324" y="335891"/>
                  </a:lnTo>
                  <a:lnTo>
                    <a:pt x="688856" y="337216"/>
                  </a:lnTo>
                  <a:lnTo>
                    <a:pt x="691122" y="340449"/>
                  </a:lnTo>
                  <a:lnTo>
                    <a:pt x="693242" y="351300"/>
                  </a:lnTo>
                  <a:lnTo>
                    <a:pt x="691811" y="356044"/>
                  </a:lnTo>
                  <a:lnTo>
                    <a:pt x="692566" y="364974"/>
                  </a:lnTo>
                  <a:lnTo>
                    <a:pt x="705405" y="374514"/>
                  </a:lnTo>
                  <a:lnTo>
                    <a:pt x="708359" y="384822"/>
                  </a:lnTo>
                  <a:lnTo>
                    <a:pt x="718323" y="391897"/>
                  </a:lnTo>
                  <a:lnTo>
                    <a:pt x="737482" y="396574"/>
                  </a:lnTo>
                  <a:lnTo>
                    <a:pt x="746425" y="395740"/>
                  </a:lnTo>
                  <a:lnTo>
                    <a:pt x="751725" y="393408"/>
                  </a:lnTo>
                  <a:lnTo>
                    <a:pt x="758178" y="393818"/>
                  </a:lnTo>
                  <a:lnTo>
                    <a:pt x="758178" y="393818"/>
                  </a:lnTo>
                  <a:lnTo>
                    <a:pt x="754534" y="398906"/>
                  </a:lnTo>
                  <a:lnTo>
                    <a:pt x="756535" y="409824"/>
                  </a:lnTo>
                  <a:lnTo>
                    <a:pt x="755369" y="413468"/>
                  </a:lnTo>
                  <a:lnTo>
                    <a:pt x="746505" y="421099"/>
                  </a:lnTo>
                  <a:lnTo>
                    <a:pt x="736952" y="422265"/>
                  </a:lnTo>
                  <a:lnTo>
                    <a:pt x="733520" y="421020"/>
                  </a:lnTo>
                  <a:lnTo>
                    <a:pt x="727744" y="415601"/>
                  </a:lnTo>
                  <a:lnTo>
                    <a:pt x="723212" y="414567"/>
                  </a:lnTo>
                  <a:lnTo>
                    <a:pt x="699999" y="425419"/>
                  </a:lnTo>
                  <a:lnTo>
                    <a:pt x="697455" y="429129"/>
                  </a:lnTo>
                  <a:lnTo>
                    <a:pt x="686458" y="434071"/>
                  </a:lnTo>
                  <a:lnTo>
                    <a:pt x="682138" y="433938"/>
                  </a:lnTo>
                  <a:lnTo>
                    <a:pt x="671539" y="437993"/>
                  </a:lnTo>
                  <a:lnTo>
                    <a:pt x="671817" y="441967"/>
                  </a:lnTo>
                  <a:lnTo>
                    <a:pt x="716190" y="434680"/>
                  </a:lnTo>
                  <a:lnTo>
                    <a:pt x="722232" y="439212"/>
                  </a:lnTo>
                  <a:lnTo>
                    <a:pt x="723133" y="442378"/>
                  </a:lnTo>
                  <a:lnTo>
                    <a:pt x="723133" y="446910"/>
                  </a:lnTo>
                  <a:lnTo>
                    <a:pt x="718866" y="450341"/>
                  </a:lnTo>
                  <a:lnTo>
                    <a:pt x="720933" y="452819"/>
                  </a:lnTo>
                  <a:lnTo>
                    <a:pt x="725253" y="451494"/>
                  </a:lnTo>
                  <a:lnTo>
                    <a:pt x="731162" y="444631"/>
                  </a:lnTo>
                  <a:lnTo>
                    <a:pt x="738171" y="444564"/>
                  </a:lnTo>
                  <a:lnTo>
                    <a:pt x="741815" y="442709"/>
                  </a:lnTo>
                  <a:lnTo>
                    <a:pt x="745935" y="443531"/>
                  </a:lnTo>
                  <a:lnTo>
                    <a:pt x="753289" y="440643"/>
                  </a:lnTo>
                  <a:lnTo>
                    <a:pt x="761119" y="436668"/>
                  </a:lnTo>
                  <a:lnTo>
                    <a:pt x="783644" y="420583"/>
                  </a:lnTo>
                  <a:lnTo>
                    <a:pt x="793952" y="418184"/>
                  </a:lnTo>
                  <a:lnTo>
                    <a:pt x="806592" y="412620"/>
                  </a:lnTo>
                  <a:lnTo>
                    <a:pt x="828308" y="399979"/>
                  </a:lnTo>
                  <a:lnTo>
                    <a:pt x="832018" y="393103"/>
                  </a:lnTo>
                  <a:lnTo>
                    <a:pt x="836616" y="389539"/>
                  </a:lnTo>
                  <a:lnTo>
                    <a:pt x="850978" y="382596"/>
                  </a:lnTo>
                  <a:lnTo>
                    <a:pt x="855510" y="377654"/>
                  </a:lnTo>
                  <a:lnTo>
                    <a:pt x="853787" y="373043"/>
                  </a:lnTo>
                  <a:lnTo>
                    <a:pt x="855231" y="370234"/>
                  </a:lnTo>
                  <a:lnTo>
                    <a:pt x="862995" y="368313"/>
                  </a:lnTo>
                  <a:lnTo>
                    <a:pt x="870482" y="368724"/>
                  </a:lnTo>
                  <a:lnTo>
                    <a:pt x="873304" y="370168"/>
                  </a:lnTo>
                  <a:lnTo>
                    <a:pt x="875954" y="396270"/>
                  </a:lnTo>
                  <a:lnTo>
                    <a:pt x="872376" y="413998"/>
                  </a:lnTo>
                  <a:lnTo>
                    <a:pt x="874642" y="425114"/>
                  </a:lnTo>
                  <a:lnTo>
                    <a:pt x="880207" y="436111"/>
                  </a:lnTo>
                  <a:lnTo>
                    <a:pt x="889203" y="445386"/>
                  </a:lnTo>
                  <a:lnTo>
                    <a:pt x="891270" y="456648"/>
                  </a:lnTo>
                  <a:lnTo>
                    <a:pt x="890449" y="459881"/>
                  </a:lnTo>
                  <a:lnTo>
                    <a:pt x="877809" y="472521"/>
                  </a:lnTo>
                  <a:lnTo>
                    <a:pt x="874576" y="473409"/>
                  </a:lnTo>
                  <a:lnTo>
                    <a:pt x="868600" y="469845"/>
                  </a:lnTo>
                  <a:lnTo>
                    <a:pt x="856092" y="466267"/>
                  </a:lnTo>
                  <a:lnTo>
                    <a:pt x="847440" y="464134"/>
                  </a:lnTo>
                  <a:lnTo>
                    <a:pt x="841054" y="465101"/>
                  </a:lnTo>
                  <a:lnTo>
                    <a:pt x="826347" y="458066"/>
                  </a:lnTo>
                  <a:lnTo>
                    <a:pt x="824572" y="450368"/>
                  </a:lnTo>
                  <a:lnTo>
                    <a:pt x="818517" y="446724"/>
                  </a:lnTo>
                  <a:lnTo>
                    <a:pt x="802856" y="472972"/>
                  </a:lnTo>
                  <a:lnTo>
                    <a:pt x="798669" y="489255"/>
                  </a:lnTo>
                  <a:lnTo>
                    <a:pt x="803346" y="509660"/>
                  </a:lnTo>
                  <a:lnTo>
                    <a:pt x="806632" y="514045"/>
                  </a:lnTo>
                  <a:lnTo>
                    <a:pt x="812952" y="518312"/>
                  </a:lnTo>
                  <a:lnTo>
                    <a:pt x="806022" y="510481"/>
                  </a:lnTo>
                  <a:lnTo>
                    <a:pt x="803067" y="491998"/>
                  </a:lnTo>
                  <a:lnTo>
                    <a:pt x="803889" y="488421"/>
                  </a:lnTo>
                  <a:lnTo>
                    <a:pt x="821471" y="459391"/>
                  </a:lnTo>
                  <a:lnTo>
                    <a:pt x="837371" y="467499"/>
                  </a:lnTo>
                  <a:lnTo>
                    <a:pt x="838126" y="470600"/>
                  </a:lnTo>
                  <a:lnTo>
                    <a:pt x="855510" y="487427"/>
                  </a:lnTo>
                  <a:lnTo>
                    <a:pt x="853787" y="501299"/>
                  </a:lnTo>
                  <a:lnTo>
                    <a:pt x="848712" y="505075"/>
                  </a:lnTo>
                  <a:lnTo>
                    <a:pt x="851455" y="521081"/>
                  </a:lnTo>
                  <a:lnTo>
                    <a:pt x="855032" y="528845"/>
                  </a:lnTo>
                  <a:lnTo>
                    <a:pt x="862717" y="533999"/>
                  </a:lnTo>
                  <a:lnTo>
                    <a:pt x="867805" y="535033"/>
                  </a:lnTo>
                  <a:lnTo>
                    <a:pt x="871383" y="538398"/>
                  </a:lnTo>
                  <a:lnTo>
                    <a:pt x="869037" y="533999"/>
                  </a:lnTo>
                  <a:lnTo>
                    <a:pt x="863737" y="532356"/>
                  </a:lnTo>
                  <a:lnTo>
                    <a:pt x="855496" y="525215"/>
                  </a:lnTo>
                  <a:lnTo>
                    <a:pt x="853986" y="520538"/>
                  </a:lnTo>
                  <a:lnTo>
                    <a:pt x="856318" y="491680"/>
                  </a:lnTo>
                  <a:lnTo>
                    <a:pt x="861949" y="483505"/>
                  </a:lnTo>
                  <a:lnTo>
                    <a:pt x="871780" y="488527"/>
                  </a:lnTo>
                  <a:lnTo>
                    <a:pt x="877477" y="496768"/>
                  </a:lnTo>
                  <a:lnTo>
                    <a:pt x="876855" y="502200"/>
                  </a:lnTo>
                  <a:lnTo>
                    <a:pt x="885109" y="508110"/>
                  </a:lnTo>
                  <a:lnTo>
                    <a:pt x="886818" y="506109"/>
                  </a:lnTo>
                  <a:lnTo>
                    <a:pt x="879955" y="497457"/>
                  </a:lnTo>
                  <a:lnTo>
                    <a:pt x="873635" y="483028"/>
                  </a:lnTo>
                  <a:lnTo>
                    <a:pt x="873635" y="480007"/>
                  </a:lnTo>
                  <a:lnTo>
                    <a:pt x="889150" y="464108"/>
                  </a:lnTo>
                  <a:lnTo>
                    <a:pt x="900280" y="464730"/>
                  </a:lnTo>
                  <a:lnTo>
                    <a:pt x="913530" y="469129"/>
                  </a:lnTo>
                  <a:lnTo>
                    <a:pt x="915862" y="472972"/>
                  </a:lnTo>
                  <a:lnTo>
                    <a:pt x="911674" y="477026"/>
                  </a:lnTo>
                  <a:lnTo>
                    <a:pt x="913874" y="478947"/>
                  </a:lnTo>
                  <a:lnTo>
                    <a:pt x="917173" y="479159"/>
                  </a:lnTo>
                  <a:lnTo>
                    <a:pt x="924248" y="477980"/>
                  </a:lnTo>
                  <a:lnTo>
                    <a:pt x="933391" y="471806"/>
                  </a:lnTo>
                  <a:lnTo>
                    <a:pt x="961480" y="465181"/>
                  </a:lnTo>
                  <a:lnTo>
                    <a:pt x="966780" y="466506"/>
                  </a:lnTo>
                  <a:lnTo>
                    <a:pt x="978704" y="473780"/>
                  </a:lnTo>
                  <a:lnTo>
                    <a:pt x="1000487" y="470905"/>
                  </a:lnTo>
                  <a:lnTo>
                    <a:pt x="1007840" y="468082"/>
                  </a:lnTo>
                  <a:lnTo>
                    <a:pt x="1014849" y="461140"/>
                  </a:lnTo>
                  <a:lnTo>
                    <a:pt x="1021580" y="457085"/>
                  </a:lnTo>
                  <a:lnTo>
                    <a:pt x="1033505" y="453587"/>
                  </a:lnTo>
                  <a:lnTo>
                    <a:pt x="1038805" y="454064"/>
                  </a:lnTo>
                  <a:lnTo>
                    <a:pt x="1039215" y="459218"/>
                  </a:lnTo>
                  <a:lnTo>
                    <a:pt x="1025211" y="486831"/>
                  </a:lnTo>
                  <a:lnTo>
                    <a:pt x="1023554" y="497139"/>
                  </a:lnTo>
                  <a:lnTo>
                    <a:pt x="1020401" y="504492"/>
                  </a:lnTo>
                  <a:lnTo>
                    <a:pt x="1014690" y="511568"/>
                  </a:lnTo>
                  <a:lnTo>
                    <a:pt x="1014624" y="517609"/>
                  </a:lnTo>
                  <a:lnTo>
                    <a:pt x="1018599" y="527361"/>
                  </a:lnTo>
                  <a:lnTo>
                    <a:pt x="1016399" y="544334"/>
                  </a:lnTo>
                  <a:lnTo>
                    <a:pt x="1022441" y="536238"/>
                  </a:lnTo>
                  <a:lnTo>
                    <a:pt x="1022441" y="526619"/>
                  </a:lnTo>
                  <a:lnTo>
                    <a:pt x="1033041" y="506016"/>
                  </a:lnTo>
                  <a:lnTo>
                    <a:pt x="1040805" y="484101"/>
                  </a:lnTo>
                  <a:lnTo>
                    <a:pt x="1048490" y="473382"/>
                  </a:lnTo>
                  <a:lnTo>
                    <a:pt x="1050345" y="471527"/>
                  </a:lnTo>
                  <a:lnTo>
                    <a:pt x="1055565" y="471183"/>
                  </a:lnTo>
                  <a:lnTo>
                    <a:pt x="1059540" y="468785"/>
                  </a:lnTo>
                  <a:lnTo>
                    <a:pt x="1072048" y="467195"/>
                  </a:lnTo>
                  <a:lnTo>
                    <a:pt x="1078090" y="457920"/>
                  </a:lnTo>
                  <a:lnTo>
                    <a:pt x="1088464" y="446313"/>
                  </a:lnTo>
                  <a:lnTo>
                    <a:pt x="1097805" y="430785"/>
                  </a:lnTo>
                  <a:lnTo>
                    <a:pt x="1101382" y="427631"/>
                  </a:lnTo>
                  <a:lnTo>
                    <a:pt x="1106801" y="430997"/>
                  </a:lnTo>
                  <a:lnTo>
                    <a:pt x="1111068" y="427830"/>
                  </a:lnTo>
                  <a:lnTo>
                    <a:pt x="1122198" y="443915"/>
                  </a:lnTo>
                  <a:lnTo>
                    <a:pt x="1130372" y="447970"/>
                  </a:lnTo>
                  <a:lnTo>
                    <a:pt x="1130028" y="442882"/>
                  </a:lnTo>
                  <a:lnTo>
                    <a:pt x="1127616" y="437728"/>
                  </a:lnTo>
                  <a:lnTo>
                    <a:pt x="1131883" y="430785"/>
                  </a:lnTo>
                  <a:lnTo>
                    <a:pt x="1155997" y="427287"/>
                  </a:lnTo>
                  <a:lnTo>
                    <a:pt x="1148922" y="425087"/>
                  </a:lnTo>
                  <a:lnTo>
                    <a:pt x="1124808" y="428254"/>
                  </a:lnTo>
                  <a:lnTo>
                    <a:pt x="1122674" y="426810"/>
                  </a:lnTo>
                  <a:lnTo>
                    <a:pt x="1124662" y="410115"/>
                  </a:lnTo>
                  <a:lnTo>
                    <a:pt x="1128173" y="408115"/>
                  </a:lnTo>
                  <a:lnTo>
                    <a:pt x="1132771" y="410765"/>
                  </a:lnTo>
                  <a:lnTo>
                    <a:pt x="1139780" y="411520"/>
                  </a:lnTo>
                  <a:lnTo>
                    <a:pt x="1147133" y="390228"/>
                  </a:lnTo>
                  <a:lnTo>
                    <a:pt x="1142456" y="380688"/>
                  </a:lnTo>
                  <a:lnTo>
                    <a:pt x="1142668" y="376011"/>
                  </a:lnTo>
                  <a:lnTo>
                    <a:pt x="1150697" y="363570"/>
                  </a:lnTo>
                  <a:lnTo>
                    <a:pt x="1170214" y="346544"/>
                  </a:lnTo>
                  <a:lnTo>
                    <a:pt x="1172692" y="345987"/>
                  </a:lnTo>
                  <a:lnTo>
                    <a:pt x="1180310" y="353818"/>
                  </a:lnTo>
                  <a:lnTo>
                    <a:pt x="1200437" y="339469"/>
                  </a:lnTo>
                  <a:lnTo>
                    <a:pt x="1203603" y="338978"/>
                  </a:lnTo>
                  <a:lnTo>
                    <a:pt x="1206346" y="342079"/>
                  </a:lnTo>
                  <a:lnTo>
                    <a:pt x="1207035" y="346054"/>
                  </a:lnTo>
                  <a:lnTo>
                    <a:pt x="1204835" y="350665"/>
                  </a:lnTo>
                  <a:lnTo>
                    <a:pt x="1212189" y="349565"/>
                  </a:lnTo>
                  <a:lnTo>
                    <a:pt x="1217754" y="345590"/>
                  </a:lnTo>
                  <a:lnTo>
                    <a:pt x="1220218" y="340290"/>
                  </a:lnTo>
                  <a:lnTo>
                    <a:pt x="1224551" y="338965"/>
                  </a:lnTo>
                  <a:lnTo>
                    <a:pt x="1226472" y="339999"/>
                  </a:lnTo>
                  <a:lnTo>
                    <a:pt x="1231560" y="349538"/>
                  </a:lnTo>
                  <a:lnTo>
                    <a:pt x="1240689" y="357793"/>
                  </a:lnTo>
                  <a:lnTo>
                    <a:pt x="1242014" y="353937"/>
                  </a:lnTo>
                  <a:lnTo>
                    <a:pt x="1241258" y="351287"/>
                  </a:lnTo>
                  <a:lnTo>
                    <a:pt x="1234633" y="347922"/>
                  </a:lnTo>
                  <a:lnTo>
                    <a:pt x="1233666" y="345934"/>
                  </a:lnTo>
                  <a:lnTo>
                    <a:pt x="1232779" y="337693"/>
                  </a:lnTo>
                  <a:lnTo>
                    <a:pt x="1233944" y="334805"/>
                  </a:lnTo>
                  <a:lnTo>
                    <a:pt x="1236965" y="333480"/>
                  </a:lnTo>
                  <a:lnTo>
                    <a:pt x="1252627" y="335268"/>
                  </a:lnTo>
                  <a:lnTo>
                    <a:pt x="1260735" y="339734"/>
                  </a:lnTo>
                  <a:lnTo>
                    <a:pt x="1264989" y="346743"/>
                  </a:lnTo>
                  <a:lnTo>
                    <a:pt x="1276184" y="351618"/>
                  </a:lnTo>
                  <a:lnTo>
                    <a:pt x="1287526" y="346319"/>
                  </a:lnTo>
                  <a:lnTo>
                    <a:pt x="1291408" y="360814"/>
                  </a:lnTo>
                  <a:lnTo>
                    <a:pt x="1287963" y="362947"/>
                  </a:lnTo>
                  <a:lnTo>
                    <a:pt x="1287765" y="367001"/>
                  </a:lnTo>
                  <a:lnTo>
                    <a:pt x="1294085" y="363424"/>
                  </a:lnTo>
                  <a:lnTo>
                    <a:pt x="1302034" y="347286"/>
                  </a:lnTo>
                  <a:lnTo>
                    <a:pt x="1304684" y="348863"/>
                  </a:lnTo>
                  <a:lnTo>
                    <a:pt x="1303108" y="358005"/>
                  </a:lnTo>
                  <a:lnTo>
                    <a:pt x="1305930" y="361026"/>
                  </a:lnTo>
                  <a:lnTo>
                    <a:pt x="1323154" y="359237"/>
                  </a:lnTo>
                  <a:lnTo>
                    <a:pt x="1326241" y="363702"/>
                  </a:lnTo>
                  <a:lnTo>
                    <a:pt x="1329408" y="375243"/>
                  </a:lnTo>
                  <a:lnTo>
                    <a:pt x="1325287" y="381775"/>
                  </a:lnTo>
                  <a:lnTo>
                    <a:pt x="1331117" y="378330"/>
                  </a:lnTo>
                  <a:lnTo>
                    <a:pt x="1332906" y="380874"/>
                  </a:lnTo>
                  <a:lnTo>
                    <a:pt x="1345891" y="381841"/>
                  </a:lnTo>
                  <a:lnTo>
                    <a:pt x="1370137" y="373321"/>
                  </a:lnTo>
                  <a:lnTo>
                    <a:pt x="1368017" y="384173"/>
                  </a:lnTo>
                  <a:lnTo>
                    <a:pt x="1362863" y="396747"/>
                  </a:lnTo>
                  <a:lnTo>
                    <a:pt x="1372960" y="393381"/>
                  </a:lnTo>
                  <a:lnTo>
                    <a:pt x="1377014" y="389115"/>
                  </a:lnTo>
                  <a:lnTo>
                    <a:pt x="1381346" y="400244"/>
                  </a:lnTo>
                  <a:lnTo>
                    <a:pt x="1381346" y="400244"/>
                  </a:lnTo>
                  <a:lnTo>
                    <a:pt x="1376046" y="403345"/>
                  </a:lnTo>
                  <a:lnTo>
                    <a:pt x="1372827" y="410420"/>
                  </a:lnTo>
                  <a:lnTo>
                    <a:pt x="1373927" y="419894"/>
                  </a:lnTo>
                  <a:lnTo>
                    <a:pt x="1368985" y="450116"/>
                  </a:lnTo>
                  <a:lnTo>
                    <a:pt x="1365010" y="455204"/>
                  </a:lnTo>
                  <a:lnTo>
                    <a:pt x="1357179" y="456237"/>
                  </a:lnTo>
                  <a:lnTo>
                    <a:pt x="1356835" y="460490"/>
                  </a:lnTo>
                  <a:lnTo>
                    <a:pt x="1358690" y="463856"/>
                  </a:lnTo>
                  <a:lnTo>
                    <a:pt x="1365487" y="462756"/>
                  </a:lnTo>
                  <a:lnTo>
                    <a:pt x="1368441" y="466400"/>
                  </a:lnTo>
                  <a:lnTo>
                    <a:pt x="1367898" y="477463"/>
                  </a:lnTo>
                  <a:lnTo>
                    <a:pt x="1361711" y="498212"/>
                  </a:lnTo>
                  <a:lnTo>
                    <a:pt x="1359233" y="503088"/>
                  </a:lnTo>
                  <a:lnTo>
                    <a:pt x="1347308" y="513873"/>
                  </a:lnTo>
                  <a:lnTo>
                    <a:pt x="1343877" y="530223"/>
                  </a:lnTo>
                  <a:lnTo>
                    <a:pt x="1344764" y="541485"/>
                  </a:lnTo>
                  <a:lnTo>
                    <a:pt x="1319484" y="562685"/>
                  </a:lnTo>
                  <a:lnTo>
                    <a:pt x="1326639" y="573536"/>
                  </a:lnTo>
                  <a:lnTo>
                    <a:pt x="1321206" y="579101"/>
                  </a:lnTo>
                  <a:lnTo>
                    <a:pt x="1322439" y="591609"/>
                  </a:lnTo>
                  <a:lnTo>
                    <a:pt x="1319285" y="600406"/>
                  </a:lnTo>
                  <a:lnTo>
                    <a:pt x="1313588" y="610357"/>
                  </a:lnTo>
                  <a:lnTo>
                    <a:pt x="1303412" y="622453"/>
                  </a:lnTo>
                  <a:lnTo>
                    <a:pt x="1289951" y="633053"/>
                  </a:lnTo>
                  <a:lnTo>
                    <a:pt x="1278954" y="665276"/>
                  </a:lnTo>
                  <a:lnTo>
                    <a:pt x="1276966" y="678327"/>
                  </a:lnTo>
                  <a:lnTo>
                    <a:pt x="1273733" y="686648"/>
                  </a:lnTo>
                  <a:lnTo>
                    <a:pt x="1256972" y="702547"/>
                  </a:lnTo>
                  <a:lnTo>
                    <a:pt x="1249288" y="705714"/>
                  </a:lnTo>
                  <a:lnTo>
                    <a:pt x="1245021" y="725496"/>
                  </a:lnTo>
                  <a:lnTo>
                    <a:pt x="1234422" y="733538"/>
                  </a:lnTo>
                  <a:lnTo>
                    <a:pt x="1231480" y="741488"/>
                  </a:lnTo>
                  <a:lnTo>
                    <a:pt x="1220881" y="756394"/>
                  </a:lnTo>
                  <a:lnTo>
                    <a:pt x="1212838" y="762714"/>
                  </a:lnTo>
                  <a:lnTo>
                    <a:pt x="1196700" y="761137"/>
                  </a:lnTo>
                  <a:lnTo>
                    <a:pt x="1095579" y="842304"/>
                  </a:lnTo>
                  <a:lnTo>
                    <a:pt x="1098944" y="842847"/>
                  </a:lnTo>
                  <a:lnTo>
                    <a:pt x="1098944" y="842847"/>
                  </a:lnTo>
                  <a:lnTo>
                    <a:pt x="1114672" y="848412"/>
                  </a:lnTo>
                  <a:lnTo>
                    <a:pt x="1127524" y="846769"/>
                  </a:lnTo>
                  <a:lnTo>
                    <a:pt x="1136388" y="847591"/>
                  </a:lnTo>
                  <a:lnTo>
                    <a:pt x="1143397" y="858985"/>
                  </a:lnTo>
                  <a:lnTo>
                    <a:pt x="1146047" y="861119"/>
                  </a:lnTo>
                  <a:lnTo>
                    <a:pt x="1152022" y="862086"/>
                  </a:lnTo>
                  <a:lnTo>
                    <a:pt x="1160674" y="870115"/>
                  </a:lnTo>
                  <a:lnTo>
                    <a:pt x="1160396" y="874448"/>
                  </a:lnTo>
                  <a:lnTo>
                    <a:pt x="1157865" y="879045"/>
                  </a:lnTo>
                  <a:lnTo>
                    <a:pt x="1152910" y="881589"/>
                  </a:lnTo>
                  <a:lnTo>
                    <a:pt x="1146285" y="882079"/>
                  </a:lnTo>
                  <a:lnTo>
                    <a:pt x="1144298" y="884001"/>
                  </a:lnTo>
                  <a:lnTo>
                    <a:pt x="1144920" y="893686"/>
                  </a:lnTo>
                  <a:lnTo>
                    <a:pt x="1151850" y="902961"/>
                  </a:lnTo>
                  <a:lnTo>
                    <a:pt x="1145530" y="921842"/>
                  </a:lnTo>
                  <a:lnTo>
                    <a:pt x="1141131" y="925141"/>
                  </a:lnTo>
                  <a:lnTo>
                    <a:pt x="1131115" y="928307"/>
                  </a:lnTo>
                  <a:lnTo>
                    <a:pt x="1129392" y="931461"/>
                  </a:lnTo>
                  <a:lnTo>
                    <a:pt x="1131379" y="939702"/>
                  </a:lnTo>
                  <a:lnTo>
                    <a:pt x="1130054" y="948977"/>
                  </a:lnTo>
                  <a:lnTo>
                    <a:pt x="1121124" y="950010"/>
                  </a:lnTo>
                  <a:lnTo>
                    <a:pt x="1110750" y="959285"/>
                  </a:lnTo>
                  <a:lnTo>
                    <a:pt x="1104907" y="968003"/>
                  </a:lnTo>
                  <a:lnTo>
                    <a:pt x="1105940" y="978377"/>
                  </a:lnTo>
                  <a:lnTo>
                    <a:pt x="1104284" y="981809"/>
                  </a:lnTo>
                  <a:lnTo>
                    <a:pt x="1087060" y="990050"/>
                  </a:lnTo>
                  <a:lnTo>
                    <a:pt x="1063634" y="997894"/>
                  </a:lnTo>
                  <a:lnTo>
                    <a:pt x="1046675" y="1010110"/>
                  </a:lnTo>
                  <a:lnTo>
                    <a:pt x="1045350" y="1012522"/>
                  </a:lnTo>
                  <a:lnTo>
                    <a:pt x="1048304" y="1027560"/>
                  </a:lnTo>
                  <a:lnTo>
                    <a:pt x="1048715" y="1045911"/>
                  </a:lnTo>
                  <a:lnTo>
                    <a:pt x="1039917" y="1060340"/>
                  </a:lnTo>
                  <a:lnTo>
                    <a:pt x="1030232" y="1071880"/>
                  </a:lnTo>
                  <a:lnTo>
                    <a:pt x="1029212" y="1075789"/>
                  </a:lnTo>
                  <a:lnTo>
                    <a:pt x="1030378" y="1081830"/>
                  </a:lnTo>
                  <a:lnTo>
                    <a:pt x="1034432" y="1088455"/>
                  </a:lnTo>
                  <a:lnTo>
                    <a:pt x="1045906" y="1100380"/>
                  </a:lnTo>
                  <a:lnTo>
                    <a:pt x="1051047" y="1102579"/>
                  </a:lnTo>
                  <a:lnTo>
                    <a:pt x="1052081" y="1104646"/>
                  </a:lnTo>
                  <a:lnTo>
                    <a:pt x="1047615" y="1132205"/>
                  </a:lnTo>
                  <a:lnTo>
                    <a:pt x="1035519" y="1167595"/>
                  </a:lnTo>
                  <a:lnTo>
                    <a:pt x="1028112" y="1173160"/>
                  </a:lnTo>
                  <a:lnTo>
                    <a:pt x="1016426" y="1195406"/>
                  </a:lnTo>
                  <a:lnTo>
                    <a:pt x="1015194" y="1202216"/>
                  </a:lnTo>
                  <a:lnTo>
                    <a:pt x="1008728" y="1212816"/>
                  </a:lnTo>
                  <a:lnTo>
                    <a:pt x="1003653" y="1218659"/>
                  </a:lnTo>
                  <a:lnTo>
                    <a:pt x="996432" y="1219759"/>
                  </a:lnTo>
                  <a:lnTo>
                    <a:pt x="987025" y="1226079"/>
                  </a:lnTo>
                  <a:lnTo>
                    <a:pt x="979950" y="1239262"/>
                  </a:lnTo>
                  <a:lnTo>
                    <a:pt x="971642" y="1250803"/>
                  </a:lnTo>
                  <a:lnTo>
                    <a:pt x="963534" y="1258289"/>
                  </a:lnTo>
                  <a:lnTo>
                    <a:pt x="955584" y="1269153"/>
                  </a:lnTo>
                  <a:lnTo>
                    <a:pt x="947819" y="1299786"/>
                  </a:lnTo>
                  <a:close/>
                  <a:moveTo>
                    <a:pt x="1082250" y="429725"/>
                  </a:moveTo>
                  <a:lnTo>
                    <a:pt x="1051206" y="443186"/>
                  </a:lnTo>
                  <a:lnTo>
                    <a:pt x="1027913" y="446751"/>
                  </a:lnTo>
                  <a:lnTo>
                    <a:pt x="1014041" y="444631"/>
                  </a:lnTo>
                  <a:lnTo>
                    <a:pt x="1009576" y="452395"/>
                  </a:lnTo>
                  <a:lnTo>
                    <a:pt x="996936" y="460570"/>
                  </a:lnTo>
                  <a:lnTo>
                    <a:pt x="991980" y="456370"/>
                  </a:lnTo>
                  <a:lnTo>
                    <a:pt x="987794" y="445863"/>
                  </a:lnTo>
                  <a:lnTo>
                    <a:pt x="986217" y="447784"/>
                  </a:lnTo>
                  <a:lnTo>
                    <a:pt x="989105" y="456237"/>
                  </a:lnTo>
                  <a:lnTo>
                    <a:pt x="986760" y="461802"/>
                  </a:lnTo>
                  <a:lnTo>
                    <a:pt x="981884" y="464624"/>
                  </a:lnTo>
                  <a:lnTo>
                    <a:pt x="955981" y="453349"/>
                  </a:lnTo>
                  <a:lnTo>
                    <a:pt x="950496" y="458304"/>
                  </a:lnTo>
                  <a:lnTo>
                    <a:pt x="921744" y="466956"/>
                  </a:lnTo>
                  <a:lnTo>
                    <a:pt x="899763" y="462981"/>
                  </a:lnTo>
                  <a:lnTo>
                    <a:pt x="894198" y="458794"/>
                  </a:lnTo>
                  <a:lnTo>
                    <a:pt x="892555" y="446088"/>
                  </a:lnTo>
                  <a:lnTo>
                    <a:pt x="890965" y="443266"/>
                  </a:lnTo>
                  <a:lnTo>
                    <a:pt x="883347" y="436257"/>
                  </a:lnTo>
                  <a:lnTo>
                    <a:pt x="876060" y="425273"/>
                  </a:lnTo>
                  <a:lnTo>
                    <a:pt x="874615" y="413044"/>
                  </a:lnTo>
                  <a:lnTo>
                    <a:pt x="878193" y="394150"/>
                  </a:lnTo>
                  <a:lnTo>
                    <a:pt x="882459" y="391500"/>
                  </a:lnTo>
                  <a:lnTo>
                    <a:pt x="894543" y="393977"/>
                  </a:lnTo>
                  <a:lnTo>
                    <a:pt x="900929" y="388823"/>
                  </a:lnTo>
                  <a:lnTo>
                    <a:pt x="901486" y="384981"/>
                  </a:lnTo>
                  <a:lnTo>
                    <a:pt x="892555" y="387922"/>
                  </a:lnTo>
                  <a:lnTo>
                    <a:pt x="884168" y="387035"/>
                  </a:lnTo>
                  <a:lnTo>
                    <a:pt x="877716" y="382159"/>
                  </a:lnTo>
                  <a:lnTo>
                    <a:pt x="876470" y="374951"/>
                  </a:lnTo>
                  <a:lnTo>
                    <a:pt x="878816" y="340052"/>
                  </a:lnTo>
                  <a:lnTo>
                    <a:pt x="883824" y="334831"/>
                  </a:lnTo>
                  <a:lnTo>
                    <a:pt x="886235" y="339972"/>
                  </a:lnTo>
                  <a:lnTo>
                    <a:pt x="898319" y="344106"/>
                  </a:lnTo>
                  <a:lnTo>
                    <a:pt x="902095" y="343682"/>
                  </a:lnTo>
                  <a:lnTo>
                    <a:pt x="898942" y="340807"/>
                  </a:lnTo>
                  <a:lnTo>
                    <a:pt x="890210" y="339296"/>
                  </a:lnTo>
                  <a:lnTo>
                    <a:pt x="884036" y="324457"/>
                  </a:lnTo>
                  <a:lnTo>
                    <a:pt x="886500" y="312916"/>
                  </a:lnTo>
                  <a:lnTo>
                    <a:pt x="892595" y="299468"/>
                  </a:lnTo>
                  <a:lnTo>
                    <a:pt x="901724" y="290339"/>
                  </a:lnTo>
                  <a:lnTo>
                    <a:pt x="908349" y="286364"/>
                  </a:lnTo>
                  <a:lnTo>
                    <a:pt x="917558" y="282999"/>
                  </a:lnTo>
                  <a:lnTo>
                    <a:pt x="926620" y="282111"/>
                  </a:lnTo>
                  <a:lnTo>
                    <a:pt x="950390" y="285675"/>
                  </a:lnTo>
                  <a:lnTo>
                    <a:pt x="999930" y="297838"/>
                  </a:lnTo>
                  <a:lnTo>
                    <a:pt x="1025343" y="294672"/>
                  </a:lnTo>
                  <a:lnTo>
                    <a:pt x="1026098" y="292618"/>
                  </a:lnTo>
                  <a:lnTo>
                    <a:pt x="1033929" y="288352"/>
                  </a:lnTo>
                  <a:lnTo>
                    <a:pt x="1048768" y="285821"/>
                  </a:lnTo>
                  <a:lnTo>
                    <a:pt x="1068643" y="287808"/>
                  </a:lnTo>
                  <a:lnTo>
                    <a:pt x="1087881" y="293439"/>
                  </a:lnTo>
                  <a:lnTo>
                    <a:pt x="1132400" y="299283"/>
                  </a:lnTo>
                  <a:lnTo>
                    <a:pt x="1136719" y="302515"/>
                  </a:lnTo>
                  <a:lnTo>
                    <a:pt x="1136388" y="310995"/>
                  </a:lnTo>
                  <a:lnTo>
                    <a:pt x="1131578" y="316083"/>
                  </a:lnTo>
                  <a:lnTo>
                    <a:pt x="1126901" y="326391"/>
                  </a:lnTo>
                  <a:lnTo>
                    <a:pt x="1124423" y="344596"/>
                  </a:lnTo>
                  <a:lnTo>
                    <a:pt x="1118527" y="367266"/>
                  </a:lnTo>
                  <a:lnTo>
                    <a:pt x="1109663" y="371930"/>
                  </a:lnTo>
                  <a:lnTo>
                    <a:pt x="1107252" y="376673"/>
                  </a:lnTo>
                  <a:lnTo>
                    <a:pt x="1108829" y="384848"/>
                  </a:lnTo>
                  <a:lnTo>
                    <a:pt x="1095234" y="402576"/>
                  </a:lnTo>
                  <a:lnTo>
                    <a:pt x="1085682" y="426611"/>
                  </a:lnTo>
                  <a:close/>
                  <a:moveTo>
                    <a:pt x="757940" y="428546"/>
                  </a:moveTo>
                  <a:lnTo>
                    <a:pt x="752785" y="425048"/>
                  </a:lnTo>
                  <a:lnTo>
                    <a:pt x="760338" y="409585"/>
                  </a:lnTo>
                  <a:lnTo>
                    <a:pt x="759715" y="397290"/>
                  </a:lnTo>
                  <a:lnTo>
                    <a:pt x="761437" y="395859"/>
                  </a:lnTo>
                  <a:lnTo>
                    <a:pt x="777443" y="392560"/>
                  </a:lnTo>
                  <a:lnTo>
                    <a:pt x="783630" y="386650"/>
                  </a:lnTo>
                  <a:lnTo>
                    <a:pt x="784664" y="383219"/>
                  </a:lnTo>
                  <a:lnTo>
                    <a:pt x="783339" y="367134"/>
                  </a:lnTo>
                  <a:lnTo>
                    <a:pt x="789248" y="349419"/>
                  </a:lnTo>
                  <a:lnTo>
                    <a:pt x="797900" y="339177"/>
                  </a:lnTo>
                  <a:lnTo>
                    <a:pt x="813627" y="329081"/>
                  </a:lnTo>
                  <a:lnTo>
                    <a:pt x="833343" y="327756"/>
                  </a:lnTo>
                  <a:lnTo>
                    <a:pt x="838298" y="343973"/>
                  </a:lnTo>
                  <a:lnTo>
                    <a:pt x="830733" y="359012"/>
                  </a:lnTo>
                  <a:lnTo>
                    <a:pt x="824903" y="379893"/>
                  </a:lnTo>
                  <a:lnTo>
                    <a:pt x="817337" y="384504"/>
                  </a:lnTo>
                  <a:lnTo>
                    <a:pt x="808089" y="398443"/>
                  </a:lnTo>
                  <a:lnTo>
                    <a:pt x="802789" y="403398"/>
                  </a:lnTo>
                  <a:lnTo>
                    <a:pt x="768857" y="426134"/>
                  </a:lnTo>
                  <a:close/>
                  <a:moveTo>
                    <a:pt x="953543" y="271246"/>
                  </a:moveTo>
                  <a:lnTo>
                    <a:pt x="946468" y="269537"/>
                  </a:lnTo>
                  <a:lnTo>
                    <a:pt x="929641" y="270080"/>
                  </a:lnTo>
                  <a:lnTo>
                    <a:pt x="924209" y="268981"/>
                  </a:lnTo>
                  <a:lnTo>
                    <a:pt x="922221" y="267192"/>
                  </a:lnTo>
                  <a:lnTo>
                    <a:pt x="919571" y="259706"/>
                  </a:lnTo>
                  <a:lnTo>
                    <a:pt x="919571" y="251186"/>
                  </a:lnTo>
                  <a:lnTo>
                    <a:pt x="929946" y="248311"/>
                  </a:lnTo>
                  <a:lnTo>
                    <a:pt x="942930" y="248576"/>
                  </a:lnTo>
                  <a:lnTo>
                    <a:pt x="957969" y="239712"/>
                  </a:lnTo>
                  <a:lnTo>
                    <a:pt x="991013" y="235592"/>
                  </a:lnTo>
                  <a:lnTo>
                    <a:pt x="996313" y="237380"/>
                  </a:lnTo>
                  <a:lnTo>
                    <a:pt x="1000990" y="242057"/>
                  </a:lnTo>
                  <a:lnTo>
                    <a:pt x="999745" y="249067"/>
                  </a:lnTo>
                  <a:lnTo>
                    <a:pt x="982163" y="258606"/>
                  </a:lnTo>
                  <a:lnTo>
                    <a:pt x="969933" y="275645"/>
                  </a:lnTo>
                  <a:lnTo>
                    <a:pt x="962381" y="279077"/>
                  </a:lnTo>
                  <a:close/>
                  <a:moveTo>
                    <a:pt x="986442" y="271246"/>
                  </a:moveTo>
                  <a:lnTo>
                    <a:pt x="999228" y="263005"/>
                  </a:lnTo>
                  <a:lnTo>
                    <a:pt x="1012822" y="263217"/>
                  </a:lnTo>
                  <a:lnTo>
                    <a:pt x="1024164" y="267470"/>
                  </a:lnTo>
                  <a:lnTo>
                    <a:pt x="1027807" y="274267"/>
                  </a:lnTo>
                  <a:lnTo>
                    <a:pt x="1028152" y="278534"/>
                  </a:lnTo>
                  <a:lnTo>
                    <a:pt x="1022097" y="283834"/>
                  </a:lnTo>
                  <a:lnTo>
                    <a:pt x="1002567" y="285728"/>
                  </a:lnTo>
                  <a:lnTo>
                    <a:pt x="994524" y="287928"/>
                  </a:lnTo>
                  <a:lnTo>
                    <a:pt x="978996" y="281846"/>
                  </a:lnTo>
                  <a:lnTo>
                    <a:pt x="977671" y="278202"/>
                  </a:lnTo>
                  <a:close/>
                  <a:moveTo>
                    <a:pt x="869846" y="301403"/>
                  </a:moveTo>
                  <a:lnTo>
                    <a:pt x="866401" y="299627"/>
                  </a:lnTo>
                  <a:lnTo>
                    <a:pt x="862214" y="299892"/>
                  </a:lnTo>
                  <a:lnTo>
                    <a:pt x="851614" y="295162"/>
                  </a:lnTo>
                  <a:lnTo>
                    <a:pt x="853058" y="287212"/>
                  </a:lnTo>
                  <a:lnTo>
                    <a:pt x="857444" y="280892"/>
                  </a:lnTo>
                  <a:lnTo>
                    <a:pt x="870694" y="278149"/>
                  </a:lnTo>
                  <a:lnTo>
                    <a:pt x="886911" y="271962"/>
                  </a:lnTo>
                  <a:lnTo>
                    <a:pt x="895974" y="272518"/>
                  </a:lnTo>
                  <a:lnTo>
                    <a:pt x="901472" y="277182"/>
                  </a:lnTo>
                  <a:lnTo>
                    <a:pt x="902082" y="278083"/>
                  </a:lnTo>
                  <a:lnTo>
                    <a:pt x="888832" y="289133"/>
                  </a:lnTo>
                  <a:lnTo>
                    <a:pt x="881479" y="291479"/>
                  </a:lnTo>
                  <a:close/>
                  <a:moveTo>
                    <a:pt x="934557" y="234837"/>
                  </a:moveTo>
                  <a:lnTo>
                    <a:pt x="928925" y="232783"/>
                  </a:lnTo>
                  <a:lnTo>
                    <a:pt x="927746" y="221375"/>
                  </a:lnTo>
                  <a:lnTo>
                    <a:pt x="928780" y="217254"/>
                  </a:lnTo>
                  <a:lnTo>
                    <a:pt x="936822" y="208258"/>
                  </a:lnTo>
                  <a:lnTo>
                    <a:pt x="953649" y="201938"/>
                  </a:lnTo>
                  <a:lnTo>
                    <a:pt x="955372" y="202759"/>
                  </a:lnTo>
                  <a:lnTo>
                    <a:pt x="959015" y="207436"/>
                  </a:lnTo>
                  <a:lnTo>
                    <a:pt x="959280" y="213544"/>
                  </a:lnTo>
                  <a:lnTo>
                    <a:pt x="945885" y="227218"/>
                  </a:lnTo>
                  <a:close/>
                  <a:moveTo>
                    <a:pt x="839597" y="373732"/>
                  </a:moveTo>
                  <a:lnTo>
                    <a:pt x="838643" y="370910"/>
                  </a:lnTo>
                  <a:lnTo>
                    <a:pt x="839968" y="364524"/>
                  </a:lnTo>
                  <a:lnTo>
                    <a:pt x="847109" y="345219"/>
                  </a:lnTo>
                  <a:lnTo>
                    <a:pt x="864904" y="333612"/>
                  </a:lnTo>
                  <a:lnTo>
                    <a:pt x="869846" y="331691"/>
                  </a:lnTo>
                  <a:lnTo>
                    <a:pt x="874589" y="332645"/>
                  </a:lnTo>
                  <a:lnTo>
                    <a:pt x="873489" y="344954"/>
                  </a:lnTo>
                  <a:lnTo>
                    <a:pt x="862770" y="347975"/>
                  </a:lnTo>
                  <a:lnTo>
                    <a:pt x="851521" y="363013"/>
                  </a:lnTo>
                  <a:close/>
                  <a:moveTo>
                    <a:pt x="914550" y="253028"/>
                  </a:moveTo>
                  <a:lnTo>
                    <a:pt x="906375" y="250908"/>
                  </a:lnTo>
                  <a:lnTo>
                    <a:pt x="904308" y="247609"/>
                  </a:lnTo>
                  <a:lnTo>
                    <a:pt x="910363" y="240984"/>
                  </a:lnTo>
                  <a:lnTo>
                    <a:pt x="915239" y="213849"/>
                  </a:lnTo>
                  <a:lnTo>
                    <a:pt x="921347" y="205396"/>
                  </a:lnTo>
                  <a:lnTo>
                    <a:pt x="923334" y="206297"/>
                  </a:lnTo>
                  <a:lnTo>
                    <a:pt x="923825" y="208496"/>
                  </a:lnTo>
                  <a:lnTo>
                    <a:pt x="923679" y="225522"/>
                  </a:lnTo>
                  <a:lnTo>
                    <a:pt x="927799" y="238374"/>
                  </a:lnTo>
                  <a:lnTo>
                    <a:pt x="925613" y="244416"/>
                  </a:lnTo>
                  <a:lnTo>
                    <a:pt x="918538" y="247172"/>
                  </a:lnTo>
                  <a:close/>
                  <a:moveTo>
                    <a:pt x="812806" y="323039"/>
                  </a:moveTo>
                  <a:lnTo>
                    <a:pt x="810951" y="321714"/>
                  </a:lnTo>
                  <a:lnTo>
                    <a:pt x="811773" y="317527"/>
                  </a:lnTo>
                  <a:lnTo>
                    <a:pt x="815549" y="315050"/>
                  </a:lnTo>
                  <a:lnTo>
                    <a:pt x="823724" y="303310"/>
                  </a:lnTo>
                  <a:lnTo>
                    <a:pt x="828957" y="292711"/>
                  </a:lnTo>
                  <a:lnTo>
                    <a:pt x="833966" y="288179"/>
                  </a:lnTo>
                  <a:lnTo>
                    <a:pt x="843929" y="284469"/>
                  </a:lnTo>
                  <a:lnTo>
                    <a:pt x="842604" y="294698"/>
                  </a:lnTo>
                  <a:lnTo>
                    <a:pt x="839862" y="301575"/>
                  </a:lnTo>
                  <a:lnTo>
                    <a:pt x="828043" y="312983"/>
                  </a:lnTo>
                  <a:close/>
                  <a:moveTo>
                    <a:pt x="908084" y="274744"/>
                  </a:moveTo>
                  <a:lnTo>
                    <a:pt x="903963" y="273711"/>
                  </a:lnTo>
                  <a:lnTo>
                    <a:pt x="898200" y="268835"/>
                  </a:lnTo>
                  <a:lnTo>
                    <a:pt x="891575" y="257573"/>
                  </a:lnTo>
                  <a:lnTo>
                    <a:pt x="891230" y="254923"/>
                  </a:lnTo>
                  <a:lnTo>
                    <a:pt x="892807" y="252935"/>
                  </a:lnTo>
                  <a:lnTo>
                    <a:pt x="898372" y="248961"/>
                  </a:lnTo>
                  <a:lnTo>
                    <a:pt x="911092" y="254737"/>
                  </a:lnTo>
                  <a:lnTo>
                    <a:pt x="913079" y="257692"/>
                  </a:lnTo>
                  <a:lnTo>
                    <a:pt x="914722" y="272055"/>
                  </a:lnTo>
                  <a:close/>
                  <a:moveTo>
                    <a:pt x="871131" y="484671"/>
                  </a:moveTo>
                  <a:lnTo>
                    <a:pt x="866666" y="483916"/>
                  </a:lnTo>
                  <a:lnTo>
                    <a:pt x="860624" y="480352"/>
                  </a:lnTo>
                  <a:lnTo>
                    <a:pt x="855881" y="483505"/>
                  </a:lnTo>
                  <a:lnTo>
                    <a:pt x="850726" y="481584"/>
                  </a:lnTo>
                  <a:lnTo>
                    <a:pt x="839186" y="469659"/>
                  </a:lnTo>
                  <a:lnTo>
                    <a:pt x="839186" y="465472"/>
                  </a:lnTo>
                  <a:lnTo>
                    <a:pt x="847984" y="465406"/>
                  </a:lnTo>
                  <a:lnTo>
                    <a:pt x="868998" y="474469"/>
                  </a:lnTo>
                  <a:close/>
                  <a:moveTo>
                    <a:pt x="725783" y="446618"/>
                  </a:moveTo>
                  <a:lnTo>
                    <a:pt x="726061" y="439543"/>
                  </a:lnTo>
                  <a:lnTo>
                    <a:pt x="724736" y="437489"/>
                  </a:lnTo>
                  <a:lnTo>
                    <a:pt x="728856" y="430679"/>
                  </a:lnTo>
                  <a:lnTo>
                    <a:pt x="745074" y="424637"/>
                  </a:lnTo>
                  <a:lnTo>
                    <a:pt x="750374" y="427287"/>
                  </a:lnTo>
                  <a:lnTo>
                    <a:pt x="756349" y="433196"/>
                  </a:lnTo>
                  <a:lnTo>
                    <a:pt x="754362" y="435594"/>
                  </a:lnTo>
                  <a:lnTo>
                    <a:pt x="747287" y="438827"/>
                  </a:lnTo>
                  <a:lnTo>
                    <a:pt x="729837" y="441649"/>
                  </a:lnTo>
                  <a:close/>
                  <a:moveTo>
                    <a:pt x="813098" y="400655"/>
                  </a:moveTo>
                  <a:lnTo>
                    <a:pt x="811865" y="400457"/>
                  </a:lnTo>
                  <a:lnTo>
                    <a:pt x="811932" y="398045"/>
                  </a:lnTo>
                  <a:lnTo>
                    <a:pt x="815641" y="391593"/>
                  </a:lnTo>
                  <a:lnTo>
                    <a:pt x="827937" y="380463"/>
                  </a:lnTo>
                  <a:lnTo>
                    <a:pt x="830825" y="371943"/>
                  </a:lnTo>
                  <a:lnTo>
                    <a:pt x="831157" y="363013"/>
                  </a:lnTo>
                  <a:lnTo>
                    <a:pt x="832813" y="360959"/>
                  </a:lnTo>
                  <a:lnTo>
                    <a:pt x="835012" y="363980"/>
                  </a:lnTo>
                  <a:lnTo>
                    <a:pt x="835012" y="374355"/>
                  </a:lnTo>
                  <a:lnTo>
                    <a:pt x="828825" y="393143"/>
                  </a:lnTo>
                  <a:lnTo>
                    <a:pt x="824572" y="397608"/>
                  </a:lnTo>
                  <a:close/>
                  <a:moveTo>
                    <a:pt x="856371" y="332658"/>
                  </a:moveTo>
                  <a:lnTo>
                    <a:pt x="867712" y="312320"/>
                  </a:lnTo>
                  <a:lnTo>
                    <a:pt x="873754" y="310876"/>
                  </a:lnTo>
                  <a:lnTo>
                    <a:pt x="878630" y="312201"/>
                  </a:lnTo>
                  <a:lnTo>
                    <a:pt x="880485" y="318190"/>
                  </a:lnTo>
                  <a:lnTo>
                    <a:pt x="876510" y="323066"/>
                  </a:lnTo>
                  <a:close/>
                  <a:moveTo>
                    <a:pt x="1072220" y="462968"/>
                  </a:moveTo>
                  <a:lnTo>
                    <a:pt x="1066443" y="460570"/>
                  </a:lnTo>
                  <a:lnTo>
                    <a:pt x="1064111" y="453283"/>
                  </a:lnTo>
                  <a:lnTo>
                    <a:pt x="1071253" y="441464"/>
                  </a:lnTo>
                  <a:lnTo>
                    <a:pt x="1078606" y="439198"/>
                  </a:lnTo>
                  <a:lnTo>
                    <a:pt x="1079931" y="439887"/>
                  </a:lnTo>
                  <a:lnTo>
                    <a:pt x="1079786" y="444975"/>
                  </a:lnTo>
                  <a:lnTo>
                    <a:pt x="1074711" y="460358"/>
                  </a:lnTo>
                  <a:close/>
                  <a:moveTo>
                    <a:pt x="842220" y="329147"/>
                  </a:moveTo>
                  <a:lnTo>
                    <a:pt x="838510" y="327822"/>
                  </a:lnTo>
                  <a:lnTo>
                    <a:pt x="840710" y="313804"/>
                  </a:lnTo>
                  <a:lnTo>
                    <a:pt x="849852" y="301363"/>
                  </a:lnTo>
                  <a:lnTo>
                    <a:pt x="851429" y="301641"/>
                  </a:lnTo>
                  <a:lnTo>
                    <a:pt x="860293" y="307683"/>
                  </a:lnTo>
                  <a:lnTo>
                    <a:pt x="860226" y="309405"/>
                  </a:lnTo>
                  <a:lnTo>
                    <a:pt x="849627" y="313804"/>
                  </a:lnTo>
                  <a:close/>
                  <a:moveTo>
                    <a:pt x="857537" y="363702"/>
                  </a:moveTo>
                  <a:lnTo>
                    <a:pt x="862492" y="363914"/>
                  </a:lnTo>
                  <a:lnTo>
                    <a:pt x="859736" y="367001"/>
                  </a:lnTo>
                  <a:lnTo>
                    <a:pt x="853284" y="369134"/>
                  </a:lnTo>
                  <a:lnTo>
                    <a:pt x="852528" y="376832"/>
                  </a:lnTo>
                  <a:lnTo>
                    <a:pt x="847096" y="381708"/>
                  </a:lnTo>
                  <a:lnTo>
                    <a:pt x="835489" y="387472"/>
                  </a:lnTo>
                  <a:lnTo>
                    <a:pt x="834390" y="386240"/>
                  </a:lnTo>
                  <a:lnTo>
                    <a:pt x="836245" y="380529"/>
                  </a:lnTo>
                  <a:lnTo>
                    <a:pt x="839477" y="376210"/>
                  </a:lnTo>
                  <a:lnTo>
                    <a:pt x="851402" y="364736"/>
                  </a:lnTo>
                  <a:close/>
                  <a:moveTo>
                    <a:pt x="702516" y="433845"/>
                  </a:moveTo>
                  <a:lnTo>
                    <a:pt x="698727" y="432520"/>
                  </a:lnTo>
                  <a:lnTo>
                    <a:pt x="698250" y="430122"/>
                  </a:lnTo>
                  <a:lnTo>
                    <a:pt x="701205" y="427380"/>
                  </a:lnTo>
                  <a:lnTo>
                    <a:pt x="725663" y="416382"/>
                  </a:lnTo>
                  <a:lnTo>
                    <a:pt x="729373" y="421192"/>
                  </a:lnTo>
                  <a:lnTo>
                    <a:pt x="729307" y="422517"/>
                  </a:lnTo>
                  <a:lnTo>
                    <a:pt x="719688" y="427525"/>
                  </a:lnTo>
                  <a:close/>
                  <a:moveTo>
                    <a:pt x="1138932" y="401092"/>
                  </a:moveTo>
                  <a:lnTo>
                    <a:pt x="1131857" y="399768"/>
                  </a:lnTo>
                  <a:lnTo>
                    <a:pt x="1126212" y="394335"/>
                  </a:lnTo>
                  <a:lnTo>
                    <a:pt x="1132188" y="385749"/>
                  </a:lnTo>
                  <a:lnTo>
                    <a:pt x="1141463" y="385749"/>
                  </a:lnTo>
                  <a:lnTo>
                    <a:pt x="1142787" y="393924"/>
                  </a:lnTo>
                  <a:lnTo>
                    <a:pt x="1142098" y="397979"/>
                  </a:lnTo>
                  <a:close/>
                  <a:moveTo>
                    <a:pt x="883029" y="271246"/>
                  </a:moveTo>
                  <a:lnTo>
                    <a:pt x="866825" y="276056"/>
                  </a:lnTo>
                  <a:lnTo>
                    <a:pt x="862770" y="276056"/>
                  </a:lnTo>
                  <a:lnTo>
                    <a:pt x="861525" y="274625"/>
                  </a:lnTo>
                  <a:lnTo>
                    <a:pt x="868600" y="267470"/>
                  </a:lnTo>
                  <a:lnTo>
                    <a:pt x="875755" y="263972"/>
                  </a:lnTo>
                  <a:lnTo>
                    <a:pt x="882896" y="265138"/>
                  </a:lnTo>
                  <a:lnTo>
                    <a:pt x="885917" y="267470"/>
                  </a:lnTo>
                  <a:lnTo>
                    <a:pt x="886951" y="269060"/>
                  </a:lnTo>
                  <a:lnTo>
                    <a:pt x="885917" y="270491"/>
                  </a:lnTo>
                  <a:close/>
                  <a:moveTo>
                    <a:pt x="846831" y="330260"/>
                  </a:moveTo>
                  <a:lnTo>
                    <a:pt x="846275" y="325040"/>
                  </a:lnTo>
                  <a:lnTo>
                    <a:pt x="847997" y="321608"/>
                  </a:lnTo>
                  <a:lnTo>
                    <a:pt x="865036" y="311578"/>
                  </a:lnTo>
                  <a:lnTo>
                    <a:pt x="858848" y="325318"/>
                  </a:lnTo>
                  <a:lnTo>
                    <a:pt x="853284" y="329637"/>
                  </a:lnTo>
                  <a:close/>
                  <a:moveTo>
                    <a:pt x="861525" y="361344"/>
                  </a:moveTo>
                  <a:lnTo>
                    <a:pt x="858438" y="360522"/>
                  </a:lnTo>
                  <a:lnTo>
                    <a:pt x="857961" y="358932"/>
                  </a:lnTo>
                  <a:lnTo>
                    <a:pt x="863261" y="348637"/>
                  </a:lnTo>
                  <a:lnTo>
                    <a:pt x="871436" y="348770"/>
                  </a:lnTo>
                  <a:lnTo>
                    <a:pt x="870614" y="358045"/>
                  </a:lnTo>
                  <a:close/>
                  <a:moveTo>
                    <a:pt x="1054161" y="470083"/>
                  </a:moveTo>
                  <a:lnTo>
                    <a:pt x="1052226" y="468506"/>
                  </a:lnTo>
                  <a:lnTo>
                    <a:pt x="1058414" y="457509"/>
                  </a:lnTo>
                  <a:lnTo>
                    <a:pt x="1063091" y="454767"/>
                  </a:lnTo>
                  <a:lnTo>
                    <a:pt x="1064668" y="459921"/>
                  </a:lnTo>
                  <a:lnTo>
                    <a:pt x="1068166" y="462465"/>
                  </a:lnTo>
                  <a:lnTo>
                    <a:pt x="1066377" y="466029"/>
                  </a:lnTo>
                  <a:lnTo>
                    <a:pt x="1063422" y="468374"/>
                  </a:lnTo>
                  <a:lnTo>
                    <a:pt x="1059103" y="467129"/>
                  </a:lnTo>
                  <a:close/>
                  <a:moveTo>
                    <a:pt x="871011" y="309909"/>
                  </a:moveTo>
                  <a:lnTo>
                    <a:pt x="864890" y="309432"/>
                  </a:lnTo>
                  <a:lnTo>
                    <a:pt x="865036" y="308107"/>
                  </a:lnTo>
                  <a:lnTo>
                    <a:pt x="881240" y="295467"/>
                  </a:lnTo>
                  <a:lnTo>
                    <a:pt x="881518" y="302092"/>
                  </a:lnTo>
                  <a:lnTo>
                    <a:pt x="879942" y="306424"/>
                  </a:lnTo>
                  <a:lnTo>
                    <a:pt x="878219" y="308756"/>
                  </a:lnTo>
                  <a:close/>
                  <a:moveTo>
                    <a:pt x="1334430" y="380132"/>
                  </a:moveTo>
                  <a:lnTo>
                    <a:pt x="1331780" y="376488"/>
                  </a:lnTo>
                  <a:lnTo>
                    <a:pt x="1333105" y="371268"/>
                  </a:lnTo>
                  <a:lnTo>
                    <a:pt x="1340114" y="365027"/>
                  </a:lnTo>
                  <a:lnTo>
                    <a:pt x="1341823" y="366047"/>
                  </a:lnTo>
                  <a:lnTo>
                    <a:pt x="1343413" y="378078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9B16972E-7043-5C63-300E-D37BD6FFA8C4}"/>
                </a:ext>
              </a:extLst>
            </p:cNvPr>
            <p:cNvSpPr/>
            <p:nvPr/>
          </p:nvSpPr>
          <p:spPr>
            <a:xfrm>
              <a:off x="9277688" y="-115080"/>
              <a:ext cx="424133" cy="243130"/>
            </a:xfrm>
            <a:custGeom>
              <a:avLst/>
              <a:gdLst>
                <a:gd name="connsiteX0" fmla="*/ 412893 w 424133"/>
                <a:gd name="connsiteY0" fmla="*/ 163143 h 243130"/>
                <a:gd name="connsiteX1" fmla="*/ 395669 w 424133"/>
                <a:gd name="connsiteY1" fmla="*/ 148992 h 243130"/>
                <a:gd name="connsiteX2" fmla="*/ 390038 w 424133"/>
                <a:gd name="connsiteY2" fmla="*/ 147204 h 243130"/>
                <a:gd name="connsiteX3" fmla="*/ 371833 w 424133"/>
                <a:gd name="connsiteY3" fmla="*/ 145759 h 243130"/>
                <a:gd name="connsiteX4" fmla="*/ 355933 w 424133"/>
                <a:gd name="connsiteY4" fmla="*/ 153113 h 243130"/>
                <a:gd name="connsiteX5" fmla="*/ 345771 w 424133"/>
                <a:gd name="connsiteY5" fmla="*/ 161898 h 243130"/>
                <a:gd name="connsiteX6" fmla="*/ 342670 w 424133"/>
                <a:gd name="connsiteY6" fmla="*/ 174273 h 243130"/>
                <a:gd name="connsiteX7" fmla="*/ 329620 w 424133"/>
                <a:gd name="connsiteY7" fmla="*/ 181348 h 243130"/>
                <a:gd name="connsiteX8" fmla="*/ 315813 w 424133"/>
                <a:gd name="connsiteY8" fmla="*/ 184435 h 243130"/>
                <a:gd name="connsiteX9" fmla="*/ 307983 w 424133"/>
                <a:gd name="connsiteY9" fmla="*/ 184303 h 243130"/>
                <a:gd name="connsiteX10" fmla="*/ 307983 w 424133"/>
                <a:gd name="connsiteY10" fmla="*/ 188423 h 243130"/>
                <a:gd name="connsiteX11" fmla="*/ 302485 w 424133"/>
                <a:gd name="connsiteY11" fmla="*/ 192067 h 243130"/>
                <a:gd name="connsiteX12" fmla="*/ 287512 w 424133"/>
                <a:gd name="connsiteY12" fmla="*/ 194054 h 243130"/>
                <a:gd name="connsiteX13" fmla="*/ 260960 w 424133"/>
                <a:gd name="connsiteY13" fmla="*/ 192266 h 243130"/>
                <a:gd name="connsiteX14" fmla="*/ 249910 w 424133"/>
                <a:gd name="connsiteY14" fmla="*/ 198307 h 243130"/>
                <a:gd name="connsiteX15" fmla="*/ 246121 w 424133"/>
                <a:gd name="connsiteY15" fmla="*/ 202706 h 243130"/>
                <a:gd name="connsiteX16" fmla="*/ 233626 w 424133"/>
                <a:gd name="connsiteY16" fmla="*/ 203395 h 243130"/>
                <a:gd name="connsiteX17" fmla="*/ 227505 w 424133"/>
                <a:gd name="connsiteY17" fmla="*/ 208139 h 243130"/>
                <a:gd name="connsiteX18" fmla="*/ 223795 w 424133"/>
                <a:gd name="connsiteY18" fmla="*/ 213359 h 243130"/>
                <a:gd name="connsiteX19" fmla="*/ 226445 w 424133"/>
                <a:gd name="connsiteY19" fmla="*/ 218367 h 243130"/>
                <a:gd name="connsiteX20" fmla="*/ 226511 w 424133"/>
                <a:gd name="connsiteY20" fmla="*/ 222077 h 243130"/>
                <a:gd name="connsiteX21" fmla="*/ 223755 w 424133"/>
                <a:gd name="connsiteY21" fmla="*/ 225376 h 243130"/>
                <a:gd name="connsiteX22" fmla="*/ 211526 w 424133"/>
                <a:gd name="connsiteY22" fmla="*/ 235897 h 243130"/>
                <a:gd name="connsiteX23" fmla="*/ 202331 w 424133"/>
                <a:gd name="connsiteY23" fmla="*/ 236983 h 243130"/>
                <a:gd name="connsiteX24" fmla="*/ 190989 w 424133"/>
                <a:gd name="connsiteY24" fmla="*/ 242760 h 243130"/>
                <a:gd name="connsiteX25" fmla="*/ 180005 w 424133"/>
                <a:gd name="connsiteY25" fmla="*/ 237327 h 243130"/>
                <a:gd name="connsiteX26" fmla="*/ 173473 w 424133"/>
                <a:gd name="connsiteY26" fmla="*/ 230875 h 243130"/>
                <a:gd name="connsiteX27" fmla="*/ 171075 w 424133"/>
                <a:gd name="connsiteY27" fmla="*/ 215492 h 243130"/>
                <a:gd name="connsiteX28" fmla="*/ 172718 w 424133"/>
                <a:gd name="connsiteY28" fmla="*/ 212127 h 243130"/>
                <a:gd name="connsiteX29" fmla="*/ 171486 w 424133"/>
                <a:gd name="connsiteY29" fmla="*/ 210060 h 243130"/>
                <a:gd name="connsiteX30" fmla="*/ 163655 w 424133"/>
                <a:gd name="connsiteY30" fmla="*/ 207860 h 243130"/>
                <a:gd name="connsiteX31" fmla="*/ 160634 w 424133"/>
                <a:gd name="connsiteY31" fmla="*/ 209848 h 243130"/>
                <a:gd name="connsiteX32" fmla="*/ 150260 w 424133"/>
                <a:gd name="connsiteY32" fmla="*/ 211570 h 243130"/>
                <a:gd name="connsiteX33" fmla="*/ 150525 w 424133"/>
                <a:gd name="connsiteY33" fmla="*/ 208483 h 243130"/>
                <a:gd name="connsiteX34" fmla="*/ 167908 w 424133"/>
                <a:gd name="connsiteY34" fmla="*/ 190344 h 243130"/>
                <a:gd name="connsiteX35" fmla="*/ 169074 w 424133"/>
                <a:gd name="connsiteY35" fmla="*/ 187390 h 243130"/>
                <a:gd name="connsiteX36" fmla="*/ 164132 w 424133"/>
                <a:gd name="connsiteY36" fmla="*/ 174538 h 243130"/>
                <a:gd name="connsiteX37" fmla="*/ 163854 w 424133"/>
                <a:gd name="connsiteY37" fmla="*/ 171318 h 243130"/>
                <a:gd name="connsiteX38" fmla="*/ 166398 w 424133"/>
                <a:gd name="connsiteY38" fmla="*/ 166018 h 243130"/>
                <a:gd name="connsiteX39" fmla="*/ 187014 w 424133"/>
                <a:gd name="connsiteY39" fmla="*/ 158678 h 243130"/>
                <a:gd name="connsiteX40" fmla="*/ 187769 w 424133"/>
                <a:gd name="connsiteY40" fmla="*/ 156611 h 243130"/>
                <a:gd name="connsiteX41" fmla="*/ 184324 w 424133"/>
                <a:gd name="connsiteY41" fmla="*/ 147058 h 243130"/>
                <a:gd name="connsiteX42" fmla="*/ 160263 w 424133"/>
                <a:gd name="connsiteY42" fmla="*/ 133835 h 243130"/>
                <a:gd name="connsiteX43" fmla="*/ 150088 w 424133"/>
                <a:gd name="connsiteY43" fmla="*/ 136644 h 243130"/>
                <a:gd name="connsiteX44" fmla="*/ 134837 w 424133"/>
                <a:gd name="connsiteY44" fmla="*/ 145309 h 243130"/>
                <a:gd name="connsiteX45" fmla="*/ 128451 w 424133"/>
                <a:gd name="connsiteY45" fmla="*/ 155683 h 243130"/>
                <a:gd name="connsiteX46" fmla="*/ 118289 w 424133"/>
                <a:gd name="connsiteY46" fmla="*/ 161659 h 243130"/>
                <a:gd name="connsiteX47" fmla="*/ 111068 w 424133"/>
                <a:gd name="connsiteY47" fmla="*/ 163779 h 243130"/>
                <a:gd name="connsiteX48" fmla="*/ 92518 w 424133"/>
                <a:gd name="connsiteY48" fmla="*/ 176697 h 243130"/>
                <a:gd name="connsiteX49" fmla="*/ 82077 w 424133"/>
                <a:gd name="connsiteY49" fmla="*/ 187973 h 243130"/>
                <a:gd name="connsiteX50" fmla="*/ 70881 w 424133"/>
                <a:gd name="connsiteY50" fmla="*/ 189549 h 243130"/>
                <a:gd name="connsiteX51" fmla="*/ 52822 w 424133"/>
                <a:gd name="connsiteY51" fmla="*/ 196174 h 243130"/>
                <a:gd name="connsiteX52" fmla="*/ 47522 w 424133"/>
                <a:gd name="connsiteY52" fmla="*/ 193908 h 243130"/>
                <a:gd name="connsiteX53" fmla="*/ 47867 w 424133"/>
                <a:gd name="connsiteY53" fmla="*/ 189232 h 243130"/>
                <a:gd name="connsiteX54" fmla="*/ 43547 w 424133"/>
                <a:gd name="connsiteY54" fmla="*/ 180712 h 243130"/>
                <a:gd name="connsiteX55" fmla="*/ 40897 w 424133"/>
                <a:gd name="connsiteY55" fmla="*/ 180169 h 243130"/>
                <a:gd name="connsiteX56" fmla="*/ 34498 w 424133"/>
                <a:gd name="connsiteY56" fmla="*/ 185177 h 243130"/>
                <a:gd name="connsiteX57" fmla="*/ 24137 w 424133"/>
                <a:gd name="connsiteY57" fmla="*/ 187377 h 243130"/>
                <a:gd name="connsiteX58" fmla="*/ 17327 w 424133"/>
                <a:gd name="connsiteY58" fmla="*/ 185111 h 243130"/>
                <a:gd name="connsiteX59" fmla="*/ 7707 w 424133"/>
                <a:gd name="connsiteY59" fmla="*/ 171994 h 243130"/>
                <a:gd name="connsiteX60" fmla="*/ 4965 w 424133"/>
                <a:gd name="connsiteY60" fmla="*/ 171371 h 243130"/>
                <a:gd name="connsiteX61" fmla="*/ 4965 w 424133"/>
                <a:gd name="connsiteY61" fmla="*/ 171371 h 243130"/>
                <a:gd name="connsiteX62" fmla="*/ 3799 w 424133"/>
                <a:gd name="connsiteY62" fmla="*/ 169649 h 243130"/>
                <a:gd name="connsiteX63" fmla="*/ 11974 w 424133"/>
                <a:gd name="connsiteY63" fmla="*/ 161964 h 243130"/>
                <a:gd name="connsiteX64" fmla="*/ 23037 w 424133"/>
                <a:gd name="connsiteY64" fmla="*/ 137982 h 243130"/>
                <a:gd name="connsiteX65" fmla="*/ 20692 w 424133"/>
                <a:gd name="connsiteY65" fmla="*/ 129807 h 243130"/>
                <a:gd name="connsiteX66" fmla="*/ 15962 w 424133"/>
                <a:gd name="connsiteY66" fmla="*/ 129264 h 243130"/>
                <a:gd name="connsiteX67" fmla="*/ 7442 w 424133"/>
                <a:gd name="connsiteY67" fmla="*/ 123143 h 243130"/>
                <a:gd name="connsiteX68" fmla="*/ 7575 w 424133"/>
                <a:gd name="connsiteY68" fmla="*/ 111748 h 243130"/>
                <a:gd name="connsiteX69" fmla="*/ 5177 w 424133"/>
                <a:gd name="connsiteY69" fmla="*/ 106792 h 243130"/>
                <a:gd name="connsiteX70" fmla="*/ 1202 w 424133"/>
                <a:gd name="connsiteY70" fmla="*/ 104805 h 243130"/>
                <a:gd name="connsiteX71" fmla="*/ -455 w 424133"/>
                <a:gd name="connsiteY71" fmla="*/ 101983 h 243130"/>
                <a:gd name="connsiteX72" fmla="*/ 380 w 424133"/>
                <a:gd name="connsiteY72" fmla="*/ 95597 h 243130"/>
                <a:gd name="connsiteX73" fmla="*/ 1546 w 424133"/>
                <a:gd name="connsiteY73" fmla="*/ 92947 h 243130"/>
                <a:gd name="connsiteX74" fmla="*/ 9032 w 424133"/>
                <a:gd name="connsiteY74" fmla="*/ 88614 h 243130"/>
                <a:gd name="connsiteX75" fmla="*/ 13564 w 424133"/>
                <a:gd name="connsiteY75" fmla="*/ 79617 h 243130"/>
                <a:gd name="connsiteX76" fmla="*/ 9986 w 424133"/>
                <a:gd name="connsiteY76" fmla="*/ 70621 h 243130"/>
                <a:gd name="connsiteX77" fmla="*/ 17075 w 424133"/>
                <a:gd name="connsiteY77" fmla="*/ 50018 h 243130"/>
                <a:gd name="connsiteX78" fmla="*/ 22838 w 424133"/>
                <a:gd name="connsiteY78" fmla="*/ 42068 h 243130"/>
                <a:gd name="connsiteX79" fmla="*/ 23395 w 424133"/>
                <a:gd name="connsiteY79" fmla="*/ 38358 h 243130"/>
                <a:gd name="connsiteX80" fmla="*/ 23395 w 424133"/>
                <a:gd name="connsiteY80" fmla="*/ 38358 h 243130"/>
                <a:gd name="connsiteX81" fmla="*/ 27303 w 424133"/>
                <a:gd name="connsiteY81" fmla="*/ 35205 h 243130"/>
                <a:gd name="connsiteX82" fmla="*/ 40553 w 424133"/>
                <a:gd name="connsiteY82" fmla="*/ 46467 h 243130"/>
                <a:gd name="connsiteX83" fmla="*/ 46727 w 424133"/>
                <a:gd name="connsiteY83" fmla="*/ 49355 h 243130"/>
                <a:gd name="connsiteX84" fmla="*/ 66522 w 424133"/>
                <a:gd name="connsiteY84" fmla="*/ 53542 h 243130"/>
                <a:gd name="connsiteX85" fmla="*/ 74472 w 424133"/>
                <a:gd name="connsiteY85" fmla="*/ 45778 h 243130"/>
                <a:gd name="connsiteX86" fmla="*/ 96665 w 424133"/>
                <a:gd name="connsiteY86" fmla="*/ 34383 h 243130"/>
                <a:gd name="connsiteX87" fmla="*/ 102296 w 424133"/>
                <a:gd name="connsiteY87" fmla="*/ 29508 h 243130"/>
                <a:gd name="connsiteX88" fmla="*/ 102985 w 424133"/>
                <a:gd name="connsiteY88" fmla="*/ 22353 h 243130"/>
                <a:gd name="connsiteX89" fmla="*/ 105940 w 424133"/>
                <a:gd name="connsiteY89" fmla="*/ 15913 h 243130"/>
                <a:gd name="connsiteX90" fmla="*/ 127788 w 424133"/>
                <a:gd name="connsiteY90" fmla="*/ 7593 h 243130"/>
                <a:gd name="connsiteX91" fmla="*/ 137606 w 424133"/>
                <a:gd name="connsiteY91" fmla="*/ 6771 h 243130"/>
                <a:gd name="connsiteX92" fmla="*/ 160012 w 424133"/>
                <a:gd name="connsiteY92" fmla="*/ -370 h 243130"/>
                <a:gd name="connsiteX93" fmla="*/ 164410 w 424133"/>
                <a:gd name="connsiteY93" fmla="*/ 173 h 243130"/>
                <a:gd name="connsiteX94" fmla="*/ 168041 w 424133"/>
                <a:gd name="connsiteY94" fmla="*/ 3207 h 243130"/>
                <a:gd name="connsiteX95" fmla="*/ 168120 w 424133"/>
                <a:gd name="connsiteY95" fmla="*/ 11382 h 243130"/>
                <a:gd name="connsiteX96" fmla="*/ 147570 w 424133"/>
                <a:gd name="connsiteY96" fmla="*/ 33429 h 243130"/>
                <a:gd name="connsiteX97" fmla="*/ 144549 w 424133"/>
                <a:gd name="connsiteY97" fmla="*/ 40054 h 243130"/>
                <a:gd name="connsiteX98" fmla="*/ 141899 w 424133"/>
                <a:gd name="connsiteY98" fmla="*/ 51979 h 243130"/>
                <a:gd name="connsiteX99" fmla="*/ 139090 w 424133"/>
                <a:gd name="connsiteY99" fmla="*/ 54629 h 243130"/>
                <a:gd name="connsiteX100" fmla="*/ 133247 w 424133"/>
                <a:gd name="connsiteY100" fmla="*/ 56338 h 243130"/>
                <a:gd name="connsiteX101" fmla="*/ 131803 w 424133"/>
                <a:gd name="connsiteY101" fmla="*/ 58471 h 243130"/>
                <a:gd name="connsiteX102" fmla="*/ 131247 w 424133"/>
                <a:gd name="connsiteY102" fmla="*/ 70290 h 243130"/>
                <a:gd name="connsiteX103" fmla="*/ 155506 w 424133"/>
                <a:gd name="connsiteY103" fmla="*/ 73867 h 243130"/>
                <a:gd name="connsiteX104" fmla="*/ 157706 w 424133"/>
                <a:gd name="connsiteY104" fmla="*/ 75444 h 243130"/>
                <a:gd name="connsiteX105" fmla="*/ 159826 w 424133"/>
                <a:gd name="connsiteY105" fmla="*/ 84917 h 243130"/>
                <a:gd name="connsiteX106" fmla="*/ 161827 w 424133"/>
                <a:gd name="connsiteY106" fmla="*/ 86507 h 243130"/>
                <a:gd name="connsiteX107" fmla="*/ 183463 w 424133"/>
                <a:gd name="connsiteY107" fmla="*/ 77842 h 243130"/>
                <a:gd name="connsiteX108" fmla="*/ 195626 w 424133"/>
                <a:gd name="connsiteY108" fmla="*/ 77299 h 243130"/>
                <a:gd name="connsiteX109" fmla="*/ 209022 w 424133"/>
                <a:gd name="connsiteY109" fmla="*/ 79353 h 243130"/>
                <a:gd name="connsiteX110" fmla="*/ 215130 w 424133"/>
                <a:gd name="connsiteY110" fmla="*/ 87395 h 243130"/>
                <a:gd name="connsiteX111" fmla="*/ 211552 w 424133"/>
                <a:gd name="connsiteY111" fmla="*/ 97995 h 243130"/>
                <a:gd name="connsiteX112" fmla="*/ 217263 w 424133"/>
                <a:gd name="connsiteY112" fmla="*/ 103083 h 243130"/>
                <a:gd name="connsiteX113" fmla="*/ 233401 w 424133"/>
                <a:gd name="connsiteY113" fmla="*/ 96696 h 243130"/>
                <a:gd name="connsiteX114" fmla="*/ 236833 w 424133"/>
                <a:gd name="connsiteY114" fmla="*/ 91608 h 243130"/>
                <a:gd name="connsiteX115" fmla="*/ 240622 w 424133"/>
                <a:gd name="connsiteY115" fmla="*/ 83301 h 243130"/>
                <a:gd name="connsiteX116" fmla="*/ 237389 w 424133"/>
                <a:gd name="connsiteY116" fmla="*/ 76848 h 243130"/>
                <a:gd name="connsiteX117" fmla="*/ 236289 w 424133"/>
                <a:gd name="connsiteY117" fmla="*/ 67083 h 243130"/>
                <a:gd name="connsiteX118" fmla="*/ 239589 w 424133"/>
                <a:gd name="connsiteY118" fmla="*/ 63029 h 243130"/>
                <a:gd name="connsiteX119" fmla="*/ 246532 w 424133"/>
                <a:gd name="connsiteY119" fmla="*/ 65228 h 243130"/>
                <a:gd name="connsiteX120" fmla="*/ 242888 w 424133"/>
                <a:gd name="connsiteY120" fmla="*/ 54722 h 243130"/>
                <a:gd name="connsiteX121" fmla="*/ 237933 w 424133"/>
                <a:gd name="connsiteY121" fmla="*/ 49422 h 243130"/>
                <a:gd name="connsiteX122" fmla="*/ 240066 w 424133"/>
                <a:gd name="connsiteY122" fmla="*/ 39246 h 243130"/>
                <a:gd name="connsiteX123" fmla="*/ 252573 w 424133"/>
                <a:gd name="connsiteY123" fmla="*/ 29971 h 243130"/>
                <a:gd name="connsiteX124" fmla="*/ 262047 w 424133"/>
                <a:gd name="connsiteY124" fmla="*/ 29627 h 243130"/>
                <a:gd name="connsiteX125" fmla="*/ 264935 w 424133"/>
                <a:gd name="connsiteY125" fmla="*/ 32277 h 243130"/>
                <a:gd name="connsiteX126" fmla="*/ 264246 w 424133"/>
                <a:gd name="connsiteY126" fmla="*/ 39140 h 243130"/>
                <a:gd name="connsiteX127" fmla="*/ 268512 w 424133"/>
                <a:gd name="connsiteY127" fmla="*/ 42505 h 243130"/>
                <a:gd name="connsiteX128" fmla="*/ 292004 w 424133"/>
                <a:gd name="connsiteY128" fmla="*/ 45248 h 243130"/>
                <a:gd name="connsiteX129" fmla="*/ 295648 w 424133"/>
                <a:gd name="connsiteY129" fmla="*/ 47659 h 243130"/>
                <a:gd name="connsiteX130" fmla="*/ 335688 w 424133"/>
                <a:gd name="connsiteY130" fmla="*/ 45009 h 243130"/>
                <a:gd name="connsiteX131" fmla="*/ 350607 w 424133"/>
                <a:gd name="connsiteY131" fmla="*/ 47063 h 243130"/>
                <a:gd name="connsiteX132" fmla="*/ 367500 w 424133"/>
                <a:gd name="connsiteY132" fmla="*/ 54629 h 243130"/>
                <a:gd name="connsiteX133" fmla="*/ 374642 w 424133"/>
                <a:gd name="connsiteY133" fmla="*/ 51873 h 243130"/>
                <a:gd name="connsiteX134" fmla="*/ 398690 w 424133"/>
                <a:gd name="connsiteY134" fmla="*/ 53317 h 243130"/>
                <a:gd name="connsiteX135" fmla="*/ 405076 w 424133"/>
                <a:gd name="connsiteY135" fmla="*/ 51674 h 243130"/>
                <a:gd name="connsiteX136" fmla="*/ 405076 w 424133"/>
                <a:gd name="connsiteY136" fmla="*/ 51674 h 243130"/>
                <a:gd name="connsiteX137" fmla="*/ 405699 w 424133"/>
                <a:gd name="connsiteY137" fmla="*/ 68157 h 243130"/>
                <a:gd name="connsiteX138" fmla="*/ 415663 w 424133"/>
                <a:gd name="connsiteY138" fmla="*/ 98313 h 243130"/>
                <a:gd name="connsiteX139" fmla="*/ 416073 w 424133"/>
                <a:gd name="connsiteY139" fmla="*/ 102712 h 243130"/>
                <a:gd name="connsiteX140" fmla="*/ 414828 w 424133"/>
                <a:gd name="connsiteY140" fmla="*/ 109164 h 243130"/>
                <a:gd name="connsiteX141" fmla="*/ 412284 w 424133"/>
                <a:gd name="connsiteY141" fmla="*/ 112264 h 243130"/>
                <a:gd name="connsiteX142" fmla="*/ 412085 w 424133"/>
                <a:gd name="connsiteY142" fmla="*/ 118306 h 243130"/>
                <a:gd name="connsiteX143" fmla="*/ 416060 w 424133"/>
                <a:gd name="connsiteY143" fmla="*/ 113218 h 243130"/>
                <a:gd name="connsiteX144" fmla="*/ 419558 w 424133"/>
                <a:gd name="connsiteY144" fmla="*/ 102924 h 243130"/>
                <a:gd name="connsiteX145" fmla="*/ 419624 w 424133"/>
                <a:gd name="connsiteY145" fmla="*/ 116518 h 243130"/>
                <a:gd name="connsiteX146" fmla="*/ 423679 w 424133"/>
                <a:gd name="connsiteY146" fmla="*/ 123460 h 243130"/>
                <a:gd name="connsiteX147" fmla="*/ 421823 w 424133"/>
                <a:gd name="connsiteY147" fmla="*/ 159049 h 243130"/>
                <a:gd name="connsiteX148" fmla="*/ 419359 w 424133"/>
                <a:gd name="connsiteY148" fmla="*/ 163169 h 24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424133" h="243130">
                  <a:moveTo>
                    <a:pt x="412893" y="163143"/>
                  </a:moveTo>
                  <a:lnTo>
                    <a:pt x="395669" y="148992"/>
                  </a:lnTo>
                  <a:lnTo>
                    <a:pt x="390038" y="147204"/>
                  </a:lnTo>
                  <a:lnTo>
                    <a:pt x="371833" y="145759"/>
                  </a:lnTo>
                  <a:lnTo>
                    <a:pt x="355933" y="153113"/>
                  </a:lnTo>
                  <a:lnTo>
                    <a:pt x="345771" y="161898"/>
                  </a:lnTo>
                  <a:lnTo>
                    <a:pt x="342670" y="174273"/>
                  </a:lnTo>
                  <a:lnTo>
                    <a:pt x="329620" y="181348"/>
                  </a:lnTo>
                  <a:lnTo>
                    <a:pt x="315813" y="184435"/>
                  </a:lnTo>
                  <a:lnTo>
                    <a:pt x="307983" y="184303"/>
                  </a:lnTo>
                  <a:lnTo>
                    <a:pt x="307983" y="188423"/>
                  </a:lnTo>
                  <a:lnTo>
                    <a:pt x="302485" y="192067"/>
                  </a:lnTo>
                  <a:lnTo>
                    <a:pt x="287512" y="194054"/>
                  </a:lnTo>
                  <a:lnTo>
                    <a:pt x="260960" y="192266"/>
                  </a:lnTo>
                  <a:lnTo>
                    <a:pt x="249910" y="198307"/>
                  </a:lnTo>
                  <a:lnTo>
                    <a:pt x="246121" y="202706"/>
                  </a:lnTo>
                  <a:lnTo>
                    <a:pt x="233626" y="203395"/>
                  </a:lnTo>
                  <a:lnTo>
                    <a:pt x="227505" y="208139"/>
                  </a:lnTo>
                  <a:lnTo>
                    <a:pt x="223795" y="213359"/>
                  </a:lnTo>
                  <a:lnTo>
                    <a:pt x="226445" y="218367"/>
                  </a:lnTo>
                  <a:lnTo>
                    <a:pt x="226511" y="222077"/>
                  </a:lnTo>
                  <a:lnTo>
                    <a:pt x="223755" y="225376"/>
                  </a:lnTo>
                  <a:lnTo>
                    <a:pt x="211526" y="235897"/>
                  </a:lnTo>
                  <a:lnTo>
                    <a:pt x="202331" y="236983"/>
                  </a:lnTo>
                  <a:lnTo>
                    <a:pt x="190989" y="242760"/>
                  </a:lnTo>
                  <a:lnTo>
                    <a:pt x="180005" y="237327"/>
                  </a:lnTo>
                  <a:lnTo>
                    <a:pt x="173473" y="230875"/>
                  </a:lnTo>
                  <a:lnTo>
                    <a:pt x="171075" y="215492"/>
                  </a:lnTo>
                  <a:lnTo>
                    <a:pt x="172718" y="212127"/>
                  </a:lnTo>
                  <a:lnTo>
                    <a:pt x="171486" y="210060"/>
                  </a:lnTo>
                  <a:lnTo>
                    <a:pt x="163655" y="207860"/>
                  </a:lnTo>
                  <a:lnTo>
                    <a:pt x="160634" y="209848"/>
                  </a:lnTo>
                  <a:lnTo>
                    <a:pt x="150260" y="211570"/>
                  </a:lnTo>
                  <a:lnTo>
                    <a:pt x="150525" y="208483"/>
                  </a:lnTo>
                  <a:lnTo>
                    <a:pt x="167908" y="190344"/>
                  </a:lnTo>
                  <a:lnTo>
                    <a:pt x="169074" y="187390"/>
                  </a:lnTo>
                  <a:lnTo>
                    <a:pt x="164132" y="174538"/>
                  </a:lnTo>
                  <a:lnTo>
                    <a:pt x="163854" y="171318"/>
                  </a:lnTo>
                  <a:lnTo>
                    <a:pt x="166398" y="166018"/>
                  </a:lnTo>
                  <a:lnTo>
                    <a:pt x="187014" y="158678"/>
                  </a:lnTo>
                  <a:lnTo>
                    <a:pt x="187769" y="156611"/>
                  </a:lnTo>
                  <a:lnTo>
                    <a:pt x="184324" y="147058"/>
                  </a:lnTo>
                  <a:lnTo>
                    <a:pt x="160263" y="133835"/>
                  </a:lnTo>
                  <a:lnTo>
                    <a:pt x="150088" y="136644"/>
                  </a:lnTo>
                  <a:lnTo>
                    <a:pt x="134837" y="145309"/>
                  </a:lnTo>
                  <a:lnTo>
                    <a:pt x="128451" y="155683"/>
                  </a:lnTo>
                  <a:lnTo>
                    <a:pt x="118289" y="161659"/>
                  </a:lnTo>
                  <a:lnTo>
                    <a:pt x="111068" y="163779"/>
                  </a:lnTo>
                  <a:lnTo>
                    <a:pt x="92518" y="176697"/>
                  </a:lnTo>
                  <a:lnTo>
                    <a:pt x="82077" y="187973"/>
                  </a:lnTo>
                  <a:lnTo>
                    <a:pt x="70881" y="189549"/>
                  </a:lnTo>
                  <a:lnTo>
                    <a:pt x="52822" y="196174"/>
                  </a:lnTo>
                  <a:lnTo>
                    <a:pt x="47522" y="193908"/>
                  </a:lnTo>
                  <a:lnTo>
                    <a:pt x="47867" y="189232"/>
                  </a:lnTo>
                  <a:lnTo>
                    <a:pt x="43547" y="180712"/>
                  </a:lnTo>
                  <a:lnTo>
                    <a:pt x="40897" y="180169"/>
                  </a:lnTo>
                  <a:lnTo>
                    <a:pt x="34498" y="185177"/>
                  </a:lnTo>
                  <a:lnTo>
                    <a:pt x="24137" y="187377"/>
                  </a:lnTo>
                  <a:lnTo>
                    <a:pt x="17327" y="185111"/>
                  </a:lnTo>
                  <a:lnTo>
                    <a:pt x="7707" y="171994"/>
                  </a:lnTo>
                  <a:lnTo>
                    <a:pt x="4965" y="171371"/>
                  </a:lnTo>
                  <a:lnTo>
                    <a:pt x="4965" y="171371"/>
                  </a:lnTo>
                  <a:lnTo>
                    <a:pt x="3799" y="169649"/>
                  </a:lnTo>
                  <a:lnTo>
                    <a:pt x="11974" y="161964"/>
                  </a:lnTo>
                  <a:lnTo>
                    <a:pt x="23037" y="137982"/>
                  </a:lnTo>
                  <a:lnTo>
                    <a:pt x="20692" y="129807"/>
                  </a:lnTo>
                  <a:lnTo>
                    <a:pt x="15962" y="129264"/>
                  </a:lnTo>
                  <a:lnTo>
                    <a:pt x="7442" y="123143"/>
                  </a:lnTo>
                  <a:lnTo>
                    <a:pt x="7575" y="111748"/>
                  </a:lnTo>
                  <a:lnTo>
                    <a:pt x="5177" y="106792"/>
                  </a:lnTo>
                  <a:lnTo>
                    <a:pt x="1202" y="104805"/>
                  </a:lnTo>
                  <a:lnTo>
                    <a:pt x="-455" y="101983"/>
                  </a:lnTo>
                  <a:lnTo>
                    <a:pt x="380" y="95597"/>
                  </a:lnTo>
                  <a:lnTo>
                    <a:pt x="1546" y="92947"/>
                  </a:lnTo>
                  <a:lnTo>
                    <a:pt x="9032" y="88614"/>
                  </a:lnTo>
                  <a:lnTo>
                    <a:pt x="13564" y="79617"/>
                  </a:lnTo>
                  <a:lnTo>
                    <a:pt x="9986" y="70621"/>
                  </a:lnTo>
                  <a:lnTo>
                    <a:pt x="17075" y="50018"/>
                  </a:lnTo>
                  <a:lnTo>
                    <a:pt x="22838" y="42068"/>
                  </a:lnTo>
                  <a:lnTo>
                    <a:pt x="23395" y="38358"/>
                  </a:lnTo>
                  <a:lnTo>
                    <a:pt x="23395" y="38358"/>
                  </a:lnTo>
                  <a:lnTo>
                    <a:pt x="27303" y="35205"/>
                  </a:lnTo>
                  <a:lnTo>
                    <a:pt x="40553" y="46467"/>
                  </a:lnTo>
                  <a:lnTo>
                    <a:pt x="46727" y="49355"/>
                  </a:lnTo>
                  <a:lnTo>
                    <a:pt x="66522" y="53542"/>
                  </a:lnTo>
                  <a:lnTo>
                    <a:pt x="74472" y="45778"/>
                  </a:lnTo>
                  <a:lnTo>
                    <a:pt x="96665" y="34383"/>
                  </a:lnTo>
                  <a:lnTo>
                    <a:pt x="102296" y="29508"/>
                  </a:lnTo>
                  <a:lnTo>
                    <a:pt x="102985" y="22353"/>
                  </a:lnTo>
                  <a:lnTo>
                    <a:pt x="105940" y="15913"/>
                  </a:lnTo>
                  <a:lnTo>
                    <a:pt x="127788" y="7593"/>
                  </a:lnTo>
                  <a:lnTo>
                    <a:pt x="137606" y="6771"/>
                  </a:lnTo>
                  <a:lnTo>
                    <a:pt x="160012" y="-370"/>
                  </a:lnTo>
                  <a:lnTo>
                    <a:pt x="164410" y="173"/>
                  </a:lnTo>
                  <a:lnTo>
                    <a:pt x="168041" y="3207"/>
                  </a:lnTo>
                  <a:lnTo>
                    <a:pt x="168120" y="11382"/>
                  </a:lnTo>
                  <a:lnTo>
                    <a:pt x="147570" y="33429"/>
                  </a:lnTo>
                  <a:lnTo>
                    <a:pt x="144549" y="40054"/>
                  </a:lnTo>
                  <a:lnTo>
                    <a:pt x="141899" y="51979"/>
                  </a:lnTo>
                  <a:lnTo>
                    <a:pt x="139090" y="54629"/>
                  </a:lnTo>
                  <a:lnTo>
                    <a:pt x="133247" y="56338"/>
                  </a:lnTo>
                  <a:lnTo>
                    <a:pt x="131803" y="58471"/>
                  </a:lnTo>
                  <a:lnTo>
                    <a:pt x="131247" y="70290"/>
                  </a:lnTo>
                  <a:lnTo>
                    <a:pt x="155506" y="73867"/>
                  </a:lnTo>
                  <a:lnTo>
                    <a:pt x="157706" y="75444"/>
                  </a:lnTo>
                  <a:lnTo>
                    <a:pt x="159826" y="84917"/>
                  </a:lnTo>
                  <a:lnTo>
                    <a:pt x="161827" y="86507"/>
                  </a:lnTo>
                  <a:lnTo>
                    <a:pt x="183463" y="77842"/>
                  </a:lnTo>
                  <a:lnTo>
                    <a:pt x="195626" y="77299"/>
                  </a:lnTo>
                  <a:lnTo>
                    <a:pt x="209022" y="79353"/>
                  </a:lnTo>
                  <a:lnTo>
                    <a:pt x="215130" y="87395"/>
                  </a:lnTo>
                  <a:lnTo>
                    <a:pt x="211552" y="97995"/>
                  </a:lnTo>
                  <a:lnTo>
                    <a:pt x="217263" y="103083"/>
                  </a:lnTo>
                  <a:lnTo>
                    <a:pt x="233401" y="96696"/>
                  </a:lnTo>
                  <a:lnTo>
                    <a:pt x="236833" y="91608"/>
                  </a:lnTo>
                  <a:lnTo>
                    <a:pt x="240622" y="83301"/>
                  </a:lnTo>
                  <a:lnTo>
                    <a:pt x="237389" y="76848"/>
                  </a:lnTo>
                  <a:lnTo>
                    <a:pt x="236289" y="67083"/>
                  </a:lnTo>
                  <a:lnTo>
                    <a:pt x="239589" y="63029"/>
                  </a:lnTo>
                  <a:lnTo>
                    <a:pt x="246532" y="65228"/>
                  </a:lnTo>
                  <a:lnTo>
                    <a:pt x="242888" y="54722"/>
                  </a:lnTo>
                  <a:lnTo>
                    <a:pt x="237933" y="49422"/>
                  </a:lnTo>
                  <a:lnTo>
                    <a:pt x="240066" y="39246"/>
                  </a:lnTo>
                  <a:lnTo>
                    <a:pt x="252573" y="29971"/>
                  </a:lnTo>
                  <a:lnTo>
                    <a:pt x="262047" y="29627"/>
                  </a:lnTo>
                  <a:lnTo>
                    <a:pt x="264935" y="32277"/>
                  </a:lnTo>
                  <a:lnTo>
                    <a:pt x="264246" y="39140"/>
                  </a:lnTo>
                  <a:lnTo>
                    <a:pt x="268512" y="42505"/>
                  </a:lnTo>
                  <a:lnTo>
                    <a:pt x="292004" y="45248"/>
                  </a:lnTo>
                  <a:lnTo>
                    <a:pt x="295648" y="47659"/>
                  </a:lnTo>
                  <a:lnTo>
                    <a:pt x="335688" y="45009"/>
                  </a:lnTo>
                  <a:lnTo>
                    <a:pt x="350607" y="47063"/>
                  </a:lnTo>
                  <a:lnTo>
                    <a:pt x="367500" y="54629"/>
                  </a:lnTo>
                  <a:lnTo>
                    <a:pt x="374642" y="51873"/>
                  </a:lnTo>
                  <a:lnTo>
                    <a:pt x="398690" y="53317"/>
                  </a:lnTo>
                  <a:lnTo>
                    <a:pt x="405076" y="51674"/>
                  </a:lnTo>
                  <a:lnTo>
                    <a:pt x="405076" y="51674"/>
                  </a:lnTo>
                  <a:lnTo>
                    <a:pt x="405699" y="68157"/>
                  </a:lnTo>
                  <a:lnTo>
                    <a:pt x="415663" y="98313"/>
                  </a:lnTo>
                  <a:lnTo>
                    <a:pt x="416073" y="102712"/>
                  </a:lnTo>
                  <a:lnTo>
                    <a:pt x="414828" y="109164"/>
                  </a:lnTo>
                  <a:lnTo>
                    <a:pt x="412284" y="112264"/>
                  </a:lnTo>
                  <a:lnTo>
                    <a:pt x="412085" y="118306"/>
                  </a:lnTo>
                  <a:lnTo>
                    <a:pt x="416060" y="113218"/>
                  </a:lnTo>
                  <a:lnTo>
                    <a:pt x="419558" y="102924"/>
                  </a:lnTo>
                  <a:lnTo>
                    <a:pt x="419624" y="116518"/>
                  </a:lnTo>
                  <a:lnTo>
                    <a:pt x="423679" y="123460"/>
                  </a:lnTo>
                  <a:lnTo>
                    <a:pt x="421823" y="159049"/>
                  </a:lnTo>
                  <a:lnTo>
                    <a:pt x="419359" y="163169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9E487447-FA82-28F5-4CC0-7B176FB0E086}"/>
                </a:ext>
              </a:extLst>
            </p:cNvPr>
            <p:cNvSpPr/>
            <p:nvPr/>
          </p:nvSpPr>
          <p:spPr>
            <a:xfrm>
              <a:off x="8996518" y="19124"/>
              <a:ext cx="704428" cy="238598"/>
            </a:xfrm>
            <a:custGeom>
              <a:avLst/>
              <a:gdLst>
                <a:gd name="connsiteX0" fmla="*/ 335807 w 704428"/>
                <a:gd name="connsiteY0" fmla="*/ 221560 h 238598"/>
                <a:gd name="connsiteX1" fmla="*/ 327433 w 704428"/>
                <a:gd name="connsiteY1" fmla="*/ 200679 h 238598"/>
                <a:gd name="connsiteX2" fmla="*/ 327367 w 704428"/>
                <a:gd name="connsiteY2" fmla="*/ 194213 h 238598"/>
                <a:gd name="connsiteX3" fmla="*/ 312872 w 704428"/>
                <a:gd name="connsiteY3" fmla="*/ 188317 h 238598"/>
                <a:gd name="connsiteX4" fmla="*/ 309427 w 704428"/>
                <a:gd name="connsiteY4" fmla="*/ 185773 h 238598"/>
                <a:gd name="connsiteX5" fmla="*/ 306340 w 704428"/>
                <a:gd name="connsiteY5" fmla="*/ 180063 h 238598"/>
                <a:gd name="connsiteX6" fmla="*/ 310527 w 704428"/>
                <a:gd name="connsiteY6" fmla="*/ 173955 h 238598"/>
                <a:gd name="connsiteX7" fmla="*/ 310395 w 704428"/>
                <a:gd name="connsiteY7" fmla="*/ 169688 h 238598"/>
                <a:gd name="connsiteX8" fmla="*/ 307307 w 704428"/>
                <a:gd name="connsiteY8" fmla="*/ 167502 h 238598"/>
                <a:gd name="connsiteX9" fmla="*/ 300431 w 704428"/>
                <a:gd name="connsiteY9" fmla="*/ 167502 h 238598"/>
                <a:gd name="connsiteX10" fmla="*/ 297476 w 704428"/>
                <a:gd name="connsiteY10" fmla="*/ 170523 h 238598"/>
                <a:gd name="connsiteX11" fmla="*/ 295489 w 704428"/>
                <a:gd name="connsiteY11" fmla="*/ 182448 h 238598"/>
                <a:gd name="connsiteX12" fmla="*/ 292534 w 704428"/>
                <a:gd name="connsiteY12" fmla="*/ 183481 h 238598"/>
                <a:gd name="connsiteX13" fmla="*/ 289884 w 704428"/>
                <a:gd name="connsiteY13" fmla="*/ 181692 h 238598"/>
                <a:gd name="connsiteX14" fmla="*/ 286174 w 704428"/>
                <a:gd name="connsiteY14" fmla="*/ 170351 h 238598"/>
                <a:gd name="connsiteX15" fmla="*/ 275323 w 704428"/>
                <a:gd name="connsiteY15" fmla="*/ 162401 h 238598"/>
                <a:gd name="connsiteX16" fmla="*/ 254773 w 704428"/>
                <a:gd name="connsiteY16" fmla="*/ 159658 h 238598"/>
                <a:gd name="connsiteX17" fmla="*/ 238568 w 704428"/>
                <a:gd name="connsiteY17" fmla="*/ 154358 h 238598"/>
                <a:gd name="connsiteX18" fmla="*/ 229293 w 704428"/>
                <a:gd name="connsiteY18" fmla="*/ 148794 h 238598"/>
                <a:gd name="connsiteX19" fmla="*/ 223583 w 704428"/>
                <a:gd name="connsiteY19" fmla="*/ 138896 h 238598"/>
                <a:gd name="connsiteX20" fmla="*/ 213354 w 704428"/>
                <a:gd name="connsiteY20" fmla="*/ 135054 h 238598"/>
                <a:gd name="connsiteX21" fmla="*/ 209300 w 704428"/>
                <a:gd name="connsiteY21" fmla="*/ 135809 h 238598"/>
                <a:gd name="connsiteX22" fmla="*/ 191916 w 704428"/>
                <a:gd name="connsiteY22" fmla="*/ 145839 h 238598"/>
                <a:gd name="connsiteX23" fmla="*/ 180588 w 704428"/>
                <a:gd name="connsiteY23" fmla="*/ 148860 h 238598"/>
                <a:gd name="connsiteX24" fmla="*/ 175288 w 704428"/>
                <a:gd name="connsiteY24" fmla="*/ 162944 h 238598"/>
                <a:gd name="connsiteX25" fmla="*/ 159959 w 704428"/>
                <a:gd name="connsiteY25" fmla="*/ 166031 h 238598"/>
                <a:gd name="connsiteX26" fmla="*/ 157971 w 704428"/>
                <a:gd name="connsiteY26" fmla="*/ 167754 h 238598"/>
                <a:gd name="connsiteX27" fmla="*/ 159694 w 704428"/>
                <a:gd name="connsiteY27" fmla="*/ 177029 h 238598"/>
                <a:gd name="connsiteX28" fmla="*/ 158514 w 704428"/>
                <a:gd name="connsiteY28" fmla="*/ 181083 h 238598"/>
                <a:gd name="connsiteX29" fmla="*/ 150962 w 704428"/>
                <a:gd name="connsiteY29" fmla="*/ 189602 h 238598"/>
                <a:gd name="connsiteX30" fmla="*/ 134546 w 704428"/>
                <a:gd name="connsiteY30" fmla="*/ 196678 h 238598"/>
                <a:gd name="connsiteX31" fmla="*/ 130147 w 704428"/>
                <a:gd name="connsiteY31" fmla="*/ 196267 h 238598"/>
                <a:gd name="connsiteX32" fmla="*/ 124847 w 704428"/>
                <a:gd name="connsiteY32" fmla="*/ 192623 h 238598"/>
                <a:gd name="connsiteX33" fmla="*/ 119627 w 704428"/>
                <a:gd name="connsiteY33" fmla="*/ 193789 h 238598"/>
                <a:gd name="connsiteX34" fmla="*/ 116195 w 704428"/>
                <a:gd name="connsiteY34" fmla="*/ 199765 h 238598"/>
                <a:gd name="connsiteX35" fmla="*/ 110895 w 704428"/>
                <a:gd name="connsiteY35" fmla="*/ 224290 h 238598"/>
                <a:gd name="connsiteX36" fmla="*/ 91180 w 704428"/>
                <a:gd name="connsiteY36" fmla="*/ 230332 h 238598"/>
                <a:gd name="connsiteX37" fmla="*/ 85549 w 704428"/>
                <a:gd name="connsiteY37" fmla="*/ 236652 h 238598"/>
                <a:gd name="connsiteX38" fmla="*/ 78924 w 704428"/>
                <a:gd name="connsiteY38" fmla="*/ 238228 h 238598"/>
                <a:gd name="connsiteX39" fmla="*/ 66284 w 704428"/>
                <a:gd name="connsiteY39" fmla="*/ 233975 h 238598"/>
                <a:gd name="connsiteX40" fmla="*/ 72604 w 704428"/>
                <a:gd name="connsiteY40" fmla="*/ 222435 h 238598"/>
                <a:gd name="connsiteX41" fmla="*/ 70828 w 704428"/>
                <a:gd name="connsiteY41" fmla="*/ 208695 h 238598"/>
                <a:gd name="connsiteX42" fmla="*/ 55644 w 704428"/>
                <a:gd name="connsiteY42" fmla="*/ 202441 h 238598"/>
                <a:gd name="connsiteX43" fmla="*/ 50702 w 704428"/>
                <a:gd name="connsiteY43" fmla="*/ 189112 h 238598"/>
                <a:gd name="connsiteX44" fmla="*/ 51113 w 704428"/>
                <a:gd name="connsiteY44" fmla="*/ 170364 h 238598"/>
                <a:gd name="connsiteX45" fmla="*/ 48079 w 704428"/>
                <a:gd name="connsiteY45" fmla="*/ 166853 h 238598"/>
                <a:gd name="connsiteX46" fmla="*/ 28787 w 704428"/>
                <a:gd name="connsiteY46" fmla="*/ 157379 h 238598"/>
                <a:gd name="connsiteX47" fmla="*/ 13669 w 704428"/>
                <a:gd name="connsiteY47" fmla="*/ 155392 h 238598"/>
                <a:gd name="connsiteX48" fmla="*/ 5720 w 704428"/>
                <a:gd name="connsiteY48" fmla="*/ 157167 h 238598"/>
                <a:gd name="connsiteX49" fmla="*/ -455 w 704428"/>
                <a:gd name="connsiteY49" fmla="*/ 154425 h 238598"/>
                <a:gd name="connsiteX50" fmla="*/ -455 w 704428"/>
                <a:gd name="connsiteY50" fmla="*/ 154425 h 238598"/>
                <a:gd name="connsiteX51" fmla="*/ 17539 w 704428"/>
                <a:gd name="connsiteY51" fmla="*/ 145706 h 238598"/>
                <a:gd name="connsiteX52" fmla="*/ 31080 w 704428"/>
                <a:gd name="connsiteY52" fmla="*/ 133954 h 238598"/>
                <a:gd name="connsiteX53" fmla="*/ 34790 w 704428"/>
                <a:gd name="connsiteY53" fmla="*/ 127978 h 238598"/>
                <a:gd name="connsiteX54" fmla="*/ 50517 w 704428"/>
                <a:gd name="connsiteY54" fmla="*/ 118836 h 238598"/>
                <a:gd name="connsiteX55" fmla="*/ 57141 w 704428"/>
                <a:gd name="connsiteY55" fmla="*/ 116915 h 238598"/>
                <a:gd name="connsiteX56" fmla="*/ 83866 w 704428"/>
                <a:gd name="connsiteY56" fmla="*/ 90336 h 238598"/>
                <a:gd name="connsiteX57" fmla="*/ 88941 w 704428"/>
                <a:gd name="connsiteY57" fmla="*/ 78239 h 238598"/>
                <a:gd name="connsiteX58" fmla="*/ 89365 w 704428"/>
                <a:gd name="connsiteY58" fmla="*/ 62645 h 238598"/>
                <a:gd name="connsiteX59" fmla="*/ 87364 w 704428"/>
                <a:gd name="connsiteY59" fmla="*/ 58935 h 238598"/>
                <a:gd name="connsiteX60" fmla="*/ 76234 w 704428"/>
                <a:gd name="connsiteY60" fmla="*/ 48083 h 238598"/>
                <a:gd name="connsiteX61" fmla="*/ 76724 w 704428"/>
                <a:gd name="connsiteY61" fmla="*/ 33032 h 238598"/>
                <a:gd name="connsiteX62" fmla="*/ 72591 w 704428"/>
                <a:gd name="connsiteY62" fmla="*/ 25281 h 238598"/>
                <a:gd name="connsiteX63" fmla="*/ 72180 w 704428"/>
                <a:gd name="connsiteY63" fmla="*/ 18749 h 238598"/>
                <a:gd name="connsiteX64" fmla="*/ 72935 w 704428"/>
                <a:gd name="connsiteY64" fmla="*/ 15662 h 238598"/>
                <a:gd name="connsiteX65" fmla="*/ 76513 w 704428"/>
                <a:gd name="connsiteY65" fmla="*/ 13396 h 238598"/>
                <a:gd name="connsiteX66" fmla="*/ 88808 w 704428"/>
                <a:gd name="connsiteY66" fmla="*/ 12296 h 238598"/>
                <a:gd name="connsiteX67" fmla="*/ 88808 w 704428"/>
                <a:gd name="connsiteY67" fmla="*/ 12296 h 238598"/>
                <a:gd name="connsiteX68" fmla="*/ 122674 w 704428"/>
                <a:gd name="connsiteY68" fmla="*/ 13621 h 238598"/>
                <a:gd name="connsiteX69" fmla="*/ 128795 w 704428"/>
                <a:gd name="connsiteY69" fmla="*/ 15277 h 238598"/>
                <a:gd name="connsiteX70" fmla="*/ 139991 w 704428"/>
                <a:gd name="connsiteY70" fmla="*/ 13953 h 238598"/>
                <a:gd name="connsiteX71" fmla="*/ 154685 w 704428"/>
                <a:gd name="connsiteY71" fmla="*/ 8454 h 238598"/>
                <a:gd name="connsiteX72" fmla="*/ 163549 w 704428"/>
                <a:gd name="connsiteY72" fmla="*/ 7778 h 238598"/>
                <a:gd name="connsiteX73" fmla="*/ 184748 w 704428"/>
                <a:gd name="connsiteY73" fmla="*/ 10653 h 238598"/>
                <a:gd name="connsiteX74" fmla="*/ 204331 w 704428"/>
                <a:gd name="connsiteY74" fmla="*/ 23704 h 238598"/>
                <a:gd name="connsiteX75" fmla="*/ 216905 w 704428"/>
                <a:gd name="connsiteY75" fmla="*/ 29415 h 238598"/>
                <a:gd name="connsiteX76" fmla="*/ 220059 w 704428"/>
                <a:gd name="connsiteY76" fmla="*/ 36212 h 238598"/>
                <a:gd name="connsiteX77" fmla="*/ 227001 w 704428"/>
                <a:gd name="connsiteY77" fmla="*/ 43565 h 238598"/>
                <a:gd name="connsiteX78" fmla="*/ 236342 w 704428"/>
                <a:gd name="connsiteY78" fmla="*/ 46864 h 238598"/>
                <a:gd name="connsiteX79" fmla="*/ 241642 w 704428"/>
                <a:gd name="connsiteY79" fmla="*/ 50839 h 238598"/>
                <a:gd name="connsiteX80" fmla="*/ 245975 w 704428"/>
                <a:gd name="connsiteY80" fmla="*/ 62115 h 238598"/>
                <a:gd name="connsiteX81" fmla="*/ 257303 w 704428"/>
                <a:gd name="connsiteY81" fmla="*/ 61770 h 238598"/>
                <a:gd name="connsiteX82" fmla="*/ 267903 w 704428"/>
                <a:gd name="connsiteY82" fmla="*/ 46030 h 238598"/>
                <a:gd name="connsiteX83" fmla="*/ 275257 w 704428"/>
                <a:gd name="connsiteY83" fmla="*/ 40332 h 238598"/>
                <a:gd name="connsiteX84" fmla="*/ 286174 w 704428"/>
                <a:gd name="connsiteY84" fmla="*/ 36967 h 238598"/>
                <a:gd name="connsiteX85" fmla="*/ 286174 w 704428"/>
                <a:gd name="connsiteY85" fmla="*/ 36967 h 238598"/>
                <a:gd name="connsiteX86" fmla="*/ 288917 w 704428"/>
                <a:gd name="connsiteY86" fmla="*/ 37590 h 238598"/>
                <a:gd name="connsiteX87" fmla="*/ 298536 w 704428"/>
                <a:gd name="connsiteY87" fmla="*/ 50707 h 238598"/>
                <a:gd name="connsiteX88" fmla="*/ 305346 w 704428"/>
                <a:gd name="connsiteY88" fmla="*/ 52973 h 238598"/>
                <a:gd name="connsiteX89" fmla="*/ 315708 w 704428"/>
                <a:gd name="connsiteY89" fmla="*/ 50773 h 238598"/>
                <a:gd name="connsiteX90" fmla="*/ 322187 w 704428"/>
                <a:gd name="connsiteY90" fmla="*/ 46003 h 238598"/>
                <a:gd name="connsiteX91" fmla="*/ 324836 w 704428"/>
                <a:gd name="connsiteY91" fmla="*/ 46546 h 238598"/>
                <a:gd name="connsiteX92" fmla="*/ 329156 w 704428"/>
                <a:gd name="connsiteY92" fmla="*/ 55066 h 238598"/>
                <a:gd name="connsiteX93" fmla="*/ 328811 w 704428"/>
                <a:gd name="connsiteY93" fmla="*/ 59743 h 238598"/>
                <a:gd name="connsiteX94" fmla="*/ 334111 w 704428"/>
                <a:gd name="connsiteY94" fmla="*/ 62009 h 238598"/>
                <a:gd name="connsiteX95" fmla="*/ 352170 w 704428"/>
                <a:gd name="connsiteY95" fmla="*/ 55384 h 238598"/>
                <a:gd name="connsiteX96" fmla="*/ 363366 w 704428"/>
                <a:gd name="connsiteY96" fmla="*/ 53807 h 238598"/>
                <a:gd name="connsiteX97" fmla="*/ 373807 w 704428"/>
                <a:gd name="connsiteY97" fmla="*/ 42532 h 238598"/>
                <a:gd name="connsiteX98" fmla="*/ 392356 w 704428"/>
                <a:gd name="connsiteY98" fmla="*/ 29613 h 238598"/>
                <a:gd name="connsiteX99" fmla="*/ 399577 w 704428"/>
                <a:gd name="connsiteY99" fmla="*/ 27494 h 238598"/>
                <a:gd name="connsiteX100" fmla="*/ 409740 w 704428"/>
                <a:gd name="connsiteY100" fmla="*/ 21518 h 238598"/>
                <a:gd name="connsiteX101" fmla="*/ 416126 w 704428"/>
                <a:gd name="connsiteY101" fmla="*/ 11143 h 238598"/>
                <a:gd name="connsiteX102" fmla="*/ 431376 w 704428"/>
                <a:gd name="connsiteY102" fmla="*/ 2478 h 238598"/>
                <a:gd name="connsiteX103" fmla="*/ 441433 w 704428"/>
                <a:gd name="connsiteY103" fmla="*/ -370 h 238598"/>
                <a:gd name="connsiteX104" fmla="*/ 465468 w 704428"/>
                <a:gd name="connsiteY104" fmla="*/ 12879 h 238598"/>
                <a:gd name="connsiteX105" fmla="*/ 468913 w 704428"/>
                <a:gd name="connsiteY105" fmla="*/ 22432 h 238598"/>
                <a:gd name="connsiteX106" fmla="*/ 468157 w 704428"/>
                <a:gd name="connsiteY106" fmla="*/ 24499 h 238598"/>
                <a:gd name="connsiteX107" fmla="*/ 447541 w 704428"/>
                <a:gd name="connsiteY107" fmla="*/ 31839 h 238598"/>
                <a:gd name="connsiteX108" fmla="*/ 444997 w 704428"/>
                <a:gd name="connsiteY108" fmla="*/ 37139 h 238598"/>
                <a:gd name="connsiteX109" fmla="*/ 445275 w 704428"/>
                <a:gd name="connsiteY109" fmla="*/ 40359 h 238598"/>
                <a:gd name="connsiteX110" fmla="*/ 450217 w 704428"/>
                <a:gd name="connsiteY110" fmla="*/ 53211 h 238598"/>
                <a:gd name="connsiteX111" fmla="*/ 449051 w 704428"/>
                <a:gd name="connsiteY111" fmla="*/ 56166 h 238598"/>
                <a:gd name="connsiteX112" fmla="*/ 431668 w 704428"/>
                <a:gd name="connsiteY112" fmla="*/ 74304 h 238598"/>
                <a:gd name="connsiteX113" fmla="*/ 431403 w 704428"/>
                <a:gd name="connsiteY113" fmla="*/ 77391 h 238598"/>
                <a:gd name="connsiteX114" fmla="*/ 441777 w 704428"/>
                <a:gd name="connsiteY114" fmla="*/ 75669 h 238598"/>
                <a:gd name="connsiteX115" fmla="*/ 444798 w 704428"/>
                <a:gd name="connsiteY115" fmla="*/ 73682 h 238598"/>
                <a:gd name="connsiteX116" fmla="*/ 452629 w 704428"/>
                <a:gd name="connsiteY116" fmla="*/ 75881 h 238598"/>
                <a:gd name="connsiteX117" fmla="*/ 453861 w 704428"/>
                <a:gd name="connsiteY117" fmla="*/ 77948 h 238598"/>
                <a:gd name="connsiteX118" fmla="*/ 452218 w 704428"/>
                <a:gd name="connsiteY118" fmla="*/ 81313 h 238598"/>
                <a:gd name="connsiteX119" fmla="*/ 454616 w 704428"/>
                <a:gd name="connsiteY119" fmla="*/ 96696 h 238598"/>
                <a:gd name="connsiteX120" fmla="*/ 461148 w 704428"/>
                <a:gd name="connsiteY120" fmla="*/ 103149 h 238598"/>
                <a:gd name="connsiteX121" fmla="*/ 472132 w 704428"/>
                <a:gd name="connsiteY121" fmla="*/ 108581 h 238598"/>
                <a:gd name="connsiteX122" fmla="*/ 483474 w 704428"/>
                <a:gd name="connsiteY122" fmla="*/ 102804 h 238598"/>
                <a:gd name="connsiteX123" fmla="*/ 492669 w 704428"/>
                <a:gd name="connsiteY123" fmla="*/ 101718 h 238598"/>
                <a:gd name="connsiteX124" fmla="*/ 504898 w 704428"/>
                <a:gd name="connsiteY124" fmla="*/ 91198 h 238598"/>
                <a:gd name="connsiteX125" fmla="*/ 507654 w 704428"/>
                <a:gd name="connsiteY125" fmla="*/ 87898 h 238598"/>
                <a:gd name="connsiteX126" fmla="*/ 507588 w 704428"/>
                <a:gd name="connsiteY126" fmla="*/ 84188 h 238598"/>
                <a:gd name="connsiteX127" fmla="*/ 504938 w 704428"/>
                <a:gd name="connsiteY127" fmla="*/ 79180 h 238598"/>
                <a:gd name="connsiteX128" fmla="*/ 508648 w 704428"/>
                <a:gd name="connsiteY128" fmla="*/ 73960 h 238598"/>
                <a:gd name="connsiteX129" fmla="*/ 514770 w 704428"/>
                <a:gd name="connsiteY129" fmla="*/ 69217 h 238598"/>
                <a:gd name="connsiteX130" fmla="*/ 527264 w 704428"/>
                <a:gd name="connsiteY130" fmla="*/ 68528 h 238598"/>
                <a:gd name="connsiteX131" fmla="*/ 531053 w 704428"/>
                <a:gd name="connsiteY131" fmla="*/ 64129 h 238598"/>
                <a:gd name="connsiteX132" fmla="*/ 542103 w 704428"/>
                <a:gd name="connsiteY132" fmla="*/ 58087 h 238598"/>
                <a:gd name="connsiteX133" fmla="*/ 568762 w 704428"/>
                <a:gd name="connsiteY133" fmla="*/ 59876 h 238598"/>
                <a:gd name="connsiteX134" fmla="*/ 583734 w 704428"/>
                <a:gd name="connsiteY134" fmla="*/ 57888 h 238598"/>
                <a:gd name="connsiteX135" fmla="*/ 589232 w 704428"/>
                <a:gd name="connsiteY135" fmla="*/ 54244 h 238598"/>
                <a:gd name="connsiteX136" fmla="*/ 589232 w 704428"/>
                <a:gd name="connsiteY136" fmla="*/ 50124 h 238598"/>
                <a:gd name="connsiteX137" fmla="*/ 597063 w 704428"/>
                <a:gd name="connsiteY137" fmla="*/ 50256 h 238598"/>
                <a:gd name="connsiteX138" fmla="*/ 610869 w 704428"/>
                <a:gd name="connsiteY138" fmla="*/ 47169 h 238598"/>
                <a:gd name="connsiteX139" fmla="*/ 623920 w 704428"/>
                <a:gd name="connsiteY139" fmla="*/ 40094 h 238598"/>
                <a:gd name="connsiteX140" fmla="*/ 627020 w 704428"/>
                <a:gd name="connsiteY140" fmla="*/ 27719 h 238598"/>
                <a:gd name="connsiteX141" fmla="*/ 637183 w 704428"/>
                <a:gd name="connsiteY141" fmla="*/ 18934 h 238598"/>
                <a:gd name="connsiteX142" fmla="*/ 653082 w 704428"/>
                <a:gd name="connsiteY142" fmla="*/ 11581 h 238598"/>
                <a:gd name="connsiteX143" fmla="*/ 671287 w 704428"/>
                <a:gd name="connsiteY143" fmla="*/ 13025 h 238598"/>
                <a:gd name="connsiteX144" fmla="*/ 676918 w 704428"/>
                <a:gd name="connsiteY144" fmla="*/ 14814 h 238598"/>
                <a:gd name="connsiteX145" fmla="*/ 694143 w 704428"/>
                <a:gd name="connsiteY145" fmla="*/ 28964 h 238598"/>
                <a:gd name="connsiteX146" fmla="*/ 694143 w 704428"/>
                <a:gd name="connsiteY146" fmla="*/ 28964 h 238598"/>
                <a:gd name="connsiteX147" fmla="*/ 700184 w 704428"/>
                <a:gd name="connsiteY147" fmla="*/ 30541 h 238598"/>
                <a:gd name="connsiteX148" fmla="*/ 703974 w 704428"/>
                <a:gd name="connsiteY148" fmla="*/ 38928 h 238598"/>
                <a:gd name="connsiteX149" fmla="*/ 695242 w 704428"/>
                <a:gd name="connsiteY149" fmla="*/ 50733 h 238598"/>
                <a:gd name="connsiteX150" fmla="*/ 694487 w 704428"/>
                <a:gd name="connsiteY150" fmla="*/ 54523 h 238598"/>
                <a:gd name="connsiteX151" fmla="*/ 694553 w 704428"/>
                <a:gd name="connsiteY151" fmla="*/ 57809 h 238598"/>
                <a:gd name="connsiteX152" fmla="*/ 699363 w 704428"/>
                <a:gd name="connsiteY152" fmla="*/ 60352 h 238598"/>
                <a:gd name="connsiteX153" fmla="*/ 701218 w 704428"/>
                <a:gd name="connsiteY153" fmla="*/ 63784 h 238598"/>
                <a:gd name="connsiteX154" fmla="*/ 702543 w 704428"/>
                <a:gd name="connsiteY154" fmla="*/ 71072 h 238598"/>
                <a:gd name="connsiteX155" fmla="*/ 688975 w 704428"/>
                <a:gd name="connsiteY155" fmla="*/ 114901 h 238598"/>
                <a:gd name="connsiteX156" fmla="*/ 666650 w 704428"/>
                <a:gd name="connsiteY156" fmla="*/ 176379 h 238598"/>
                <a:gd name="connsiteX157" fmla="*/ 666650 w 704428"/>
                <a:gd name="connsiteY157" fmla="*/ 176379 h 238598"/>
                <a:gd name="connsiteX158" fmla="*/ 664795 w 704428"/>
                <a:gd name="connsiteY158" fmla="*/ 174935 h 238598"/>
                <a:gd name="connsiteX159" fmla="*/ 644920 w 704428"/>
                <a:gd name="connsiteY159" fmla="*/ 173093 h 238598"/>
                <a:gd name="connsiteX160" fmla="*/ 631671 w 704428"/>
                <a:gd name="connsiteY160" fmla="*/ 167529 h 238598"/>
                <a:gd name="connsiteX161" fmla="*/ 621574 w 704428"/>
                <a:gd name="connsiteY161" fmla="*/ 168853 h 238598"/>
                <a:gd name="connsiteX162" fmla="*/ 603992 w 704428"/>
                <a:gd name="connsiteY162" fmla="*/ 177718 h 238598"/>
                <a:gd name="connsiteX163" fmla="*/ 588596 w 704428"/>
                <a:gd name="connsiteY163" fmla="*/ 171874 h 238598"/>
                <a:gd name="connsiteX164" fmla="*/ 574870 w 704428"/>
                <a:gd name="connsiteY164" fmla="*/ 173531 h 238598"/>
                <a:gd name="connsiteX165" fmla="*/ 564270 w 704428"/>
                <a:gd name="connsiteY165" fmla="*/ 182050 h 238598"/>
                <a:gd name="connsiteX166" fmla="*/ 563449 w 704428"/>
                <a:gd name="connsiteY166" fmla="*/ 185137 h 238598"/>
                <a:gd name="connsiteX167" fmla="*/ 548463 w 704428"/>
                <a:gd name="connsiteY167" fmla="*/ 200865 h 238598"/>
                <a:gd name="connsiteX168" fmla="*/ 536035 w 704428"/>
                <a:gd name="connsiteY168" fmla="*/ 208496 h 238598"/>
                <a:gd name="connsiteX169" fmla="*/ 528085 w 704428"/>
                <a:gd name="connsiteY169" fmla="*/ 208152 h 238598"/>
                <a:gd name="connsiteX170" fmla="*/ 515313 w 704428"/>
                <a:gd name="connsiteY170" fmla="*/ 215426 h 238598"/>
                <a:gd name="connsiteX171" fmla="*/ 507270 w 704428"/>
                <a:gd name="connsiteY171" fmla="*/ 216181 h 238598"/>
                <a:gd name="connsiteX172" fmla="*/ 485700 w 704428"/>
                <a:gd name="connsiteY172" fmla="*/ 214194 h 238598"/>
                <a:gd name="connsiteX173" fmla="*/ 468475 w 704428"/>
                <a:gd name="connsiteY173" fmla="*/ 218659 h 238598"/>
                <a:gd name="connsiteX174" fmla="*/ 455358 w 704428"/>
                <a:gd name="connsiteY174" fmla="*/ 215360 h 238598"/>
                <a:gd name="connsiteX175" fmla="*/ 443129 w 704428"/>
                <a:gd name="connsiteY175" fmla="*/ 208152 h 238598"/>
                <a:gd name="connsiteX176" fmla="*/ 430078 w 704428"/>
                <a:gd name="connsiteY176" fmla="*/ 193577 h 238598"/>
                <a:gd name="connsiteX177" fmla="*/ 412562 w 704428"/>
                <a:gd name="connsiteY177" fmla="*/ 179692 h 238598"/>
                <a:gd name="connsiteX178" fmla="*/ 405142 w 704428"/>
                <a:gd name="connsiteY178" fmla="*/ 180513 h 238598"/>
                <a:gd name="connsiteX179" fmla="*/ 393668 w 704428"/>
                <a:gd name="connsiteY179" fmla="*/ 178459 h 238598"/>
                <a:gd name="connsiteX180" fmla="*/ 386805 w 704428"/>
                <a:gd name="connsiteY180" fmla="*/ 170072 h 238598"/>
                <a:gd name="connsiteX181" fmla="*/ 381161 w 704428"/>
                <a:gd name="connsiteY181" fmla="*/ 174193 h 238598"/>
                <a:gd name="connsiteX182" fmla="*/ 380551 w 704428"/>
                <a:gd name="connsiteY182" fmla="*/ 178936 h 238598"/>
                <a:gd name="connsiteX183" fmla="*/ 364201 w 704428"/>
                <a:gd name="connsiteY183" fmla="*/ 201540 h 238598"/>
                <a:gd name="connsiteX184" fmla="*/ 349295 w 704428"/>
                <a:gd name="connsiteY184" fmla="*/ 206761 h 238598"/>
                <a:gd name="connsiteX185" fmla="*/ 344896 w 704428"/>
                <a:gd name="connsiteY185" fmla="*/ 214247 h 238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428" h="238598">
                  <a:moveTo>
                    <a:pt x="335807" y="221560"/>
                  </a:moveTo>
                  <a:lnTo>
                    <a:pt x="327433" y="200679"/>
                  </a:lnTo>
                  <a:lnTo>
                    <a:pt x="327367" y="194213"/>
                  </a:lnTo>
                  <a:lnTo>
                    <a:pt x="312872" y="188317"/>
                  </a:lnTo>
                  <a:lnTo>
                    <a:pt x="309427" y="185773"/>
                  </a:lnTo>
                  <a:lnTo>
                    <a:pt x="306340" y="180063"/>
                  </a:lnTo>
                  <a:lnTo>
                    <a:pt x="310527" y="173955"/>
                  </a:lnTo>
                  <a:lnTo>
                    <a:pt x="310395" y="169688"/>
                  </a:lnTo>
                  <a:lnTo>
                    <a:pt x="307307" y="167502"/>
                  </a:lnTo>
                  <a:lnTo>
                    <a:pt x="300431" y="167502"/>
                  </a:lnTo>
                  <a:lnTo>
                    <a:pt x="297476" y="170523"/>
                  </a:lnTo>
                  <a:lnTo>
                    <a:pt x="295489" y="182448"/>
                  </a:lnTo>
                  <a:lnTo>
                    <a:pt x="292534" y="183481"/>
                  </a:lnTo>
                  <a:lnTo>
                    <a:pt x="289884" y="181692"/>
                  </a:lnTo>
                  <a:lnTo>
                    <a:pt x="286174" y="170351"/>
                  </a:lnTo>
                  <a:lnTo>
                    <a:pt x="275323" y="162401"/>
                  </a:lnTo>
                  <a:lnTo>
                    <a:pt x="254773" y="159658"/>
                  </a:lnTo>
                  <a:lnTo>
                    <a:pt x="238568" y="154358"/>
                  </a:lnTo>
                  <a:lnTo>
                    <a:pt x="229293" y="148794"/>
                  </a:lnTo>
                  <a:lnTo>
                    <a:pt x="223583" y="138896"/>
                  </a:lnTo>
                  <a:lnTo>
                    <a:pt x="213354" y="135054"/>
                  </a:lnTo>
                  <a:lnTo>
                    <a:pt x="209300" y="135809"/>
                  </a:lnTo>
                  <a:lnTo>
                    <a:pt x="191916" y="145839"/>
                  </a:lnTo>
                  <a:lnTo>
                    <a:pt x="180588" y="148860"/>
                  </a:lnTo>
                  <a:lnTo>
                    <a:pt x="175288" y="162944"/>
                  </a:lnTo>
                  <a:lnTo>
                    <a:pt x="159959" y="166031"/>
                  </a:lnTo>
                  <a:lnTo>
                    <a:pt x="157971" y="167754"/>
                  </a:lnTo>
                  <a:lnTo>
                    <a:pt x="159694" y="177029"/>
                  </a:lnTo>
                  <a:lnTo>
                    <a:pt x="158514" y="181083"/>
                  </a:lnTo>
                  <a:lnTo>
                    <a:pt x="150962" y="189602"/>
                  </a:lnTo>
                  <a:lnTo>
                    <a:pt x="134546" y="196678"/>
                  </a:lnTo>
                  <a:lnTo>
                    <a:pt x="130147" y="196267"/>
                  </a:lnTo>
                  <a:lnTo>
                    <a:pt x="124847" y="192623"/>
                  </a:lnTo>
                  <a:lnTo>
                    <a:pt x="119627" y="193789"/>
                  </a:lnTo>
                  <a:lnTo>
                    <a:pt x="116195" y="199765"/>
                  </a:lnTo>
                  <a:lnTo>
                    <a:pt x="110895" y="224290"/>
                  </a:lnTo>
                  <a:lnTo>
                    <a:pt x="91180" y="230332"/>
                  </a:lnTo>
                  <a:lnTo>
                    <a:pt x="85549" y="236652"/>
                  </a:lnTo>
                  <a:lnTo>
                    <a:pt x="78924" y="238228"/>
                  </a:lnTo>
                  <a:lnTo>
                    <a:pt x="66284" y="233975"/>
                  </a:lnTo>
                  <a:lnTo>
                    <a:pt x="72604" y="222435"/>
                  </a:lnTo>
                  <a:lnTo>
                    <a:pt x="70828" y="208695"/>
                  </a:lnTo>
                  <a:lnTo>
                    <a:pt x="55644" y="202441"/>
                  </a:lnTo>
                  <a:lnTo>
                    <a:pt x="50702" y="189112"/>
                  </a:lnTo>
                  <a:lnTo>
                    <a:pt x="51113" y="170364"/>
                  </a:lnTo>
                  <a:lnTo>
                    <a:pt x="48079" y="166853"/>
                  </a:lnTo>
                  <a:lnTo>
                    <a:pt x="28787" y="157379"/>
                  </a:lnTo>
                  <a:lnTo>
                    <a:pt x="13669" y="155392"/>
                  </a:lnTo>
                  <a:lnTo>
                    <a:pt x="5720" y="157167"/>
                  </a:lnTo>
                  <a:lnTo>
                    <a:pt x="-455" y="154425"/>
                  </a:lnTo>
                  <a:lnTo>
                    <a:pt x="-455" y="154425"/>
                  </a:lnTo>
                  <a:lnTo>
                    <a:pt x="17539" y="145706"/>
                  </a:lnTo>
                  <a:lnTo>
                    <a:pt x="31080" y="133954"/>
                  </a:lnTo>
                  <a:lnTo>
                    <a:pt x="34790" y="127978"/>
                  </a:lnTo>
                  <a:lnTo>
                    <a:pt x="50517" y="118836"/>
                  </a:lnTo>
                  <a:lnTo>
                    <a:pt x="57141" y="116915"/>
                  </a:lnTo>
                  <a:lnTo>
                    <a:pt x="83866" y="90336"/>
                  </a:lnTo>
                  <a:lnTo>
                    <a:pt x="88941" y="78239"/>
                  </a:lnTo>
                  <a:lnTo>
                    <a:pt x="89365" y="62645"/>
                  </a:lnTo>
                  <a:lnTo>
                    <a:pt x="87364" y="58935"/>
                  </a:lnTo>
                  <a:lnTo>
                    <a:pt x="76234" y="48083"/>
                  </a:lnTo>
                  <a:lnTo>
                    <a:pt x="76724" y="33032"/>
                  </a:lnTo>
                  <a:lnTo>
                    <a:pt x="72591" y="25281"/>
                  </a:lnTo>
                  <a:lnTo>
                    <a:pt x="72180" y="18749"/>
                  </a:lnTo>
                  <a:lnTo>
                    <a:pt x="72935" y="15662"/>
                  </a:lnTo>
                  <a:lnTo>
                    <a:pt x="76513" y="13396"/>
                  </a:lnTo>
                  <a:lnTo>
                    <a:pt x="88808" y="12296"/>
                  </a:lnTo>
                  <a:lnTo>
                    <a:pt x="88808" y="12296"/>
                  </a:lnTo>
                  <a:lnTo>
                    <a:pt x="122674" y="13621"/>
                  </a:lnTo>
                  <a:lnTo>
                    <a:pt x="128795" y="15277"/>
                  </a:lnTo>
                  <a:lnTo>
                    <a:pt x="139991" y="13953"/>
                  </a:lnTo>
                  <a:lnTo>
                    <a:pt x="154685" y="8454"/>
                  </a:lnTo>
                  <a:lnTo>
                    <a:pt x="163549" y="7778"/>
                  </a:lnTo>
                  <a:lnTo>
                    <a:pt x="184748" y="10653"/>
                  </a:lnTo>
                  <a:lnTo>
                    <a:pt x="204331" y="23704"/>
                  </a:lnTo>
                  <a:lnTo>
                    <a:pt x="216905" y="29415"/>
                  </a:lnTo>
                  <a:lnTo>
                    <a:pt x="220059" y="36212"/>
                  </a:lnTo>
                  <a:lnTo>
                    <a:pt x="227001" y="43565"/>
                  </a:lnTo>
                  <a:lnTo>
                    <a:pt x="236342" y="46864"/>
                  </a:lnTo>
                  <a:lnTo>
                    <a:pt x="241642" y="50839"/>
                  </a:lnTo>
                  <a:lnTo>
                    <a:pt x="245975" y="62115"/>
                  </a:lnTo>
                  <a:lnTo>
                    <a:pt x="257303" y="61770"/>
                  </a:lnTo>
                  <a:lnTo>
                    <a:pt x="267903" y="46030"/>
                  </a:lnTo>
                  <a:lnTo>
                    <a:pt x="275257" y="40332"/>
                  </a:lnTo>
                  <a:lnTo>
                    <a:pt x="286174" y="36967"/>
                  </a:lnTo>
                  <a:lnTo>
                    <a:pt x="286174" y="36967"/>
                  </a:lnTo>
                  <a:lnTo>
                    <a:pt x="288917" y="37590"/>
                  </a:lnTo>
                  <a:lnTo>
                    <a:pt x="298536" y="50707"/>
                  </a:lnTo>
                  <a:lnTo>
                    <a:pt x="305346" y="52973"/>
                  </a:lnTo>
                  <a:lnTo>
                    <a:pt x="315708" y="50773"/>
                  </a:lnTo>
                  <a:lnTo>
                    <a:pt x="322187" y="46003"/>
                  </a:lnTo>
                  <a:lnTo>
                    <a:pt x="324836" y="46546"/>
                  </a:lnTo>
                  <a:lnTo>
                    <a:pt x="329156" y="55066"/>
                  </a:lnTo>
                  <a:lnTo>
                    <a:pt x="328811" y="59743"/>
                  </a:lnTo>
                  <a:lnTo>
                    <a:pt x="334111" y="62009"/>
                  </a:lnTo>
                  <a:lnTo>
                    <a:pt x="352170" y="55384"/>
                  </a:lnTo>
                  <a:lnTo>
                    <a:pt x="363366" y="53807"/>
                  </a:lnTo>
                  <a:lnTo>
                    <a:pt x="373807" y="42532"/>
                  </a:lnTo>
                  <a:lnTo>
                    <a:pt x="392356" y="29613"/>
                  </a:lnTo>
                  <a:lnTo>
                    <a:pt x="399577" y="27494"/>
                  </a:lnTo>
                  <a:lnTo>
                    <a:pt x="409740" y="21518"/>
                  </a:lnTo>
                  <a:lnTo>
                    <a:pt x="416126" y="11143"/>
                  </a:lnTo>
                  <a:lnTo>
                    <a:pt x="431376" y="2478"/>
                  </a:lnTo>
                  <a:lnTo>
                    <a:pt x="441433" y="-370"/>
                  </a:lnTo>
                  <a:lnTo>
                    <a:pt x="465468" y="12879"/>
                  </a:lnTo>
                  <a:lnTo>
                    <a:pt x="468913" y="22432"/>
                  </a:lnTo>
                  <a:lnTo>
                    <a:pt x="468157" y="24499"/>
                  </a:lnTo>
                  <a:lnTo>
                    <a:pt x="447541" y="31839"/>
                  </a:lnTo>
                  <a:lnTo>
                    <a:pt x="444997" y="37139"/>
                  </a:lnTo>
                  <a:lnTo>
                    <a:pt x="445275" y="40359"/>
                  </a:lnTo>
                  <a:lnTo>
                    <a:pt x="450217" y="53211"/>
                  </a:lnTo>
                  <a:lnTo>
                    <a:pt x="449051" y="56166"/>
                  </a:lnTo>
                  <a:lnTo>
                    <a:pt x="431668" y="74304"/>
                  </a:lnTo>
                  <a:lnTo>
                    <a:pt x="431403" y="77391"/>
                  </a:lnTo>
                  <a:lnTo>
                    <a:pt x="441777" y="75669"/>
                  </a:lnTo>
                  <a:lnTo>
                    <a:pt x="444798" y="73682"/>
                  </a:lnTo>
                  <a:lnTo>
                    <a:pt x="452629" y="75881"/>
                  </a:lnTo>
                  <a:lnTo>
                    <a:pt x="453861" y="77948"/>
                  </a:lnTo>
                  <a:lnTo>
                    <a:pt x="452218" y="81313"/>
                  </a:lnTo>
                  <a:lnTo>
                    <a:pt x="454616" y="96696"/>
                  </a:lnTo>
                  <a:lnTo>
                    <a:pt x="461148" y="103149"/>
                  </a:lnTo>
                  <a:lnTo>
                    <a:pt x="472132" y="108581"/>
                  </a:lnTo>
                  <a:lnTo>
                    <a:pt x="483474" y="102804"/>
                  </a:lnTo>
                  <a:lnTo>
                    <a:pt x="492669" y="101718"/>
                  </a:lnTo>
                  <a:lnTo>
                    <a:pt x="504898" y="91198"/>
                  </a:lnTo>
                  <a:lnTo>
                    <a:pt x="507654" y="87898"/>
                  </a:lnTo>
                  <a:lnTo>
                    <a:pt x="507588" y="84188"/>
                  </a:lnTo>
                  <a:lnTo>
                    <a:pt x="504938" y="79180"/>
                  </a:lnTo>
                  <a:lnTo>
                    <a:pt x="508648" y="73960"/>
                  </a:lnTo>
                  <a:lnTo>
                    <a:pt x="514770" y="69217"/>
                  </a:lnTo>
                  <a:lnTo>
                    <a:pt x="527264" y="68528"/>
                  </a:lnTo>
                  <a:lnTo>
                    <a:pt x="531053" y="64129"/>
                  </a:lnTo>
                  <a:lnTo>
                    <a:pt x="542103" y="58087"/>
                  </a:lnTo>
                  <a:lnTo>
                    <a:pt x="568762" y="59876"/>
                  </a:lnTo>
                  <a:lnTo>
                    <a:pt x="583734" y="57888"/>
                  </a:lnTo>
                  <a:lnTo>
                    <a:pt x="589232" y="54244"/>
                  </a:lnTo>
                  <a:lnTo>
                    <a:pt x="589232" y="50124"/>
                  </a:lnTo>
                  <a:lnTo>
                    <a:pt x="597063" y="50256"/>
                  </a:lnTo>
                  <a:lnTo>
                    <a:pt x="610869" y="47169"/>
                  </a:lnTo>
                  <a:lnTo>
                    <a:pt x="623920" y="40094"/>
                  </a:lnTo>
                  <a:lnTo>
                    <a:pt x="627020" y="27719"/>
                  </a:lnTo>
                  <a:lnTo>
                    <a:pt x="637183" y="18934"/>
                  </a:lnTo>
                  <a:lnTo>
                    <a:pt x="653082" y="11581"/>
                  </a:lnTo>
                  <a:lnTo>
                    <a:pt x="671287" y="13025"/>
                  </a:lnTo>
                  <a:lnTo>
                    <a:pt x="676918" y="14814"/>
                  </a:lnTo>
                  <a:lnTo>
                    <a:pt x="694143" y="28964"/>
                  </a:lnTo>
                  <a:lnTo>
                    <a:pt x="694143" y="28964"/>
                  </a:lnTo>
                  <a:lnTo>
                    <a:pt x="700184" y="30541"/>
                  </a:lnTo>
                  <a:lnTo>
                    <a:pt x="703974" y="38928"/>
                  </a:lnTo>
                  <a:lnTo>
                    <a:pt x="695242" y="50733"/>
                  </a:lnTo>
                  <a:lnTo>
                    <a:pt x="694487" y="54523"/>
                  </a:lnTo>
                  <a:lnTo>
                    <a:pt x="694553" y="57809"/>
                  </a:lnTo>
                  <a:lnTo>
                    <a:pt x="699363" y="60352"/>
                  </a:lnTo>
                  <a:lnTo>
                    <a:pt x="701218" y="63784"/>
                  </a:lnTo>
                  <a:lnTo>
                    <a:pt x="702543" y="71072"/>
                  </a:lnTo>
                  <a:lnTo>
                    <a:pt x="688975" y="114901"/>
                  </a:lnTo>
                  <a:lnTo>
                    <a:pt x="666650" y="176379"/>
                  </a:lnTo>
                  <a:lnTo>
                    <a:pt x="666650" y="176379"/>
                  </a:lnTo>
                  <a:lnTo>
                    <a:pt x="664795" y="174935"/>
                  </a:lnTo>
                  <a:lnTo>
                    <a:pt x="644920" y="173093"/>
                  </a:lnTo>
                  <a:lnTo>
                    <a:pt x="631671" y="167529"/>
                  </a:lnTo>
                  <a:lnTo>
                    <a:pt x="621574" y="168853"/>
                  </a:lnTo>
                  <a:lnTo>
                    <a:pt x="603992" y="177718"/>
                  </a:lnTo>
                  <a:lnTo>
                    <a:pt x="588596" y="171874"/>
                  </a:lnTo>
                  <a:lnTo>
                    <a:pt x="574870" y="173531"/>
                  </a:lnTo>
                  <a:lnTo>
                    <a:pt x="564270" y="182050"/>
                  </a:lnTo>
                  <a:lnTo>
                    <a:pt x="563449" y="185137"/>
                  </a:lnTo>
                  <a:lnTo>
                    <a:pt x="548463" y="200865"/>
                  </a:lnTo>
                  <a:lnTo>
                    <a:pt x="536035" y="208496"/>
                  </a:lnTo>
                  <a:lnTo>
                    <a:pt x="528085" y="208152"/>
                  </a:lnTo>
                  <a:lnTo>
                    <a:pt x="515313" y="215426"/>
                  </a:lnTo>
                  <a:lnTo>
                    <a:pt x="507270" y="216181"/>
                  </a:lnTo>
                  <a:lnTo>
                    <a:pt x="485700" y="214194"/>
                  </a:lnTo>
                  <a:lnTo>
                    <a:pt x="468475" y="218659"/>
                  </a:lnTo>
                  <a:lnTo>
                    <a:pt x="455358" y="215360"/>
                  </a:lnTo>
                  <a:lnTo>
                    <a:pt x="443129" y="208152"/>
                  </a:lnTo>
                  <a:lnTo>
                    <a:pt x="430078" y="193577"/>
                  </a:lnTo>
                  <a:lnTo>
                    <a:pt x="412562" y="179692"/>
                  </a:lnTo>
                  <a:lnTo>
                    <a:pt x="405142" y="180513"/>
                  </a:lnTo>
                  <a:lnTo>
                    <a:pt x="393668" y="178459"/>
                  </a:lnTo>
                  <a:lnTo>
                    <a:pt x="386805" y="170072"/>
                  </a:lnTo>
                  <a:lnTo>
                    <a:pt x="381161" y="174193"/>
                  </a:lnTo>
                  <a:lnTo>
                    <a:pt x="380551" y="178936"/>
                  </a:lnTo>
                  <a:lnTo>
                    <a:pt x="364201" y="201540"/>
                  </a:lnTo>
                  <a:lnTo>
                    <a:pt x="349295" y="206761"/>
                  </a:lnTo>
                  <a:lnTo>
                    <a:pt x="344896" y="214247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FE10EA0C-B605-C339-72FA-58F00659A0AB}"/>
                </a:ext>
              </a:extLst>
            </p:cNvPr>
            <p:cNvSpPr/>
            <p:nvPr/>
          </p:nvSpPr>
          <p:spPr>
            <a:xfrm>
              <a:off x="8502481" y="-462630"/>
              <a:ext cx="596735" cy="873055"/>
            </a:xfrm>
            <a:custGeom>
              <a:avLst/>
              <a:gdLst>
                <a:gd name="connsiteX0" fmla="*/ 468647 w 596735"/>
                <a:gd name="connsiteY0" fmla="*/ 14429 h 873055"/>
                <a:gd name="connsiteX1" fmla="*/ 477644 w 596735"/>
                <a:gd name="connsiteY1" fmla="*/ 15251 h 873055"/>
                <a:gd name="connsiteX2" fmla="*/ 482334 w 596735"/>
                <a:gd name="connsiteY2" fmla="*/ 13674 h 873055"/>
                <a:gd name="connsiteX3" fmla="*/ 497717 w 596735"/>
                <a:gd name="connsiteY3" fmla="*/ 17172 h 873055"/>
                <a:gd name="connsiteX4" fmla="*/ 504514 w 596735"/>
                <a:gd name="connsiteY4" fmla="*/ 23015 h 873055"/>
                <a:gd name="connsiteX5" fmla="*/ 506713 w 596735"/>
                <a:gd name="connsiteY5" fmla="*/ 27136 h 873055"/>
                <a:gd name="connsiteX6" fmla="*/ 506713 w 596735"/>
                <a:gd name="connsiteY6" fmla="*/ 27136 h 873055"/>
                <a:gd name="connsiteX7" fmla="*/ 505958 w 596735"/>
                <a:gd name="connsiteY7" fmla="*/ 32634 h 873055"/>
                <a:gd name="connsiteX8" fmla="*/ 498472 w 596735"/>
                <a:gd name="connsiteY8" fmla="*/ 45341 h 873055"/>
                <a:gd name="connsiteX9" fmla="*/ 487621 w 596735"/>
                <a:gd name="connsiteY9" fmla="*/ 58869 h 873055"/>
                <a:gd name="connsiteX10" fmla="*/ 486389 w 596735"/>
                <a:gd name="connsiteY10" fmla="*/ 68899 h 873055"/>
                <a:gd name="connsiteX11" fmla="*/ 488376 w 596735"/>
                <a:gd name="connsiteY11" fmla="*/ 77762 h 873055"/>
                <a:gd name="connsiteX12" fmla="*/ 500738 w 596735"/>
                <a:gd name="connsiteY12" fmla="*/ 110184 h 873055"/>
                <a:gd name="connsiteX13" fmla="*/ 522375 w 596735"/>
                <a:gd name="connsiteY13" fmla="*/ 154292 h 873055"/>
                <a:gd name="connsiteX14" fmla="*/ 525409 w 596735"/>
                <a:gd name="connsiteY14" fmla="*/ 166217 h 873055"/>
                <a:gd name="connsiteX15" fmla="*/ 534684 w 596735"/>
                <a:gd name="connsiteY15" fmla="*/ 177134 h 873055"/>
                <a:gd name="connsiteX16" fmla="*/ 534538 w 596735"/>
                <a:gd name="connsiteY16" fmla="*/ 182355 h 873055"/>
                <a:gd name="connsiteX17" fmla="*/ 529463 w 596735"/>
                <a:gd name="connsiteY17" fmla="*/ 191709 h 873055"/>
                <a:gd name="connsiteX18" fmla="*/ 534882 w 596735"/>
                <a:gd name="connsiteY18" fmla="*/ 218288 h 873055"/>
                <a:gd name="connsiteX19" fmla="*/ 531583 w 596735"/>
                <a:gd name="connsiteY19" fmla="*/ 229285 h 873055"/>
                <a:gd name="connsiteX20" fmla="*/ 538460 w 596735"/>
                <a:gd name="connsiteY20" fmla="*/ 243091 h 873055"/>
                <a:gd name="connsiteX21" fmla="*/ 542580 w 596735"/>
                <a:gd name="connsiteY21" fmla="*/ 263628 h 873055"/>
                <a:gd name="connsiteX22" fmla="*/ 538526 w 596735"/>
                <a:gd name="connsiteY22" fmla="*/ 274479 h 873055"/>
                <a:gd name="connsiteX23" fmla="*/ 533027 w 596735"/>
                <a:gd name="connsiteY23" fmla="*/ 278454 h 873055"/>
                <a:gd name="connsiteX24" fmla="*/ 539347 w 596735"/>
                <a:gd name="connsiteY24" fmla="*/ 283198 h 873055"/>
                <a:gd name="connsiteX25" fmla="*/ 540103 w 596735"/>
                <a:gd name="connsiteY25" fmla="*/ 285847 h 873055"/>
                <a:gd name="connsiteX26" fmla="*/ 546568 w 596735"/>
                <a:gd name="connsiteY26" fmla="*/ 341906 h 873055"/>
                <a:gd name="connsiteX27" fmla="*/ 544912 w 596735"/>
                <a:gd name="connsiteY27" fmla="*/ 344994 h 873055"/>
                <a:gd name="connsiteX28" fmla="*/ 550132 w 596735"/>
                <a:gd name="connsiteY28" fmla="*/ 362642 h 873055"/>
                <a:gd name="connsiteX29" fmla="*/ 557354 w 596735"/>
                <a:gd name="connsiteY29" fmla="*/ 398416 h 873055"/>
                <a:gd name="connsiteX30" fmla="*/ 564283 w 596735"/>
                <a:gd name="connsiteY30" fmla="*/ 416767 h 873055"/>
                <a:gd name="connsiteX31" fmla="*/ 573293 w 596735"/>
                <a:gd name="connsiteY31" fmla="*/ 421232 h 873055"/>
                <a:gd name="connsiteX32" fmla="*/ 590981 w 596735"/>
                <a:gd name="connsiteY32" fmla="*/ 424412 h 873055"/>
                <a:gd name="connsiteX33" fmla="*/ 596281 w 596735"/>
                <a:gd name="connsiteY33" fmla="*/ 432362 h 873055"/>
                <a:gd name="connsiteX34" fmla="*/ 596215 w 596735"/>
                <a:gd name="connsiteY34" fmla="*/ 437105 h 873055"/>
                <a:gd name="connsiteX35" fmla="*/ 585906 w 596735"/>
                <a:gd name="connsiteY35" fmla="*/ 452554 h 873055"/>
                <a:gd name="connsiteX36" fmla="*/ 578076 w 596735"/>
                <a:gd name="connsiteY36" fmla="*/ 473925 h 873055"/>
                <a:gd name="connsiteX37" fmla="*/ 578632 w 596735"/>
                <a:gd name="connsiteY37" fmla="*/ 480550 h 873055"/>
                <a:gd name="connsiteX38" fmla="*/ 583296 w 596735"/>
                <a:gd name="connsiteY38" fmla="*/ 485214 h 873055"/>
                <a:gd name="connsiteX39" fmla="*/ 582885 w 596735"/>
                <a:gd name="connsiteY39" fmla="*/ 494290 h 873055"/>
                <a:gd name="connsiteX40" fmla="*/ 582885 w 596735"/>
                <a:gd name="connsiteY40" fmla="*/ 494290 h 873055"/>
                <a:gd name="connsiteX41" fmla="*/ 570590 w 596735"/>
                <a:gd name="connsiteY41" fmla="*/ 495390 h 873055"/>
                <a:gd name="connsiteX42" fmla="*/ 567012 w 596735"/>
                <a:gd name="connsiteY42" fmla="*/ 497656 h 873055"/>
                <a:gd name="connsiteX43" fmla="*/ 566257 w 596735"/>
                <a:gd name="connsiteY43" fmla="*/ 500743 h 873055"/>
                <a:gd name="connsiteX44" fmla="*/ 566668 w 596735"/>
                <a:gd name="connsiteY44" fmla="*/ 507275 h 873055"/>
                <a:gd name="connsiteX45" fmla="*/ 570802 w 596735"/>
                <a:gd name="connsiteY45" fmla="*/ 515026 h 873055"/>
                <a:gd name="connsiteX46" fmla="*/ 570312 w 596735"/>
                <a:gd name="connsiteY46" fmla="*/ 530077 h 873055"/>
                <a:gd name="connsiteX47" fmla="*/ 581441 w 596735"/>
                <a:gd name="connsiteY47" fmla="*/ 540929 h 873055"/>
                <a:gd name="connsiteX48" fmla="*/ 583442 w 596735"/>
                <a:gd name="connsiteY48" fmla="*/ 544639 h 873055"/>
                <a:gd name="connsiteX49" fmla="*/ 583018 w 596735"/>
                <a:gd name="connsiteY49" fmla="*/ 560233 h 873055"/>
                <a:gd name="connsiteX50" fmla="*/ 577943 w 596735"/>
                <a:gd name="connsiteY50" fmla="*/ 572330 h 873055"/>
                <a:gd name="connsiteX51" fmla="*/ 551232 w 596735"/>
                <a:gd name="connsiteY51" fmla="*/ 598896 h 873055"/>
                <a:gd name="connsiteX52" fmla="*/ 544607 w 596735"/>
                <a:gd name="connsiteY52" fmla="*/ 600817 h 873055"/>
                <a:gd name="connsiteX53" fmla="*/ 528880 w 596735"/>
                <a:gd name="connsiteY53" fmla="*/ 609959 h 873055"/>
                <a:gd name="connsiteX54" fmla="*/ 525170 w 596735"/>
                <a:gd name="connsiteY54" fmla="*/ 615935 h 873055"/>
                <a:gd name="connsiteX55" fmla="*/ 511629 w 596735"/>
                <a:gd name="connsiteY55" fmla="*/ 627687 h 873055"/>
                <a:gd name="connsiteX56" fmla="*/ 493636 w 596735"/>
                <a:gd name="connsiteY56" fmla="*/ 636405 h 873055"/>
                <a:gd name="connsiteX57" fmla="*/ 493636 w 596735"/>
                <a:gd name="connsiteY57" fmla="*/ 636405 h 873055"/>
                <a:gd name="connsiteX58" fmla="*/ 490549 w 596735"/>
                <a:gd name="connsiteY58" fmla="*/ 644355 h 873055"/>
                <a:gd name="connsiteX59" fmla="*/ 480241 w 596735"/>
                <a:gd name="connsiteY59" fmla="*/ 660162 h 873055"/>
                <a:gd name="connsiteX60" fmla="*/ 473020 w 596735"/>
                <a:gd name="connsiteY60" fmla="*/ 664760 h 873055"/>
                <a:gd name="connsiteX61" fmla="*/ 467601 w 596735"/>
                <a:gd name="connsiteY61" fmla="*/ 663527 h 873055"/>
                <a:gd name="connsiteX62" fmla="*/ 453861 w 596735"/>
                <a:gd name="connsiteY62" fmla="*/ 666177 h 873055"/>
                <a:gd name="connsiteX63" fmla="*/ 454616 w 596735"/>
                <a:gd name="connsiteY63" fmla="*/ 682660 h 873055"/>
                <a:gd name="connsiteX64" fmla="*/ 441830 w 596735"/>
                <a:gd name="connsiteY64" fmla="*/ 695035 h 873055"/>
                <a:gd name="connsiteX65" fmla="*/ 439644 w 596735"/>
                <a:gd name="connsiteY65" fmla="*/ 694690 h 873055"/>
                <a:gd name="connsiteX66" fmla="*/ 435378 w 596735"/>
                <a:gd name="connsiteY66" fmla="*/ 690424 h 873055"/>
                <a:gd name="connsiteX67" fmla="*/ 420538 w 596735"/>
                <a:gd name="connsiteY67" fmla="*/ 690424 h 873055"/>
                <a:gd name="connsiteX68" fmla="*/ 414907 w 596735"/>
                <a:gd name="connsiteY68" fmla="*/ 697155 h 873055"/>
                <a:gd name="connsiteX69" fmla="*/ 409607 w 596735"/>
                <a:gd name="connsiteY69" fmla="*/ 699632 h 873055"/>
                <a:gd name="connsiteX70" fmla="*/ 390846 w 596735"/>
                <a:gd name="connsiteY70" fmla="*/ 701964 h 873055"/>
                <a:gd name="connsiteX71" fmla="*/ 380472 w 596735"/>
                <a:gd name="connsiteY71" fmla="*/ 711173 h 873055"/>
                <a:gd name="connsiteX72" fmla="*/ 374840 w 596735"/>
                <a:gd name="connsiteY72" fmla="*/ 719547 h 873055"/>
                <a:gd name="connsiteX73" fmla="*/ 363167 w 596735"/>
                <a:gd name="connsiteY73" fmla="*/ 720236 h 873055"/>
                <a:gd name="connsiteX74" fmla="*/ 353005 w 596735"/>
                <a:gd name="connsiteY74" fmla="*/ 724634 h 873055"/>
                <a:gd name="connsiteX75" fmla="*/ 332389 w 596735"/>
                <a:gd name="connsiteY75" fmla="*/ 725390 h 873055"/>
                <a:gd name="connsiteX76" fmla="*/ 326758 w 596735"/>
                <a:gd name="connsiteY76" fmla="*/ 723468 h 873055"/>
                <a:gd name="connsiteX77" fmla="*/ 325433 w 596735"/>
                <a:gd name="connsiteY77" fmla="*/ 721547 h 873055"/>
                <a:gd name="connsiteX78" fmla="*/ 326334 w 596735"/>
                <a:gd name="connsiteY78" fmla="*/ 717016 h 873055"/>
                <a:gd name="connsiteX79" fmla="*/ 314581 w 596735"/>
                <a:gd name="connsiteY79" fmla="*/ 710272 h 873055"/>
                <a:gd name="connsiteX80" fmla="*/ 305452 w 596735"/>
                <a:gd name="connsiteY80" fmla="*/ 707622 h 873055"/>
                <a:gd name="connsiteX81" fmla="*/ 295899 w 596735"/>
                <a:gd name="connsiteY81" fmla="*/ 711398 h 873055"/>
                <a:gd name="connsiteX82" fmla="*/ 281325 w 596735"/>
                <a:gd name="connsiteY82" fmla="*/ 714353 h 873055"/>
                <a:gd name="connsiteX83" fmla="*/ 279125 w 596735"/>
                <a:gd name="connsiteY83" fmla="*/ 713121 h 873055"/>
                <a:gd name="connsiteX84" fmla="*/ 276303 w 596735"/>
                <a:gd name="connsiteY84" fmla="*/ 706734 h 873055"/>
                <a:gd name="connsiteX85" fmla="*/ 265995 w 596735"/>
                <a:gd name="connsiteY85" fmla="*/ 703567 h 873055"/>
                <a:gd name="connsiteX86" fmla="*/ 252600 w 596735"/>
                <a:gd name="connsiteY86" fmla="*/ 703713 h 873055"/>
                <a:gd name="connsiteX87" fmla="*/ 230340 w 596735"/>
                <a:gd name="connsiteY87" fmla="*/ 715042 h 873055"/>
                <a:gd name="connsiteX88" fmla="*/ 229929 w 596735"/>
                <a:gd name="connsiteY88" fmla="*/ 721428 h 873055"/>
                <a:gd name="connsiteX89" fmla="*/ 245326 w 596735"/>
                <a:gd name="connsiteY89" fmla="*/ 751902 h 873055"/>
                <a:gd name="connsiteX90" fmla="*/ 246147 w 596735"/>
                <a:gd name="connsiteY90" fmla="*/ 759852 h 873055"/>
                <a:gd name="connsiteX91" fmla="*/ 244159 w 596735"/>
                <a:gd name="connsiteY91" fmla="*/ 777500 h 873055"/>
                <a:gd name="connsiteX92" fmla="*/ 242437 w 596735"/>
                <a:gd name="connsiteY92" fmla="*/ 783754 h 873055"/>
                <a:gd name="connsiteX93" fmla="*/ 237495 w 596735"/>
                <a:gd name="connsiteY93" fmla="*/ 789664 h 873055"/>
                <a:gd name="connsiteX94" fmla="*/ 217223 w 596735"/>
                <a:gd name="connsiteY94" fmla="*/ 824351 h 873055"/>
                <a:gd name="connsiteX95" fmla="*/ 196819 w 596735"/>
                <a:gd name="connsiteY95" fmla="*/ 840979 h 873055"/>
                <a:gd name="connsiteX96" fmla="*/ 187544 w 596735"/>
                <a:gd name="connsiteY96" fmla="*/ 843868 h 873055"/>
                <a:gd name="connsiteX97" fmla="*/ 177382 w 596735"/>
                <a:gd name="connsiteY97" fmla="*/ 840224 h 873055"/>
                <a:gd name="connsiteX98" fmla="*/ 168107 w 596735"/>
                <a:gd name="connsiteY98" fmla="*/ 839058 h 873055"/>
                <a:gd name="connsiteX99" fmla="*/ 153002 w 596735"/>
                <a:gd name="connsiteY99" fmla="*/ 844212 h 873055"/>
                <a:gd name="connsiteX100" fmla="*/ 144960 w 596735"/>
                <a:gd name="connsiteY100" fmla="*/ 850320 h 873055"/>
                <a:gd name="connsiteX101" fmla="*/ 140362 w 596735"/>
                <a:gd name="connsiteY101" fmla="*/ 856296 h 873055"/>
                <a:gd name="connsiteX102" fmla="*/ 132532 w 596735"/>
                <a:gd name="connsiteY102" fmla="*/ 858946 h 873055"/>
                <a:gd name="connsiteX103" fmla="*/ 127378 w 596735"/>
                <a:gd name="connsiteY103" fmla="*/ 868909 h 873055"/>
                <a:gd name="connsiteX104" fmla="*/ 125112 w 596735"/>
                <a:gd name="connsiteY104" fmla="*/ 870353 h 873055"/>
                <a:gd name="connsiteX105" fmla="*/ 110617 w 596735"/>
                <a:gd name="connsiteY105" fmla="*/ 869121 h 873055"/>
                <a:gd name="connsiteX106" fmla="*/ 98242 w 596735"/>
                <a:gd name="connsiteY106" fmla="*/ 872685 h 873055"/>
                <a:gd name="connsiteX107" fmla="*/ 69530 w 596735"/>
                <a:gd name="connsiteY107" fmla="*/ 859979 h 873055"/>
                <a:gd name="connsiteX108" fmla="*/ 57367 w 596735"/>
                <a:gd name="connsiteY108" fmla="*/ 842874 h 873055"/>
                <a:gd name="connsiteX109" fmla="*/ 53736 w 596735"/>
                <a:gd name="connsiteY109" fmla="*/ 827690 h 873055"/>
                <a:gd name="connsiteX110" fmla="*/ 49192 w 596735"/>
                <a:gd name="connsiteY110" fmla="*/ 820548 h 873055"/>
                <a:gd name="connsiteX111" fmla="*/ 39307 w 596735"/>
                <a:gd name="connsiteY111" fmla="*/ 811340 h 873055"/>
                <a:gd name="connsiteX112" fmla="*/ 23302 w 596735"/>
                <a:gd name="connsiteY112" fmla="*/ 811472 h 873055"/>
                <a:gd name="connsiteX113" fmla="*/ 23302 w 596735"/>
                <a:gd name="connsiteY113" fmla="*/ 811472 h 873055"/>
                <a:gd name="connsiteX114" fmla="*/ 3096 w 596735"/>
                <a:gd name="connsiteY114" fmla="*/ 810041 h 873055"/>
                <a:gd name="connsiteX115" fmla="*/ 3096 w 596735"/>
                <a:gd name="connsiteY115" fmla="*/ 810041 h 873055"/>
                <a:gd name="connsiteX116" fmla="*/ 3441 w 596735"/>
                <a:gd name="connsiteY116" fmla="*/ 796792 h 873055"/>
                <a:gd name="connsiteX117" fmla="*/ 5229 w 596735"/>
                <a:gd name="connsiteY117" fmla="*/ 789518 h 873055"/>
                <a:gd name="connsiteX118" fmla="*/ 13179 w 596735"/>
                <a:gd name="connsiteY118" fmla="*/ 772677 h 873055"/>
                <a:gd name="connsiteX119" fmla="*/ 14080 w 596735"/>
                <a:gd name="connsiteY119" fmla="*/ 728954 h 873055"/>
                <a:gd name="connsiteX120" fmla="*/ 19301 w 596735"/>
                <a:gd name="connsiteY120" fmla="*/ 719335 h 873055"/>
                <a:gd name="connsiteX121" fmla="*/ 19499 w 596735"/>
                <a:gd name="connsiteY121" fmla="*/ 715823 h 873055"/>
                <a:gd name="connsiteX122" fmla="*/ 7575 w 596735"/>
                <a:gd name="connsiteY122" fmla="*/ 694810 h 873055"/>
                <a:gd name="connsiteX123" fmla="*/ 4355 w 596735"/>
                <a:gd name="connsiteY123" fmla="*/ 672895 h 873055"/>
                <a:gd name="connsiteX124" fmla="*/ -455 w 596735"/>
                <a:gd name="connsiteY124" fmla="*/ 659566 h 873055"/>
                <a:gd name="connsiteX125" fmla="*/ 4554 w 596735"/>
                <a:gd name="connsiteY125" fmla="*/ 645826 h 873055"/>
                <a:gd name="connsiteX126" fmla="*/ 16240 w 596735"/>
                <a:gd name="connsiteY126" fmla="*/ 636207 h 873055"/>
                <a:gd name="connsiteX127" fmla="*/ 24481 w 596735"/>
                <a:gd name="connsiteY127" fmla="*/ 619168 h 873055"/>
                <a:gd name="connsiteX128" fmla="*/ 25369 w 596735"/>
                <a:gd name="connsiteY128" fmla="*/ 608806 h 873055"/>
                <a:gd name="connsiteX129" fmla="*/ 27714 w 596735"/>
                <a:gd name="connsiteY129" fmla="*/ 603096 h 873055"/>
                <a:gd name="connsiteX130" fmla="*/ 29768 w 596735"/>
                <a:gd name="connsiteY130" fmla="*/ 601652 h 873055"/>
                <a:gd name="connsiteX131" fmla="*/ 39665 w 596735"/>
                <a:gd name="connsiteY131" fmla="*/ 582837 h 873055"/>
                <a:gd name="connsiteX132" fmla="*/ 43984 w 596735"/>
                <a:gd name="connsiteY132" fmla="*/ 566938 h 873055"/>
                <a:gd name="connsiteX133" fmla="*/ 46634 w 596735"/>
                <a:gd name="connsiteY133" fmla="*/ 546533 h 873055"/>
                <a:gd name="connsiteX134" fmla="*/ 53365 w 596735"/>
                <a:gd name="connsiteY134" fmla="*/ 526063 h 873055"/>
                <a:gd name="connsiteX135" fmla="*/ 67940 w 596735"/>
                <a:gd name="connsiteY135" fmla="*/ 512667 h 873055"/>
                <a:gd name="connsiteX136" fmla="*/ 86622 w 596735"/>
                <a:gd name="connsiteY136" fmla="*/ 507447 h 873055"/>
                <a:gd name="connsiteX137" fmla="*/ 104549 w 596735"/>
                <a:gd name="connsiteY137" fmla="*/ 505314 h 873055"/>
                <a:gd name="connsiteX138" fmla="*/ 111902 w 596735"/>
                <a:gd name="connsiteY138" fmla="*/ 502770 h 873055"/>
                <a:gd name="connsiteX139" fmla="*/ 123588 w 596735"/>
                <a:gd name="connsiteY139" fmla="*/ 492263 h 873055"/>
                <a:gd name="connsiteX140" fmla="*/ 130796 w 596735"/>
                <a:gd name="connsiteY140" fmla="*/ 491985 h 873055"/>
                <a:gd name="connsiteX141" fmla="*/ 140004 w 596735"/>
                <a:gd name="connsiteY141" fmla="*/ 488421 h 873055"/>
                <a:gd name="connsiteX142" fmla="*/ 159653 w 596735"/>
                <a:gd name="connsiteY142" fmla="*/ 470759 h 873055"/>
                <a:gd name="connsiteX143" fmla="*/ 175725 w 596735"/>
                <a:gd name="connsiteY143" fmla="*/ 464505 h 873055"/>
                <a:gd name="connsiteX144" fmla="*/ 189531 w 596735"/>
                <a:gd name="connsiteY144" fmla="*/ 450765 h 873055"/>
                <a:gd name="connsiteX145" fmla="*/ 193864 w 596735"/>
                <a:gd name="connsiteY145" fmla="*/ 444790 h 873055"/>
                <a:gd name="connsiteX146" fmla="*/ 193864 w 596735"/>
                <a:gd name="connsiteY146" fmla="*/ 441636 h 873055"/>
                <a:gd name="connsiteX147" fmla="*/ 206915 w 596735"/>
                <a:gd name="connsiteY147" fmla="*/ 428387 h 873055"/>
                <a:gd name="connsiteX148" fmla="*/ 210346 w 596735"/>
                <a:gd name="connsiteY148" fmla="*/ 426876 h 873055"/>
                <a:gd name="connsiteX149" fmla="*/ 216123 w 596735"/>
                <a:gd name="connsiteY149" fmla="*/ 425233 h 873055"/>
                <a:gd name="connsiteX150" fmla="*/ 217700 w 596735"/>
                <a:gd name="connsiteY150" fmla="*/ 427287 h 873055"/>
                <a:gd name="connsiteX151" fmla="*/ 225398 w 596735"/>
                <a:gd name="connsiteY151" fmla="*/ 425498 h 873055"/>
                <a:gd name="connsiteX152" fmla="*/ 232261 w 596735"/>
                <a:gd name="connsiteY152" fmla="*/ 421378 h 873055"/>
                <a:gd name="connsiteX153" fmla="*/ 242291 w 596735"/>
                <a:gd name="connsiteY153" fmla="*/ 420053 h 873055"/>
                <a:gd name="connsiteX154" fmla="*/ 249234 w 596735"/>
                <a:gd name="connsiteY154" fmla="*/ 421497 h 873055"/>
                <a:gd name="connsiteX155" fmla="*/ 266459 w 596735"/>
                <a:gd name="connsiteY155" fmla="*/ 433991 h 873055"/>
                <a:gd name="connsiteX156" fmla="*/ 276833 w 596735"/>
                <a:gd name="connsiteY156" fmla="*/ 433315 h 873055"/>
                <a:gd name="connsiteX157" fmla="*/ 293594 w 596735"/>
                <a:gd name="connsiteY157" fmla="*/ 427406 h 873055"/>
                <a:gd name="connsiteX158" fmla="*/ 299291 w 596735"/>
                <a:gd name="connsiteY158" fmla="*/ 427128 h 873055"/>
                <a:gd name="connsiteX159" fmla="*/ 303756 w 596735"/>
                <a:gd name="connsiteY159" fmla="*/ 429049 h 873055"/>
                <a:gd name="connsiteX160" fmla="*/ 319431 w 596735"/>
                <a:gd name="connsiteY160" fmla="*/ 427062 h 873055"/>
                <a:gd name="connsiteX161" fmla="*/ 327738 w 596735"/>
                <a:gd name="connsiteY161" fmla="*/ 418065 h 873055"/>
                <a:gd name="connsiteX162" fmla="*/ 331169 w 596735"/>
                <a:gd name="connsiteY162" fmla="*/ 408035 h 873055"/>
                <a:gd name="connsiteX163" fmla="*/ 331991 w 596735"/>
                <a:gd name="connsiteY163" fmla="*/ 399714 h 873055"/>
                <a:gd name="connsiteX164" fmla="*/ 333992 w 596735"/>
                <a:gd name="connsiteY164" fmla="*/ 396694 h 873055"/>
                <a:gd name="connsiteX165" fmla="*/ 336642 w 596735"/>
                <a:gd name="connsiteY165" fmla="*/ 381576 h 873055"/>
                <a:gd name="connsiteX166" fmla="*/ 335754 w 596735"/>
                <a:gd name="connsiteY166" fmla="*/ 375746 h 873055"/>
                <a:gd name="connsiteX167" fmla="*/ 334575 w 596735"/>
                <a:gd name="connsiteY167" fmla="*/ 372301 h 873055"/>
                <a:gd name="connsiteX168" fmla="*/ 323524 w 596735"/>
                <a:gd name="connsiteY168" fmla="*/ 366060 h 873055"/>
                <a:gd name="connsiteX169" fmla="*/ 311414 w 596735"/>
                <a:gd name="connsiteY169" fmla="*/ 352069 h 873055"/>
                <a:gd name="connsiteX170" fmla="*/ 307903 w 596735"/>
                <a:gd name="connsiteY170" fmla="*/ 336275 h 873055"/>
                <a:gd name="connsiteX171" fmla="*/ 307148 w 596735"/>
                <a:gd name="connsiteY171" fmla="*/ 321780 h 873055"/>
                <a:gd name="connsiteX172" fmla="*/ 308314 w 596735"/>
                <a:gd name="connsiteY172" fmla="*/ 304741 h 873055"/>
                <a:gd name="connsiteX173" fmla="*/ 336483 w 596735"/>
                <a:gd name="connsiteY173" fmla="*/ 274267 h 873055"/>
                <a:gd name="connsiteX174" fmla="*/ 337927 w 596735"/>
                <a:gd name="connsiteY174" fmla="*/ 270491 h 873055"/>
                <a:gd name="connsiteX175" fmla="*/ 338616 w 596735"/>
                <a:gd name="connsiteY175" fmla="*/ 253797 h 873055"/>
                <a:gd name="connsiteX176" fmla="*/ 334840 w 596735"/>
                <a:gd name="connsiteY176" fmla="*/ 233326 h 873055"/>
                <a:gd name="connsiteX177" fmla="*/ 323988 w 596735"/>
                <a:gd name="connsiteY177" fmla="*/ 214088 h 873055"/>
                <a:gd name="connsiteX178" fmla="*/ 331819 w 596735"/>
                <a:gd name="connsiteY178" fmla="*/ 194372 h 873055"/>
                <a:gd name="connsiteX179" fmla="*/ 333740 w 596735"/>
                <a:gd name="connsiteY179" fmla="*/ 184276 h 873055"/>
                <a:gd name="connsiteX180" fmla="*/ 331090 w 596735"/>
                <a:gd name="connsiteY180" fmla="*/ 175545 h 873055"/>
                <a:gd name="connsiteX181" fmla="*/ 322637 w 596735"/>
                <a:gd name="connsiteY181" fmla="*/ 169781 h 873055"/>
                <a:gd name="connsiteX182" fmla="*/ 320239 w 596735"/>
                <a:gd name="connsiteY182" fmla="*/ 156531 h 873055"/>
                <a:gd name="connsiteX183" fmla="*/ 325538 w 596735"/>
                <a:gd name="connsiteY183" fmla="*/ 149324 h 873055"/>
                <a:gd name="connsiteX184" fmla="*/ 329937 w 596735"/>
                <a:gd name="connsiteY184" fmla="*/ 148158 h 873055"/>
                <a:gd name="connsiteX185" fmla="*/ 335568 w 596735"/>
                <a:gd name="connsiteY185" fmla="*/ 134550 h 873055"/>
                <a:gd name="connsiteX186" fmla="*/ 348553 w 596735"/>
                <a:gd name="connsiteY186" fmla="*/ 121844 h 873055"/>
                <a:gd name="connsiteX187" fmla="*/ 354595 w 596735"/>
                <a:gd name="connsiteY187" fmla="*/ 109270 h 873055"/>
                <a:gd name="connsiteX188" fmla="*/ 354317 w 596735"/>
                <a:gd name="connsiteY188" fmla="*/ 96974 h 873055"/>
                <a:gd name="connsiteX189" fmla="*/ 374377 w 596735"/>
                <a:gd name="connsiteY189" fmla="*/ 73549 h 873055"/>
                <a:gd name="connsiteX190" fmla="*/ 379941 w 596735"/>
                <a:gd name="connsiteY190" fmla="*/ 74649 h 873055"/>
                <a:gd name="connsiteX191" fmla="*/ 402678 w 596735"/>
                <a:gd name="connsiteY191" fmla="*/ 71495 h 873055"/>
                <a:gd name="connsiteX192" fmla="*/ 431058 w 596735"/>
                <a:gd name="connsiteY192" fmla="*/ 44215 h 873055"/>
                <a:gd name="connsiteX193" fmla="*/ 443354 w 596735"/>
                <a:gd name="connsiteY193" fmla="*/ 28620 h 873055"/>
                <a:gd name="connsiteX194" fmla="*/ 446004 w 596735"/>
                <a:gd name="connsiteY194" fmla="*/ 18113 h 873055"/>
                <a:gd name="connsiteX195" fmla="*/ 441605 w 596735"/>
                <a:gd name="connsiteY195" fmla="*/ 14469 h 873055"/>
                <a:gd name="connsiteX196" fmla="*/ 440095 w 596735"/>
                <a:gd name="connsiteY196" fmla="*/ 9527 h 873055"/>
                <a:gd name="connsiteX197" fmla="*/ 443261 w 596735"/>
                <a:gd name="connsiteY197" fmla="*/ -370 h 873055"/>
                <a:gd name="connsiteX198" fmla="*/ 443261 w 596735"/>
                <a:gd name="connsiteY198" fmla="*/ -370 h 873055"/>
                <a:gd name="connsiteX199" fmla="*/ 448270 w 596735"/>
                <a:gd name="connsiteY199" fmla="*/ 451 h 873055"/>
                <a:gd name="connsiteX200" fmla="*/ 458366 w 596735"/>
                <a:gd name="connsiteY200" fmla="*/ 6440 h 873055"/>
                <a:gd name="connsiteX201" fmla="*/ 461877 w 596735"/>
                <a:gd name="connsiteY201" fmla="*/ 9938 h 873055"/>
                <a:gd name="connsiteX202" fmla="*/ 460976 w 596735"/>
                <a:gd name="connsiteY202" fmla="*/ 12071 h 873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596735" h="873055">
                  <a:moveTo>
                    <a:pt x="468647" y="14429"/>
                  </a:moveTo>
                  <a:lnTo>
                    <a:pt x="477644" y="15251"/>
                  </a:lnTo>
                  <a:lnTo>
                    <a:pt x="482334" y="13674"/>
                  </a:lnTo>
                  <a:lnTo>
                    <a:pt x="497717" y="17172"/>
                  </a:lnTo>
                  <a:lnTo>
                    <a:pt x="504514" y="23015"/>
                  </a:lnTo>
                  <a:lnTo>
                    <a:pt x="506713" y="27136"/>
                  </a:lnTo>
                  <a:lnTo>
                    <a:pt x="506713" y="27136"/>
                  </a:lnTo>
                  <a:lnTo>
                    <a:pt x="505958" y="32634"/>
                  </a:lnTo>
                  <a:lnTo>
                    <a:pt x="498472" y="45341"/>
                  </a:lnTo>
                  <a:lnTo>
                    <a:pt x="487621" y="58869"/>
                  </a:lnTo>
                  <a:lnTo>
                    <a:pt x="486389" y="68899"/>
                  </a:lnTo>
                  <a:lnTo>
                    <a:pt x="488376" y="77762"/>
                  </a:lnTo>
                  <a:lnTo>
                    <a:pt x="500738" y="110184"/>
                  </a:lnTo>
                  <a:lnTo>
                    <a:pt x="522375" y="154292"/>
                  </a:lnTo>
                  <a:lnTo>
                    <a:pt x="525409" y="166217"/>
                  </a:lnTo>
                  <a:lnTo>
                    <a:pt x="534684" y="177134"/>
                  </a:lnTo>
                  <a:lnTo>
                    <a:pt x="534538" y="182355"/>
                  </a:lnTo>
                  <a:lnTo>
                    <a:pt x="529463" y="191709"/>
                  </a:lnTo>
                  <a:lnTo>
                    <a:pt x="534882" y="218288"/>
                  </a:lnTo>
                  <a:lnTo>
                    <a:pt x="531583" y="229285"/>
                  </a:lnTo>
                  <a:lnTo>
                    <a:pt x="538460" y="243091"/>
                  </a:lnTo>
                  <a:lnTo>
                    <a:pt x="542580" y="263628"/>
                  </a:lnTo>
                  <a:lnTo>
                    <a:pt x="538526" y="274479"/>
                  </a:lnTo>
                  <a:lnTo>
                    <a:pt x="533027" y="278454"/>
                  </a:lnTo>
                  <a:lnTo>
                    <a:pt x="539347" y="283198"/>
                  </a:lnTo>
                  <a:lnTo>
                    <a:pt x="540103" y="285847"/>
                  </a:lnTo>
                  <a:lnTo>
                    <a:pt x="546568" y="341906"/>
                  </a:lnTo>
                  <a:lnTo>
                    <a:pt x="544912" y="344994"/>
                  </a:lnTo>
                  <a:lnTo>
                    <a:pt x="550132" y="362642"/>
                  </a:lnTo>
                  <a:lnTo>
                    <a:pt x="557354" y="398416"/>
                  </a:lnTo>
                  <a:lnTo>
                    <a:pt x="564283" y="416767"/>
                  </a:lnTo>
                  <a:lnTo>
                    <a:pt x="573293" y="421232"/>
                  </a:lnTo>
                  <a:lnTo>
                    <a:pt x="590981" y="424412"/>
                  </a:lnTo>
                  <a:lnTo>
                    <a:pt x="596281" y="432362"/>
                  </a:lnTo>
                  <a:lnTo>
                    <a:pt x="596215" y="437105"/>
                  </a:lnTo>
                  <a:lnTo>
                    <a:pt x="585906" y="452554"/>
                  </a:lnTo>
                  <a:lnTo>
                    <a:pt x="578076" y="473925"/>
                  </a:lnTo>
                  <a:lnTo>
                    <a:pt x="578632" y="480550"/>
                  </a:lnTo>
                  <a:lnTo>
                    <a:pt x="583296" y="485214"/>
                  </a:lnTo>
                  <a:lnTo>
                    <a:pt x="582885" y="494290"/>
                  </a:lnTo>
                  <a:lnTo>
                    <a:pt x="582885" y="494290"/>
                  </a:lnTo>
                  <a:lnTo>
                    <a:pt x="570590" y="495390"/>
                  </a:lnTo>
                  <a:lnTo>
                    <a:pt x="567012" y="497656"/>
                  </a:lnTo>
                  <a:lnTo>
                    <a:pt x="566257" y="500743"/>
                  </a:lnTo>
                  <a:lnTo>
                    <a:pt x="566668" y="507275"/>
                  </a:lnTo>
                  <a:lnTo>
                    <a:pt x="570802" y="515026"/>
                  </a:lnTo>
                  <a:lnTo>
                    <a:pt x="570312" y="530077"/>
                  </a:lnTo>
                  <a:lnTo>
                    <a:pt x="581441" y="540929"/>
                  </a:lnTo>
                  <a:lnTo>
                    <a:pt x="583442" y="544639"/>
                  </a:lnTo>
                  <a:lnTo>
                    <a:pt x="583018" y="560233"/>
                  </a:lnTo>
                  <a:lnTo>
                    <a:pt x="577943" y="572330"/>
                  </a:lnTo>
                  <a:lnTo>
                    <a:pt x="551232" y="598896"/>
                  </a:lnTo>
                  <a:lnTo>
                    <a:pt x="544607" y="600817"/>
                  </a:lnTo>
                  <a:lnTo>
                    <a:pt x="528880" y="609959"/>
                  </a:lnTo>
                  <a:lnTo>
                    <a:pt x="525170" y="615935"/>
                  </a:lnTo>
                  <a:lnTo>
                    <a:pt x="511629" y="627687"/>
                  </a:lnTo>
                  <a:lnTo>
                    <a:pt x="493636" y="636405"/>
                  </a:lnTo>
                  <a:lnTo>
                    <a:pt x="493636" y="636405"/>
                  </a:lnTo>
                  <a:lnTo>
                    <a:pt x="490549" y="644355"/>
                  </a:lnTo>
                  <a:lnTo>
                    <a:pt x="480241" y="660162"/>
                  </a:lnTo>
                  <a:lnTo>
                    <a:pt x="473020" y="664760"/>
                  </a:lnTo>
                  <a:lnTo>
                    <a:pt x="467601" y="663527"/>
                  </a:lnTo>
                  <a:lnTo>
                    <a:pt x="453861" y="666177"/>
                  </a:lnTo>
                  <a:lnTo>
                    <a:pt x="454616" y="682660"/>
                  </a:lnTo>
                  <a:lnTo>
                    <a:pt x="441830" y="695035"/>
                  </a:lnTo>
                  <a:lnTo>
                    <a:pt x="439644" y="694690"/>
                  </a:lnTo>
                  <a:lnTo>
                    <a:pt x="435378" y="690424"/>
                  </a:lnTo>
                  <a:lnTo>
                    <a:pt x="420538" y="690424"/>
                  </a:lnTo>
                  <a:lnTo>
                    <a:pt x="414907" y="697155"/>
                  </a:lnTo>
                  <a:lnTo>
                    <a:pt x="409607" y="699632"/>
                  </a:lnTo>
                  <a:lnTo>
                    <a:pt x="390846" y="701964"/>
                  </a:lnTo>
                  <a:lnTo>
                    <a:pt x="380472" y="711173"/>
                  </a:lnTo>
                  <a:lnTo>
                    <a:pt x="374840" y="719547"/>
                  </a:lnTo>
                  <a:lnTo>
                    <a:pt x="363167" y="720236"/>
                  </a:lnTo>
                  <a:lnTo>
                    <a:pt x="353005" y="724634"/>
                  </a:lnTo>
                  <a:lnTo>
                    <a:pt x="332389" y="725390"/>
                  </a:lnTo>
                  <a:lnTo>
                    <a:pt x="326758" y="723468"/>
                  </a:lnTo>
                  <a:lnTo>
                    <a:pt x="325433" y="721547"/>
                  </a:lnTo>
                  <a:lnTo>
                    <a:pt x="326334" y="717016"/>
                  </a:lnTo>
                  <a:lnTo>
                    <a:pt x="314581" y="710272"/>
                  </a:lnTo>
                  <a:lnTo>
                    <a:pt x="305452" y="707622"/>
                  </a:lnTo>
                  <a:lnTo>
                    <a:pt x="295899" y="711398"/>
                  </a:lnTo>
                  <a:lnTo>
                    <a:pt x="281325" y="714353"/>
                  </a:lnTo>
                  <a:lnTo>
                    <a:pt x="279125" y="713121"/>
                  </a:lnTo>
                  <a:lnTo>
                    <a:pt x="276303" y="706734"/>
                  </a:lnTo>
                  <a:lnTo>
                    <a:pt x="265995" y="703567"/>
                  </a:lnTo>
                  <a:lnTo>
                    <a:pt x="252600" y="703713"/>
                  </a:lnTo>
                  <a:lnTo>
                    <a:pt x="230340" y="715042"/>
                  </a:lnTo>
                  <a:lnTo>
                    <a:pt x="229929" y="721428"/>
                  </a:lnTo>
                  <a:lnTo>
                    <a:pt x="245326" y="751902"/>
                  </a:lnTo>
                  <a:lnTo>
                    <a:pt x="246147" y="759852"/>
                  </a:lnTo>
                  <a:lnTo>
                    <a:pt x="244159" y="777500"/>
                  </a:lnTo>
                  <a:lnTo>
                    <a:pt x="242437" y="783754"/>
                  </a:lnTo>
                  <a:lnTo>
                    <a:pt x="237495" y="789664"/>
                  </a:lnTo>
                  <a:lnTo>
                    <a:pt x="217223" y="824351"/>
                  </a:lnTo>
                  <a:lnTo>
                    <a:pt x="196819" y="840979"/>
                  </a:lnTo>
                  <a:lnTo>
                    <a:pt x="187544" y="843868"/>
                  </a:lnTo>
                  <a:lnTo>
                    <a:pt x="177382" y="840224"/>
                  </a:lnTo>
                  <a:lnTo>
                    <a:pt x="168107" y="839058"/>
                  </a:lnTo>
                  <a:lnTo>
                    <a:pt x="153002" y="844212"/>
                  </a:lnTo>
                  <a:lnTo>
                    <a:pt x="144960" y="850320"/>
                  </a:lnTo>
                  <a:lnTo>
                    <a:pt x="140362" y="856296"/>
                  </a:lnTo>
                  <a:lnTo>
                    <a:pt x="132532" y="858946"/>
                  </a:lnTo>
                  <a:lnTo>
                    <a:pt x="127378" y="868909"/>
                  </a:lnTo>
                  <a:lnTo>
                    <a:pt x="125112" y="870353"/>
                  </a:lnTo>
                  <a:lnTo>
                    <a:pt x="110617" y="869121"/>
                  </a:lnTo>
                  <a:lnTo>
                    <a:pt x="98242" y="872685"/>
                  </a:lnTo>
                  <a:lnTo>
                    <a:pt x="69530" y="859979"/>
                  </a:lnTo>
                  <a:lnTo>
                    <a:pt x="57367" y="842874"/>
                  </a:lnTo>
                  <a:lnTo>
                    <a:pt x="53736" y="827690"/>
                  </a:lnTo>
                  <a:lnTo>
                    <a:pt x="49192" y="820548"/>
                  </a:lnTo>
                  <a:lnTo>
                    <a:pt x="39307" y="811340"/>
                  </a:lnTo>
                  <a:lnTo>
                    <a:pt x="23302" y="811472"/>
                  </a:lnTo>
                  <a:lnTo>
                    <a:pt x="23302" y="811472"/>
                  </a:lnTo>
                  <a:lnTo>
                    <a:pt x="3096" y="810041"/>
                  </a:lnTo>
                  <a:lnTo>
                    <a:pt x="3096" y="810041"/>
                  </a:lnTo>
                  <a:lnTo>
                    <a:pt x="3441" y="796792"/>
                  </a:lnTo>
                  <a:lnTo>
                    <a:pt x="5229" y="789518"/>
                  </a:lnTo>
                  <a:lnTo>
                    <a:pt x="13179" y="772677"/>
                  </a:lnTo>
                  <a:lnTo>
                    <a:pt x="14080" y="728954"/>
                  </a:lnTo>
                  <a:lnTo>
                    <a:pt x="19301" y="719335"/>
                  </a:lnTo>
                  <a:lnTo>
                    <a:pt x="19499" y="715823"/>
                  </a:lnTo>
                  <a:lnTo>
                    <a:pt x="7575" y="694810"/>
                  </a:lnTo>
                  <a:lnTo>
                    <a:pt x="4355" y="672895"/>
                  </a:lnTo>
                  <a:lnTo>
                    <a:pt x="-455" y="659566"/>
                  </a:lnTo>
                  <a:lnTo>
                    <a:pt x="4554" y="645826"/>
                  </a:lnTo>
                  <a:lnTo>
                    <a:pt x="16240" y="636207"/>
                  </a:lnTo>
                  <a:lnTo>
                    <a:pt x="24481" y="619168"/>
                  </a:lnTo>
                  <a:lnTo>
                    <a:pt x="25369" y="608806"/>
                  </a:lnTo>
                  <a:lnTo>
                    <a:pt x="27714" y="603096"/>
                  </a:lnTo>
                  <a:lnTo>
                    <a:pt x="29768" y="601652"/>
                  </a:lnTo>
                  <a:lnTo>
                    <a:pt x="39665" y="582837"/>
                  </a:lnTo>
                  <a:lnTo>
                    <a:pt x="43984" y="566938"/>
                  </a:lnTo>
                  <a:lnTo>
                    <a:pt x="46634" y="546533"/>
                  </a:lnTo>
                  <a:lnTo>
                    <a:pt x="53365" y="526063"/>
                  </a:lnTo>
                  <a:lnTo>
                    <a:pt x="67940" y="512667"/>
                  </a:lnTo>
                  <a:lnTo>
                    <a:pt x="86622" y="507447"/>
                  </a:lnTo>
                  <a:lnTo>
                    <a:pt x="104549" y="505314"/>
                  </a:lnTo>
                  <a:lnTo>
                    <a:pt x="111902" y="502770"/>
                  </a:lnTo>
                  <a:lnTo>
                    <a:pt x="123588" y="492263"/>
                  </a:lnTo>
                  <a:lnTo>
                    <a:pt x="130796" y="491985"/>
                  </a:lnTo>
                  <a:lnTo>
                    <a:pt x="140004" y="488421"/>
                  </a:lnTo>
                  <a:lnTo>
                    <a:pt x="159653" y="470759"/>
                  </a:lnTo>
                  <a:lnTo>
                    <a:pt x="175725" y="464505"/>
                  </a:lnTo>
                  <a:lnTo>
                    <a:pt x="189531" y="450765"/>
                  </a:lnTo>
                  <a:lnTo>
                    <a:pt x="193864" y="444790"/>
                  </a:lnTo>
                  <a:lnTo>
                    <a:pt x="193864" y="441636"/>
                  </a:lnTo>
                  <a:lnTo>
                    <a:pt x="206915" y="428387"/>
                  </a:lnTo>
                  <a:lnTo>
                    <a:pt x="210346" y="426876"/>
                  </a:lnTo>
                  <a:lnTo>
                    <a:pt x="216123" y="425233"/>
                  </a:lnTo>
                  <a:lnTo>
                    <a:pt x="217700" y="427287"/>
                  </a:lnTo>
                  <a:lnTo>
                    <a:pt x="225398" y="425498"/>
                  </a:lnTo>
                  <a:lnTo>
                    <a:pt x="232261" y="421378"/>
                  </a:lnTo>
                  <a:lnTo>
                    <a:pt x="242291" y="420053"/>
                  </a:lnTo>
                  <a:lnTo>
                    <a:pt x="249234" y="421497"/>
                  </a:lnTo>
                  <a:lnTo>
                    <a:pt x="266459" y="433991"/>
                  </a:lnTo>
                  <a:lnTo>
                    <a:pt x="276833" y="433315"/>
                  </a:lnTo>
                  <a:lnTo>
                    <a:pt x="293594" y="427406"/>
                  </a:lnTo>
                  <a:lnTo>
                    <a:pt x="299291" y="427128"/>
                  </a:lnTo>
                  <a:lnTo>
                    <a:pt x="303756" y="429049"/>
                  </a:lnTo>
                  <a:lnTo>
                    <a:pt x="319431" y="427062"/>
                  </a:lnTo>
                  <a:lnTo>
                    <a:pt x="327738" y="418065"/>
                  </a:lnTo>
                  <a:lnTo>
                    <a:pt x="331169" y="408035"/>
                  </a:lnTo>
                  <a:lnTo>
                    <a:pt x="331991" y="399714"/>
                  </a:lnTo>
                  <a:lnTo>
                    <a:pt x="333992" y="396694"/>
                  </a:lnTo>
                  <a:lnTo>
                    <a:pt x="336642" y="381576"/>
                  </a:lnTo>
                  <a:lnTo>
                    <a:pt x="335754" y="375746"/>
                  </a:lnTo>
                  <a:lnTo>
                    <a:pt x="334575" y="372301"/>
                  </a:lnTo>
                  <a:lnTo>
                    <a:pt x="323524" y="366060"/>
                  </a:lnTo>
                  <a:lnTo>
                    <a:pt x="311414" y="352069"/>
                  </a:lnTo>
                  <a:lnTo>
                    <a:pt x="307903" y="336275"/>
                  </a:lnTo>
                  <a:lnTo>
                    <a:pt x="307148" y="321780"/>
                  </a:lnTo>
                  <a:lnTo>
                    <a:pt x="308314" y="304741"/>
                  </a:lnTo>
                  <a:lnTo>
                    <a:pt x="336483" y="274267"/>
                  </a:lnTo>
                  <a:lnTo>
                    <a:pt x="337927" y="270491"/>
                  </a:lnTo>
                  <a:lnTo>
                    <a:pt x="338616" y="253797"/>
                  </a:lnTo>
                  <a:lnTo>
                    <a:pt x="334840" y="233326"/>
                  </a:lnTo>
                  <a:lnTo>
                    <a:pt x="323988" y="214088"/>
                  </a:lnTo>
                  <a:lnTo>
                    <a:pt x="331819" y="194372"/>
                  </a:lnTo>
                  <a:lnTo>
                    <a:pt x="333740" y="184276"/>
                  </a:lnTo>
                  <a:lnTo>
                    <a:pt x="331090" y="175545"/>
                  </a:lnTo>
                  <a:lnTo>
                    <a:pt x="322637" y="169781"/>
                  </a:lnTo>
                  <a:lnTo>
                    <a:pt x="320239" y="156531"/>
                  </a:lnTo>
                  <a:lnTo>
                    <a:pt x="325538" y="149324"/>
                  </a:lnTo>
                  <a:lnTo>
                    <a:pt x="329937" y="148158"/>
                  </a:lnTo>
                  <a:lnTo>
                    <a:pt x="335568" y="134550"/>
                  </a:lnTo>
                  <a:lnTo>
                    <a:pt x="348553" y="121844"/>
                  </a:lnTo>
                  <a:lnTo>
                    <a:pt x="354595" y="109270"/>
                  </a:lnTo>
                  <a:lnTo>
                    <a:pt x="354317" y="96974"/>
                  </a:lnTo>
                  <a:lnTo>
                    <a:pt x="374377" y="73549"/>
                  </a:lnTo>
                  <a:lnTo>
                    <a:pt x="379941" y="74649"/>
                  </a:lnTo>
                  <a:lnTo>
                    <a:pt x="402678" y="71495"/>
                  </a:lnTo>
                  <a:lnTo>
                    <a:pt x="431058" y="44215"/>
                  </a:lnTo>
                  <a:lnTo>
                    <a:pt x="443354" y="28620"/>
                  </a:lnTo>
                  <a:lnTo>
                    <a:pt x="446004" y="18113"/>
                  </a:lnTo>
                  <a:lnTo>
                    <a:pt x="441605" y="14469"/>
                  </a:lnTo>
                  <a:lnTo>
                    <a:pt x="440095" y="9527"/>
                  </a:lnTo>
                  <a:lnTo>
                    <a:pt x="443261" y="-370"/>
                  </a:lnTo>
                  <a:lnTo>
                    <a:pt x="443261" y="-370"/>
                  </a:lnTo>
                  <a:lnTo>
                    <a:pt x="448270" y="451"/>
                  </a:lnTo>
                  <a:lnTo>
                    <a:pt x="458366" y="6440"/>
                  </a:lnTo>
                  <a:lnTo>
                    <a:pt x="461877" y="9938"/>
                  </a:lnTo>
                  <a:lnTo>
                    <a:pt x="460976" y="12071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E3487C04-0208-F62B-58B4-7BF7ABD9C2F9}"/>
                </a:ext>
              </a:extLst>
            </p:cNvPr>
            <p:cNvSpPr/>
            <p:nvPr/>
          </p:nvSpPr>
          <p:spPr>
            <a:xfrm>
              <a:off x="7576347" y="1706805"/>
              <a:ext cx="700612" cy="490897"/>
            </a:xfrm>
            <a:custGeom>
              <a:avLst/>
              <a:gdLst>
                <a:gd name="connsiteX0" fmla="*/ 646325 w 700612"/>
                <a:gd name="connsiteY0" fmla="*/ 403862 h 490897"/>
                <a:gd name="connsiteX1" fmla="*/ 610339 w 700612"/>
                <a:gd name="connsiteY1" fmla="*/ 403663 h 490897"/>
                <a:gd name="connsiteX2" fmla="*/ 608060 w 700612"/>
                <a:gd name="connsiteY2" fmla="*/ 406684 h 490897"/>
                <a:gd name="connsiteX3" fmla="*/ 596135 w 700612"/>
                <a:gd name="connsiteY3" fmla="*/ 408327 h 490897"/>
                <a:gd name="connsiteX4" fmla="*/ 590915 w 700612"/>
                <a:gd name="connsiteY4" fmla="*/ 407850 h 490897"/>
                <a:gd name="connsiteX5" fmla="*/ 590160 w 700612"/>
                <a:gd name="connsiteY5" fmla="*/ 405200 h 490897"/>
                <a:gd name="connsiteX6" fmla="*/ 579375 w 700612"/>
                <a:gd name="connsiteY6" fmla="*/ 409109 h 490897"/>
                <a:gd name="connsiteX7" fmla="*/ 570100 w 700612"/>
                <a:gd name="connsiteY7" fmla="*/ 418940 h 490897"/>
                <a:gd name="connsiteX8" fmla="*/ 547085 w 700612"/>
                <a:gd name="connsiteY8" fmla="*/ 433514 h 490897"/>
                <a:gd name="connsiteX9" fmla="*/ 537201 w 700612"/>
                <a:gd name="connsiteY9" fmla="*/ 432414 h 490897"/>
                <a:gd name="connsiteX10" fmla="*/ 528748 w 700612"/>
                <a:gd name="connsiteY10" fmla="*/ 428161 h 490897"/>
                <a:gd name="connsiteX11" fmla="*/ 507244 w 700612"/>
                <a:gd name="connsiteY11" fmla="*/ 410301 h 490897"/>
                <a:gd name="connsiteX12" fmla="*/ 500168 w 700612"/>
                <a:gd name="connsiteY12" fmla="*/ 407651 h 490897"/>
                <a:gd name="connsiteX13" fmla="*/ 494948 w 700612"/>
                <a:gd name="connsiteY13" fmla="*/ 407571 h 490897"/>
                <a:gd name="connsiteX14" fmla="*/ 475445 w 700612"/>
                <a:gd name="connsiteY14" fmla="*/ 412593 h 490897"/>
                <a:gd name="connsiteX15" fmla="*/ 459439 w 700612"/>
                <a:gd name="connsiteY15" fmla="*/ 413759 h 490897"/>
                <a:gd name="connsiteX16" fmla="*/ 453874 w 700612"/>
                <a:gd name="connsiteY16" fmla="*/ 413547 h 490897"/>
                <a:gd name="connsiteX17" fmla="*/ 444109 w 700612"/>
                <a:gd name="connsiteY17" fmla="*/ 408327 h 490897"/>
                <a:gd name="connsiteX18" fmla="*/ 436491 w 700612"/>
                <a:gd name="connsiteY18" fmla="*/ 409294 h 490897"/>
                <a:gd name="connsiteX19" fmla="*/ 425984 w 700612"/>
                <a:gd name="connsiteY19" fmla="*/ 413759 h 490897"/>
                <a:gd name="connsiteX20" fmla="*/ 421929 w 700612"/>
                <a:gd name="connsiteY20" fmla="*/ 423855 h 490897"/>
                <a:gd name="connsiteX21" fmla="*/ 416908 w 700612"/>
                <a:gd name="connsiteY21" fmla="*/ 429831 h 490897"/>
                <a:gd name="connsiteX22" fmla="*/ 404069 w 700612"/>
                <a:gd name="connsiteY22" fmla="*/ 436562 h 490897"/>
                <a:gd name="connsiteX23" fmla="*/ 379544 w 700612"/>
                <a:gd name="connsiteY23" fmla="*/ 433753 h 490897"/>
                <a:gd name="connsiteX24" fmla="*/ 365804 w 700612"/>
                <a:gd name="connsiteY24" fmla="*/ 441702 h 490897"/>
                <a:gd name="connsiteX25" fmla="*/ 360849 w 700612"/>
                <a:gd name="connsiteY25" fmla="*/ 447002 h 490897"/>
                <a:gd name="connsiteX26" fmla="*/ 356119 w 700612"/>
                <a:gd name="connsiteY26" fmla="*/ 457933 h 490897"/>
                <a:gd name="connsiteX27" fmla="*/ 361948 w 700612"/>
                <a:gd name="connsiteY27" fmla="*/ 478470 h 490897"/>
                <a:gd name="connsiteX28" fmla="*/ 355973 w 700612"/>
                <a:gd name="connsiteY28" fmla="*/ 484380 h 490897"/>
                <a:gd name="connsiteX29" fmla="*/ 349653 w 700612"/>
                <a:gd name="connsiteY29" fmla="*/ 484512 h 490897"/>
                <a:gd name="connsiteX30" fmla="*/ 344499 w 700612"/>
                <a:gd name="connsiteY30" fmla="*/ 487162 h 490897"/>
                <a:gd name="connsiteX31" fmla="*/ 343333 w 700612"/>
                <a:gd name="connsiteY31" fmla="*/ 490527 h 490897"/>
                <a:gd name="connsiteX32" fmla="*/ 334204 w 700612"/>
                <a:gd name="connsiteY32" fmla="*/ 477543 h 490897"/>
                <a:gd name="connsiteX33" fmla="*/ 305055 w 700612"/>
                <a:gd name="connsiteY33" fmla="*/ 478443 h 490897"/>
                <a:gd name="connsiteX34" fmla="*/ 279231 w 700612"/>
                <a:gd name="connsiteY34" fmla="*/ 475489 h 490897"/>
                <a:gd name="connsiteX35" fmla="*/ 268367 w 700612"/>
                <a:gd name="connsiteY35" fmla="*/ 467380 h 490897"/>
                <a:gd name="connsiteX36" fmla="*/ 267267 w 700612"/>
                <a:gd name="connsiteY36" fmla="*/ 464558 h 490897"/>
                <a:gd name="connsiteX37" fmla="*/ 260192 w 700612"/>
                <a:gd name="connsiteY37" fmla="*/ 460239 h 490897"/>
                <a:gd name="connsiteX38" fmla="*/ 230937 w 700612"/>
                <a:gd name="connsiteY38" fmla="*/ 457761 h 490897"/>
                <a:gd name="connsiteX39" fmla="*/ 194593 w 700612"/>
                <a:gd name="connsiteY39" fmla="*/ 446221 h 490897"/>
                <a:gd name="connsiteX40" fmla="*/ 178521 w 700612"/>
                <a:gd name="connsiteY40" fmla="*/ 450196 h 490897"/>
                <a:gd name="connsiteX41" fmla="*/ 159972 w 700612"/>
                <a:gd name="connsiteY41" fmla="*/ 449983 h 490897"/>
                <a:gd name="connsiteX42" fmla="*/ 146099 w 700612"/>
                <a:gd name="connsiteY42" fmla="*/ 440298 h 490897"/>
                <a:gd name="connsiteX43" fmla="*/ 143900 w 700612"/>
                <a:gd name="connsiteY43" fmla="*/ 436800 h 490897"/>
                <a:gd name="connsiteX44" fmla="*/ 136613 w 700612"/>
                <a:gd name="connsiteY44" fmla="*/ 435144 h 490897"/>
                <a:gd name="connsiteX45" fmla="*/ 132969 w 700612"/>
                <a:gd name="connsiteY45" fmla="*/ 435078 h 490897"/>
                <a:gd name="connsiteX46" fmla="*/ 128093 w 700612"/>
                <a:gd name="connsiteY46" fmla="*/ 437622 h 490897"/>
                <a:gd name="connsiteX47" fmla="*/ 103157 w 700612"/>
                <a:gd name="connsiteY47" fmla="*/ 437476 h 490897"/>
                <a:gd name="connsiteX48" fmla="*/ 103157 w 700612"/>
                <a:gd name="connsiteY48" fmla="*/ 437476 h 490897"/>
                <a:gd name="connsiteX49" fmla="*/ 101647 w 700612"/>
                <a:gd name="connsiteY49" fmla="*/ 429168 h 490897"/>
                <a:gd name="connsiteX50" fmla="*/ 84264 w 700612"/>
                <a:gd name="connsiteY50" fmla="*/ 400457 h 490897"/>
                <a:gd name="connsiteX51" fmla="*/ 84409 w 700612"/>
                <a:gd name="connsiteY51" fmla="*/ 382662 h 490897"/>
                <a:gd name="connsiteX52" fmla="*/ 77599 w 700612"/>
                <a:gd name="connsiteY52" fmla="*/ 362881 h 490897"/>
                <a:gd name="connsiteX53" fmla="*/ 54107 w 700612"/>
                <a:gd name="connsiteY53" fmla="*/ 346597 h 490897"/>
                <a:gd name="connsiteX54" fmla="*/ 46621 w 700612"/>
                <a:gd name="connsiteY54" fmla="*/ 354361 h 490897"/>
                <a:gd name="connsiteX55" fmla="*/ 32047 w 700612"/>
                <a:gd name="connsiteY55" fmla="*/ 353606 h 490897"/>
                <a:gd name="connsiteX56" fmla="*/ 24494 w 700612"/>
                <a:gd name="connsiteY56" fmla="*/ 356560 h 490897"/>
                <a:gd name="connsiteX57" fmla="*/ 17141 w 700612"/>
                <a:gd name="connsiteY57" fmla="*/ 362735 h 490897"/>
                <a:gd name="connsiteX58" fmla="*/ 7111 w 700612"/>
                <a:gd name="connsiteY58" fmla="*/ 355315 h 490897"/>
                <a:gd name="connsiteX59" fmla="*/ 1480 w 700612"/>
                <a:gd name="connsiteY59" fmla="*/ 355726 h 490897"/>
                <a:gd name="connsiteX60" fmla="*/ -455 w 700612"/>
                <a:gd name="connsiteY60" fmla="*/ 340621 h 490897"/>
                <a:gd name="connsiteX61" fmla="*/ 4090 w 700612"/>
                <a:gd name="connsiteY61" fmla="*/ 329836 h 490897"/>
                <a:gd name="connsiteX62" fmla="*/ 11430 w 700612"/>
                <a:gd name="connsiteY62" fmla="*/ 321104 h 490897"/>
                <a:gd name="connsiteX63" fmla="*/ 19817 w 700612"/>
                <a:gd name="connsiteY63" fmla="*/ 306133 h 490897"/>
                <a:gd name="connsiteX64" fmla="*/ 20228 w 700612"/>
                <a:gd name="connsiteY64" fmla="*/ 303801 h 490897"/>
                <a:gd name="connsiteX65" fmla="*/ 16863 w 700612"/>
                <a:gd name="connsiteY65" fmla="*/ 298646 h 490897"/>
                <a:gd name="connsiteX66" fmla="*/ 16995 w 700612"/>
                <a:gd name="connsiteY66" fmla="*/ 290127 h 490897"/>
                <a:gd name="connsiteX67" fmla="*/ 23183 w 700612"/>
                <a:gd name="connsiteY67" fmla="*/ 265125 h 490897"/>
                <a:gd name="connsiteX68" fmla="*/ 31835 w 700612"/>
                <a:gd name="connsiteY68" fmla="*/ 244376 h 490897"/>
                <a:gd name="connsiteX69" fmla="*/ 30126 w 700612"/>
                <a:gd name="connsiteY69" fmla="*/ 228569 h 490897"/>
                <a:gd name="connsiteX70" fmla="*/ 38910 w 700612"/>
                <a:gd name="connsiteY70" fmla="*/ 212219 h 490897"/>
                <a:gd name="connsiteX71" fmla="*/ 37466 w 700612"/>
                <a:gd name="connsiteY71" fmla="*/ 205224 h 490897"/>
                <a:gd name="connsiteX72" fmla="*/ 31702 w 700612"/>
                <a:gd name="connsiteY72" fmla="*/ 199169 h 490897"/>
                <a:gd name="connsiteX73" fmla="*/ 29569 w 700612"/>
                <a:gd name="connsiteY73" fmla="*/ 188185 h 490897"/>
                <a:gd name="connsiteX74" fmla="*/ 34100 w 700612"/>
                <a:gd name="connsiteY74" fmla="*/ 180897 h 490897"/>
                <a:gd name="connsiteX75" fmla="*/ 39533 w 700612"/>
                <a:gd name="connsiteY75" fmla="*/ 177188 h 490897"/>
                <a:gd name="connsiteX76" fmla="*/ 39533 w 700612"/>
                <a:gd name="connsiteY76" fmla="*/ 177188 h 490897"/>
                <a:gd name="connsiteX77" fmla="*/ 55883 w 700612"/>
                <a:gd name="connsiteY77" fmla="*/ 166468 h 490897"/>
                <a:gd name="connsiteX78" fmla="*/ 58360 w 700612"/>
                <a:gd name="connsiteY78" fmla="*/ 160837 h 490897"/>
                <a:gd name="connsiteX79" fmla="*/ 69146 w 700612"/>
                <a:gd name="connsiteY79" fmla="*/ 106435 h 490897"/>
                <a:gd name="connsiteX80" fmla="*/ 71411 w 700612"/>
                <a:gd name="connsiteY80" fmla="*/ 104023 h 490897"/>
                <a:gd name="connsiteX81" fmla="*/ 79030 w 700612"/>
                <a:gd name="connsiteY81" fmla="*/ 101824 h 490897"/>
                <a:gd name="connsiteX82" fmla="*/ 90438 w 700612"/>
                <a:gd name="connsiteY82" fmla="*/ 94894 h 490897"/>
                <a:gd name="connsiteX83" fmla="*/ 95035 w 700612"/>
                <a:gd name="connsiteY83" fmla="*/ 90217 h 490897"/>
                <a:gd name="connsiteX84" fmla="*/ 104999 w 700612"/>
                <a:gd name="connsiteY84" fmla="*/ 65758 h 490897"/>
                <a:gd name="connsiteX85" fmla="*/ 104867 w 700612"/>
                <a:gd name="connsiteY85" fmla="*/ 57808 h 490897"/>
                <a:gd name="connsiteX86" fmla="*/ 111253 w 700612"/>
                <a:gd name="connsiteY86" fmla="*/ 41803 h 490897"/>
                <a:gd name="connsiteX87" fmla="*/ 118871 w 700612"/>
                <a:gd name="connsiteY87" fmla="*/ 36172 h 490897"/>
                <a:gd name="connsiteX88" fmla="*/ 155970 w 700612"/>
                <a:gd name="connsiteY88" fmla="*/ 20577 h 490897"/>
                <a:gd name="connsiteX89" fmla="*/ 155970 w 700612"/>
                <a:gd name="connsiteY89" fmla="*/ 20577 h 490897"/>
                <a:gd name="connsiteX90" fmla="*/ 178375 w 700612"/>
                <a:gd name="connsiteY90" fmla="*/ 4850 h 490897"/>
                <a:gd name="connsiteX91" fmla="*/ 204676 w 700612"/>
                <a:gd name="connsiteY91" fmla="*/ 9315 h 490897"/>
                <a:gd name="connsiteX92" fmla="*/ 232235 w 700612"/>
                <a:gd name="connsiteY92" fmla="*/ 8560 h 490897"/>
                <a:gd name="connsiteX93" fmla="*/ 254693 w 700612"/>
                <a:gd name="connsiteY93" fmla="*/ 10547 h 490897"/>
                <a:gd name="connsiteX94" fmla="*/ 263001 w 700612"/>
                <a:gd name="connsiteY94" fmla="*/ 6294 h 490897"/>
                <a:gd name="connsiteX95" fmla="*/ 265412 w 700612"/>
                <a:gd name="connsiteY95" fmla="*/ 2173 h 490897"/>
                <a:gd name="connsiteX96" fmla="*/ 270420 w 700612"/>
                <a:gd name="connsiteY96" fmla="*/ -370 h 490897"/>
                <a:gd name="connsiteX97" fmla="*/ 278463 w 700612"/>
                <a:gd name="connsiteY97" fmla="*/ 1617 h 490897"/>
                <a:gd name="connsiteX98" fmla="*/ 288625 w 700612"/>
                <a:gd name="connsiteY98" fmla="*/ 6917 h 490897"/>
                <a:gd name="connsiteX99" fmla="*/ 305942 w 700612"/>
                <a:gd name="connsiteY99" fmla="*/ 10083 h 490897"/>
                <a:gd name="connsiteX100" fmla="*/ 324081 w 700612"/>
                <a:gd name="connsiteY100" fmla="*/ 17570 h 490897"/>
                <a:gd name="connsiteX101" fmla="*/ 333078 w 700612"/>
                <a:gd name="connsiteY101" fmla="*/ 18457 h 490897"/>
                <a:gd name="connsiteX102" fmla="*/ 340431 w 700612"/>
                <a:gd name="connsiteY102" fmla="*/ 14761 h 490897"/>
                <a:gd name="connsiteX103" fmla="*/ 358146 w 700612"/>
                <a:gd name="connsiteY103" fmla="*/ 14681 h 490897"/>
                <a:gd name="connsiteX104" fmla="*/ 363512 w 700612"/>
                <a:gd name="connsiteY104" fmla="*/ 21558 h 490897"/>
                <a:gd name="connsiteX105" fmla="*/ 375529 w 700612"/>
                <a:gd name="connsiteY105" fmla="*/ 27321 h 490897"/>
                <a:gd name="connsiteX106" fmla="*/ 399644 w 700612"/>
                <a:gd name="connsiteY106" fmla="*/ 32820 h 490897"/>
                <a:gd name="connsiteX107" fmla="*/ 403976 w 700612"/>
                <a:gd name="connsiteY107" fmla="*/ 36331 h 490897"/>
                <a:gd name="connsiteX108" fmla="*/ 408852 w 700612"/>
                <a:gd name="connsiteY108" fmla="*/ 45394 h 490897"/>
                <a:gd name="connsiteX109" fmla="*/ 420777 w 700612"/>
                <a:gd name="connsiteY109" fmla="*/ 45871 h 490897"/>
                <a:gd name="connsiteX110" fmla="*/ 423652 w 700612"/>
                <a:gd name="connsiteY110" fmla="*/ 43539 h 490897"/>
                <a:gd name="connsiteX111" fmla="*/ 434994 w 700612"/>
                <a:gd name="connsiteY111" fmla="*/ 44572 h 490897"/>
                <a:gd name="connsiteX112" fmla="*/ 439525 w 700612"/>
                <a:gd name="connsiteY112" fmla="*/ 48282 h 490897"/>
                <a:gd name="connsiteX113" fmla="*/ 476001 w 700612"/>
                <a:gd name="connsiteY113" fmla="*/ 49170 h 490897"/>
                <a:gd name="connsiteX114" fmla="*/ 496405 w 700612"/>
                <a:gd name="connsiteY114" fmla="*/ 43327 h 490897"/>
                <a:gd name="connsiteX115" fmla="*/ 504170 w 700612"/>
                <a:gd name="connsiteY115" fmla="*/ 53926 h 490897"/>
                <a:gd name="connsiteX116" fmla="*/ 528827 w 700612"/>
                <a:gd name="connsiteY116" fmla="*/ 73364 h 490897"/>
                <a:gd name="connsiteX117" fmla="*/ 534949 w 700612"/>
                <a:gd name="connsiteY117" fmla="*/ 85461 h 490897"/>
                <a:gd name="connsiteX118" fmla="*/ 535015 w 700612"/>
                <a:gd name="connsiteY118" fmla="*/ 104275 h 490897"/>
                <a:gd name="connsiteX119" fmla="*/ 532365 w 700612"/>
                <a:gd name="connsiteY119" fmla="*/ 108250 h 490897"/>
                <a:gd name="connsiteX120" fmla="*/ 531265 w 700612"/>
                <a:gd name="connsiteY120" fmla="*/ 113815 h 490897"/>
                <a:gd name="connsiteX121" fmla="*/ 533915 w 700612"/>
                <a:gd name="connsiteY121" fmla="*/ 126455 h 490897"/>
                <a:gd name="connsiteX122" fmla="*/ 542845 w 700612"/>
                <a:gd name="connsiteY122" fmla="*/ 136829 h 490897"/>
                <a:gd name="connsiteX123" fmla="*/ 542289 w 700612"/>
                <a:gd name="connsiteY123" fmla="*/ 148926 h 490897"/>
                <a:gd name="connsiteX124" fmla="*/ 539824 w 700612"/>
                <a:gd name="connsiteY124" fmla="*/ 152769 h 490897"/>
                <a:gd name="connsiteX125" fmla="*/ 550053 w 700612"/>
                <a:gd name="connsiteY125" fmla="*/ 173371 h 490897"/>
                <a:gd name="connsiteX126" fmla="*/ 558374 w 700612"/>
                <a:gd name="connsiteY126" fmla="*/ 181321 h 490897"/>
                <a:gd name="connsiteX127" fmla="*/ 562972 w 700612"/>
                <a:gd name="connsiteY127" fmla="*/ 183243 h 490897"/>
                <a:gd name="connsiteX128" fmla="*/ 566403 w 700612"/>
                <a:gd name="connsiteY128" fmla="*/ 187907 h 490897"/>
                <a:gd name="connsiteX129" fmla="*/ 566059 w 700612"/>
                <a:gd name="connsiteY129" fmla="*/ 194028 h 490897"/>
                <a:gd name="connsiteX130" fmla="*/ 572379 w 700612"/>
                <a:gd name="connsiteY130" fmla="*/ 207555 h 490897"/>
                <a:gd name="connsiteX131" fmla="*/ 576499 w 700612"/>
                <a:gd name="connsiteY131" fmla="*/ 209556 h 490897"/>
                <a:gd name="connsiteX132" fmla="*/ 578222 w 700612"/>
                <a:gd name="connsiteY132" fmla="*/ 212577 h 490897"/>
                <a:gd name="connsiteX133" fmla="*/ 576499 w 700612"/>
                <a:gd name="connsiteY133" fmla="*/ 219785 h 490897"/>
                <a:gd name="connsiteX134" fmla="*/ 567781 w 700612"/>
                <a:gd name="connsiteY134" fmla="*/ 234359 h 490897"/>
                <a:gd name="connsiteX135" fmla="*/ 569980 w 700612"/>
                <a:gd name="connsiteY135" fmla="*/ 248364 h 490897"/>
                <a:gd name="connsiteX136" fmla="*/ 574101 w 700612"/>
                <a:gd name="connsiteY136" fmla="*/ 251014 h 490897"/>
                <a:gd name="connsiteX137" fmla="*/ 581044 w 700612"/>
                <a:gd name="connsiteY137" fmla="*/ 252459 h 490897"/>
                <a:gd name="connsiteX138" fmla="*/ 597394 w 700612"/>
                <a:gd name="connsiteY138" fmla="*/ 251637 h 490897"/>
                <a:gd name="connsiteX139" fmla="*/ 620886 w 700612"/>
                <a:gd name="connsiteY139" fmla="*/ 247993 h 490897"/>
                <a:gd name="connsiteX140" fmla="*/ 624317 w 700612"/>
                <a:gd name="connsiteY140" fmla="*/ 250643 h 490897"/>
                <a:gd name="connsiteX141" fmla="*/ 635169 w 700612"/>
                <a:gd name="connsiteY141" fmla="*/ 249318 h 490897"/>
                <a:gd name="connsiteX142" fmla="*/ 646100 w 700612"/>
                <a:gd name="connsiteY142" fmla="*/ 250206 h 490897"/>
                <a:gd name="connsiteX143" fmla="*/ 657150 w 700612"/>
                <a:gd name="connsiteY143" fmla="*/ 258858 h 490897"/>
                <a:gd name="connsiteX144" fmla="*/ 656196 w 700612"/>
                <a:gd name="connsiteY144" fmla="*/ 261680 h 490897"/>
                <a:gd name="connsiteX145" fmla="*/ 650075 w 700612"/>
                <a:gd name="connsiteY145" fmla="*/ 266145 h 490897"/>
                <a:gd name="connsiteX146" fmla="*/ 645344 w 700612"/>
                <a:gd name="connsiteY146" fmla="*/ 288815 h 490897"/>
                <a:gd name="connsiteX147" fmla="*/ 647743 w 700612"/>
                <a:gd name="connsiteY147" fmla="*/ 294115 h 490897"/>
                <a:gd name="connsiteX148" fmla="*/ 655096 w 700612"/>
                <a:gd name="connsiteY148" fmla="*/ 297759 h 490897"/>
                <a:gd name="connsiteX149" fmla="*/ 659561 w 700612"/>
                <a:gd name="connsiteY149" fmla="*/ 291929 h 490897"/>
                <a:gd name="connsiteX150" fmla="*/ 667113 w 700612"/>
                <a:gd name="connsiteY150" fmla="*/ 272969 h 490897"/>
                <a:gd name="connsiteX151" fmla="*/ 672334 w 700612"/>
                <a:gd name="connsiteY151" fmla="*/ 271790 h 490897"/>
                <a:gd name="connsiteX152" fmla="*/ 687041 w 700612"/>
                <a:gd name="connsiteY152" fmla="*/ 275764 h 490897"/>
                <a:gd name="connsiteX153" fmla="*/ 684285 w 700612"/>
                <a:gd name="connsiteY153" fmla="*/ 289160 h 490897"/>
                <a:gd name="connsiteX154" fmla="*/ 689306 w 700612"/>
                <a:gd name="connsiteY154" fmla="*/ 311830 h 490897"/>
                <a:gd name="connsiteX155" fmla="*/ 699058 w 700612"/>
                <a:gd name="connsiteY155" fmla="*/ 315805 h 490897"/>
                <a:gd name="connsiteX156" fmla="*/ 700158 w 700612"/>
                <a:gd name="connsiteY156" fmla="*/ 324868 h 490897"/>
                <a:gd name="connsiteX157" fmla="*/ 700158 w 700612"/>
                <a:gd name="connsiteY157" fmla="*/ 324868 h 490897"/>
                <a:gd name="connsiteX158" fmla="*/ 690883 w 700612"/>
                <a:gd name="connsiteY158" fmla="*/ 331877 h 490897"/>
                <a:gd name="connsiteX159" fmla="*/ 686696 w 700612"/>
                <a:gd name="connsiteY159" fmla="*/ 342039 h 490897"/>
                <a:gd name="connsiteX160" fmla="*/ 682920 w 700612"/>
                <a:gd name="connsiteY160" fmla="*/ 341218 h 490897"/>
                <a:gd name="connsiteX161" fmla="*/ 684775 w 700612"/>
                <a:gd name="connsiteY161" fmla="*/ 327888 h 490897"/>
                <a:gd name="connsiteX162" fmla="*/ 694659 w 700612"/>
                <a:gd name="connsiteY162" fmla="*/ 321370 h 490897"/>
                <a:gd name="connsiteX163" fmla="*/ 684974 w 700612"/>
                <a:gd name="connsiteY163" fmla="*/ 323291 h 490897"/>
                <a:gd name="connsiteX164" fmla="*/ 678866 w 700612"/>
                <a:gd name="connsiteY164" fmla="*/ 326656 h 490897"/>
                <a:gd name="connsiteX165" fmla="*/ 672890 w 700612"/>
                <a:gd name="connsiteY165" fmla="*/ 326524 h 490897"/>
                <a:gd name="connsiteX166" fmla="*/ 670545 w 700612"/>
                <a:gd name="connsiteY166" fmla="*/ 323874 h 490897"/>
                <a:gd name="connsiteX167" fmla="*/ 666570 w 700612"/>
                <a:gd name="connsiteY167" fmla="*/ 322708 h 490897"/>
                <a:gd name="connsiteX168" fmla="*/ 662860 w 700612"/>
                <a:gd name="connsiteY168" fmla="*/ 325252 h 490897"/>
                <a:gd name="connsiteX169" fmla="*/ 660939 w 700612"/>
                <a:gd name="connsiteY169" fmla="*/ 331638 h 490897"/>
                <a:gd name="connsiteX170" fmla="*/ 664503 w 700612"/>
                <a:gd name="connsiteY170" fmla="*/ 337137 h 490897"/>
                <a:gd name="connsiteX171" fmla="*/ 659495 w 700612"/>
                <a:gd name="connsiteY171" fmla="*/ 343761 h 490897"/>
                <a:gd name="connsiteX172" fmla="*/ 657428 w 700612"/>
                <a:gd name="connsiteY172" fmla="*/ 344450 h 490897"/>
                <a:gd name="connsiteX173" fmla="*/ 640389 w 700612"/>
                <a:gd name="connsiteY173" fmla="*/ 340807 h 490897"/>
                <a:gd name="connsiteX174" fmla="*/ 634970 w 700612"/>
                <a:gd name="connsiteY174" fmla="*/ 337097 h 490897"/>
                <a:gd name="connsiteX175" fmla="*/ 631883 w 700612"/>
                <a:gd name="connsiteY175" fmla="*/ 337918 h 490897"/>
                <a:gd name="connsiteX176" fmla="*/ 630637 w 700612"/>
                <a:gd name="connsiteY176" fmla="*/ 344106 h 490897"/>
                <a:gd name="connsiteX177" fmla="*/ 632969 w 700612"/>
                <a:gd name="connsiteY177" fmla="*/ 346650 h 490897"/>
                <a:gd name="connsiteX178" fmla="*/ 644033 w 700612"/>
                <a:gd name="connsiteY178" fmla="*/ 350492 h 490897"/>
                <a:gd name="connsiteX179" fmla="*/ 653652 w 700612"/>
                <a:gd name="connsiteY179" fmla="*/ 348770 h 490897"/>
                <a:gd name="connsiteX180" fmla="*/ 668226 w 700612"/>
                <a:gd name="connsiteY180" fmla="*/ 352890 h 490897"/>
                <a:gd name="connsiteX181" fmla="*/ 670081 w 700612"/>
                <a:gd name="connsiteY181" fmla="*/ 356190 h 490897"/>
                <a:gd name="connsiteX182" fmla="*/ 663456 w 700612"/>
                <a:gd name="connsiteY182" fmla="*/ 360867 h 490897"/>
                <a:gd name="connsiteX183" fmla="*/ 652857 w 700612"/>
                <a:gd name="connsiteY183" fmla="*/ 379959 h 490897"/>
                <a:gd name="connsiteX184" fmla="*/ 644337 w 700612"/>
                <a:gd name="connsiteY184" fmla="*/ 385259 h 490897"/>
                <a:gd name="connsiteX185" fmla="*/ 627709 w 700612"/>
                <a:gd name="connsiteY185" fmla="*/ 389168 h 490897"/>
                <a:gd name="connsiteX186" fmla="*/ 626384 w 700612"/>
                <a:gd name="connsiteY186" fmla="*/ 392255 h 490897"/>
                <a:gd name="connsiteX187" fmla="*/ 646643 w 700612"/>
                <a:gd name="connsiteY187" fmla="*/ 390930 h 490897"/>
                <a:gd name="connsiteX188" fmla="*/ 647676 w 700612"/>
                <a:gd name="connsiteY188" fmla="*/ 399105 h 49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700612" h="490897">
                  <a:moveTo>
                    <a:pt x="646325" y="403862"/>
                  </a:moveTo>
                  <a:lnTo>
                    <a:pt x="610339" y="403663"/>
                  </a:lnTo>
                  <a:lnTo>
                    <a:pt x="608060" y="406684"/>
                  </a:lnTo>
                  <a:lnTo>
                    <a:pt x="596135" y="408327"/>
                  </a:lnTo>
                  <a:lnTo>
                    <a:pt x="590915" y="407850"/>
                  </a:lnTo>
                  <a:lnTo>
                    <a:pt x="590160" y="405200"/>
                  </a:lnTo>
                  <a:lnTo>
                    <a:pt x="579375" y="409109"/>
                  </a:lnTo>
                  <a:lnTo>
                    <a:pt x="570100" y="418940"/>
                  </a:lnTo>
                  <a:lnTo>
                    <a:pt x="547085" y="433514"/>
                  </a:lnTo>
                  <a:lnTo>
                    <a:pt x="537201" y="432414"/>
                  </a:lnTo>
                  <a:lnTo>
                    <a:pt x="528748" y="428161"/>
                  </a:lnTo>
                  <a:lnTo>
                    <a:pt x="507244" y="410301"/>
                  </a:lnTo>
                  <a:lnTo>
                    <a:pt x="500168" y="407651"/>
                  </a:lnTo>
                  <a:lnTo>
                    <a:pt x="494948" y="407571"/>
                  </a:lnTo>
                  <a:lnTo>
                    <a:pt x="475445" y="412593"/>
                  </a:lnTo>
                  <a:lnTo>
                    <a:pt x="459439" y="413759"/>
                  </a:lnTo>
                  <a:lnTo>
                    <a:pt x="453874" y="413547"/>
                  </a:lnTo>
                  <a:lnTo>
                    <a:pt x="444109" y="408327"/>
                  </a:lnTo>
                  <a:lnTo>
                    <a:pt x="436491" y="409294"/>
                  </a:lnTo>
                  <a:lnTo>
                    <a:pt x="425984" y="413759"/>
                  </a:lnTo>
                  <a:lnTo>
                    <a:pt x="421929" y="423855"/>
                  </a:lnTo>
                  <a:lnTo>
                    <a:pt x="416908" y="429831"/>
                  </a:lnTo>
                  <a:lnTo>
                    <a:pt x="404069" y="436562"/>
                  </a:lnTo>
                  <a:lnTo>
                    <a:pt x="379544" y="433753"/>
                  </a:lnTo>
                  <a:lnTo>
                    <a:pt x="365804" y="441702"/>
                  </a:lnTo>
                  <a:lnTo>
                    <a:pt x="360849" y="447002"/>
                  </a:lnTo>
                  <a:lnTo>
                    <a:pt x="356119" y="457933"/>
                  </a:lnTo>
                  <a:lnTo>
                    <a:pt x="361948" y="478470"/>
                  </a:lnTo>
                  <a:lnTo>
                    <a:pt x="355973" y="484380"/>
                  </a:lnTo>
                  <a:lnTo>
                    <a:pt x="349653" y="484512"/>
                  </a:lnTo>
                  <a:lnTo>
                    <a:pt x="344499" y="487162"/>
                  </a:lnTo>
                  <a:lnTo>
                    <a:pt x="343333" y="490527"/>
                  </a:lnTo>
                  <a:lnTo>
                    <a:pt x="334204" y="477543"/>
                  </a:lnTo>
                  <a:lnTo>
                    <a:pt x="305055" y="478443"/>
                  </a:lnTo>
                  <a:lnTo>
                    <a:pt x="279231" y="475489"/>
                  </a:lnTo>
                  <a:lnTo>
                    <a:pt x="268367" y="467380"/>
                  </a:lnTo>
                  <a:lnTo>
                    <a:pt x="267267" y="464558"/>
                  </a:lnTo>
                  <a:lnTo>
                    <a:pt x="260192" y="460239"/>
                  </a:lnTo>
                  <a:lnTo>
                    <a:pt x="230937" y="457761"/>
                  </a:lnTo>
                  <a:lnTo>
                    <a:pt x="194593" y="446221"/>
                  </a:lnTo>
                  <a:lnTo>
                    <a:pt x="178521" y="450196"/>
                  </a:lnTo>
                  <a:lnTo>
                    <a:pt x="159972" y="449983"/>
                  </a:lnTo>
                  <a:lnTo>
                    <a:pt x="146099" y="440298"/>
                  </a:lnTo>
                  <a:lnTo>
                    <a:pt x="143900" y="436800"/>
                  </a:lnTo>
                  <a:lnTo>
                    <a:pt x="136613" y="435144"/>
                  </a:lnTo>
                  <a:lnTo>
                    <a:pt x="132969" y="435078"/>
                  </a:lnTo>
                  <a:lnTo>
                    <a:pt x="128093" y="437622"/>
                  </a:lnTo>
                  <a:lnTo>
                    <a:pt x="103157" y="437476"/>
                  </a:lnTo>
                  <a:lnTo>
                    <a:pt x="103157" y="437476"/>
                  </a:lnTo>
                  <a:lnTo>
                    <a:pt x="101647" y="429168"/>
                  </a:lnTo>
                  <a:lnTo>
                    <a:pt x="84264" y="400457"/>
                  </a:lnTo>
                  <a:lnTo>
                    <a:pt x="84409" y="382662"/>
                  </a:lnTo>
                  <a:lnTo>
                    <a:pt x="77599" y="362881"/>
                  </a:lnTo>
                  <a:lnTo>
                    <a:pt x="54107" y="346597"/>
                  </a:lnTo>
                  <a:lnTo>
                    <a:pt x="46621" y="354361"/>
                  </a:lnTo>
                  <a:lnTo>
                    <a:pt x="32047" y="353606"/>
                  </a:lnTo>
                  <a:lnTo>
                    <a:pt x="24494" y="356560"/>
                  </a:lnTo>
                  <a:lnTo>
                    <a:pt x="17141" y="362735"/>
                  </a:lnTo>
                  <a:lnTo>
                    <a:pt x="7111" y="355315"/>
                  </a:lnTo>
                  <a:lnTo>
                    <a:pt x="1480" y="355726"/>
                  </a:lnTo>
                  <a:lnTo>
                    <a:pt x="-455" y="340621"/>
                  </a:lnTo>
                  <a:lnTo>
                    <a:pt x="4090" y="329836"/>
                  </a:lnTo>
                  <a:lnTo>
                    <a:pt x="11430" y="321104"/>
                  </a:lnTo>
                  <a:lnTo>
                    <a:pt x="19817" y="306133"/>
                  </a:lnTo>
                  <a:lnTo>
                    <a:pt x="20228" y="303801"/>
                  </a:lnTo>
                  <a:lnTo>
                    <a:pt x="16863" y="298646"/>
                  </a:lnTo>
                  <a:lnTo>
                    <a:pt x="16995" y="290127"/>
                  </a:lnTo>
                  <a:lnTo>
                    <a:pt x="23183" y="265125"/>
                  </a:lnTo>
                  <a:lnTo>
                    <a:pt x="31835" y="244376"/>
                  </a:lnTo>
                  <a:lnTo>
                    <a:pt x="30126" y="228569"/>
                  </a:lnTo>
                  <a:lnTo>
                    <a:pt x="38910" y="212219"/>
                  </a:lnTo>
                  <a:lnTo>
                    <a:pt x="37466" y="205224"/>
                  </a:lnTo>
                  <a:lnTo>
                    <a:pt x="31702" y="199169"/>
                  </a:lnTo>
                  <a:lnTo>
                    <a:pt x="29569" y="188185"/>
                  </a:lnTo>
                  <a:lnTo>
                    <a:pt x="34100" y="180897"/>
                  </a:lnTo>
                  <a:lnTo>
                    <a:pt x="39533" y="177188"/>
                  </a:lnTo>
                  <a:lnTo>
                    <a:pt x="39533" y="177188"/>
                  </a:lnTo>
                  <a:lnTo>
                    <a:pt x="55883" y="166468"/>
                  </a:lnTo>
                  <a:lnTo>
                    <a:pt x="58360" y="160837"/>
                  </a:lnTo>
                  <a:lnTo>
                    <a:pt x="69146" y="106435"/>
                  </a:lnTo>
                  <a:lnTo>
                    <a:pt x="71411" y="104023"/>
                  </a:lnTo>
                  <a:lnTo>
                    <a:pt x="79030" y="101824"/>
                  </a:lnTo>
                  <a:lnTo>
                    <a:pt x="90438" y="94894"/>
                  </a:lnTo>
                  <a:lnTo>
                    <a:pt x="95035" y="90217"/>
                  </a:lnTo>
                  <a:lnTo>
                    <a:pt x="104999" y="65758"/>
                  </a:lnTo>
                  <a:lnTo>
                    <a:pt x="104867" y="57808"/>
                  </a:lnTo>
                  <a:lnTo>
                    <a:pt x="111253" y="41803"/>
                  </a:lnTo>
                  <a:lnTo>
                    <a:pt x="118871" y="36172"/>
                  </a:lnTo>
                  <a:lnTo>
                    <a:pt x="155970" y="20577"/>
                  </a:lnTo>
                  <a:lnTo>
                    <a:pt x="155970" y="20577"/>
                  </a:lnTo>
                  <a:lnTo>
                    <a:pt x="178375" y="4850"/>
                  </a:lnTo>
                  <a:lnTo>
                    <a:pt x="204676" y="9315"/>
                  </a:lnTo>
                  <a:lnTo>
                    <a:pt x="232235" y="8560"/>
                  </a:lnTo>
                  <a:lnTo>
                    <a:pt x="254693" y="10547"/>
                  </a:lnTo>
                  <a:lnTo>
                    <a:pt x="263001" y="6294"/>
                  </a:lnTo>
                  <a:lnTo>
                    <a:pt x="265412" y="2173"/>
                  </a:lnTo>
                  <a:lnTo>
                    <a:pt x="270420" y="-370"/>
                  </a:lnTo>
                  <a:lnTo>
                    <a:pt x="278463" y="1617"/>
                  </a:lnTo>
                  <a:lnTo>
                    <a:pt x="288625" y="6917"/>
                  </a:lnTo>
                  <a:lnTo>
                    <a:pt x="305942" y="10083"/>
                  </a:lnTo>
                  <a:lnTo>
                    <a:pt x="324081" y="17570"/>
                  </a:lnTo>
                  <a:lnTo>
                    <a:pt x="333078" y="18457"/>
                  </a:lnTo>
                  <a:lnTo>
                    <a:pt x="340431" y="14761"/>
                  </a:lnTo>
                  <a:lnTo>
                    <a:pt x="358146" y="14681"/>
                  </a:lnTo>
                  <a:lnTo>
                    <a:pt x="363512" y="21558"/>
                  </a:lnTo>
                  <a:lnTo>
                    <a:pt x="375529" y="27321"/>
                  </a:lnTo>
                  <a:lnTo>
                    <a:pt x="399644" y="32820"/>
                  </a:lnTo>
                  <a:lnTo>
                    <a:pt x="403976" y="36331"/>
                  </a:lnTo>
                  <a:lnTo>
                    <a:pt x="408852" y="45394"/>
                  </a:lnTo>
                  <a:lnTo>
                    <a:pt x="420777" y="45871"/>
                  </a:lnTo>
                  <a:lnTo>
                    <a:pt x="423652" y="43539"/>
                  </a:lnTo>
                  <a:lnTo>
                    <a:pt x="434994" y="44572"/>
                  </a:lnTo>
                  <a:lnTo>
                    <a:pt x="439525" y="48282"/>
                  </a:lnTo>
                  <a:lnTo>
                    <a:pt x="476001" y="49170"/>
                  </a:lnTo>
                  <a:lnTo>
                    <a:pt x="496405" y="43327"/>
                  </a:lnTo>
                  <a:lnTo>
                    <a:pt x="504170" y="53926"/>
                  </a:lnTo>
                  <a:lnTo>
                    <a:pt x="528827" y="73364"/>
                  </a:lnTo>
                  <a:lnTo>
                    <a:pt x="534949" y="85461"/>
                  </a:lnTo>
                  <a:lnTo>
                    <a:pt x="535015" y="104275"/>
                  </a:lnTo>
                  <a:lnTo>
                    <a:pt x="532365" y="108250"/>
                  </a:lnTo>
                  <a:lnTo>
                    <a:pt x="531265" y="113815"/>
                  </a:lnTo>
                  <a:lnTo>
                    <a:pt x="533915" y="126455"/>
                  </a:lnTo>
                  <a:lnTo>
                    <a:pt x="542845" y="136829"/>
                  </a:lnTo>
                  <a:lnTo>
                    <a:pt x="542289" y="148926"/>
                  </a:lnTo>
                  <a:lnTo>
                    <a:pt x="539824" y="152769"/>
                  </a:lnTo>
                  <a:lnTo>
                    <a:pt x="550053" y="173371"/>
                  </a:lnTo>
                  <a:lnTo>
                    <a:pt x="558374" y="181321"/>
                  </a:lnTo>
                  <a:lnTo>
                    <a:pt x="562972" y="183243"/>
                  </a:lnTo>
                  <a:lnTo>
                    <a:pt x="566403" y="187907"/>
                  </a:lnTo>
                  <a:lnTo>
                    <a:pt x="566059" y="194028"/>
                  </a:lnTo>
                  <a:lnTo>
                    <a:pt x="572379" y="207555"/>
                  </a:lnTo>
                  <a:lnTo>
                    <a:pt x="576499" y="209556"/>
                  </a:lnTo>
                  <a:lnTo>
                    <a:pt x="578222" y="212577"/>
                  </a:lnTo>
                  <a:lnTo>
                    <a:pt x="576499" y="219785"/>
                  </a:lnTo>
                  <a:lnTo>
                    <a:pt x="567781" y="234359"/>
                  </a:lnTo>
                  <a:lnTo>
                    <a:pt x="569980" y="248364"/>
                  </a:lnTo>
                  <a:lnTo>
                    <a:pt x="574101" y="251014"/>
                  </a:lnTo>
                  <a:lnTo>
                    <a:pt x="581044" y="252459"/>
                  </a:lnTo>
                  <a:lnTo>
                    <a:pt x="597394" y="251637"/>
                  </a:lnTo>
                  <a:lnTo>
                    <a:pt x="620886" y="247993"/>
                  </a:lnTo>
                  <a:lnTo>
                    <a:pt x="624317" y="250643"/>
                  </a:lnTo>
                  <a:lnTo>
                    <a:pt x="635169" y="249318"/>
                  </a:lnTo>
                  <a:lnTo>
                    <a:pt x="646100" y="250206"/>
                  </a:lnTo>
                  <a:lnTo>
                    <a:pt x="657150" y="258858"/>
                  </a:lnTo>
                  <a:lnTo>
                    <a:pt x="656196" y="261680"/>
                  </a:lnTo>
                  <a:lnTo>
                    <a:pt x="650075" y="266145"/>
                  </a:lnTo>
                  <a:lnTo>
                    <a:pt x="645344" y="288815"/>
                  </a:lnTo>
                  <a:lnTo>
                    <a:pt x="647743" y="294115"/>
                  </a:lnTo>
                  <a:lnTo>
                    <a:pt x="655096" y="297759"/>
                  </a:lnTo>
                  <a:lnTo>
                    <a:pt x="659561" y="291929"/>
                  </a:lnTo>
                  <a:lnTo>
                    <a:pt x="667113" y="272969"/>
                  </a:lnTo>
                  <a:lnTo>
                    <a:pt x="672334" y="271790"/>
                  </a:lnTo>
                  <a:lnTo>
                    <a:pt x="687041" y="275764"/>
                  </a:lnTo>
                  <a:lnTo>
                    <a:pt x="684285" y="289160"/>
                  </a:lnTo>
                  <a:lnTo>
                    <a:pt x="689306" y="311830"/>
                  </a:lnTo>
                  <a:lnTo>
                    <a:pt x="699058" y="315805"/>
                  </a:lnTo>
                  <a:lnTo>
                    <a:pt x="700158" y="324868"/>
                  </a:lnTo>
                  <a:lnTo>
                    <a:pt x="700158" y="324868"/>
                  </a:lnTo>
                  <a:lnTo>
                    <a:pt x="690883" y="331877"/>
                  </a:lnTo>
                  <a:lnTo>
                    <a:pt x="686696" y="342039"/>
                  </a:lnTo>
                  <a:lnTo>
                    <a:pt x="682920" y="341218"/>
                  </a:lnTo>
                  <a:lnTo>
                    <a:pt x="684775" y="327888"/>
                  </a:lnTo>
                  <a:lnTo>
                    <a:pt x="694659" y="321370"/>
                  </a:lnTo>
                  <a:lnTo>
                    <a:pt x="684974" y="323291"/>
                  </a:lnTo>
                  <a:lnTo>
                    <a:pt x="678866" y="326656"/>
                  </a:lnTo>
                  <a:lnTo>
                    <a:pt x="672890" y="326524"/>
                  </a:lnTo>
                  <a:lnTo>
                    <a:pt x="670545" y="323874"/>
                  </a:lnTo>
                  <a:lnTo>
                    <a:pt x="666570" y="322708"/>
                  </a:lnTo>
                  <a:lnTo>
                    <a:pt x="662860" y="325252"/>
                  </a:lnTo>
                  <a:lnTo>
                    <a:pt x="660939" y="331638"/>
                  </a:lnTo>
                  <a:lnTo>
                    <a:pt x="664503" y="337137"/>
                  </a:lnTo>
                  <a:lnTo>
                    <a:pt x="659495" y="343761"/>
                  </a:lnTo>
                  <a:lnTo>
                    <a:pt x="657428" y="344450"/>
                  </a:lnTo>
                  <a:lnTo>
                    <a:pt x="640389" y="340807"/>
                  </a:lnTo>
                  <a:lnTo>
                    <a:pt x="634970" y="337097"/>
                  </a:lnTo>
                  <a:lnTo>
                    <a:pt x="631883" y="337918"/>
                  </a:lnTo>
                  <a:lnTo>
                    <a:pt x="630637" y="344106"/>
                  </a:lnTo>
                  <a:lnTo>
                    <a:pt x="632969" y="346650"/>
                  </a:lnTo>
                  <a:lnTo>
                    <a:pt x="644033" y="350492"/>
                  </a:lnTo>
                  <a:lnTo>
                    <a:pt x="653652" y="348770"/>
                  </a:lnTo>
                  <a:lnTo>
                    <a:pt x="668226" y="352890"/>
                  </a:lnTo>
                  <a:lnTo>
                    <a:pt x="670081" y="356190"/>
                  </a:lnTo>
                  <a:lnTo>
                    <a:pt x="663456" y="360867"/>
                  </a:lnTo>
                  <a:lnTo>
                    <a:pt x="652857" y="379959"/>
                  </a:lnTo>
                  <a:lnTo>
                    <a:pt x="644337" y="385259"/>
                  </a:lnTo>
                  <a:lnTo>
                    <a:pt x="627709" y="389168"/>
                  </a:lnTo>
                  <a:lnTo>
                    <a:pt x="626384" y="392255"/>
                  </a:lnTo>
                  <a:lnTo>
                    <a:pt x="646643" y="390930"/>
                  </a:lnTo>
                  <a:lnTo>
                    <a:pt x="647676" y="399105"/>
                  </a:lnTo>
                  <a:close/>
                </a:path>
              </a:pathLst>
            </a:custGeom>
            <a:solidFill>
              <a:srgbClr val="FACA72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AFBB83C2-96F9-D1E4-9892-CB55C5F551AB}"/>
                </a:ext>
              </a:extLst>
            </p:cNvPr>
            <p:cNvSpPr/>
            <p:nvPr/>
          </p:nvSpPr>
          <p:spPr>
            <a:xfrm>
              <a:off x="8622045" y="1506537"/>
              <a:ext cx="418316" cy="296300"/>
            </a:xfrm>
            <a:custGeom>
              <a:avLst/>
              <a:gdLst>
                <a:gd name="connsiteX0" fmla="*/ 92478 w 418316"/>
                <a:gd name="connsiteY0" fmla="*/ 266702 h 296300"/>
                <a:gd name="connsiteX1" fmla="*/ 91988 w 418316"/>
                <a:gd name="connsiteY1" fmla="*/ 261402 h 296300"/>
                <a:gd name="connsiteX2" fmla="*/ 94638 w 418316"/>
                <a:gd name="connsiteY2" fmla="*/ 259547 h 296300"/>
                <a:gd name="connsiteX3" fmla="*/ 116552 w 418316"/>
                <a:gd name="connsiteY3" fmla="*/ 261057 h 296300"/>
                <a:gd name="connsiteX4" fmla="*/ 134347 w 418316"/>
                <a:gd name="connsiteY4" fmla="*/ 257003 h 296300"/>
                <a:gd name="connsiteX5" fmla="*/ 116963 w 418316"/>
                <a:gd name="connsiteY5" fmla="*/ 246403 h 296300"/>
                <a:gd name="connsiteX6" fmla="*/ 107344 w 418316"/>
                <a:gd name="connsiteY6" fmla="*/ 242972 h 296300"/>
                <a:gd name="connsiteX7" fmla="*/ 88053 w 418316"/>
                <a:gd name="connsiteY7" fmla="*/ 247636 h 296300"/>
                <a:gd name="connsiteX8" fmla="*/ 78699 w 418316"/>
                <a:gd name="connsiteY8" fmla="*/ 258633 h 296300"/>
                <a:gd name="connsiteX9" fmla="*/ 71623 w 418316"/>
                <a:gd name="connsiteY9" fmla="*/ 260832 h 296300"/>
                <a:gd name="connsiteX10" fmla="*/ 66813 w 418316"/>
                <a:gd name="connsiteY10" fmla="*/ 260488 h 296300"/>
                <a:gd name="connsiteX11" fmla="*/ 57539 w 418316"/>
                <a:gd name="connsiteY11" fmla="*/ 245714 h 296300"/>
                <a:gd name="connsiteX12" fmla="*/ 54253 w 418316"/>
                <a:gd name="connsiteY12" fmla="*/ 245714 h 296300"/>
                <a:gd name="connsiteX13" fmla="*/ 48065 w 418316"/>
                <a:gd name="connsiteY13" fmla="*/ 248603 h 296300"/>
                <a:gd name="connsiteX14" fmla="*/ 41441 w 418316"/>
                <a:gd name="connsiteY14" fmla="*/ 255877 h 296300"/>
                <a:gd name="connsiteX15" fmla="*/ 19804 w 418316"/>
                <a:gd name="connsiteY15" fmla="*/ 261375 h 296300"/>
                <a:gd name="connsiteX16" fmla="*/ 17472 w 418316"/>
                <a:gd name="connsiteY16" fmla="*/ 267629 h 296300"/>
                <a:gd name="connsiteX17" fmla="*/ 16147 w 418316"/>
                <a:gd name="connsiteY17" fmla="*/ 280680 h 296300"/>
                <a:gd name="connsiteX18" fmla="*/ 31199 w 418316"/>
                <a:gd name="connsiteY18" fmla="*/ 281568 h 296300"/>
                <a:gd name="connsiteX19" fmla="*/ 38539 w 418316"/>
                <a:gd name="connsiteY19" fmla="*/ 288510 h 296300"/>
                <a:gd name="connsiteX20" fmla="*/ 30589 w 418316"/>
                <a:gd name="connsiteY20" fmla="*/ 295930 h 296300"/>
                <a:gd name="connsiteX21" fmla="*/ 24137 w 418316"/>
                <a:gd name="connsiteY21" fmla="*/ 294764 h 296300"/>
                <a:gd name="connsiteX22" fmla="*/ 14385 w 418316"/>
                <a:gd name="connsiteY22" fmla="*/ 295930 h 296300"/>
                <a:gd name="connsiteX23" fmla="*/ 14385 w 418316"/>
                <a:gd name="connsiteY23" fmla="*/ 295930 h 296300"/>
                <a:gd name="connsiteX24" fmla="*/ 11086 w 418316"/>
                <a:gd name="connsiteY24" fmla="*/ 294141 h 296300"/>
                <a:gd name="connsiteX25" fmla="*/ -110 w 418316"/>
                <a:gd name="connsiteY25" fmla="*/ 282217 h 296300"/>
                <a:gd name="connsiteX26" fmla="*/ -455 w 418316"/>
                <a:gd name="connsiteY26" fmla="*/ 279408 h 296300"/>
                <a:gd name="connsiteX27" fmla="*/ 7031 w 418316"/>
                <a:gd name="connsiteY27" fmla="*/ 255360 h 296300"/>
                <a:gd name="connsiteX28" fmla="*/ 14517 w 418316"/>
                <a:gd name="connsiteY28" fmla="*/ 247410 h 296300"/>
                <a:gd name="connsiteX29" fmla="*/ 30656 w 418316"/>
                <a:gd name="connsiteY29" fmla="*/ 240467 h 296300"/>
                <a:gd name="connsiteX30" fmla="*/ 34100 w 418316"/>
                <a:gd name="connsiteY30" fmla="*/ 241501 h 296300"/>
                <a:gd name="connsiteX31" fmla="*/ 53127 w 418316"/>
                <a:gd name="connsiteY31" fmla="*/ 239023 h 296300"/>
                <a:gd name="connsiteX32" fmla="*/ 63435 w 418316"/>
                <a:gd name="connsiteY32" fmla="*/ 234148 h 296300"/>
                <a:gd name="connsiteX33" fmla="*/ 74763 w 418316"/>
                <a:gd name="connsiteY33" fmla="*/ 219374 h 296300"/>
                <a:gd name="connsiteX34" fmla="*/ 69609 w 418316"/>
                <a:gd name="connsiteY34" fmla="*/ 208112 h 296300"/>
                <a:gd name="connsiteX35" fmla="*/ 57936 w 418316"/>
                <a:gd name="connsiteY35" fmla="*/ 208112 h 296300"/>
                <a:gd name="connsiteX36" fmla="*/ 36300 w 418316"/>
                <a:gd name="connsiteY36" fmla="*/ 211756 h 296300"/>
                <a:gd name="connsiteX37" fmla="*/ 24137 w 418316"/>
                <a:gd name="connsiteY37" fmla="*/ 209106 h 296300"/>
                <a:gd name="connsiteX38" fmla="*/ 15683 w 418316"/>
                <a:gd name="connsiteY38" fmla="*/ 198188 h 296300"/>
                <a:gd name="connsiteX39" fmla="*/ 11841 w 418316"/>
                <a:gd name="connsiteY39" fmla="*/ 190145 h 296300"/>
                <a:gd name="connsiteX40" fmla="*/ 3110 w 418316"/>
                <a:gd name="connsiteY40" fmla="*/ 186436 h 296300"/>
                <a:gd name="connsiteX41" fmla="*/ 3110 w 418316"/>
                <a:gd name="connsiteY41" fmla="*/ 186436 h 296300"/>
                <a:gd name="connsiteX42" fmla="*/ 7787 w 418316"/>
                <a:gd name="connsiteY42" fmla="*/ 183070 h 296300"/>
                <a:gd name="connsiteX43" fmla="*/ 24415 w 418316"/>
                <a:gd name="connsiteY43" fmla="*/ 177996 h 296300"/>
                <a:gd name="connsiteX44" fmla="*/ 44395 w 418316"/>
                <a:gd name="connsiteY44" fmla="*/ 168787 h 296300"/>
                <a:gd name="connsiteX45" fmla="*/ 62123 w 418316"/>
                <a:gd name="connsiteY45" fmla="*/ 167621 h 296300"/>
                <a:gd name="connsiteX46" fmla="*/ 65555 w 418316"/>
                <a:gd name="connsiteY46" fmla="*/ 169476 h 296300"/>
                <a:gd name="connsiteX47" fmla="*/ 77374 w 418316"/>
                <a:gd name="connsiteY47" fmla="*/ 164176 h 296300"/>
                <a:gd name="connsiteX48" fmla="*/ 84581 w 418316"/>
                <a:gd name="connsiteY48" fmla="*/ 158876 h 296300"/>
                <a:gd name="connsiteX49" fmla="*/ 112684 w 418316"/>
                <a:gd name="connsiteY49" fmla="*/ 146581 h 296300"/>
                <a:gd name="connsiteX50" fmla="*/ 116261 w 418316"/>
                <a:gd name="connsiteY50" fmla="*/ 146104 h 296300"/>
                <a:gd name="connsiteX51" fmla="*/ 118726 w 418316"/>
                <a:gd name="connsiteY51" fmla="*/ 148237 h 296300"/>
                <a:gd name="connsiteX52" fmla="*/ 140706 w 418316"/>
                <a:gd name="connsiteY52" fmla="*/ 147747 h 296300"/>
                <a:gd name="connsiteX53" fmla="*/ 149305 w 418316"/>
                <a:gd name="connsiteY53" fmla="*/ 146581 h 296300"/>
                <a:gd name="connsiteX54" fmla="*/ 160502 w 418316"/>
                <a:gd name="connsiteY54" fmla="*/ 140128 h 296300"/>
                <a:gd name="connsiteX55" fmla="*/ 164410 w 418316"/>
                <a:gd name="connsiteY55" fmla="*/ 139718 h 296300"/>
                <a:gd name="connsiteX56" fmla="*/ 181793 w 418316"/>
                <a:gd name="connsiteY56" fmla="*/ 141572 h 296300"/>
                <a:gd name="connsiteX57" fmla="*/ 185159 w 418316"/>
                <a:gd name="connsiteY57" fmla="*/ 142739 h 296300"/>
                <a:gd name="connsiteX58" fmla="*/ 185027 w 418316"/>
                <a:gd name="connsiteY58" fmla="*/ 145971 h 296300"/>
                <a:gd name="connsiteX59" fmla="*/ 194500 w 418316"/>
                <a:gd name="connsiteY59" fmla="*/ 144646 h 296300"/>
                <a:gd name="connsiteX60" fmla="*/ 259834 w 418316"/>
                <a:gd name="connsiteY60" fmla="*/ 113523 h 296300"/>
                <a:gd name="connsiteX61" fmla="*/ 277217 w 418316"/>
                <a:gd name="connsiteY61" fmla="*/ 106726 h 296300"/>
                <a:gd name="connsiteX62" fmla="*/ 278648 w 418316"/>
                <a:gd name="connsiteY62" fmla="*/ 103149 h 296300"/>
                <a:gd name="connsiteX63" fmla="*/ 276727 w 418316"/>
                <a:gd name="connsiteY63" fmla="*/ 98962 h 296300"/>
                <a:gd name="connsiteX64" fmla="*/ 266843 w 418316"/>
                <a:gd name="connsiteY64" fmla="*/ 98074 h 296300"/>
                <a:gd name="connsiteX65" fmla="*/ 267452 w 418316"/>
                <a:gd name="connsiteY65" fmla="*/ 92920 h 296300"/>
                <a:gd name="connsiteX66" fmla="*/ 280437 w 418316"/>
                <a:gd name="connsiteY66" fmla="*/ 67428 h 296300"/>
                <a:gd name="connsiteX67" fmla="*/ 296655 w 418316"/>
                <a:gd name="connsiteY67" fmla="*/ 25943 h 296300"/>
                <a:gd name="connsiteX68" fmla="*/ 291633 w 418316"/>
                <a:gd name="connsiteY68" fmla="*/ 21054 h 296300"/>
                <a:gd name="connsiteX69" fmla="*/ 295488 w 418316"/>
                <a:gd name="connsiteY69" fmla="*/ 17689 h 296300"/>
                <a:gd name="connsiteX70" fmla="*/ 304008 w 418316"/>
                <a:gd name="connsiteY70" fmla="*/ 15834 h 296300"/>
                <a:gd name="connsiteX71" fmla="*/ 321378 w 418316"/>
                <a:gd name="connsiteY71" fmla="*/ -370 h 296300"/>
                <a:gd name="connsiteX72" fmla="*/ 321378 w 418316"/>
                <a:gd name="connsiteY72" fmla="*/ -370 h 296300"/>
                <a:gd name="connsiteX73" fmla="*/ 334628 w 418316"/>
                <a:gd name="connsiteY73" fmla="*/ 4850 h 296300"/>
                <a:gd name="connsiteX74" fmla="*/ 339225 w 418316"/>
                <a:gd name="connsiteY74" fmla="*/ 37205 h 296300"/>
                <a:gd name="connsiteX75" fmla="*/ 356450 w 418316"/>
                <a:gd name="connsiteY75" fmla="*/ 44970 h 296300"/>
                <a:gd name="connsiteX76" fmla="*/ 386195 w 418316"/>
                <a:gd name="connsiteY76" fmla="*/ 51899 h 296300"/>
                <a:gd name="connsiteX77" fmla="*/ 406732 w 418316"/>
                <a:gd name="connsiteY77" fmla="*/ 49368 h 296300"/>
                <a:gd name="connsiteX78" fmla="*/ 417862 w 418316"/>
                <a:gd name="connsiteY78" fmla="*/ 56642 h 296300"/>
                <a:gd name="connsiteX79" fmla="*/ 417862 w 418316"/>
                <a:gd name="connsiteY79" fmla="*/ 56642 h 296300"/>
                <a:gd name="connsiteX80" fmla="*/ 417305 w 418316"/>
                <a:gd name="connsiteY80" fmla="*/ 65374 h 296300"/>
                <a:gd name="connsiteX81" fmla="*/ 410853 w 418316"/>
                <a:gd name="connsiteY81" fmla="*/ 76424 h 296300"/>
                <a:gd name="connsiteX82" fmla="*/ 409342 w 418316"/>
                <a:gd name="connsiteY82" fmla="*/ 91065 h 296300"/>
                <a:gd name="connsiteX83" fmla="*/ 417173 w 418316"/>
                <a:gd name="connsiteY83" fmla="*/ 137637 h 296300"/>
                <a:gd name="connsiteX84" fmla="*/ 413741 w 418316"/>
                <a:gd name="connsiteY84" fmla="*/ 142314 h 296300"/>
                <a:gd name="connsiteX85" fmla="*/ 392542 w 418316"/>
                <a:gd name="connsiteY85" fmla="*/ 154332 h 296300"/>
                <a:gd name="connsiteX86" fmla="*/ 351534 w 418316"/>
                <a:gd name="connsiteY86" fmla="*/ 167661 h 296300"/>
                <a:gd name="connsiteX87" fmla="*/ 332084 w 418316"/>
                <a:gd name="connsiteY87" fmla="*/ 179480 h 296300"/>
                <a:gd name="connsiteX88" fmla="*/ 308049 w 418316"/>
                <a:gd name="connsiteY88" fmla="*/ 204826 h 296300"/>
                <a:gd name="connsiteX89" fmla="*/ 307294 w 418316"/>
                <a:gd name="connsiteY89" fmla="*/ 216221 h 296300"/>
                <a:gd name="connsiteX90" fmla="*/ 309414 w 418316"/>
                <a:gd name="connsiteY90" fmla="*/ 224396 h 296300"/>
                <a:gd name="connsiteX91" fmla="*/ 308089 w 418316"/>
                <a:gd name="connsiteY91" fmla="*/ 235525 h 296300"/>
                <a:gd name="connsiteX92" fmla="*/ 303067 w 418316"/>
                <a:gd name="connsiteY92" fmla="*/ 245701 h 296300"/>
                <a:gd name="connsiteX93" fmla="*/ 290573 w 418316"/>
                <a:gd name="connsiteY93" fmla="*/ 249199 h 296300"/>
                <a:gd name="connsiteX94" fmla="*/ 245524 w 418316"/>
                <a:gd name="connsiteY94" fmla="*/ 248033 h 296300"/>
                <a:gd name="connsiteX95" fmla="*/ 205775 w 418316"/>
                <a:gd name="connsiteY95" fmla="*/ 252843 h 296300"/>
                <a:gd name="connsiteX96" fmla="*/ 189346 w 418316"/>
                <a:gd name="connsiteY96" fmla="*/ 249689 h 296300"/>
                <a:gd name="connsiteX97" fmla="*/ 185981 w 418316"/>
                <a:gd name="connsiteY97" fmla="*/ 247039 h 296300"/>
                <a:gd name="connsiteX98" fmla="*/ 185570 w 418316"/>
                <a:gd name="connsiteY98" fmla="*/ 242375 h 296300"/>
                <a:gd name="connsiteX99" fmla="*/ 192645 w 418316"/>
                <a:gd name="connsiteY99" fmla="*/ 232213 h 296300"/>
                <a:gd name="connsiteX100" fmla="*/ 197256 w 418316"/>
                <a:gd name="connsiteY100" fmla="*/ 222249 h 296300"/>
                <a:gd name="connsiteX101" fmla="*/ 196633 w 418316"/>
                <a:gd name="connsiteY101" fmla="*/ 217983 h 296300"/>
                <a:gd name="connsiteX102" fmla="*/ 191333 w 418316"/>
                <a:gd name="connsiteY102" fmla="*/ 216751 h 296300"/>
                <a:gd name="connsiteX103" fmla="*/ 172161 w 418316"/>
                <a:gd name="connsiteY103" fmla="*/ 224700 h 296300"/>
                <a:gd name="connsiteX104" fmla="*/ 170373 w 418316"/>
                <a:gd name="connsiteY104" fmla="*/ 229444 h 296300"/>
                <a:gd name="connsiteX105" fmla="*/ 172506 w 418316"/>
                <a:gd name="connsiteY105" fmla="*/ 234876 h 296300"/>
                <a:gd name="connsiteX106" fmla="*/ 181979 w 418316"/>
                <a:gd name="connsiteY106" fmla="*/ 242905 h 296300"/>
                <a:gd name="connsiteX107" fmla="*/ 183702 w 418316"/>
                <a:gd name="connsiteY107" fmla="*/ 249530 h 296300"/>
                <a:gd name="connsiteX108" fmla="*/ 179647 w 418316"/>
                <a:gd name="connsiteY108" fmla="*/ 253107 h 296300"/>
                <a:gd name="connsiteX109" fmla="*/ 168451 w 418316"/>
                <a:gd name="connsiteY109" fmla="*/ 256606 h 296300"/>
                <a:gd name="connsiteX110" fmla="*/ 157666 w 418316"/>
                <a:gd name="connsiteY110" fmla="*/ 256407 h 296300"/>
                <a:gd name="connsiteX111" fmla="*/ 102429 w 418316"/>
                <a:gd name="connsiteY111" fmla="*/ 263747 h 296300"/>
                <a:gd name="connsiteX112" fmla="*/ 57367 w 418316"/>
                <a:gd name="connsiteY112" fmla="*/ 280362 h 296300"/>
                <a:gd name="connsiteX113" fmla="*/ 52769 w 418316"/>
                <a:gd name="connsiteY113" fmla="*/ 273737 h 296300"/>
                <a:gd name="connsiteX114" fmla="*/ 67264 w 418316"/>
                <a:gd name="connsiteY114" fmla="*/ 263138 h 296300"/>
                <a:gd name="connsiteX115" fmla="*/ 80037 w 418316"/>
                <a:gd name="connsiteY115" fmla="*/ 269590 h 296300"/>
                <a:gd name="connsiteX116" fmla="*/ 82991 w 418316"/>
                <a:gd name="connsiteY116" fmla="*/ 274400 h 296300"/>
                <a:gd name="connsiteX117" fmla="*/ 66098 w 418316"/>
                <a:gd name="connsiteY117" fmla="*/ 277831 h 296300"/>
                <a:gd name="connsiteX118" fmla="*/ 63276 w 418316"/>
                <a:gd name="connsiteY118" fmla="*/ 275433 h 296300"/>
                <a:gd name="connsiteX119" fmla="*/ 60043 w 418316"/>
                <a:gd name="connsiteY119" fmla="*/ 275433 h 29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18316" h="296300">
                  <a:moveTo>
                    <a:pt x="92478" y="266702"/>
                  </a:moveTo>
                  <a:lnTo>
                    <a:pt x="91988" y="261402"/>
                  </a:lnTo>
                  <a:lnTo>
                    <a:pt x="94638" y="259547"/>
                  </a:lnTo>
                  <a:lnTo>
                    <a:pt x="116552" y="261057"/>
                  </a:lnTo>
                  <a:lnTo>
                    <a:pt x="134347" y="257003"/>
                  </a:lnTo>
                  <a:lnTo>
                    <a:pt x="116963" y="246403"/>
                  </a:lnTo>
                  <a:lnTo>
                    <a:pt x="107344" y="242972"/>
                  </a:lnTo>
                  <a:lnTo>
                    <a:pt x="88053" y="247636"/>
                  </a:lnTo>
                  <a:lnTo>
                    <a:pt x="78699" y="258633"/>
                  </a:lnTo>
                  <a:lnTo>
                    <a:pt x="71623" y="260832"/>
                  </a:lnTo>
                  <a:lnTo>
                    <a:pt x="66813" y="260488"/>
                  </a:lnTo>
                  <a:lnTo>
                    <a:pt x="57539" y="245714"/>
                  </a:lnTo>
                  <a:lnTo>
                    <a:pt x="54253" y="245714"/>
                  </a:lnTo>
                  <a:lnTo>
                    <a:pt x="48065" y="248603"/>
                  </a:lnTo>
                  <a:lnTo>
                    <a:pt x="41441" y="255877"/>
                  </a:lnTo>
                  <a:lnTo>
                    <a:pt x="19804" y="261375"/>
                  </a:lnTo>
                  <a:lnTo>
                    <a:pt x="17472" y="267629"/>
                  </a:lnTo>
                  <a:lnTo>
                    <a:pt x="16147" y="280680"/>
                  </a:lnTo>
                  <a:lnTo>
                    <a:pt x="31199" y="281568"/>
                  </a:lnTo>
                  <a:lnTo>
                    <a:pt x="38539" y="288510"/>
                  </a:lnTo>
                  <a:lnTo>
                    <a:pt x="30589" y="295930"/>
                  </a:lnTo>
                  <a:lnTo>
                    <a:pt x="24137" y="294764"/>
                  </a:lnTo>
                  <a:lnTo>
                    <a:pt x="14385" y="295930"/>
                  </a:lnTo>
                  <a:lnTo>
                    <a:pt x="14385" y="295930"/>
                  </a:lnTo>
                  <a:lnTo>
                    <a:pt x="11086" y="294141"/>
                  </a:lnTo>
                  <a:lnTo>
                    <a:pt x="-110" y="282217"/>
                  </a:lnTo>
                  <a:lnTo>
                    <a:pt x="-455" y="279408"/>
                  </a:lnTo>
                  <a:lnTo>
                    <a:pt x="7031" y="255360"/>
                  </a:lnTo>
                  <a:lnTo>
                    <a:pt x="14517" y="247410"/>
                  </a:lnTo>
                  <a:lnTo>
                    <a:pt x="30656" y="240467"/>
                  </a:lnTo>
                  <a:lnTo>
                    <a:pt x="34100" y="241501"/>
                  </a:lnTo>
                  <a:lnTo>
                    <a:pt x="53127" y="239023"/>
                  </a:lnTo>
                  <a:lnTo>
                    <a:pt x="63435" y="234148"/>
                  </a:lnTo>
                  <a:lnTo>
                    <a:pt x="74763" y="219374"/>
                  </a:lnTo>
                  <a:lnTo>
                    <a:pt x="69609" y="208112"/>
                  </a:lnTo>
                  <a:lnTo>
                    <a:pt x="57936" y="208112"/>
                  </a:lnTo>
                  <a:lnTo>
                    <a:pt x="36300" y="211756"/>
                  </a:lnTo>
                  <a:lnTo>
                    <a:pt x="24137" y="209106"/>
                  </a:lnTo>
                  <a:lnTo>
                    <a:pt x="15683" y="198188"/>
                  </a:lnTo>
                  <a:lnTo>
                    <a:pt x="11841" y="190145"/>
                  </a:lnTo>
                  <a:lnTo>
                    <a:pt x="3110" y="186436"/>
                  </a:lnTo>
                  <a:lnTo>
                    <a:pt x="3110" y="186436"/>
                  </a:lnTo>
                  <a:lnTo>
                    <a:pt x="7787" y="183070"/>
                  </a:lnTo>
                  <a:lnTo>
                    <a:pt x="24415" y="177996"/>
                  </a:lnTo>
                  <a:lnTo>
                    <a:pt x="44395" y="168787"/>
                  </a:lnTo>
                  <a:lnTo>
                    <a:pt x="62123" y="167621"/>
                  </a:lnTo>
                  <a:lnTo>
                    <a:pt x="65555" y="169476"/>
                  </a:lnTo>
                  <a:lnTo>
                    <a:pt x="77374" y="164176"/>
                  </a:lnTo>
                  <a:lnTo>
                    <a:pt x="84581" y="158876"/>
                  </a:lnTo>
                  <a:lnTo>
                    <a:pt x="112684" y="146581"/>
                  </a:lnTo>
                  <a:lnTo>
                    <a:pt x="116261" y="146104"/>
                  </a:lnTo>
                  <a:lnTo>
                    <a:pt x="118726" y="148237"/>
                  </a:lnTo>
                  <a:lnTo>
                    <a:pt x="140706" y="147747"/>
                  </a:lnTo>
                  <a:lnTo>
                    <a:pt x="149305" y="146581"/>
                  </a:lnTo>
                  <a:lnTo>
                    <a:pt x="160502" y="140128"/>
                  </a:lnTo>
                  <a:lnTo>
                    <a:pt x="164410" y="139718"/>
                  </a:lnTo>
                  <a:lnTo>
                    <a:pt x="181793" y="141572"/>
                  </a:lnTo>
                  <a:lnTo>
                    <a:pt x="185159" y="142739"/>
                  </a:lnTo>
                  <a:lnTo>
                    <a:pt x="185027" y="145971"/>
                  </a:lnTo>
                  <a:lnTo>
                    <a:pt x="194500" y="144646"/>
                  </a:lnTo>
                  <a:lnTo>
                    <a:pt x="259834" y="113523"/>
                  </a:lnTo>
                  <a:lnTo>
                    <a:pt x="277217" y="106726"/>
                  </a:lnTo>
                  <a:lnTo>
                    <a:pt x="278648" y="103149"/>
                  </a:lnTo>
                  <a:lnTo>
                    <a:pt x="276727" y="98962"/>
                  </a:lnTo>
                  <a:lnTo>
                    <a:pt x="266843" y="98074"/>
                  </a:lnTo>
                  <a:lnTo>
                    <a:pt x="267452" y="92920"/>
                  </a:lnTo>
                  <a:lnTo>
                    <a:pt x="280437" y="67428"/>
                  </a:lnTo>
                  <a:lnTo>
                    <a:pt x="296655" y="25943"/>
                  </a:lnTo>
                  <a:lnTo>
                    <a:pt x="291633" y="21054"/>
                  </a:lnTo>
                  <a:lnTo>
                    <a:pt x="295488" y="17689"/>
                  </a:lnTo>
                  <a:lnTo>
                    <a:pt x="304008" y="15834"/>
                  </a:lnTo>
                  <a:lnTo>
                    <a:pt x="321378" y="-370"/>
                  </a:lnTo>
                  <a:lnTo>
                    <a:pt x="321378" y="-370"/>
                  </a:lnTo>
                  <a:lnTo>
                    <a:pt x="334628" y="4850"/>
                  </a:lnTo>
                  <a:lnTo>
                    <a:pt x="339225" y="37205"/>
                  </a:lnTo>
                  <a:lnTo>
                    <a:pt x="356450" y="44970"/>
                  </a:lnTo>
                  <a:lnTo>
                    <a:pt x="386195" y="51899"/>
                  </a:lnTo>
                  <a:lnTo>
                    <a:pt x="406732" y="49368"/>
                  </a:lnTo>
                  <a:lnTo>
                    <a:pt x="417862" y="56642"/>
                  </a:lnTo>
                  <a:lnTo>
                    <a:pt x="417862" y="56642"/>
                  </a:lnTo>
                  <a:lnTo>
                    <a:pt x="417305" y="65374"/>
                  </a:lnTo>
                  <a:lnTo>
                    <a:pt x="410853" y="76424"/>
                  </a:lnTo>
                  <a:lnTo>
                    <a:pt x="409342" y="91065"/>
                  </a:lnTo>
                  <a:lnTo>
                    <a:pt x="417173" y="137637"/>
                  </a:lnTo>
                  <a:lnTo>
                    <a:pt x="413741" y="142314"/>
                  </a:lnTo>
                  <a:lnTo>
                    <a:pt x="392542" y="154332"/>
                  </a:lnTo>
                  <a:lnTo>
                    <a:pt x="351534" y="167661"/>
                  </a:lnTo>
                  <a:lnTo>
                    <a:pt x="332084" y="179480"/>
                  </a:lnTo>
                  <a:lnTo>
                    <a:pt x="308049" y="204826"/>
                  </a:lnTo>
                  <a:lnTo>
                    <a:pt x="307294" y="216221"/>
                  </a:lnTo>
                  <a:lnTo>
                    <a:pt x="309414" y="224396"/>
                  </a:lnTo>
                  <a:lnTo>
                    <a:pt x="308089" y="235525"/>
                  </a:lnTo>
                  <a:lnTo>
                    <a:pt x="303067" y="245701"/>
                  </a:lnTo>
                  <a:lnTo>
                    <a:pt x="290573" y="249199"/>
                  </a:lnTo>
                  <a:lnTo>
                    <a:pt x="245524" y="248033"/>
                  </a:lnTo>
                  <a:lnTo>
                    <a:pt x="205775" y="252843"/>
                  </a:lnTo>
                  <a:lnTo>
                    <a:pt x="189346" y="249689"/>
                  </a:lnTo>
                  <a:lnTo>
                    <a:pt x="185981" y="247039"/>
                  </a:lnTo>
                  <a:lnTo>
                    <a:pt x="185570" y="242375"/>
                  </a:lnTo>
                  <a:lnTo>
                    <a:pt x="192645" y="232213"/>
                  </a:lnTo>
                  <a:lnTo>
                    <a:pt x="197256" y="222249"/>
                  </a:lnTo>
                  <a:lnTo>
                    <a:pt x="196633" y="217983"/>
                  </a:lnTo>
                  <a:lnTo>
                    <a:pt x="191333" y="216751"/>
                  </a:lnTo>
                  <a:lnTo>
                    <a:pt x="172161" y="224700"/>
                  </a:lnTo>
                  <a:lnTo>
                    <a:pt x="170373" y="229444"/>
                  </a:lnTo>
                  <a:lnTo>
                    <a:pt x="172506" y="234876"/>
                  </a:lnTo>
                  <a:lnTo>
                    <a:pt x="181979" y="242905"/>
                  </a:lnTo>
                  <a:lnTo>
                    <a:pt x="183702" y="249530"/>
                  </a:lnTo>
                  <a:lnTo>
                    <a:pt x="179647" y="253107"/>
                  </a:lnTo>
                  <a:lnTo>
                    <a:pt x="168451" y="256606"/>
                  </a:lnTo>
                  <a:lnTo>
                    <a:pt x="157666" y="256407"/>
                  </a:lnTo>
                  <a:lnTo>
                    <a:pt x="102429" y="263747"/>
                  </a:lnTo>
                  <a:close/>
                  <a:moveTo>
                    <a:pt x="57367" y="280362"/>
                  </a:moveTo>
                  <a:lnTo>
                    <a:pt x="52769" y="273737"/>
                  </a:lnTo>
                  <a:lnTo>
                    <a:pt x="67264" y="263138"/>
                  </a:lnTo>
                  <a:lnTo>
                    <a:pt x="80037" y="269590"/>
                  </a:lnTo>
                  <a:lnTo>
                    <a:pt x="82991" y="274400"/>
                  </a:lnTo>
                  <a:lnTo>
                    <a:pt x="66098" y="277831"/>
                  </a:lnTo>
                  <a:lnTo>
                    <a:pt x="63276" y="275433"/>
                  </a:lnTo>
                  <a:lnTo>
                    <a:pt x="60043" y="275433"/>
                  </a:lnTo>
                  <a:close/>
                </a:path>
              </a:pathLst>
            </a:custGeom>
            <a:solidFill>
              <a:srgbClr val="FACA72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2FC74E05-8CEB-2AEB-E9D6-D334C1D8743E}"/>
                </a:ext>
              </a:extLst>
            </p:cNvPr>
            <p:cNvSpPr/>
            <p:nvPr/>
          </p:nvSpPr>
          <p:spPr>
            <a:xfrm>
              <a:off x="9292740" y="-242197"/>
              <a:ext cx="390465" cy="230476"/>
            </a:xfrm>
            <a:custGeom>
              <a:avLst/>
              <a:gdLst>
                <a:gd name="connsiteX0" fmla="*/ 390011 w 390465"/>
                <a:gd name="connsiteY0" fmla="*/ 178698 h 230476"/>
                <a:gd name="connsiteX1" fmla="*/ 383625 w 390465"/>
                <a:gd name="connsiteY1" fmla="*/ 180341 h 230476"/>
                <a:gd name="connsiteX2" fmla="*/ 359577 w 390465"/>
                <a:gd name="connsiteY2" fmla="*/ 178897 h 230476"/>
                <a:gd name="connsiteX3" fmla="*/ 352435 w 390465"/>
                <a:gd name="connsiteY3" fmla="*/ 181653 h 230476"/>
                <a:gd name="connsiteX4" fmla="*/ 335542 w 390465"/>
                <a:gd name="connsiteY4" fmla="*/ 174087 h 230476"/>
                <a:gd name="connsiteX5" fmla="*/ 320623 w 390465"/>
                <a:gd name="connsiteY5" fmla="*/ 172033 h 230476"/>
                <a:gd name="connsiteX6" fmla="*/ 280583 w 390465"/>
                <a:gd name="connsiteY6" fmla="*/ 174683 h 230476"/>
                <a:gd name="connsiteX7" fmla="*/ 276939 w 390465"/>
                <a:gd name="connsiteY7" fmla="*/ 172272 h 230476"/>
                <a:gd name="connsiteX8" fmla="*/ 253447 w 390465"/>
                <a:gd name="connsiteY8" fmla="*/ 169529 h 230476"/>
                <a:gd name="connsiteX9" fmla="*/ 249181 w 390465"/>
                <a:gd name="connsiteY9" fmla="*/ 166164 h 230476"/>
                <a:gd name="connsiteX10" fmla="*/ 249870 w 390465"/>
                <a:gd name="connsiteY10" fmla="*/ 159301 h 230476"/>
                <a:gd name="connsiteX11" fmla="*/ 246982 w 390465"/>
                <a:gd name="connsiteY11" fmla="*/ 156651 h 230476"/>
                <a:gd name="connsiteX12" fmla="*/ 237508 w 390465"/>
                <a:gd name="connsiteY12" fmla="*/ 156995 h 230476"/>
                <a:gd name="connsiteX13" fmla="*/ 225001 w 390465"/>
                <a:gd name="connsiteY13" fmla="*/ 166270 h 230476"/>
                <a:gd name="connsiteX14" fmla="*/ 222868 w 390465"/>
                <a:gd name="connsiteY14" fmla="*/ 176445 h 230476"/>
                <a:gd name="connsiteX15" fmla="*/ 227823 w 390465"/>
                <a:gd name="connsiteY15" fmla="*/ 181745 h 230476"/>
                <a:gd name="connsiteX16" fmla="*/ 231467 w 390465"/>
                <a:gd name="connsiteY16" fmla="*/ 192252 h 230476"/>
                <a:gd name="connsiteX17" fmla="*/ 224524 w 390465"/>
                <a:gd name="connsiteY17" fmla="*/ 190053 h 230476"/>
                <a:gd name="connsiteX18" fmla="*/ 221225 w 390465"/>
                <a:gd name="connsiteY18" fmla="*/ 194107 h 230476"/>
                <a:gd name="connsiteX19" fmla="*/ 222324 w 390465"/>
                <a:gd name="connsiteY19" fmla="*/ 203872 h 230476"/>
                <a:gd name="connsiteX20" fmla="*/ 225557 w 390465"/>
                <a:gd name="connsiteY20" fmla="*/ 210325 h 230476"/>
                <a:gd name="connsiteX21" fmla="*/ 221768 w 390465"/>
                <a:gd name="connsiteY21" fmla="*/ 218632 h 230476"/>
                <a:gd name="connsiteX22" fmla="*/ 218336 w 390465"/>
                <a:gd name="connsiteY22" fmla="*/ 223720 h 230476"/>
                <a:gd name="connsiteX23" fmla="*/ 202198 w 390465"/>
                <a:gd name="connsiteY23" fmla="*/ 230106 h 230476"/>
                <a:gd name="connsiteX24" fmla="*/ 196487 w 390465"/>
                <a:gd name="connsiteY24" fmla="*/ 225019 h 230476"/>
                <a:gd name="connsiteX25" fmla="*/ 200065 w 390465"/>
                <a:gd name="connsiteY25" fmla="*/ 214419 h 230476"/>
                <a:gd name="connsiteX26" fmla="*/ 193957 w 390465"/>
                <a:gd name="connsiteY26" fmla="*/ 206376 h 230476"/>
                <a:gd name="connsiteX27" fmla="*/ 180561 w 390465"/>
                <a:gd name="connsiteY27" fmla="*/ 204323 h 230476"/>
                <a:gd name="connsiteX28" fmla="*/ 168398 w 390465"/>
                <a:gd name="connsiteY28" fmla="*/ 204866 h 230476"/>
                <a:gd name="connsiteX29" fmla="*/ 146762 w 390465"/>
                <a:gd name="connsiteY29" fmla="*/ 213531 h 230476"/>
                <a:gd name="connsiteX30" fmla="*/ 144761 w 390465"/>
                <a:gd name="connsiteY30" fmla="*/ 211941 h 230476"/>
                <a:gd name="connsiteX31" fmla="*/ 142641 w 390465"/>
                <a:gd name="connsiteY31" fmla="*/ 202468 h 230476"/>
                <a:gd name="connsiteX32" fmla="*/ 140442 w 390465"/>
                <a:gd name="connsiteY32" fmla="*/ 200891 h 230476"/>
                <a:gd name="connsiteX33" fmla="*/ 116182 w 390465"/>
                <a:gd name="connsiteY33" fmla="*/ 197314 h 230476"/>
                <a:gd name="connsiteX34" fmla="*/ 116738 w 390465"/>
                <a:gd name="connsiteY34" fmla="*/ 185495 h 230476"/>
                <a:gd name="connsiteX35" fmla="*/ 118182 w 390465"/>
                <a:gd name="connsiteY35" fmla="*/ 183362 h 230476"/>
                <a:gd name="connsiteX36" fmla="*/ 124025 w 390465"/>
                <a:gd name="connsiteY36" fmla="*/ 181653 h 230476"/>
                <a:gd name="connsiteX37" fmla="*/ 126834 w 390465"/>
                <a:gd name="connsiteY37" fmla="*/ 179003 h 230476"/>
                <a:gd name="connsiteX38" fmla="*/ 129484 w 390465"/>
                <a:gd name="connsiteY38" fmla="*/ 167078 h 230476"/>
                <a:gd name="connsiteX39" fmla="*/ 132505 w 390465"/>
                <a:gd name="connsiteY39" fmla="*/ 160453 h 230476"/>
                <a:gd name="connsiteX40" fmla="*/ 153055 w 390465"/>
                <a:gd name="connsiteY40" fmla="*/ 138406 h 230476"/>
                <a:gd name="connsiteX41" fmla="*/ 152976 w 390465"/>
                <a:gd name="connsiteY41" fmla="*/ 130231 h 230476"/>
                <a:gd name="connsiteX42" fmla="*/ 149346 w 390465"/>
                <a:gd name="connsiteY42" fmla="*/ 127197 h 230476"/>
                <a:gd name="connsiteX43" fmla="*/ 144947 w 390465"/>
                <a:gd name="connsiteY43" fmla="*/ 126654 h 230476"/>
                <a:gd name="connsiteX44" fmla="*/ 122541 w 390465"/>
                <a:gd name="connsiteY44" fmla="*/ 133795 h 230476"/>
                <a:gd name="connsiteX45" fmla="*/ 112723 w 390465"/>
                <a:gd name="connsiteY45" fmla="*/ 134617 h 230476"/>
                <a:gd name="connsiteX46" fmla="*/ 90888 w 390465"/>
                <a:gd name="connsiteY46" fmla="*/ 143030 h 230476"/>
                <a:gd name="connsiteX47" fmla="*/ 88079 w 390465"/>
                <a:gd name="connsiteY47" fmla="*/ 149549 h 230476"/>
                <a:gd name="connsiteX48" fmla="*/ 87390 w 390465"/>
                <a:gd name="connsiteY48" fmla="*/ 156704 h 230476"/>
                <a:gd name="connsiteX49" fmla="*/ 81759 w 390465"/>
                <a:gd name="connsiteY49" fmla="*/ 161579 h 230476"/>
                <a:gd name="connsiteX50" fmla="*/ 59566 w 390465"/>
                <a:gd name="connsiteY50" fmla="*/ 172974 h 230476"/>
                <a:gd name="connsiteX51" fmla="*/ 51616 w 390465"/>
                <a:gd name="connsiteY51" fmla="*/ 180738 h 230476"/>
                <a:gd name="connsiteX52" fmla="*/ 31821 w 390465"/>
                <a:gd name="connsiteY52" fmla="*/ 176552 h 230476"/>
                <a:gd name="connsiteX53" fmla="*/ 25647 w 390465"/>
                <a:gd name="connsiteY53" fmla="*/ 173663 h 230476"/>
                <a:gd name="connsiteX54" fmla="*/ 12398 w 390465"/>
                <a:gd name="connsiteY54" fmla="*/ 162401 h 230476"/>
                <a:gd name="connsiteX55" fmla="*/ 8489 w 390465"/>
                <a:gd name="connsiteY55" fmla="*/ 165554 h 230476"/>
                <a:gd name="connsiteX56" fmla="*/ 8489 w 390465"/>
                <a:gd name="connsiteY56" fmla="*/ 165554 h 230476"/>
                <a:gd name="connsiteX57" fmla="*/ 3944 w 390465"/>
                <a:gd name="connsiteY57" fmla="*/ 168204 h 230476"/>
                <a:gd name="connsiteX58" fmla="*/ -455 w 390465"/>
                <a:gd name="connsiteY58" fmla="*/ 167038 h 230476"/>
                <a:gd name="connsiteX59" fmla="*/ 1891 w 390465"/>
                <a:gd name="connsiteY59" fmla="*/ 153510 h 230476"/>
                <a:gd name="connsiteX60" fmla="*/ 11576 w 390465"/>
                <a:gd name="connsiteY60" fmla="*/ 138048 h 230476"/>
                <a:gd name="connsiteX61" fmla="*/ 17340 w 390465"/>
                <a:gd name="connsiteY61" fmla="*/ 132006 h 230476"/>
                <a:gd name="connsiteX62" fmla="*/ 20851 w 390465"/>
                <a:gd name="connsiteY62" fmla="*/ 131529 h 230476"/>
                <a:gd name="connsiteX63" fmla="*/ 26150 w 390465"/>
                <a:gd name="connsiteY63" fmla="*/ 135027 h 230476"/>
                <a:gd name="connsiteX64" fmla="*/ 33226 w 390465"/>
                <a:gd name="connsiteY64" fmla="*/ 133239 h 230476"/>
                <a:gd name="connsiteX65" fmla="*/ 37201 w 390465"/>
                <a:gd name="connsiteY65" fmla="*/ 125686 h 230476"/>
                <a:gd name="connsiteX66" fmla="*/ 47231 w 390465"/>
                <a:gd name="connsiteY66" fmla="*/ 115312 h 230476"/>
                <a:gd name="connsiteX67" fmla="*/ 56850 w 390465"/>
                <a:gd name="connsiteY67" fmla="*/ 98551 h 230476"/>
                <a:gd name="connsiteX68" fmla="*/ 55817 w 390465"/>
                <a:gd name="connsiteY68" fmla="*/ 93463 h 230476"/>
                <a:gd name="connsiteX69" fmla="*/ 60281 w 390465"/>
                <a:gd name="connsiteY69" fmla="*/ 81989 h 230476"/>
                <a:gd name="connsiteX70" fmla="*/ 66257 w 390465"/>
                <a:gd name="connsiteY70" fmla="*/ 78014 h 230476"/>
                <a:gd name="connsiteX71" fmla="*/ 72021 w 390465"/>
                <a:gd name="connsiteY71" fmla="*/ 70316 h 230476"/>
                <a:gd name="connsiteX72" fmla="*/ 94691 w 390465"/>
                <a:gd name="connsiteY72" fmla="*/ 24367 h 230476"/>
                <a:gd name="connsiteX73" fmla="*/ 112631 w 390465"/>
                <a:gd name="connsiteY73" fmla="*/ 10547 h 230476"/>
                <a:gd name="connsiteX74" fmla="*/ 146219 w 390465"/>
                <a:gd name="connsiteY74" fmla="*/ -370 h 230476"/>
                <a:gd name="connsiteX75" fmla="*/ 146219 w 390465"/>
                <a:gd name="connsiteY75" fmla="*/ -370 h 230476"/>
                <a:gd name="connsiteX76" fmla="*/ 149451 w 390465"/>
                <a:gd name="connsiteY76" fmla="*/ 4850 h 230476"/>
                <a:gd name="connsiteX77" fmla="*/ 155361 w 390465"/>
                <a:gd name="connsiteY77" fmla="*/ 10004 h 230476"/>
                <a:gd name="connsiteX78" fmla="*/ 176851 w 390465"/>
                <a:gd name="connsiteY78" fmla="*/ 9938 h 230476"/>
                <a:gd name="connsiteX79" fmla="*/ 185239 w 390465"/>
                <a:gd name="connsiteY79" fmla="*/ 12747 h 230476"/>
                <a:gd name="connsiteX80" fmla="*/ 196845 w 390465"/>
                <a:gd name="connsiteY80" fmla="*/ 24777 h 230476"/>
                <a:gd name="connsiteX81" fmla="*/ 205921 w 390465"/>
                <a:gd name="connsiteY81" fmla="*/ 28209 h 230476"/>
                <a:gd name="connsiteX82" fmla="*/ 228790 w 390465"/>
                <a:gd name="connsiteY82" fmla="*/ 26010 h 230476"/>
                <a:gd name="connsiteX83" fmla="*/ 248572 w 390465"/>
                <a:gd name="connsiteY83" fmla="*/ 29587 h 230476"/>
                <a:gd name="connsiteX84" fmla="*/ 266021 w 390465"/>
                <a:gd name="connsiteY84" fmla="*/ 27931 h 230476"/>
                <a:gd name="connsiteX85" fmla="*/ 282027 w 390465"/>
                <a:gd name="connsiteY85" fmla="*/ 22922 h 230476"/>
                <a:gd name="connsiteX86" fmla="*/ 312952 w 390465"/>
                <a:gd name="connsiteY86" fmla="*/ 29242 h 230476"/>
                <a:gd name="connsiteX87" fmla="*/ 321670 w 390465"/>
                <a:gd name="connsiteY87" fmla="*/ 29507 h 230476"/>
                <a:gd name="connsiteX88" fmla="*/ 335065 w 390465"/>
                <a:gd name="connsiteY88" fmla="*/ 35417 h 230476"/>
                <a:gd name="connsiteX89" fmla="*/ 342074 w 390465"/>
                <a:gd name="connsiteY89" fmla="*/ 41061 h 230476"/>
                <a:gd name="connsiteX90" fmla="*/ 346473 w 390465"/>
                <a:gd name="connsiteY90" fmla="*/ 47514 h 230476"/>
                <a:gd name="connsiteX91" fmla="*/ 362372 w 390465"/>
                <a:gd name="connsiteY91" fmla="*/ 80068 h 230476"/>
                <a:gd name="connsiteX92" fmla="*/ 365817 w 390465"/>
                <a:gd name="connsiteY92" fmla="*/ 92377 h 230476"/>
                <a:gd name="connsiteX93" fmla="*/ 365539 w 390465"/>
                <a:gd name="connsiteY93" fmla="*/ 97518 h 230476"/>
                <a:gd name="connsiteX94" fmla="*/ 375702 w 390465"/>
                <a:gd name="connsiteY94" fmla="*/ 134484 h 230476"/>
                <a:gd name="connsiteX95" fmla="*/ 377146 w 390465"/>
                <a:gd name="connsiteY95" fmla="*/ 146024 h 230476"/>
                <a:gd name="connsiteX96" fmla="*/ 382088 w 390465"/>
                <a:gd name="connsiteY96" fmla="*/ 149734 h 230476"/>
                <a:gd name="connsiteX97" fmla="*/ 388713 w 390465"/>
                <a:gd name="connsiteY97" fmla="*/ 168284 h 230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465" h="230476">
                  <a:moveTo>
                    <a:pt x="390011" y="178698"/>
                  </a:moveTo>
                  <a:lnTo>
                    <a:pt x="383625" y="180341"/>
                  </a:lnTo>
                  <a:lnTo>
                    <a:pt x="359577" y="178897"/>
                  </a:lnTo>
                  <a:lnTo>
                    <a:pt x="352435" y="181653"/>
                  </a:lnTo>
                  <a:lnTo>
                    <a:pt x="335542" y="174087"/>
                  </a:lnTo>
                  <a:lnTo>
                    <a:pt x="320623" y="172033"/>
                  </a:lnTo>
                  <a:lnTo>
                    <a:pt x="280583" y="174683"/>
                  </a:lnTo>
                  <a:lnTo>
                    <a:pt x="276939" y="172272"/>
                  </a:lnTo>
                  <a:lnTo>
                    <a:pt x="253447" y="169529"/>
                  </a:lnTo>
                  <a:lnTo>
                    <a:pt x="249181" y="166164"/>
                  </a:lnTo>
                  <a:lnTo>
                    <a:pt x="249870" y="159301"/>
                  </a:lnTo>
                  <a:lnTo>
                    <a:pt x="246982" y="156651"/>
                  </a:lnTo>
                  <a:lnTo>
                    <a:pt x="237508" y="156995"/>
                  </a:lnTo>
                  <a:lnTo>
                    <a:pt x="225001" y="166270"/>
                  </a:lnTo>
                  <a:lnTo>
                    <a:pt x="222868" y="176445"/>
                  </a:lnTo>
                  <a:lnTo>
                    <a:pt x="227823" y="181745"/>
                  </a:lnTo>
                  <a:lnTo>
                    <a:pt x="231467" y="192252"/>
                  </a:lnTo>
                  <a:lnTo>
                    <a:pt x="224524" y="190053"/>
                  </a:lnTo>
                  <a:lnTo>
                    <a:pt x="221225" y="194107"/>
                  </a:lnTo>
                  <a:lnTo>
                    <a:pt x="222324" y="203872"/>
                  </a:lnTo>
                  <a:lnTo>
                    <a:pt x="225557" y="210325"/>
                  </a:lnTo>
                  <a:lnTo>
                    <a:pt x="221768" y="218632"/>
                  </a:lnTo>
                  <a:lnTo>
                    <a:pt x="218336" y="223720"/>
                  </a:lnTo>
                  <a:lnTo>
                    <a:pt x="202198" y="230106"/>
                  </a:lnTo>
                  <a:lnTo>
                    <a:pt x="196487" y="225019"/>
                  </a:lnTo>
                  <a:lnTo>
                    <a:pt x="200065" y="214419"/>
                  </a:lnTo>
                  <a:lnTo>
                    <a:pt x="193957" y="206376"/>
                  </a:lnTo>
                  <a:lnTo>
                    <a:pt x="180561" y="204323"/>
                  </a:lnTo>
                  <a:lnTo>
                    <a:pt x="168398" y="204866"/>
                  </a:lnTo>
                  <a:lnTo>
                    <a:pt x="146762" y="213531"/>
                  </a:lnTo>
                  <a:lnTo>
                    <a:pt x="144761" y="211941"/>
                  </a:lnTo>
                  <a:lnTo>
                    <a:pt x="142641" y="202468"/>
                  </a:lnTo>
                  <a:lnTo>
                    <a:pt x="140442" y="200891"/>
                  </a:lnTo>
                  <a:lnTo>
                    <a:pt x="116182" y="197314"/>
                  </a:lnTo>
                  <a:lnTo>
                    <a:pt x="116738" y="185495"/>
                  </a:lnTo>
                  <a:lnTo>
                    <a:pt x="118182" y="183362"/>
                  </a:lnTo>
                  <a:lnTo>
                    <a:pt x="124025" y="181653"/>
                  </a:lnTo>
                  <a:lnTo>
                    <a:pt x="126834" y="179003"/>
                  </a:lnTo>
                  <a:lnTo>
                    <a:pt x="129484" y="167078"/>
                  </a:lnTo>
                  <a:lnTo>
                    <a:pt x="132505" y="160453"/>
                  </a:lnTo>
                  <a:lnTo>
                    <a:pt x="153055" y="138406"/>
                  </a:lnTo>
                  <a:lnTo>
                    <a:pt x="152976" y="130231"/>
                  </a:lnTo>
                  <a:lnTo>
                    <a:pt x="149346" y="127197"/>
                  </a:lnTo>
                  <a:lnTo>
                    <a:pt x="144947" y="126654"/>
                  </a:lnTo>
                  <a:lnTo>
                    <a:pt x="122541" y="133795"/>
                  </a:lnTo>
                  <a:lnTo>
                    <a:pt x="112723" y="134617"/>
                  </a:lnTo>
                  <a:lnTo>
                    <a:pt x="90888" y="143030"/>
                  </a:lnTo>
                  <a:lnTo>
                    <a:pt x="88079" y="149549"/>
                  </a:lnTo>
                  <a:lnTo>
                    <a:pt x="87390" y="156704"/>
                  </a:lnTo>
                  <a:lnTo>
                    <a:pt x="81759" y="161579"/>
                  </a:lnTo>
                  <a:lnTo>
                    <a:pt x="59566" y="172974"/>
                  </a:lnTo>
                  <a:lnTo>
                    <a:pt x="51616" y="180738"/>
                  </a:lnTo>
                  <a:lnTo>
                    <a:pt x="31821" y="176552"/>
                  </a:lnTo>
                  <a:lnTo>
                    <a:pt x="25647" y="173663"/>
                  </a:lnTo>
                  <a:lnTo>
                    <a:pt x="12398" y="162401"/>
                  </a:lnTo>
                  <a:lnTo>
                    <a:pt x="8489" y="165554"/>
                  </a:lnTo>
                  <a:lnTo>
                    <a:pt x="8489" y="165554"/>
                  </a:lnTo>
                  <a:lnTo>
                    <a:pt x="3944" y="168204"/>
                  </a:lnTo>
                  <a:lnTo>
                    <a:pt x="-455" y="167038"/>
                  </a:lnTo>
                  <a:lnTo>
                    <a:pt x="1891" y="153510"/>
                  </a:lnTo>
                  <a:lnTo>
                    <a:pt x="11576" y="138048"/>
                  </a:lnTo>
                  <a:lnTo>
                    <a:pt x="17340" y="132006"/>
                  </a:lnTo>
                  <a:lnTo>
                    <a:pt x="20851" y="131529"/>
                  </a:lnTo>
                  <a:lnTo>
                    <a:pt x="26150" y="135027"/>
                  </a:lnTo>
                  <a:lnTo>
                    <a:pt x="33226" y="133239"/>
                  </a:lnTo>
                  <a:lnTo>
                    <a:pt x="37201" y="125686"/>
                  </a:lnTo>
                  <a:lnTo>
                    <a:pt x="47231" y="115312"/>
                  </a:lnTo>
                  <a:lnTo>
                    <a:pt x="56850" y="98551"/>
                  </a:lnTo>
                  <a:lnTo>
                    <a:pt x="55817" y="93463"/>
                  </a:lnTo>
                  <a:lnTo>
                    <a:pt x="60281" y="81989"/>
                  </a:lnTo>
                  <a:lnTo>
                    <a:pt x="66257" y="78014"/>
                  </a:lnTo>
                  <a:lnTo>
                    <a:pt x="72021" y="70316"/>
                  </a:lnTo>
                  <a:lnTo>
                    <a:pt x="94691" y="24367"/>
                  </a:lnTo>
                  <a:lnTo>
                    <a:pt x="112631" y="10547"/>
                  </a:lnTo>
                  <a:lnTo>
                    <a:pt x="146219" y="-370"/>
                  </a:lnTo>
                  <a:lnTo>
                    <a:pt x="146219" y="-370"/>
                  </a:lnTo>
                  <a:lnTo>
                    <a:pt x="149451" y="4850"/>
                  </a:lnTo>
                  <a:lnTo>
                    <a:pt x="155361" y="10004"/>
                  </a:lnTo>
                  <a:lnTo>
                    <a:pt x="176851" y="9938"/>
                  </a:lnTo>
                  <a:lnTo>
                    <a:pt x="185239" y="12747"/>
                  </a:lnTo>
                  <a:lnTo>
                    <a:pt x="196845" y="24777"/>
                  </a:lnTo>
                  <a:lnTo>
                    <a:pt x="205921" y="28209"/>
                  </a:lnTo>
                  <a:lnTo>
                    <a:pt x="228790" y="26010"/>
                  </a:lnTo>
                  <a:lnTo>
                    <a:pt x="248572" y="29587"/>
                  </a:lnTo>
                  <a:lnTo>
                    <a:pt x="266021" y="27931"/>
                  </a:lnTo>
                  <a:lnTo>
                    <a:pt x="282027" y="22922"/>
                  </a:lnTo>
                  <a:lnTo>
                    <a:pt x="312952" y="29242"/>
                  </a:lnTo>
                  <a:lnTo>
                    <a:pt x="321670" y="29507"/>
                  </a:lnTo>
                  <a:lnTo>
                    <a:pt x="335065" y="35417"/>
                  </a:lnTo>
                  <a:lnTo>
                    <a:pt x="342074" y="41061"/>
                  </a:lnTo>
                  <a:lnTo>
                    <a:pt x="346473" y="47514"/>
                  </a:lnTo>
                  <a:lnTo>
                    <a:pt x="362372" y="80068"/>
                  </a:lnTo>
                  <a:lnTo>
                    <a:pt x="365817" y="92377"/>
                  </a:lnTo>
                  <a:lnTo>
                    <a:pt x="365539" y="97518"/>
                  </a:lnTo>
                  <a:lnTo>
                    <a:pt x="375702" y="134484"/>
                  </a:lnTo>
                  <a:lnTo>
                    <a:pt x="377146" y="146024"/>
                  </a:lnTo>
                  <a:lnTo>
                    <a:pt x="382088" y="149734"/>
                  </a:lnTo>
                  <a:lnTo>
                    <a:pt x="388713" y="168284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F3DF7CEE-63E3-62F4-A24B-3842A733BC04}"/>
                </a:ext>
              </a:extLst>
            </p:cNvPr>
            <p:cNvSpPr/>
            <p:nvPr/>
          </p:nvSpPr>
          <p:spPr>
            <a:xfrm>
              <a:off x="6266783" y="97668"/>
              <a:ext cx="748324" cy="616411"/>
            </a:xfrm>
            <a:custGeom>
              <a:avLst/>
              <a:gdLst>
                <a:gd name="connsiteX0" fmla="*/ 517181 w 748324"/>
                <a:gd name="connsiteY0" fmla="*/ 581022 h 616411"/>
                <a:gd name="connsiteX1" fmla="*/ 508317 w 748324"/>
                <a:gd name="connsiteY1" fmla="*/ 571058 h 616411"/>
                <a:gd name="connsiteX2" fmla="*/ 505296 w 748324"/>
                <a:gd name="connsiteY2" fmla="*/ 558153 h 616411"/>
                <a:gd name="connsiteX3" fmla="*/ 494577 w 748324"/>
                <a:gd name="connsiteY3" fmla="*/ 554576 h 616411"/>
                <a:gd name="connsiteX4" fmla="*/ 488668 w 748324"/>
                <a:gd name="connsiteY4" fmla="*/ 556775 h 616411"/>
                <a:gd name="connsiteX5" fmla="*/ 476240 w 748324"/>
                <a:gd name="connsiteY5" fmla="*/ 557332 h 616411"/>
                <a:gd name="connsiteX6" fmla="*/ 448283 w 748324"/>
                <a:gd name="connsiteY6" fmla="*/ 544890 h 616411"/>
                <a:gd name="connsiteX7" fmla="*/ 448283 w 748324"/>
                <a:gd name="connsiteY7" fmla="*/ 542148 h 616411"/>
                <a:gd name="connsiteX8" fmla="*/ 443738 w 748324"/>
                <a:gd name="connsiteY8" fmla="*/ 537948 h 616411"/>
                <a:gd name="connsiteX9" fmla="*/ 435020 w 748324"/>
                <a:gd name="connsiteY9" fmla="*/ 542002 h 616411"/>
                <a:gd name="connsiteX10" fmla="*/ 421413 w 748324"/>
                <a:gd name="connsiteY10" fmla="*/ 530462 h 616411"/>
                <a:gd name="connsiteX11" fmla="*/ 410972 w 748324"/>
                <a:gd name="connsiteY11" fmla="*/ 523837 h 616411"/>
                <a:gd name="connsiteX12" fmla="*/ 405063 w 748324"/>
                <a:gd name="connsiteY12" fmla="*/ 513807 h 616411"/>
                <a:gd name="connsiteX13" fmla="*/ 403142 w 748324"/>
                <a:gd name="connsiteY13" fmla="*/ 504267 h 616411"/>
                <a:gd name="connsiteX14" fmla="*/ 396000 w 748324"/>
                <a:gd name="connsiteY14" fmla="*/ 501617 h 616411"/>
                <a:gd name="connsiteX15" fmla="*/ 383837 w 748324"/>
                <a:gd name="connsiteY15" fmla="*/ 509315 h 616411"/>
                <a:gd name="connsiteX16" fmla="*/ 375463 w 748324"/>
                <a:gd name="connsiteY16" fmla="*/ 509117 h 616411"/>
                <a:gd name="connsiteX17" fmla="*/ 365778 w 748324"/>
                <a:gd name="connsiteY17" fmla="*/ 503618 h 616411"/>
                <a:gd name="connsiteX18" fmla="*/ 359802 w 748324"/>
                <a:gd name="connsiteY18" fmla="*/ 494476 h 616411"/>
                <a:gd name="connsiteX19" fmla="*/ 338298 w 748324"/>
                <a:gd name="connsiteY19" fmla="*/ 483624 h 616411"/>
                <a:gd name="connsiteX20" fmla="*/ 324823 w 748324"/>
                <a:gd name="connsiteY20" fmla="*/ 482458 h 616411"/>
                <a:gd name="connsiteX21" fmla="*/ 316993 w 748324"/>
                <a:gd name="connsiteY21" fmla="*/ 486168 h 616411"/>
                <a:gd name="connsiteX22" fmla="*/ 310818 w 748324"/>
                <a:gd name="connsiteY22" fmla="*/ 492011 h 616411"/>
                <a:gd name="connsiteX23" fmla="*/ 300987 w 748324"/>
                <a:gd name="connsiteY23" fmla="*/ 490832 h 616411"/>
                <a:gd name="connsiteX24" fmla="*/ 298867 w 748324"/>
                <a:gd name="connsiteY24" fmla="*/ 488778 h 616411"/>
                <a:gd name="connsiteX25" fmla="*/ 284160 w 748324"/>
                <a:gd name="connsiteY25" fmla="*/ 485267 h 616411"/>
                <a:gd name="connsiteX26" fmla="*/ 263146 w 748324"/>
                <a:gd name="connsiteY26" fmla="*/ 483346 h 616411"/>
                <a:gd name="connsiteX27" fmla="*/ 257846 w 748324"/>
                <a:gd name="connsiteY27" fmla="*/ 480391 h 616411"/>
                <a:gd name="connsiteX28" fmla="*/ 249751 w 748324"/>
                <a:gd name="connsiteY28" fmla="*/ 472216 h 616411"/>
                <a:gd name="connsiteX29" fmla="*/ 247684 w 748324"/>
                <a:gd name="connsiteY29" fmla="*/ 458688 h 616411"/>
                <a:gd name="connsiteX30" fmla="*/ 236833 w 748324"/>
                <a:gd name="connsiteY30" fmla="*/ 455323 h 616411"/>
                <a:gd name="connsiteX31" fmla="*/ 223848 w 748324"/>
                <a:gd name="connsiteY31" fmla="*/ 448698 h 616411"/>
                <a:gd name="connsiteX32" fmla="*/ 218217 w 748324"/>
                <a:gd name="connsiteY32" fmla="*/ 436880 h 616411"/>
                <a:gd name="connsiteX33" fmla="*/ 216216 w 748324"/>
                <a:gd name="connsiteY33" fmla="*/ 435555 h 616411"/>
                <a:gd name="connsiteX34" fmla="*/ 197534 w 748324"/>
                <a:gd name="connsiteY34" fmla="*/ 433633 h 616411"/>
                <a:gd name="connsiteX35" fmla="*/ 194884 w 748324"/>
                <a:gd name="connsiteY35" fmla="*/ 431235 h 616411"/>
                <a:gd name="connsiteX36" fmla="*/ 189121 w 748324"/>
                <a:gd name="connsiteY36" fmla="*/ 405743 h 616411"/>
                <a:gd name="connsiteX37" fmla="*/ 183066 w 748324"/>
                <a:gd name="connsiteY37" fmla="*/ 399635 h 616411"/>
                <a:gd name="connsiteX38" fmla="*/ 179780 w 748324"/>
                <a:gd name="connsiteY38" fmla="*/ 407585 h 616411"/>
                <a:gd name="connsiteX39" fmla="*/ 175235 w 748324"/>
                <a:gd name="connsiteY39" fmla="*/ 405385 h 616411"/>
                <a:gd name="connsiteX40" fmla="*/ 173380 w 748324"/>
                <a:gd name="connsiteY40" fmla="*/ 401000 h 616411"/>
                <a:gd name="connsiteX41" fmla="*/ 177647 w 748324"/>
                <a:gd name="connsiteY41" fmla="*/ 390480 h 616411"/>
                <a:gd name="connsiteX42" fmla="*/ 171870 w 748324"/>
                <a:gd name="connsiteY42" fmla="*/ 380039 h 616411"/>
                <a:gd name="connsiteX43" fmla="*/ 162595 w 748324"/>
                <a:gd name="connsiteY43" fmla="*/ 377389 h 616411"/>
                <a:gd name="connsiteX44" fmla="*/ 153943 w 748324"/>
                <a:gd name="connsiteY44" fmla="*/ 353540 h 616411"/>
                <a:gd name="connsiteX45" fmla="*/ 152777 w 748324"/>
                <a:gd name="connsiteY45" fmla="*/ 342132 h 616411"/>
                <a:gd name="connsiteX46" fmla="*/ 163377 w 748324"/>
                <a:gd name="connsiteY46" fmla="*/ 322138 h 616411"/>
                <a:gd name="connsiteX47" fmla="*/ 161946 w 748324"/>
                <a:gd name="connsiteY47" fmla="*/ 310743 h 616411"/>
                <a:gd name="connsiteX48" fmla="*/ 153996 w 748324"/>
                <a:gd name="connsiteY48" fmla="*/ 297202 h 616411"/>
                <a:gd name="connsiteX49" fmla="*/ 148842 w 748324"/>
                <a:gd name="connsiteY49" fmla="*/ 282363 h 616411"/>
                <a:gd name="connsiteX50" fmla="*/ 148431 w 748324"/>
                <a:gd name="connsiteY50" fmla="*/ 266636 h 616411"/>
                <a:gd name="connsiteX51" fmla="*/ 152698 w 748324"/>
                <a:gd name="connsiteY51" fmla="*/ 263204 h 616411"/>
                <a:gd name="connsiteX52" fmla="*/ 155348 w 748324"/>
                <a:gd name="connsiteY52" fmla="*/ 253797 h 616411"/>
                <a:gd name="connsiteX53" fmla="*/ 162489 w 748324"/>
                <a:gd name="connsiteY53" fmla="*/ 246576 h 616411"/>
                <a:gd name="connsiteX54" fmla="*/ 164953 w 748324"/>
                <a:gd name="connsiteY54" fmla="*/ 236479 h 616411"/>
                <a:gd name="connsiteX55" fmla="*/ 163311 w 748324"/>
                <a:gd name="connsiteY55" fmla="*/ 226238 h 616411"/>
                <a:gd name="connsiteX56" fmla="*/ 160422 w 748324"/>
                <a:gd name="connsiteY56" fmla="*/ 220129 h 616411"/>
                <a:gd name="connsiteX57" fmla="*/ 159813 w 748324"/>
                <a:gd name="connsiteY57" fmla="*/ 209623 h 616411"/>
                <a:gd name="connsiteX58" fmla="*/ 163523 w 748324"/>
                <a:gd name="connsiteY58" fmla="*/ 198281 h 616411"/>
                <a:gd name="connsiteX59" fmla="*/ 155480 w 748324"/>
                <a:gd name="connsiteY59" fmla="*/ 183309 h 616411"/>
                <a:gd name="connsiteX60" fmla="*/ 148471 w 748324"/>
                <a:gd name="connsiteY60" fmla="*/ 180659 h 616411"/>
                <a:gd name="connsiteX61" fmla="*/ 140985 w 748324"/>
                <a:gd name="connsiteY61" fmla="*/ 187390 h 616411"/>
                <a:gd name="connsiteX62" fmla="*/ 140574 w 748324"/>
                <a:gd name="connsiteY62" fmla="*/ 190888 h 616411"/>
                <a:gd name="connsiteX63" fmla="*/ 134797 w 748324"/>
                <a:gd name="connsiteY63" fmla="*/ 197512 h 616411"/>
                <a:gd name="connsiteX64" fmla="*/ 130822 w 748324"/>
                <a:gd name="connsiteY64" fmla="*/ 197512 h 616411"/>
                <a:gd name="connsiteX65" fmla="*/ 115837 w 748324"/>
                <a:gd name="connsiteY65" fmla="*/ 190503 h 616411"/>
                <a:gd name="connsiteX66" fmla="*/ 80262 w 748324"/>
                <a:gd name="connsiteY66" fmla="*/ 191060 h 616411"/>
                <a:gd name="connsiteX67" fmla="*/ 41719 w 748324"/>
                <a:gd name="connsiteY67" fmla="*/ 203289 h 616411"/>
                <a:gd name="connsiteX68" fmla="*/ 30112 w 748324"/>
                <a:gd name="connsiteY68" fmla="*/ 203210 h 616411"/>
                <a:gd name="connsiteX69" fmla="*/ 19950 w 748324"/>
                <a:gd name="connsiteY69" fmla="*/ 206509 h 616411"/>
                <a:gd name="connsiteX70" fmla="*/ 19950 w 748324"/>
                <a:gd name="connsiteY70" fmla="*/ 206509 h 616411"/>
                <a:gd name="connsiteX71" fmla="*/ -455 w 748324"/>
                <a:gd name="connsiteY71" fmla="*/ 197857 h 616411"/>
                <a:gd name="connsiteX72" fmla="*/ -455 w 748324"/>
                <a:gd name="connsiteY72" fmla="*/ 197857 h 616411"/>
                <a:gd name="connsiteX73" fmla="*/ 21937 w 748324"/>
                <a:gd name="connsiteY73" fmla="*/ 180275 h 616411"/>
                <a:gd name="connsiteX74" fmla="*/ 35121 w 748324"/>
                <a:gd name="connsiteY74" fmla="*/ 176300 h 616411"/>
                <a:gd name="connsiteX75" fmla="*/ 45720 w 748324"/>
                <a:gd name="connsiteY75" fmla="*/ 163872 h 616411"/>
                <a:gd name="connsiteX76" fmla="*/ 46754 w 748324"/>
                <a:gd name="connsiteY76" fmla="*/ 160016 h 616411"/>
                <a:gd name="connsiteX77" fmla="*/ 45654 w 748324"/>
                <a:gd name="connsiteY77" fmla="*/ 151152 h 616411"/>
                <a:gd name="connsiteX78" fmla="*/ 72855 w 748324"/>
                <a:gd name="connsiteY78" fmla="*/ 152941 h 616411"/>
                <a:gd name="connsiteX79" fmla="*/ 92571 w 748324"/>
                <a:gd name="connsiteY79" fmla="*/ 150675 h 616411"/>
                <a:gd name="connsiteX80" fmla="*/ 97513 w 748324"/>
                <a:gd name="connsiteY80" fmla="*/ 153219 h 616411"/>
                <a:gd name="connsiteX81" fmla="*/ 113412 w 748324"/>
                <a:gd name="connsiteY81" fmla="*/ 169224 h 616411"/>
                <a:gd name="connsiteX82" fmla="*/ 115956 w 748324"/>
                <a:gd name="connsiteY82" fmla="*/ 169092 h 616411"/>
                <a:gd name="connsiteX83" fmla="*/ 124330 w 748324"/>
                <a:gd name="connsiteY83" fmla="*/ 163660 h 616411"/>
                <a:gd name="connsiteX84" fmla="*/ 125231 w 748324"/>
                <a:gd name="connsiteY84" fmla="*/ 158717 h 616411"/>
                <a:gd name="connsiteX85" fmla="*/ 128040 w 748324"/>
                <a:gd name="connsiteY85" fmla="*/ 155074 h 616411"/>
                <a:gd name="connsiteX86" fmla="*/ 135460 w 748324"/>
                <a:gd name="connsiteY86" fmla="*/ 151642 h 616411"/>
                <a:gd name="connsiteX87" fmla="*/ 140760 w 748324"/>
                <a:gd name="connsiteY87" fmla="*/ 152530 h 616411"/>
                <a:gd name="connsiteX88" fmla="*/ 150167 w 748324"/>
                <a:gd name="connsiteY88" fmla="*/ 149880 h 616411"/>
                <a:gd name="connsiteX89" fmla="*/ 159097 w 748324"/>
                <a:gd name="connsiteY89" fmla="*/ 141573 h 616411"/>
                <a:gd name="connsiteX90" fmla="*/ 171737 w 748324"/>
                <a:gd name="connsiteY90" fmla="*/ 134563 h 616411"/>
                <a:gd name="connsiteX91" fmla="*/ 174387 w 748324"/>
                <a:gd name="connsiteY91" fmla="*/ 135173 h 616411"/>
                <a:gd name="connsiteX92" fmla="*/ 178786 w 748324"/>
                <a:gd name="connsiteY92" fmla="*/ 150702 h 616411"/>
                <a:gd name="connsiteX93" fmla="*/ 183450 w 748324"/>
                <a:gd name="connsiteY93" fmla="*/ 154345 h 616411"/>
                <a:gd name="connsiteX94" fmla="*/ 188127 w 748324"/>
                <a:gd name="connsiteY94" fmla="*/ 153789 h 616411"/>
                <a:gd name="connsiteX95" fmla="*/ 205577 w 748324"/>
                <a:gd name="connsiteY95" fmla="*/ 132086 h 616411"/>
                <a:gd name="connsiteX96" fmla="*/ 203788 w 748324"/>
                <a:gd name="connsiteY96" fmla="*/ 120069 h 616411"/>
                <a:gd name="connsiteX97" fmla="*/ 207432 w 748324"/>
                <a:gd name="connsiteY97" fmla="*/ 114292 h 616411"/>
                <a:gd name="connsiteX98" fmla="*/ 219449 w 748324"/>
                <a:gd name="connsiteY98" fmla="*/ 105640 h 616411"/>
                <a:gd name="connsiteX99" fmla="*/ 222616 w 748324"/>
                <a:gd name="connsiteY99" fmla="*/ 105772 h 616411"/>
                <a:gd name="connsiteX100" fmla="*/ 228379 w 748324"/>
                <a:gd name="connsiteY100" fmla="*/ 109548 h 616411"/>
                <a:gd name="connsiteX101" fmla="*/ 240675 w 748324"/>
                <a:gd name="connsiteY101" fmla="*/ 110237 h 616411"/>
                <a:gd name="connsiteX102" fmla="*/ 248916 w 748324"/>
                <a:gd name="connsiteY102" fmla="*/ 102897 h 616411"/>
                <a:gd name="connsiteX103" fmla="*/ 263491 w 748324"/>
                <a:gd name="connsiteY103" fmla="*/ 100247 h 616411"/>
                <a:gd name="connsiteX104" fmla="*/ 290070 w 748324"/>
                <a:gd name="connsiteY104" fmla="*/ 103414 h 616411"/>
                <a:gd name="connsiteX105" fmla="*/ 288427 w 748324"/>
                <a:gd name="connsiteY105" fmla="*/ 93384 h 616411"/>
                <a:gd name="connsiteX106" fmla="*/ 289182 w 748324"/>
                <a:gd name="connsiteY106" fmla="*/ 80956 h 616411"/>
                <a:gd name="connsiteX107" fmla="*/ 303332 w 748324"/>
                <a:gd name="connsiteY107" fmla="*/ 72635 h 616411"/>
                <a:gd name="connsiteX108" fmla="*/ 308897 w 748324"/>
                <a:gd name="connsiteY108" fmla="*/ 64685 h 616411"/>
                <a:gd name="connsiteX109" fmla="*/ 311375 w 748324"/>
                <a:gd name="connsiteY109" fmla="*/ 57676 h 616411"/>
                <a:gd name="connsiteX110" fmla="*/ 310196 w 748324"/>
                <a:gd name="connsiteY110" fmla="*/ 54589 h 616411"/>
                <a:gd name="connsiteX111" fmla="*/ 304021 w 748324"/>
                <a:gd name="connsiteY111" fmla="*/ 49779 h 616411"/>
                <a:gd name="connsiteX112" fmla="*/ 304366 w 748324"/>
                <a:gd name="connsiteY112" fmla="*/ 45168 h 616411"/>
                <a:gd name="connsiteX113" fmla="*/ 312541 w 748324"/>
                <a:gd name="connsiteY113" fmla="*/ 34251 h 616411"/>
                <a:gd name="connsiteX114" fmla="*/ 329580 w 748324"/>
                <a:gd name="connsiteY114" fmla="*/ 30607 h 616411"/>
                <a:gd name="connsiteX115" fmla="*/ 331355 w 748324"/>
                <a:gd name="connsiteY115" fmla="*/ 29097 h 616411"/>
                <a:gd name="connsiteX116" fmla="*/ 330746 w 748324"/>
                <a:gd name="connsiteY116" fmla="*/ 21067 h 616411"/>
                <a:gd name="connsiteX117" fmla="*/ 342564 w 748324"/>
                <a:gd name="connsiteY117" fmla="*/ 17623 h 616411"/>
                <a:gd name="connsiteX118" fmla="*/ 352038 w 748324"/>
                <a:gd name="connsiteY118" fmla="*/ 40 h 616411"/>
                <a:gd name="connsiteX119" fmla="*/ 426156 w 748324"/>
                <a:gd name="connsiteY119" fmla="*/ -370 h 616411"/>
                <a:gd name="connsiteX120" fmla="*/ 440929 w 748324"/>
                <a:gd name="connsiteY120" fmla="*/ 7394 h 616411"/>
                <a:gd name="connsiteX121" fmla="*/ 444017 w 748324"/>
                <a:gd name="connsiteY121" fmla="*/ 10759 h 616411"/>
                <a:gd name="connsiteX122" fmla="*/ 449515 w 748324"/>
                <a:gd name="connsiteY122" fmla="*/ 23876 h 616411"/>
                <a:gd name="connsiteX123" fmla="*/ 458657 w 748324"/>
                <a:gd name="connsiteY123" fmla="*/ 32608 h 616411"/>
                <a:gd name="connsiteX124" fmla="*/ 476107 w 748324"/>
                <a:gd name="connsiteY124" fmla="*/ 39339 h 616411"/>
                <a:gd name="connsiteX125" fmla="*/ 484693 w 748324"/>
                <a:gd name="connsiteY125" fmla="*/ 61797 h 616411"/>
                <a:gd name="connsiteX126" fmla="*/ 487846 w 748324"/>
                <a:gd name="connsiteY126" fmla="*/ 63241 h 616411"/>
                <a:gd name="connsiteX127" fmla="*/ 494577 w 748324"/>
                <a:gd name="connsiteY127" fmla="*/ 62353 h 616411"/>
                <a:gd name="connsiteX128" fmla="*/ 498843 w 748324"/>
                <a:gd name="connsiteY128" fmla="*/ 63678 h 616411"/>
                <a:gd name="connsiteX129" fmla="*/ 503521 w 748324"/>
                <a:gd name="connsiteY129" fmla="*/ 83473 h 616411"/>
                <a:gd name="connsiteX130" fmla="*/ 525767 w 748324"/>
                <a:gd name="connsiteY130" fmla="*/ 93635 h 616411"/>
                <a:gd name="connsiteX131" fmla="*/ 530444 w 748324"/>
                <a:gd name="connsiteY131" fmla="*/ 92310 h 616411"/>
                <a:gd name="connsiteX132" fmla="*/ 534154 w 748324"/>
                <a:gd name="connsiteY132" fmla="*/ 80386 h 616411"/>
                <a:gd name="connsiteX133" fmla="*/ 547403 w 748324"/>
                <a:gd name="connsiteY133" fmla="*/ 72966 h 616411"/>
                <a:gd name="connsiteX134" fmla="*/ 557022 w 748324"/>
                <a:gd name="connsiteY134" fmla="*/ 74781 h 616411"/>
                <a:gd name="connsiteX135" fmla="*/ 559500 w 748324"/>
                <a:gd name="connsiteY135" fmla="*/ 77431 h 616411"/>
                <a:gd name="connsiteX136" fmla="*/ 559222 w 748324"/>
                <a:gd name="connsiteY136" fmla="*/ 82241 h 616411"/>
                <a:gd name="connsiteX137" fmla="*/ 559222 w 748324"/>
                <a:gd name="connsiteY137" fmla="*/ 82241 h 616411"/>
                <a:gd name="connsiteX138" fmla="*/ 568841 w 748324"/>
                <a:gd name="connsiteY138" fmla="*/ 88866 h 616411"/>
                <a:gd name="connsiteX139" fmla="*/ 572962 w 748324"/>
                <a:gd name="connsiteY139" fmla="*/ 97385 h 616411"/>
                <a:gd name="connsiteX140" fmla="*/ 567741 w 748324"/>
                <a:gd name="connsiteY140" fmla="*/ 107150 h 616411"/>
                <a:gd name="connsiteX141" fmla="*/ 558877 w 748324"/>
                <a:gd name="connsiteY141" fmla="*/ 141427 h 616411"/>
                <a:gd name="connsiteX142" fmla="*/ 559288 w 748324"/>
                <a:gd name="connsiteY142" fmla="*/ 143825 h 616411"/>
                <a:gd name="connsiteX143" fmla="*/ 564588 w 748324"/>
                <a:gd name="connsiteY143" fmla="*/ 147058 h 616411"/>
                <a:gd name="connsiteX144" fmla="*/ 566364 w 748324"/>
                <a:gd name="connsiteY144" fmla="*/ 151245 h 616411"/>
                <a:gd name="connsiteX145" fmla="*/ 567397 w 748324"/>
                <a:gd name="connsiteY145" fmla="*/ 160798 h 616411"/>
                <a:gd name="connsiteX146" fmla="*/ 573108 w 748324"/>
                <a:gd name="connsiteY146" fmla="*/ 176392 h 616411"/>
                <a:gd name="connsiteX147" fmla="*/ 566642 w 748324"/>
                <a:gd name="connsiteY147" fmla="*/ 187867 h 616411"/>
                <a:gd name="connsiteX148" fmla="*/ 569292 w 748324"/>
                <a:gd name="connsiteY148" fmla="*/ 201116 h 616411"/>
                <a:gd name="connsiteX149" fmla="*/ 562428 w 748324"/>
                <a:gd name="connsiteY149" fmla="*/ 225297 h 616411"/>
                <a:gd name="connsiteX150" fmla="*/ 562216 w 748324"/>
                <a:gd name="connsiteY150" fmla="*/ 230795 h 616411"/>
                <a:gd name="connsiteX151" fmla="*/ 564071 w 748324"/>
                <a:gd name="connsiteY151" fmla="*/ 242892 h 616411"/>
                <a:gd name="connsiteX152" fmla="*/ 574379 w 748324"/>
                <a:gd name="connsiteY152" fmla="*/ 261773 h 616411"/>
                <a:gd name="connsiteX153" fmla="*/ 568192 w 748324"/>
                <a:gd name="connsiteY153" fmla="*/ 323609 h 616411"/>
                <a:gd name="connsiteX154" fmla="*/ 686113 w 748324"/>
                <a:gd name="connsiteY154" fmla="*/ 323953 h 616411"/>
                <a:gd name="connsiteX155" fmla="*/ 684470 w 748324"/>
                <a:gd name="connsiteY155" fmla="*/ 327796 h 616411"/>
                <a:gd name="connsiteX156" fmla="*/ 692844 w 748324"/>
                <a:gd name="connsiteY156" fmla="*/ 335427 h 616411"/>
                <a:gd name="connsiteX157" fmla="*/ 716892 w 748324"/>
                <a:gd name="connsiteY157" fmla="*/ 334805 h 616411"/>
                <a:gd name="connsiteX158" fmla="*/ 724524 w 748324"/>
                <a:gd name="connsiteY158" fmla="*/ 335560 h 616411"/>
                <a:gd name="connsiteX159" fmla="*/ 731864 w 748324"/>
                <a:gd name="connsiteY159" fmla="*/ 338515 h 616411"/>
                <a:gd name="connsiteX160" fmla="*/ 741550 w 748324"/>
                <a:gd name="connsiteY160" fmla="*/ 363172 h 616411"/>
                <a:gd name="connsiteX161" fmla="*/ 740384 w 748324"/>
                <a:gd name="connsiteY161" fmla="*/ 368326 h 616411"/>
                <a:gd name="connsiteX162" fmla="*/ 730764 w 748324"/>
                <a:gd name="connsiteY162" fmla="*/ 380344 h 616411"/>
                <a:gd name="connsiteX163" fmla="*/ 721490 w 748324"/>
                <a:gd name="connsiteY163" fmla="*/ 387763 h 616411"/>
                <a:gd name="connsiteX164" fmla="*/ 720536 w 748324"/>
                <a:gd name="connsiteY164" fmla="*/ 396839 h 616411"/>
                <a:gd name="connsiteX165" fmla="*/ 723490 w 748324"/>
                <a:gd name="connsiteY165" fmla="*/ 419165 h 616411"/>
                <a:gd name="connsiteX166" fmla="*/ 727465 w 748324"/>
                <a:gd name="connsiteY166" fmla="*/ 422663 h 616411"/>
                <a:gd name="connsiteX167" fmla="*/ 733653 w 748324"/>
                <a:gd name="connsiteY167" fmla="*/ 422464 h 616411"/>
                <a:gd name="connsiteX168" fmla="*/ 744160 w 748324"/>
                <a:gd name="connsiteY168" fmla="*/ 445399 h 616411"/>
                <a:gd name="connsiteX169" fmla="*/ 743895 w 748324"/>
                <a:gd name="connsiteY169" fmla="*/ 459483 h 616411"/>
                <a:gd name="connsiteX170" fmla="*/ 747870 w 748324"/>
                <a:gd name="connsiteY170" fmla="*/ 469725 h 616411"/>
                <a:gd name="connsiteX171" fmla="*/ 747393 w 748324"/>
                <a:gd name="connsiteY171" fmla="*/ 481464 h 616411"/>
                <a:gd name="connsiteX172" fmla="*/ 743550 w 748324"/>
                <a:gd name="connsiteY172" fmla="*/ 496861 h 616411"/>
                <a:gd name="connsiteX173" fmla="*/ 732143 w 748324"/>
                <a:gd name="connsiteY173" fmla="*/ 510667 h 616411"/>
                <a:gd name="connsiteX174" fmla="*/ 728565 w 748324"/>
                <a:gd name="connsiteY174" fmla="*/ 526129 h 616411"/>
                <a:gd name="connsiteX175" fmla="*/ 724590 w 748324"/>
                <a:gd name="connsiteY175" fmla="*/ 531893 h 616411"/>
                <a:gd name="connsiteX176" fmla="*/ 721635 w 748324"/>
                <a:gd name="connsiteY176" fmla="*/ 534715 h 616411"/>
                <a:gd name="connsiteX177" fmla="*/ 710360 w 748324"/>
                <a:gd name="connsiteY177" fmla="*/ 538345 h 616411"/>
                <a:gd name="connsiteX178" fmla="*/ 703974 w 748324"/>
                <a:gd name="connsiteY178" fmla="*/ 545765 h 616411"/>
                <a:gd name="connsiteX179" fmla="*/ 694156 w 748324"/>
                <a:gd name="connsiteY179" fmla="*/ 571734 h 616411"/>
                <a:gd name="connsiteX180" fmla="*/ 690579 w 748324"/>
                <a:gd name="connsiteY180" fmla="*/ 588574 h 616411"/>
                <a:gd name="connsiteX181" fmla="*/ 662344 w 748324"/>
                <a:gd name="connsiteY181" fmla="*/ 606223 h 616411"/>
                <a:gd name="connsiteX182" fmla="*/ 652247 w 748324"/>
                <a:gd name="connsiteY182" fmla="*/ 616041 h 616411"/>
                <a:gd name="connsiteX183" fmla="*/ 652247 w 748324"/>
                <a:gd name="connsiteY183" fmla="*/ 616041 h 616411"/>
                <a:gd name="connsiteX184" fmla="*/ 647160 w 748324"/>
                <a:gd name="connsiteY184" fmla="*/ 615776 h 616411"/>
                <a:gd name="connsiteX185" fmla="*/ 629379 w 748324"/>
                <a:gd name="connsiteY185" fmla="*/ 605176 h 616411"/>
                <a:gd name="connsiteX186" fmla="*/ 620647 w 748324"/>
                <a:gd name="connsiteY186" fmla="*/ 595358 h 616411"/>
                <a:gd name="connsiteX187" fmla="*/ 572008 w 748324"/>
                <a:gd name="connsiteY187" fmla="*/ 601983 h 616411"/>
                <a:gd name="connsiteX188" fmla="*/ 562945 w 748324"/>
                <a:gd name="connsiteY188" fmla="*/ 599028 h 616411"/>
                <a:gd name="connsiteX189" fmla="*/ 561223 w 748324"/>
                <a:gd name="connsiteY189" fmla="*/ 596975 h 616411"/>
                <a:gd name="connsiteX190" fmla="*/ 538009 w 748324"/>
                <a:gd name="connsiteY190" fmla="*/ 601506 h 616411"/>
                <a:gd name="connsiteX191" fmla="*/ 534710 w 748324"/>
                <a:gd name="connsiteY191" fmla="*/ 600406 h 616411"/>
                <a:gd name="connsiteX192" fmla="*/ 531133 w 748324"/>
                <a:gd name="connsiteY192" fmla="*/ 591131 h 616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748324" h="616411">
                  <a:moveTo>
                    <a:pt x="517181" y="581022"/>
                  </a:moveTo>
                  <a:lnTo>
                    <a:pt x="508317" y="571058"/>
                  </a:lnTo>
                  <a:lnTo>
                    <a:pt x="505296" y="558153"/>
                  </a:lnTo>
                  <a:lnTo>
                    <a:pt x="494577" y="554576"/>
                  </a:lnTo>
                  <a:lnTo>
                    <a:pt x="488668" y="556775"/>
                  </a:lnTo>
                  <a:lnTo>
                    <a:pt x="476240" y="557332"/>
                  </a:lnTo>
                  <a:lnTo>
                    <a:pt x="448283" y="544890"/>
                  </a:lnTo>
                  <a:lnTo>
                    <a:pt x="448283" y="542148"/>
                  </a:lnTo>
                  <a:lnTo>
                    <a:pt x="443738" y="537948"/>
                  </a:lnTo>
                  <a:lnTo>
                    <a:pt x="435020" y="542002"/>
                  </a:lnTo>
                  <a:lnTo>
                    <a:pt x="421413" y="530462"/>
                  </a:lnTo>
                  <a:lnTo>
                    <a:pt x="410972" y="523837"/>
                  </a:lnTo>
                  <a:lnTo>
                    <a:pt x="405063" y="513807"/>
                  </a:lnTo>
                  <a:lnTo>
                    <a:pt x="403142" y="504267"/>
                  </a:lnTo>
                  <a:lnTo>
                    <a:pt x="396000" y="501617"/>
                  </a:lnTo>
                  <a:lnTo>
                    <a:pt x="383837" y="509315"/>
                  </a:lnTo>
                  <a:lnTo>
                    <a:pt x="375463" y="509117"/>
                  </a:lnTo>
                  <a:lnTo>
                    <a:pt x="365778" y="503618"/>
                  </a:lnTo>
                  <a:lnTo>
                    <a:pt x="359802" y="494476"/>
                  </a:lnTo>
                  <a:lnTo>
                    <a:pt x="338298" y="483624"/>
                  </a:lnTo>
                  <a:lnTo>
                    <a:pt x="324823" y="482458"/>
                  </a:lnTo>
                  <a:lnTo>
                    <a:pt x="316993" y="486168"/>
                  </a:lnTo>
                  <a:lnTo>
                    <a:pt x="310818" y="492011"/>
                  </a:lnTo>
                  <a:lnTo>
                    <a:pt x="300987" y="490832"/>
                  </a:lnTo>
                  <a:lnTo>
                    <a:pt x="298867" y="488778"/>
                  </a:lnTo>
                  <a:lnTo>
                    <a:pt x="284160" y="485267"/>
                  </a:lnTo>
                  <a:lnTo>
                    <a:pt x="263146" y="483346"/>
                  </a:lnTo>
                  <a:lnTo>
                    <a:pt x="257846" y="480391"/>
                  </a:lnTo>
                  <a:lnTo>
                    <a:pt x="249751" y="472216"/>
                  </a:lnTo>
                  <a:lnTo>
                    <a:pt x="247684" y="458688"/>
                  </a:lnTo>
                  <a:lnTo>
                    <a:pt x="236833" y="455323"/>
                  </a:lnTo>
                  <a:lnTo>
                    <a:pt x="223848" y="448698"/>
                  </a:lnTo>
                  <a:lnTo>
                    <a:pt x="218217" y="436880"/>
                  </a:lnTo>
                  <a:lnTo>
                    <a:pt x="216216" y="435555"/>
                  </a:lnTo>
                  <a:lnTo>
                    <a:pt x="197534" y="433633"/>
                  </a:lnTo>
                  <a:lnTo>
                    <a:pt x="194884" y="431235"/>
                  </a:lnTo>
                  <a:lnTo>
                    <a:pt x="189121" y="405743"/>
                  </a:lnTo>
                  <a:lnTo>
                    <a:pt x="183066" y="399635"/>
                  </a:lnTo>
                  <a:lnTo>
                    <a:pt x="179780" y="407585"/>
                  </a:lnTo>
                  <a:lnTo>
                    <a:pt x="175235" y="405385"/>
                  </a:lnTo>
                  <a:lnTo>
                    <a:pt x="173380" y="401000"/>
                  </a:lnTo>
                  <a:lnTo>
                    <a:pt x="177647" y="390480"/>
                  </a:lnTo>
                  <a:lnTo>
                    <a:pt x="171870" y="380039"/>
                  </a:lnTo>
                  <a:lnTo>
                    <a:pt x="162595" y="377389"/>
                  </a:lnTo>
                  <a:lnTo>
                    <a:pt x="153943" y="353540"/>
                  </a:lnTo>
                  <a:lnTo>
                    <a:pt x="152777" y="342132"/>
                  </a:lnTo>
                  <a:lnTo>
                    <a:pt x="163377" y="322138"/>
                  </a:lnTo>
                  <a:lnTo>
                    <a:pt x="161946" y="310743"/>
                  </a:lnTo>
                  <a:lnTo>
                    <a:pt x="153996" y="297202"/>
                  </a:lnTo>
                  <a:lnTo>
                    <a:pt x="148842" y="282363"/>
                  </a:lnTo>
                  <a:lnTo>
                    <a:pt x="148431" y="266636"/>
                  </a:lnTo>
                  <a:lnTo>
                    <a:pt x="152698" y="263204"/>
                  </a:lnTo>
                  <a:lnTo>
                    <a:pt x="155348" y="253797"/>
                  </a:lnTo>
                  <a:lnTo>
                    <a:pt x="162489" y="246576"/>
                  </a:lnTo>
                  <a:lnTo>
                    <a:pt x="164953" y="236479"/>
                  </a:lnTo>
                  <a:lnTo>
                    <a:pt x="163311" y="226238"/>
                  </a:lnTo>
                  <a:lnTo>
                    <a:pt x="160422" y="220129"/>
                  </a:lnTo>
                  <a:lnTo>
                    <a:pt x="159813" y="209623"/>
                  </a:lnTo>
                  <a:lnTo>
                    <a:pt x="163523" y="198281"/>
                  </a:lnTo>
                  <a:lnTo>
                    <a:pt x="155480" y="183309"/>
                  </a:lnTo>
                  <a:lnTo>
                    <a:pt x="148471" y="180659"/>
                  </a:lnTo>
                  <a:lnTo>
                    <a:pt x="140985" y="187390"/>
                  </a:lnTo>
                  <a:lnTo>
                    <a:pt x="140574" y="190888"/>
                  </a:lnTo>
                  <a:lnTo>
                    <a:pt x="134797" y="197512"/>
                  </a:lnTo>
                  <a:lnTo>
                    <a:pt x="130822" y="197512"/>
                  </a:lnTo>
                  <a:lnTo>
                    <a:pt x="115837" y="190503"/>
                  </a:lnTo>
                  <a:lnTo>
                    <a:pt x="80262" y="191060"/>
                  </a:lnTo>
                  <a:lnTo>
                    <a:pt x="41719" y="203289"/>
                  </a:lnTo>
                  <a:lnTo>
                    <a:pt x="30112" y="203210"/>
                  </a:lnTo>
                  <a:lnTo>
                    <a:pt x="19950" y="206509"/>
                  </a:lnTo>
                  <a:lnTo>
                    <a:pt x="19950" y="206509"/>
                  </a:lnTo>
                  <a:lnTo>
                    <a:pt x="-455" y="197857"/>
                  </a:lnTo>
                  <a:lnTo>
                    <a:pt x="-455" y="197857"/>
                  </a:lnTo>
                  <a:lnTo>
                    <a:pt x="21937" y="180275"/>
                  </a:lnTo>
                  <a:lnTo>
                    <a:pt x="35121" y="176300"/>
                  </a:lnTo>
                  <a:lnTo>
                    <a:pt x="45720" y="163872"/>
                  </a:lnTo>
                  <a:lnTo>
                    <a:pt x="46754" y="160016"/>
                  </a:lnTo>
                  <a:lnTo>
                    <a:pt x="45654" y="151152"/>
                  </a:lnTo>
                  <a:lnTo>
                    <a:pt x="72855" y="152941"/>
                  </a:lnTo>
                  <a:lnTo>
                    <a:pt x="92571" y="150675"/>
                  </a:lnTo>
                  <a:lnTo>
                    <a:pt x="97513" y="153219"/>
                  </a:lnTo>
                  <a:lnTo>
                    <a:pt x="113412" y="169224"/>
                  </a:lnTo>
                  <a:lnTo>
                    <a:pt x="115956" y="169092"/>
                  </a:lnTo>
                  <a:lnTo>
                    <a:pt x="124330" y="163660"/>
                  </a:lnTo>
                  <a:lnTo>
                    <a:pt x="125231" y="158717"/>
                  </a:lnTo>
                  <a:lnTo>
                    <a:pt x="128040" y="155074"/>
                  </a:lnTo>
                  <a:lnTo>
                    <a:pt x="135460" y="151642"/>
                  </a:lnTo>
                  <a:lnTo>
                    <a:pt x="140760" y="152530"/>
                  </a:lnTo>
                  <a:lnTo>
                    <a:pt x="150167" y="149880"/>
                  </a:lnTo>
                  <a:lnTo>
                    <a:pt x="159097" y="141573"/>
                  </a:lnTo>
                  <a:lnTo>
                    <a:pt x="171737" y="134563"/>
                  </a:lnTo>
                  <a:lnTo>
                    <a:pt x="174387" y="135173"/>
                  </a:lnTo>
                  <a:lnTo>
                    <a:pt x="178786" y="150702"/>
                  </a:lnTo>
                  <a:lnTo>
                    <a:pt x="183450" y="154345"/>
                  </a:lnTo>
                  <a:lnTo>
                    <a:pt x="188127" y="153789"/>
                  </a:lnTo>
                  <a:lnTo>
                    <a:pt x="205577" y="132086"/>
                  </a:lnTo>
                  <a:lnTo>
                    <a:pt x="203788" y="120069"/>
                  </a:lnTo>
                  <a:lnTo>
                    <a:pt x="207432" y="114292"/>
                  </a:lnTo>
                  <a:lnTo>
                    <a:pt x="219449" y="105640"/>
                  </a:lnTo>
                  <a:lnTo>
                    <a:pt x="222616" y="105772"/>
                  </a:lnTo>
                  <a:lnTo>
                    <a:pt x="228379" y="109548"/>
                  </a:lnTo>
                  <a:lnTo>
                    <a:pt x="240675" y="110237"/>
                  </a:lnTo>
                  <a:lnTo>
                    <a:pt x="248916" y="102897"/>
                  </a:lnTo>
                  <a:lnTo>
                    <a:pt x="263491" y="100247"/>
                  </a:lnTo>
                  <a:lnTo>
                    <a:pt x="290070" y="103414"/>
                  </a:lnTo>
                  <a:lnTo>
                    <a:pt x="288427" y="93384"/>
                  </a:lnTo>
                  <a:lnTo>
                    <a:pt x="289182" y="80956"/>
                  </a:lnTo>
                  <a:lnTo>
                    <a:pt x="303332" y="72635"/>
                  </a:lnTo>
                  <a:lnTo>
                    <a:pt x="308897" y="64685"/>
                  </a:lnTo>
                  <a:lnTo>
                    <a:pt x="311375" y="57676"/>
                  </a:lnTo>
                  <a:lnTo>
                    <a:pt x="310196" y="54589"/>
                  </a:lnTo>
                  <a:lnTo>
                    <a:pt x="304021" y="49779"/>
                  </a:lnTo>
                  <a:lnTo>
                    <a:pt x="304366" y="45168"/>
                  </a:lnTo>
                  <a:lnTo>
                    <a:pt x="312541" y="34251"/>
                  </a:lnTo>
                  <a:lnTo>
                    <a:pt x="329580" y="30607"/>
                  </a:lnTo>
                  <a:lnTo>
                    <a:pt x="331355" y="29097"/>
                  </a:lnTo>
                  <a:lnTo>
                    <a:pt x="330746" y="21067"/>
                  </a:lnTo>
                  <a:lnTo>
                    <a:pt x="342564" y="17623"/>
                  </a:lnTo>
                  <a:lnTo>
                    <a:pt x="352038" y="40"/>
                  </a:lnTo>
                  <a:lnTo>
                    <a:pt x="426156" y="-370"/>
                  </a:lnTo>
                  <a:lnTo>
                    <a:pt x="440929" y="7394"/>
                  </a:lnTo>
                  <a:lnTo>
                    <a:pt x="444017" y="10759"/>
                  </a:lnTo>
                  <a:lnTo>
                    <a:pt x="449515" y="23876"/>
                  </a:lnTo>
                  <a:lnTo>
                    <a:pt x="458657" y="32608"/>
                  </a:lnTo>
                  <a:lnTo>
                    <a:pt x="476107" y="39339"/>
                  </a:lnTo>
                  <a:lnTo>
                    <a:pt x="484693" y="61797"/>
                  </a:lnTo>
                  <a:lnTo>
                    <a:pt x="487846" y="63241"/>
                  </a:lnTo>
                  <a:lnTo>
                    <a:pt x="494577" y="62353"/>
                  </a:lnTo>
                  <a:lnTo>
                    <a:pt x="498843" y="63678"/>
                  </a:lnTo>
                  <a:lnTo>
                    <a:pt x="503521" y="83473"/>
                  </a:lnTo>
                  <a:lnTo>
                    <a:pt x="525767" y="93635"/>
                  </a:lnTo>
                  <a:lnTo>
                    <a:pt x="530444" y="92310"/>
                  </a:lnTo>
                  <a:lnTo>
                    <a:pt x="534154" y="80386"/>
                  </a:lnTo>
                  <a:lnTo>
                    <a:pt x="547403" y="72966"/>
                  </a:lnTo>
                  <a:lnTo>
                    <a:pt x="557022" y="74781"/>
                  </a:lnTo>
                  <a:lnTo>
                    <a:pt x="559500" y="77431"/>
                  </a:lnTo>
                  <a:lnTo>
                    <a:pt x="559222" y="82241"/>
                  </a:lnTo>
                  <a:lnTo>
                    <a:pt x="559222" y="82241"/>
                  </a:lnTo>
                  <a:lnTo>
                    <a:pt x="568841" y="88866"/>
                  </a:lnTo>
                  <a:lnTo>
                    <a:pt x="572962" y="97385"/>
                  </a:lnTo>
                  <a:lnTo>
                    <a:pt x="567741" y="107150"/>
                  </a:lnTo>
                  <a:lnTo>
                    <a:pt x="558877" y="141427"/>
                  </a:lnTo>
                  <a:lnTo>
                    <a:pt x="559288" y="143825"/>
                  </a:lnTo>
                  <a:lnTo>
                    <a:pt x="564588" y="147058"/>
                  </a:lnTo>
                  <a:lnTo>
                    <a:pt x="566364" y="151245"/>
                  </a:lnTo>
                  <a:lnTo>
                    <a:pt x="567397" y="160798"/>
                  </a:lnTo>
                  <a:lnTo>
                    <a:pt x="573108" y="176392"/>
                  </a:lnTo>
                  <a:lnTo>
                    <a:pt x="566642" y="187867"/>
                  </a:lnTo>
                  <a:lnTo>
                    <a:pt x="569292" y="201116"/>
                  </a:lnTo>
                  <a:lnTo>
                    <a:pt x="562428" y="225297"/>
                  </a:lnTo>
                  <a:lnTo>
                    <a:pt x="562216" y="230795"/>
                  </a:lnTo>
                  <a:lnTo>
                    <a:pt x="564071" y="242892"/>
                  </a:lnTo>
                  <a:lnTo>
                    <a:pt x="574379" y="261773"/>
                  </a:lnTo>
                  <a:lnTo>
                    <a:pt x="568192" y="323609"/>
                  </a:lnTo>
                  <a:lnTo>
                    <a:pt x="686113" y="323953"/>
                  </a:lnTo>
                  <a:lnTo>
                    <a:pt x="684470" y="327796"/>
                  </a:lnTo>
                  <a:lnTo>
                    <a:pt x="692844" y="335427"/>
                  </a:lnTo>
                  <a:lnTo>
                    <a:pt x="716892" y="334805"/>
                  </a:lnTo>
                  <a:lnTo>
                    <a:pt x="724524" y="335560"/>
                  </a:lnTo>
                  <a:lnTo>
                    <a:pt x="731864" y="338515"/>
                  </a:lnTo>
                  <a:lnTo>
                    <a:pt x="741550" y="363172"/>
                  </a:lnTo>
                  <a:lnTo>
                    <a:pt x="740384" y="368326"/>
                  </a:lnTo>
                  <a:lnTo>
                    <a:pt x="730764" y="380344"/>
                  </a:lnTo>
                  <a:lnTo>
                    <a:pt x="721490" y="387763"/>
                  </a:lnTo>
                  <a:lnTo>
                    <a:pt x="720536" y="396839"/>
                  </a:lnTo>
                  <a:lnTo>
                    <a:pt x="723490" y="419165"/>
                  </a:lnTo>
                  <a:lnTo>
                    <a:pt x="727465" y="422663"/>
                  </a:lnTo>
                  <a:lnTo>
                    <a:pt x="733653" y="422464"/>
                  </a:lnTo>
                  <a:lnTo>
                    <a:pt x="744160" y="445399"/>
                  </a:lnTo>
                  <a:lnTo>
                    <a:pt x="743895" y="459483"/>
                  </a:lnTo>
                  <a:lnTo>
                    <a:pt x="747870" y="469725"/>
                  </a:lnTo>
                  <a:lnTo>
                    <a:pt x="747393" y="481464"/>
                  </a:lnTo>
                  <a:lnTo>
                    <a:pt x="743550" y="496861"/>
                  </a:lnTo>
                  <a:lnTo>
                    <a:pt x="732143" y="510667"/>
                  </a:lnTo>
                  <a:lnTo>
                    <a:pt x="728565" y="526129"/>
                  </a:lnTo>
                  <a:lnTo>
                    <a:pt x="724590" y="531893"/>
                  </a:lnTo>
                  <a:lnTo>
                    <a:pt x="721635" y="534715"/>
                  </a:lnTo>
                  <a:lnTo>
                    <a:pt x="710360" y="538345"/>
                  </a:lnTo>
                  <a:lnTo>
                    <a:pt x="703974" y="545765"/>
                  </a:lnTo>
                  <a:lnTo>
                    <a:pt x="694156" y="571734"/>
                  </a:lnTo>
                  <a:lnTo>
                    <a:pt x="690579" y="588574"/>
                  </a:lnTo>
                  <a:lnTo>
                    <a:pt x="662344" y="606223"/>
                  </a:lnTo>
                  <a:lnTo>
                    <a:pt x="652247" y="616041"/>
                  </a:lnTo>
                  <a:lnTo>
                    <a:pt x="652247" y="616041"/>
                  </a:lnTo>
                  <a:lnTo>
                    <a:pt x="647160" y="615776"/>
                  </a:lnTo>
                  <a:lnTo>
                    <a:pt x="629379" y="605176"/>
                  </a:lnTo>
                  <a:lnTo>
                    <a:pt x="620647" y="595358"/>
                  </a:lnTo>
                  <a:lnTo>
                    <a:pt x="572008" y="601983"/>
                  </a:lnTo>
                  <a:lnTo>
                    <a:pt x="562945" y="599028"/>
                  </a:lnTo>
                  <a:lnTo>
                    <a:pt x="561223" y="596975"/>
                  </a:lnTo>
                  <a:lnTo>
                    <a:pt x="538009" y="601506"/>
                  </a:lnTo>
                  <a:lnTo>
                    <a:pt x="534710" y="600406"/>
                  </a:lnTo>
                  <a:lnTo>
                    <a:pt x="531133" y="591131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3" name="Forma Livre: Forma 42">
              <a:extLst>
                <a:ext uri="{FF2B5EF4-FFF2-40B4-BE49-F238E27FC236}">
                  <a16:creationId xmlns:a16="http://schemas.microsoft.com/office/drawing/2014/main" id="{73A7374B-C511-70B6-604A-42FF6FE5C1CF}"/>
                </a:ext>
              </a:extLst>
            </p:cNvPr>
            <p:cNvSpPr/>
            <p:nvPr/>
          </p:nvSpPr>
          <p:spPr>
            <a:xfrm>
              <a:off x="6484288" y="-1319654"/>
              <a:ext cx="635994" cy="714378"/>
            </a:xfrm>
            <a:custGeom>
              <a:avLst/>
              <a:gdLst>
                <a:gd name="connsiteX0" fmla="*/ 624542 w 635994"/>
                <a:gd name="connsiteY0" fmla="*/ 421417 h 714378"/>
                <a:gd name="connsiteX1" fmla="*/ 635540 w 635994"/>
                <a:gd name="connsiteY1" fmla="*/ 538014 h 714378"/>
                <a:gd name="connsiteX2" fmla="*/ 635540 w 635994"/>
                <a:gd name="connsiteY2" fmla="*/ 538014 h 714378"/>
                <a:gd name="connsiteX3" fmla="*/ 508516 w 635994"/>
                <a:gd name="connsiteY3" fmla="*/ 537537 h 714378"/>
                <a:gd name="connsiteX4" fmla="*/ 508714 w 635994"/>
                <a:gd name="connsiteY4" fmla="*/ 542201 h 714378"/>
                <a:gd name="connsiteX5" fmla="*/ 492709 w 635994"/>
                <a:gd name="connsiteY5" fmla="*/ 564632 h 714378"/>
                <a:gd name="connsiteX6" fmla="*/ 481314 w 635994"/>
                <a:gd name="connsiteY6" fmla="*/ 585447 h 714378"/>
                <a:gd name="connsiteX7" fmla="*/ 480824 w 635994"/>
                <a:gd name="connsiteY7" fmla="*/ 593212 h 714378"/>
                <a:gd name="connsiteX8" fmla="*/ 472874 w 635994"/>
                <a:gd name="connsiteY8" fmla="*/ 611350 h 714378"/>
                <a:gd name="connsiteX9" fmla="*/ 472119 w 635994"/>
                <a:gd name="connsiteY9" fmla="*/ 615882 h 714378"/>
                <a:gd name="connsiteX10" fmla="*/ 473696 w 635994"/>
                <a:gd name="connsiteY10" fmla="*/ 620903 h 714378"/>
                <a:gd name="connsiteX11" fmla="*/ 481526 w 635994"/>
                <a:gd name="connsiteY11" fmla="*/ 630589 h 714378"/>
                <a:gd name="connsiteX12" fmla="*/ 481394 w 635994"/>
                <a:gd name="connsiteY12" fmla="*/ 634232 h 714378"/>
                <a:gd name="connsiteX13" fmla="*/ 478505 w 635994"/>
                <a:gd name="connsiteY13" fmla="*/ 636882 h 714378"/>
                <a:gd name="connsiteX14" fmla="*/ 464567 w 635994"/>
                <a:gd name="connsiteY14" fmla="*/ 640659 h 714378"/>
                <a:gd name="connsiteX15" fmla="*/ 454881 w 635994"/>
                <a:gd name="connsiteY15" fmla="*/ 650344 h 714378"/>
                <a:gd name="connsiteX16" fmla="*/ 446295 w 635994"/>
                <a:gd name="connsiteY16" fmla="*/ 653497 h 714378"/>
                <a:gd name="connsiteX17" fmla="*/ 433788 w 635994"/>
                <a:gd name="connsiteY17" fmla="*/ 651921 h 714378"/>
                <a:gd name="connsiteX18" fmla="*/ 427468 w 635994"/>
                <a:gd name="connsiteY18" fmla="*/ 634696 h 714378"/>
                <a:gd name="connsiteX19" fmla="*/ 414616 w 635994"/>
                <a:gd name="connsiteY19" fmla="*/ 620678 h 714378"/>
                <a:gd name="connsiteX20" fmla="*/ 395179 w 635994"/>
                <a:gd name="connsiteY20" fmla="*/ 614292 h 714378"/>
                <a:gd name="connsiteX21" fmla="*/ 384195 w 635994"/>
                <a:gd name="connsiteY21" fmla="*/ 614703 h 714378"/>
                <a:gd name="connsiteX22" fmla="*/ 380405 w 635994"/>
                <a:gd name="connsiteY22" fmla="*/ 620811 h 714378"/>
                <a:gd name="connsiteX23" fmla="*/ 366056 w 635994"/>
                <a:gd name="connsiteY23" fmla="*/ 625700 h 714378"/>
                <a:gd name="connsiteX24" fmla="*/ 357258 w 635994"/>
                <a:gd name="connsiteY24" fmla="*/ 630430 h 714378"/>
                <a:gd name="connsiteX25" fmla="*/ 350249 w 635994"/>
                <a:gd name="connsiteY25" fmla="*/ 639095 h 714378"/>
                <a:gd name="connsiteX26" fmla="*/ 344618 w 635994"/>
                <a:gd name="connsiteY26" fmla="*/ 659499 h 714378"/>
                <a:gd name="connsiteX27" fmla="*/ 347162 w 635994"/>
                <a:gd name="connsiteY27" fmla="*/ 671861 h 714378"/>
                <a:gd name="connsiteX28" fmla="*/ 345439 w 635994"/>
                <a:gd name="connsiteY28" fmla="*/ 683786 h 714378"/>
                <a:gd name="connsiteX29" fmla="*/ 340299 w 635994"/>
                <a:gd name="connsiteY29" fmla="*/ 699513 h 714378"/>
                <a:gd name="connsiteX30" fmla="*/ 343320 w 635994"/>
                <a:gd name="connsiteY30" fmla="*/ 714008 h 714378"/>
                <a:gd name="connsiteX31" fmla="*/ 327102 w 635994"/>
                <a:gd name="connsiteY31" fmla="*/ 706867 h 714378"/>
                <a:gd name="connsiteX32" fmla="*/ 317827 w 635994"/>
                <a:gd name="connsiteY32" fmla="*/ 709755 h 714378"/>
                <a:gd name="connsiteX33" fmla="*/ 314184 w 635994"/>
                <a:gd name="connsiteY33" fmla="*/ 709265 h 714378"/>
                <a:gd name="connsiteX34" fmla="*/ 307042 w 635994"/>
                <a:gd name="connsiteY34" fmla="*/ 695260 h 714378"/>
                <a:gd name="connsiteX35" fmla="*/ 296880 w 635994"/>
                <a:gd name="connsiteY35" fmla="*/ 683918 h 714378"/>
                <a:gd name="connsiteX36" fmla="*/ 283418 w 635994"/>
                <a:gd name="connsiteY36" fmla="*/ 674922 h 714378"/>
                <a:gd name="connsiteX37" fmla="*/ 279841 w 635994"/>
                <a:gd name="connsiteY37" fmla="*/ 674644 h 714378"/>
                <a:gd name="connsiteX38" fmla="*/ 245392 w 635994"/>
                <a:gd name="connsiteY38" fmla="*/ 644276 h 714378"/>
                <a:gd name="connsiteX39" fmla="*/ 246359 w 635994"/>
                <a:gd name="connsiteY39" fmla="*/ 636445 h 714378"/>
                <a:gd name="connsiteX40" fmla="*/ 258999 w 635994"/>
                <a:gd name="connsiteY40" fmla="*/ 638724 h 714378"/>
                <a:gd name="connsiteX41" fmla="*/ 266830 w 635994"/>
                <a:gd name="connsiteY41" fmla="*/ 629648 h 714378"/>
                <a:gd name="connsiteX42" fmla="*/ 267240 w 635994"/>
                <a:gd name="connsiteY42" fmla="*/ 625673 h 714378"/>
                <a:gd name="connsiteX43" fmla="*/ 259476 w 635994"/>
                <a:gd name="connsiteY43" fmla="*/ 595928 h 714378"/>
                <a:gd name="connsiteX44" fmla="*/ 255501 w 635994"/>
                <a:gd name="connsiteY44" fmla="*/ 589754 h 714378"/>
                <a:gd name="connsiteX45" fmla="*/ 247114 w 635994"/>
                <a:gd name="connsiteY45" fmla="*/ 583977 h 714378"/>
                <a:gd name="connsiteX46" fmla="*/ 241072 w 635994"/>
                <a:gd name="connsiteY46" fmla="*/ 569071 h 714378"/>
                <a:gd name="connsiteX47" fmla="*/ 239072 w 635994"/>
                <a:gd name="connsiteY47" fmla="*/ 534860 h 714378"/>
                <a:gd name="connsiteX48" fmla="*/ 243047 w 635994"/>
                <a:gd name="connsiteY48" fmla="*/ 528236 h 714378"/>
                <a:gd name="connsiteX49" fmla="*/ 248346 w 635994"/>
                <a:gd name="connsiteY49" fmla="*/ 507354 h 714378"/>
                <a:gd name="connsiteX50" fmla="*/ 243815 w 635994"/>
                <a:gd name="connsiteY50" fmla="*/ 496503 h 714378"/>
                <a:gd name="connsiteX51" fmla="*/ 241337 w 635994"/>
                <a:gd name="connsiteY51" fmla="*/ 485585 h 714378"/>
                <a:gd name="connsiteX52" fmla="*/ 252467 w 635994"/>
                <a:gd name="connsiteY52" fmla="*/ 475555 h 714378"/>
                <a:gd name="connsiteX53" fmla="*/ 252123 w 635994"/>
                <a:gd name="connsiteY53" fmla="*/ 472455 h 714378"/>
                <a:gd name="connsiteX54" fmla="*/ 246147 w 635994"/>
                <a:gd name="connsiteY54" fmla="*/ 464770 h 714378"/>
                <a:gd name="connsiteX55" fmla="*/ 244822 w 635994"/>
                <a:gd name="connsiteY55" fmla="*/ 449241 h 714378"/>
                <a:gd name="connsiteX56" fmla="*/ 233520 w 635994"/>
                <a:gd name="connsiteY56" fmla="*/ 416475 h 714378"/>
                <a:gd name="connsiteX57" fmla="*/ 214772 w 635994"/>
                <a:gd name="connsiteY57" fmla="*/ 390784 h 714378"/>
                <a:gd name="connsiteX58" fmla="*/ 219648 w 635994"/>
                <a:gd name="connsiteY58" fmla="*/ 380476 h 714378"/>
                <a:gd name="connsiteX59" fmla="*/ 225902 w 635994"/>
                <a:gd name="connsiteY59" fmla="*/ 357674 h 714378"/>
                <a:gd name="connsiteX60" fmla="*/ 222536 w 635994"/>
                <a:gd name="connsiteY60" fmla="*/ 353129 h 714378"/>
                <a:gd name="connsiteX61" fmla="*/ 209141 w 635994"/>
                <a:gd name="connsiteY61" fmla="*/ 346610 h 714378"/>
                <a:gd name="connsiteX62" fmla="*/ 199787 w 635994"/>
                <a:gd name="connsiteY62" fmla="*/ 345855 h 714378"/>
                <a:gd name="connsiteX63" fmla="*/ 193771 w 635994"/>
                <a:gd name="connsiteY63" fmla="*/ 347339 h 714378"/>
                <a:gd name="connsiteX64" fmla="*/ 187147 w 635994"/>
                <a:gd name="connsiteY64" fmla="*/ 344795 h 714378"/>
                <a:gd name="connsiteX65" fmla="*/ 178839 w 635994"/>
                <a:gd name="connsiteY65" fmla="*/ 336752 h 714378"/>
                <a:gd name="connsiteX66" fmla="*/ 178428 w 635994"/>
                <a:gd name="connsiteY66" fmla="*/ 330128 h 714378"/>
                <a:gd name="connsiteX67" fmla="*/ 174096 w 635994"/>
                <a:gd name="connsiteY67" fmla="*/ 329372 h 714378"/>
                <a:gd name="connsiteX68" fmla="*/ 166331 w 635994"/>
                <a:gd name="connsiteY68" fmla="*/ 332248 h 714378"/>
                <a:gd name="connsiteX69" fmla="*/ 162145 w 635994"/>
                <a:gd name="connsiteY69" fmla="*/ 332181 h 714378"/>
                <a:gd name="connsiteX70" fmla="*/ 156990 w 635994"/>
                <a:gd name="connsiteY70" fmla="*/ 329849 h 714378"/>
                <a:gd name="connsiteX71" fmla="*/ 152048 w 635994"/>
                <a:gd name="connsiteY71" fmla="*/ 324550 h 714378"/>
                <a:gd name="connsiteX72" fmla="*/ 152048 w 635994"/>
                <a:gd name="connsiteY72" fmla="*/ 324550 h 714378"/>
                <a:gd name="connsiteX73" fmla="*/ 154102 w 635994"/>
                <a:gd name="connsiteY73" fmla="*/ 321396 h 714378"/>
                <a:gd name="connsiteX74" fmla="*/ 155692 w 635994"/>
                <a:gd name="connsiteY74" fmla="*/ 305735 h 714378"/>
                <a:gd name="connsiteX75" fmla="*/ 153625 w 635994"/>
                <a:gd name="connsiteY75" fmla="*/ 304225 h 714378"/>
                <a:gd name="connsiteX76" fmla="*/ 130478 w 635994"/>
                <a:gd name="connsiteY76" fmla="*/ 302635 h 714378"/>
                <a:gd name="connsiteX77" fmla="*/ 104708 w 635994"/>
                <a:gd name="connsiteY77" fmla="*/ 303602 h 714378"/>
                <a:gd name="connsiteX78" fmla="*/ 81971 w 635994"/>
                <a:gd name="connsiteY78" fmla="*/ 298792 h 714378"/>
                <a:gd name="connsiteX79" fmla="*/ 80646 w 635994"/>
                <a:gd name="connsiteY79" fmla="*/ 294672 h 714378"/>
                <a:gd name="connsiteX80" fmla="*/ 86132 w 635994"/>
                <a:gd name="connsiteY80" fmla="*/ 282588 h 714378"/>
                <a:gd name="connsiteX81" fmla="*/ 86966 w 635994"/>
                <a:gd name="connsiteY81" fmla="*/ 272412 h 714378"/>
                <a:gd name="connsiteX82" fmla="*/ 81945 w 635994"/>
                <a:gd name="connsiteY82" fmla="*/ 260249 h 714378"/>
                <a:gd name="connsiteX83" fmla="*/ 68616 w 635994"/>
                <a:gd name="connsiteY83" fmla="*/ 235936 h 714378"/>
                <a:gd name="connsiteX84" fmla="*/ 63607 w 635994"/>
                <a:gd name="connsiteY84" fmla="*/ 221786 h 714378"/>
                <a:gd name="connsiteX85" fmla="*/ 60374 w 635994"/>
                <a:gd name="connsiteY85" fmla="*/ 196227 h 714378"/>
                <a:gd name="connsiteX86" fmla="*/ 65807 w 635994"/>
                <a:gd name="connsiteY86" fmla="*/ 186065 h 714378"/>
                <a:gd name="connsiteX87" fmla="*/ 65250 w 635994"/>
                <a:gd name="connsiteY87" fmla="*/ 179440 h 714378"/>
                <a:gd name="connsiteX88" fmla="*/ 52610 w 635994"/>
                <a:gd name="connsiteY88" fmla="*/ 165700 h 714378"/>
                <a:gd name="connsiteX89" fmla="*/ 37771 w 635994"/>
                <a:gd name="connsiteY89" fmla="*/ 158426 h 714378"/>
                <a:gd name="connsiteX90" fmla="*/ 18360 w 635994"/>
                <a:gd name="connsiteY90" fmla="*/ 139320 h 714378"/>
                <a:gd name="connsiteX91" fmla="*/ 11086 w 635994"/>
                <a:gd name="connsiteY91" fmla="*/ 126892 h 714378"/>
                <a:gd name="connsiteX92" fmla="*/ 9085 w 635994"/>
                <a:gd name="connsiteY92" fmla="*/ 120267 h 714378"/>
                <a:gd name="connsiteX93" fmla="*/ 1255 w 635994"/>
                <a:gd name="connsiteY93" fmla="*/ 115802 h 714378"/>
                <a:gd name="connsiteX94" fmla="*/ -455 w 635994"/>
                <a:gd name="connsiteY94" fmla="*/ 113152 h 714378"/>
                <a:gd name="connsiteX95" fmla="*/ -256 w 635994"/>
                <a:gd name="connsiteY95" fmla="*/ 107375 h 714378"/>
                <a:gd name="connsiteX96" fmla="*/ 1745 w 635994"/>
                <a:gd name="connsiteY96" fmla="*/ 105110 h 714378"/>
                <a:gd name="connsiteX97" fmla="*/ 7919 w 635994"/>
                <a:gd name="connsiteY97" fmla="*/ 105587 h 714378"/>
                <a:gd name="connsiteX98" fmla="*/ 15617 w 635994"/>
                <a:gd name="connsiteY98" fmla="*/ 110131 h 714378"/>
                <a:gd name="connsiteX99" fmla="*/ 22070 w 635994"/>
                <a:gd name="connsiteY99" fmla="*/ 122056 h 714378"/>
                <a:gd name="connsiteX100" fmla="*/ 26270 w 635994"/>
                <a:gd name="connsiteY100" fmla="*/ 122665 h 714378"/>
                <a:gd name="connsiteX101" fmla="*/ 49549 w 635994"/>
                <a:gd name="connsiteY101" fmla="*/ 119234 h 714378"/>
                <a:gd name="connsiteX102" fmla="*/ 58824 w 635994"/>
                <a:gd name="connsiteY102" fmla="*/ 119923 h 714378"/>
                <a:gd name="connsiteX103" fmla="*/ 71941 w 635994"/>
                <a:gd name="connsiteY103" fmla="*/ 123977 h 714378"/>
                <a:gd name="connsiteX104" fmla="*/ 76141 w 635994"/>
                <a:gd name="connsiteY104" fmla="*/ 132218 h 714378"/>
                <a:gd name="connsiteX105" fmla="*/ 79917 w 635994"/>
                <a:gd name="connsiteY105" fmla="*/ 145468 h 714378"/>
                <a:gd name="connsiteX106" fmla="*/ 83627 w 635994"/>
                <a:gd name="connsiteY106" fmla="*/ 147866 h 714378"/>
                <a:gd name="connsiteX107" fmla="*/ 90252 w 635994"/>
                <a:gd name="connsiteY107" fmla="*/ 147323 h 714378"/>
                <a:gd name="connsiteX108" fmla="*/ 95327 w 635994"/>
                <a:gd name="connsiteY108" fmla="*/ 142858 h 714378"/>
                <a:gd name="connsiteX109" fmla="*/ 101859 w 635994"/>
                <a:gd name="connsiteY109" fmla="*/ 140102 h 714378"/>
                <a:gd name="connsiteX110" fmla="*/ 123707 w 635994"/>
                <a:gd name="connsiteY110" fmla="*/ 141202 h 714378"/>
                <a:gd name="connsiteX111" fmla="*/ 126927 w 635994"/>
                <a:gd name="connsiteY111" fmla="*/ 141546 h 714378"/>
                <a:gd name="connsiteX112" fmla="*/ 135937 w 635994"/>
                <a:gd name="connsiteY112" fmla="*/ 149854 h 714378"/>
                <a:gd name="connsiteX113" fmla="*/ 140057 w 635994"/>
                <a:gd name="connsiteY113" fmla="*/ 150887 h 714378"/>
                <a:gd name="connsiteX114" fmla="*/ 143622 w 635994"/>
                <a:gd name="connsiteY114" fmla="*/ 149933 h 714378"/>
                <a:gd name="connsiteX115" fmla="*/ 147822 w 635994"/>
                <a:gd name="connsiteY115" fmla="*/ 139214 h 714378"/>
                <a:gd name="connsiteX116" fmla="*/ 156818 w 635994"/>
                <a:gd name="connsiteY116" fmla="*/ 140168 h 714378"/>
                <a:gd name="connsiteX117" fmla="*/ 166782 w 635994"/>
                <a:gd name="connsiteY117" fmla="*/ 146568 h 714378"/>
                <a:gd name="connsiteX118" fmla="*/ 193771 w 635994"/>
                <a:gd name="connsiteY118" fmla="*/ 177890 h 714378"/>
                <a:gd name="connsiteX119" fmla="*/ 200992 w 635994"/>
                <a:gd name="connsiteY119" fmla="*/ 181865 h 714378"/>
                <a:gd name="connsiteX120" fmla="*/ 205868 w 635994"/>
                <a:gd name="connsiteY120" fmla="*/ 182620 h 714378"/>
                <a:gd name="connsiteX121" fmla="*/ 216243 w 635994"/>
                <a:gd name="connsiteY121" fmla="*/ 177943 h 714378"/>
                <a:gd name="connsiteX122" fmla="*/ 221317 w 635994"/>
                <a:gd name="connsiteY122" fmla="*/ 170178 h 714378"/>
                <a:gd name="connsiteX123" fmla="*/ 222006 w 635994"/>
                <a:gd name="connsiteY123" fmla="*/ 164415 h 714378"/>
                <a:gd name="connsiteX124" fmla="*/ 216309 w 635994"/>
                <a:gd name="connsiteY124" fmla="*/ 145455 h 714378"/>
                <a:gd name="connsiteX125" fmla="*/ 218773 w 635994"/>
                <a:gd name="connsiteY125" fmla="*/ 133530 h 714378"/>
                <a:gd name="connsiteX126" fmla="*/ 221940 w 635994"/>
                <a:gd name="connsiteY126" fmla="*/ 131596 h 714378"/>
                <a:gd name="connsiteX127" fmla="*/ 235190 w 635994"/>
                <a:gd name="connsiteY127" fmla="*/ 131251 h 714378"/>
                <a:gd name="connsiteX128" fmla="*/ 242119 w 635994"/>
                <a:gd name="connsiteY128" fmla="*/ 123699 h 714378"/>
                <a:gd name="connsiteX129" fmla="*/ 252719 w 635994"/>
                <a:gd name="connsiteY129" fmla="*/ 116213 h 714378"/>
                <a:gd name="connsiteX130" fmla="*/ 257873 w 635994"/>
                <a:gd name="connsiteY130" fmla="*/ 116557 h 714378"/>
                <a:gd name="connsiteX131" fmla="*/ 284664 w 635994"/>
                <a:gd name="connsiteY131" fmla="*/ 125766 h 714378"/>
                <a:gd name="connsiteX132" fmla="*/ 288718 w 635994"/>
                <a:gd name="connsiteY132" fmla="*/ 124587 h 714378"/>
                <a:gd name="connsiteX133" fmla="*/ 294203 w 635994"/>
                <a:gd name="connsiteY133" fmla="*/ 119644 h 714378"/>
                <a:gd name="connsiteX134" fmla="*/ 301292 w 635994"/>
                <a:gd name="connsiteY134" fmla="*/ 117591 h 714378"/>
                <a:gd name="connsiteX135" fmla="*/ 309043 w 635994"/>
                <a:gd name="connsiteY135" fmla="*/ 119989 h 714378"/>
                <a:gd name="connsiteX136" fmla="*/ 316118 w 635994"/>
                <a:gd name="connsiteY136" fmla="*/ 118545 h 714378"/>
                <a:gd name="connsiteX137" fmla="*/ 325393 w 635994"/>
                <a:gd name="connsiteY137" fmla="*/ 109760 h 714378"/>
                <a:gd name="connsiteX138" fmla="*/ 332269 w 635994"/>
                <a:gd name="connsiteY138" fmla="*/ 108038 h 714378"/>
                <a:gd name="connsiteX139" fmla="*/ 340219 w 635994"/>
                <a:gd name="connsiteY139" fmla="*/ 109615 h 714378"/>
                <a:gd name="connsiteX140" fmla="*/ 347838 w 635994"/>
                <a:gd name="connsiteY140" fmla="*/ 109138 h 714378"/>
                <a:gd name="connsiteX141" fmla="*/ 352515 w 635994"/>
                <a:gd name="connsiteY141" fmla="*/ 103294 h 714378"/>
                <a:gd name="connsiteX142" fmla="*/ 352859 w 635994"/>
                <a:gd name="connsiteY142" fmla="*/ 94020 h 714378"/>
                <a:gd name="connsiteX143" fmla="*/ 373674 w 635994"/>
                <a:gd name="connsiteY143" fmla="*/ 81592 h 714378"/>
                <a:gd name="connsiteX144" fmla="*/ 389680 w 635994"/>
                <a:gd name="connsiteY144" fmla="*/ 82917 h 714378"/>
                <a:gd name="connsiteX145" fmla="*/ 408640 w 635994"/>
                <a:gd name="connsiteY145" fmla="*/ 80267 h 714378"/>
                <a:gd name="connsiteX146" fmla="*/ 414748 w 635994"/>
                <a:gd name="connsiteY146" fmla="*/ 72502 h 714378"/>
                <a:gd name="connsiteX147" fmla="*/ 415371 w 635994"/>
                <a:gd name="connsiteY147" fmla="*/ 67627 h 714378"/>
                <a:gd name="connsiteX148" fmla="*/ 419425 w 635994"/>
                <a:gd name="connsiteY148" fmla="*/ 59929 h 714378"/>
                <a:gd name="connsiteX149" fmla="*/ 424579 w 635994"/>
                <a:gd name="connsiteY149" fmla="*/ 59041 h 714378"/>
                <a:gd name="connsiteX150" fmla="*/ 437286 w 635994"/>
                <a:gd name="connsiteY150" fmla="*/ 52853 h 714378"/>
                <a:gd name="connsiteX151" fmla="*/ 444838 w 635994"/>
                <a:gd name="connsiteY151" fmla="*/ 45712 h 714378"/>
                <a:gd name="connsiteX152" fmla="*/ 452470 w 635994"/>
                <a:gd name="connsiteY152" fmla="*/ 33973 h 714378"/>
                <a:gd name="connsiteX153" fmla="*/ 444189 w 635994"/>
                <a:gd name="connsiteY153" fmla="*/ 9381 h 714378"/>
                <a:gd name="connsiteX154" fmla="*/ 436146 w 635994"/>
                <a:gd name="connsiteY154" fmla="*/ 6904 h 714378"/>
                <a:gd name="connsiteX155" fmla="*/ 440545 w 635994"/>
                <a:gd name="connsiteY155" fmla="*/ 5671 h 714378"/>
                <a:gd name="connsiteX156" fmla="*/ 450363 w 635994"/>
                <a:gd name="connsiteY156" fmla="*/ 6148 h 714378"/>
                <a:gd name="connsiteX157" fmla="*/ 455862 w 635994"/>
                <a:gd name="connsiteY157" fmla="*/ 8348 h 714378"/>
                <a:gd name="connsiteX158" fmla="*/ 480387 w 635994"/>
                <a:gd name="connsiteY158" fmla="*/ 7659 h 714378"/>
                <a:gd name="connsiteX159" fmla="*/ 487674 w 635994"/>
                <a:gd name="connsiteY159" fmla="*/ 1140 h 714378"/>
                <a:gd name="connsiteX160" fmla="*/ 492749 w 635994"/>
                <a:gd name="connsiteY160" fmla="*/ -370 h 714378"/>
                <a:gd name="connsiteX161" fmla="*/ 502169 w 635994"/>
                <a:gd name="connsiteY161" fmla="*/ 2505 h 714378"/>
                <a:gd name="connsiteX162" fmla="*/ 505799 w 635994"/>
                <a:gd name="connsiteY162" fmla="*/ 11501 h 714378"/>
                <a:gd name="connsiteX163" fmla="*/ 512954 w 635994"/>
                <a:gd name="connsiteY163" fmla="*/ 17000 h 714378"/>
                <a:gd name="connsiteX164" fmla="*/ 516253 w 635994"/>
                <a:gd name="connsiteY164" fmla="*/ 26420 h 714378"/>
                <a:gd name="connsiteX165" fmla="*/ 511643 w 635994"/>
                <a:gd name="connsiteY165" fmla="*/ 60074 h 714378"/>
                <a:gd name="connsiteX166" fmla="*/ 506700 w 635994"/>
                <a:gd name="connsiteY166" fmla="*/ 69561 h 714378"/>
                <a:gd name="connsiteX167" fmla="*/ 498115 w 635994"/>
                <a:gd name="connsiteY167" fmla="*/ 74371 h 714378"/>
                <a:gd name="connsiteX168" fmla="*/ 498525 w 635994"/>
                <a:gd name="connsiteY168" fmla="*/ 80068 h 714378"/>
                <a:gd name="connsiteX169" fmla="*/ 509589 w 635994"/>
                <a:gd name="connsiteY169" fmla="*/ 82890 h 714378"/>
                <a:gd name="connsiteX170" fmla="*/ 520719 w 635994"/>
                <a:gd name="connsiteY170" fmla="*/ 81366 h 714378"/>
                <a:gd name="connsiteX171" fmla="*/ 536856 w 635994"/>
                <a:gd name="connsiteY171" fmla="*/ 86931 h 714378"/>
                <a:gd name="connsiteX172" fmla="*/ 549364 w 635994"/>
                <a:gd name="connsiteY172" fmla="*/ 94497 h 714378"/>
                <a:gd name="connsiteX173" fmla="*/ 543309 w 635994"/>
                <a:gd name="connsiteY173" fmla="*/ 104315 h 714378"/>
                <a:gd name="connsiteX174" fmla="*/ 543309 w 635994"/>
                <a:gd name="connsiteY174" fmla="*/ 112264 h 714378"/>
                <a:gd name="connsiteX175" fmla="*/ 559381 w 635994"/>
                <a:gd name="connsiteY175" fmla="*/ 135769 h 714378"/>
                <a:gd name="connsiteX176" fmla="*/ 560706 w 635994"/>
                <a:gd name="connsiteY176" fmla="*/ 146369 h 714378"/>
                <a:gd name="connsiteX177" fmla="*/ 550331 w 635994"/>
                <a:gd name="connsiteY177" fmla="*/ 166429 h 714378"/>
                <a:gd name="connsiteX178" fmla="*/ 537426 w 635994"/>
                <a:gd name="connsiteY178" fmla="*/ 176114 h 714378"/>
                <a:gd name="connsiteX179" fmla="*/ 532471 w 635994"/>
                <a:gd name="connsiteY179" fmla="*/ 186422 h 714378"/>
                <a:gd name="connsiteX180" fmla="*/ 534326 w 635994"/>
                <a:gd name="connsiteY180" fmla="*/ 189072 h 714378"/>
                <a:gd name="connsiteX181" fmla="*/ 534737 w 635994"/>
                <a:gd name="connsiteY181" fmla="*/ 203978 h 714378"/>
                <a:gd name="connsiteX182" fmla="*/ 524640 w 635994"/>
                <a:gd name="connsiteY182" fmla="*/ 220540 h 714378"/>
                <a:gd name="connsiteX183" fmla="*/ 518387 w 635994"/>
                <a:gd name="connsiteY183" fmla="*/ 239580 h 714378"/>
                <a:gd name="connsiteX184" fmla="*/ 516280 w 635994"/>
                <a:gd name="connsiteY184" fmla="*/ 257242 h 714378"/>
                <a:gd name="connsiteX185" fmla="*/ 515657 w 635994"/>
                <a:gd name="connsiteY185" fmla="*/ 275579 h 714378"/>
                <a:gd name="connsiteX186" fmla="*/ 522388 w 635994"/>
                <a:gd name="connsiteY186" fmla="*/ 288418 h 714378"/>
                <a:gd name="connsiteX187" fmla="*/ 525899 w 635994"/>
                <a:gd name="connsiteY187" fmla="*/ 300515 h 714378"/>
                <a:gd name="connsiteX188" fmla="*/ 525820 w 635994"/>
                <a:gd name="connsiteY188" fmla="*/ 310134 h 714378"/>
                <a:gd name="connsiteX189" fmla="*/ 536605 w 635994"/>
                <a:gd name="connsiteY189" fmla="*/ 317209 h 714378"/>
                <a:gd name="connsiteX190" fmla="*/ 542792 w 635994"/>
                <a:gd name="connsiteY190" fmla="*/ 318534 h 714378"/>
                <a:gd name="connsiteX191" fmla="*/ 543693 w 635994"/>
                <a:gd name="connsiteY191" fmla="*/ 323198 h 714378"/>
                <a:gd name="connsiteX192" fmla="*/ 540527 w 635994"/>
                <a:gd name="connsiteY192" fmla="*/ 358574 h 714378"/>
                <a:gd name="connsiteX193" fmla="*/ 541348 w 635994"/>
                <a:gd name="connsiteY193" fmla="*/ 363662 h 714378"/>
                <a:gd name="connsiteX194" fmla="*/ 553789 w 635994"/>
                <a:gd name="connsiteY194" fmla="*/ 365650 h 714378"/>
                <a:gd name="connsiteX195" fmla="*/ 549245 w 635994"/>
                <a:gd name="connsiteY195" fmla="*/ 373692 h 714378"/>
                <a:gd name="connsiteX196" fmla="*/ 552412 w 635994"/>
                <a:gd name="connsiteY196" fmla="*/ 377124 h 714378"/>
                <a:gd name="connsiteX197" fmla="*/ 567185 w 635994"/>
                <a:gd name="connsiteY197" fmla="*/ 382212 h 714378"/>
                <a:gd name="connsiteX198" fmla="*/ 577215 w 635994"/>
                <a:gd name="connsiteY198" fmla="*/ 395395 h 714378"/>
                <a:gd name="connsiteX199" fmla="*/ 595486 w 635994"/>
                <a:gd name="connsiteY199" fmla="*/ 414223 h 71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635994" h="714378">
                  <a:moveTo>
                    <a:pt x="624542" y="421417"/>
                  </a:moveTo>
                  <a:lnTo>
                    <a:pt x="635540" y="538014"/>
                  </a:lnTo>
                  <a:lnTo>
                    <a:pt x="635540" y="538014"/>
                  </a:lnTo>
                  <a:lnTo>
                    <a:pt x="508516" y="537537"/>
                  </a:lnTo>
                  <a:lnTo>
                    <a:pt x="508714" y="542201"/>
                  </a:lnTo>
                  <a:lnTo>
                    <a:pt x="492709" y="564632"/>
                  </a:lnTo>
                  <a:lnTo>
                    <a:pt x="481314" y="585447"/>
                  </a:lnTo>
                  <a:lnTo>
                    <a:pt x="480824" y="593212"/>
                  </a:lnTo>
                  <a:lnTo>
                    <a:pt x="472874" y="611350"/>
                  </a:lnTo>
                  <a:lnTo>
                    <a:pt x="472119" y="615882"/>
                  </a:lnTo>
                  <a:lnTo>
                    <a:pt x="473696" y="620903"/>
                  </a:lnTo>
                  <a:lnTo>
                    <a:pt x="481526" y="630589"/>
                  </a:lnTo>
                  <a:lnTo>
                    <a:pt x="481394" y="634232"/>
                  </a:lnTo>
                  <a:lnTo>
                    <a:pt x="478505" y="636882"/>
                  </a:lnTo>
                  <a:lnTo>
                    <a:pt x="464567" y="640659"/>
                  </a:lnTo>
                  <a:lnTo>
                    <a:pt x="454881" y="650344"/>
                  </a:lnTo>
                  <a:lnTo>
                    <a:pt x="446295" y="653497"/>
                  </a:lnTo>
                  <a:lnTo>
                    <a:pt x="433788" y="651921"/>
                  </a:lnTo>
                  <a:lnTo>
                    <a:pt x="427468" y="634696"/>
                  </a:lnTo>
                  <a:lnTo>
                    <a:pt x="414616" y="620678"/>
                  </a:lnTo>
                  <a:lnTo>
                    <a:pt x="395179" y="614292"/>
                  </a:lnTo>
                  <a:lnTo>
                    <a:pt x="384195" y="614703"/>
                  </a:lnTo>
                  <a:lnTo>
                    <a:pt x="380405" y="620811"/>
                  </a:lnTo>
                  <a:lnTo>
                    <a:pt x="366056" y="625700"/>
                  </a:lnTo>
                  <a:lnTo>
                    <a:pt x="357258" y="630430"/>
                  </a:lnTo>
                  <a:lnTo>
                    <a:pt x="350249" y="639095"/>
                  </a:lnTo>
                  <a:lnTo>
                    <a:pt x="344618" y="659499"/>
                  </a:lnTo>
                  <a:lnTo>
                    <a:pt x="347162" y="671861"/>
                  </a:lnTo>
                  <a:lnTo>
                    <a:pt x="345439" y="683786"/>
                  </a:lnTo>
                  <a:lnTo>
                    <a:pt x="340299" y="699513"/>
                  </a:lnTo>
                  <a:lnTo>
                    <a:pt x="343320" y="714008"/>
                  </a:lnTo>
                  <a:lnTo>
                    <a:pt x="327102" y="706867"/>
                  </a:lnTo>
                  <a:lnTo>
                    <a:pt x="317827" y="709755"/>
                  </a:lnTo>
                  <a:lnTo>
                    <a:pt x="314184" y="709265"/>
                  </a:lnTo>
                  <a:lnTo>
                    <a:pt x="307042" y="695260"/>
                  </a:lnTo>
                  <a:lnTo>
                    <a:pt x="296880" y="683918"/>
                  </a:lnTo>
                  <a:lnTo>
                    <a:pt x="283418" y="674922"/>
                  </a:lnTo>
                  <a:lnTo>
                    <a:pt x="279841" y="674644"/>
                  </a:lnTo>
                  <a:lnTo>
                    <a:pt x="245392" y="644276"/>
                  </a:lnTo>
                  <a:lnTo>
                    <a:pt x="246359" y="636445"/>
                  </a:lnTo>
                  <a:lnTo>
                    <a:pt x="258999" y="638724"/>
                  </a:lnTo>
                  <a:lnTo>
                    <a:pt x="266830" y="629648"/>
                  </a:lnTo>
                  <a:lnTo>
                    <a:pt x="267240" y="625673"/>
                  </a:lnTo>
                  <a:lnTo>
                    <a:pt x="259476" y="595928"/>
                  </a:lnTo>
                  <a:lnTo>
                    <a:pt x="255501" y="589754"/>
                  </a:lnTo>
                  <a:lnTo>
                    <a:pt x="247114" y="583977"/>
                  </a:lnTo>
                  <a:lnTo>
                    <a:pt x="241072" y="569071"/>
                  </a:lnTo>
                  <a:lnTo>
                    <a:pt x="239072" y="534860"/>
                  </a:lnTo>
                  <a:lnTo>
                    <a:pt x="243047" y="528236"/>
                  </a:lnTo>
                  <a:lnTo>
                    <a:pt x="248346" y="507354"/>
                  </a:lnTo>
                  <a:lnTo>
                    <a:pt x="243815" y="496503"/>
                  </a:lnTo>
                  <a:lnTo>
                    <a:pt x="241337" y="485585"/>
                  </a:lnTo>
                  <a:lnTo>
                    <a:pt x="252467" y="475555"/>
                  </a:lnTo>
                  <a:lnTo>
                    <a:pt x="252123" y="472455"/>
                  </a:lnTo>
                  <a:lnTo>
                    <a:pt x="246147" y="464770"/>
                  </a:lnTo>
                  <a:lnTo>
                    <a:pt x="244822" y="449241"/>
                  </a:lnTo>
                  <a:lnTo>
                    <a:pt x="233520" y="416475"/>
                  </a:lnTo>
                  <a:lnTo>
                    <a:pt x="214772" y="390784"/>
                  </a:lnTo>
                  <a:lnTo>
                    <a:pt x="219648" y="380476"/>
                  </a:lnTo>
                  <a:lnTo>
                    <a:pt x="225902" y="357674"/>
                  </a:lnTo>
                  <a:lnTo>
                    <a:pt x="222536" y="353129"/>
                  </a:lnTo>
                  <a:lnTo>
                    <a:pt x="209141" y="346610"/>
                  </a:lnTo>
                  <a:lnTo>
                    <a:pt x="199787" y="345855"/>
                  </a:lnTo>
                  <a:lnTo>
                    <a:pt x="193771" y="347339"/>
                  </a:lnTo>
                  <a:lnTo>
                    <a:pt x="187147" y="344795"/>
                  </a:lnTo>
                  <a:lnTo>
                    <a:pt x="178839" y="336752"/>
                  </a:lnTo>
                  <a:lnTo>
                    <a:pt x="178428" y="330128"/>
                  </a:lnTo>
                  <a:lnTo>
                    <a:pt x="174096" y="329372"/>
                  </a:lnTo>
                  <a:lnTo>
                    <a:pt x="166331" y="332248"/>
                  </a:lnTo>
                  <a:lnTo>
                    <a:pt x="162145" y="332181"/>
                  </a:lnTo>
                  <a:lnTo>
                    <a:pt x="156990" y="329849"/>
                  </a:lnTo>
                  <a:lnTo>
                    <a:pt x="152048" y="324550"/>
                  </a:lnTo>
                  <a:lnTo>
                    <a:pt x="152048" y="324550"/>
                  </a:lnTo>
                  <a:lnTo>
                    <a:pt x="154102" y="321396"/>
                  </a:lnTo>
                  <a:lnTo>
                    <a:pt x="155692" y="305735"/>
                  </a:lnTo>
                  <a:lnTo>
                    <a:pt x="153625" y="304225"/>
                  </a:lnTo>
                  <a:lnTo>
                    <a:pt x="130478" y="302635"/>
                  </a:lnTo>
                  <a:lnTo>
                    <a:pt x="104708" y="303602"/>
                  </a:lnTo>
                  <a:lnTo>
                    <a:pt x="81971" y="298792"/>
                  </a:lnTo>
                  <a:lnTo>
                    <a:pt x="80646" y="294672"/>
                  </a:lnTo>
                  <a:lnTo>
                    <a:pt x="86132" y="282588"/>
                  </a:lnTo>
                  <a:lnTo>
                    <a:pt x="86966" y="272412"/>
                  </a:lnTo>
                  <a:lnTo>
                    <a:pt x="81945" y="260249"/>
                  </a:lnTo>
                  <a:lnTo>
                    <a:pt x="68616" y="235936"/>
                  </a:lnTo>
                  <a:lnTo>
                    <a:pt x="63607" y="221786"/>
                  </a:lnTo>
                  <a:lnTo>
                    <a:pt x="60374" y="196227"/>
                  </a:lnTo>
                  <a:lnTo>
                    <a:pt x="65807" y="186065"/>
                  </a:lnTo>
                  <a:lnTo>
                    <a:pt x="65250" y="179440"/>
                  </a:lnTo>
                  <a:lnTo>
                    <a:pt x="52610" y="165700"/>
                  </a:lnTo>
                  <a:lnTo>
                    <a:pt x="37771" y="158426"/>
                  </a:lnTo>
                  <a:lnTo>
                    <a:pt x="18360" y="139320"/>
                  </a:lnTo>
                  <a:lnTo>
                    <a:pt x="11086" y="126892"/>
                  </a:lnTo>
                  <a:lnTo>
                    <a:pt x="9085" y="120267"/>
                  </a:lnTo>
                  <a:lnTo>
                    <a:pt x="1255" y="115802"/>
                  </a:lnTo>
                  <a:lnTo>
                    <a:pt x="-455" y="113152"/>
                  </a:lnTo>
                  <a:lnTo>
                    <a:pt x="-256" y="107375"/>
                  </a:lnTo>
                  <a:lnTo>
                    <a:pt x="1745" y="105110"/>
                  </a:lnTo>
                  <a:lnTo>
                    <a:pt x="7919" y="105587"/>
                  </a:lnTo>
                  <a:lnTo>
                    <a:pt x="15617" y="110131"/>
                  </a:lnTo>
                  <a:lnTo>
                    <a:pt x="22070" y="122056"/>
                  </a:lnTo>
                  <a:lnTo>
                    <a:pt x="26270" y="122665"/>
                  </a:lnTo>
                  <a:lnTo>
                    <a:pt x="49549" y="119234"/>
                  </a:lnTo>
                  <a:lnTo>
                    <a:pt x="58824" y="119923"/>
                  </a:lnTo>
                  <a:lnTo>
                    <a:pt x="71941" y="123977"/>
                  </a:lnTo>
                  <a:lnTo>
                    <a:pt x="76141" y="132218"/>
                  </a:lnTo>
                  <a:lnTo>
                    <a:pt x="79917" y="145468"/>
                  </a:lnTo>
                  <a:lnTo>
                    <a:pt x="83627" y="147866"/>
                  </a:lnTo>
                  <a:lnTo>
                    <a:pt x="90252" y="147323"/>
                  </a:lnTo>
                  <a:lnTo>
                    <a:pt x="95327" y="142858"/>
                  </a:lnTo>
                  <a:lnTo>
                    <a:pt x="101859" y="140102"/>
                  </a:lnTo>
                  <a:lnTo>
                    <a:pt x="123707" y="141202"/>
                  </a:lnTo>
                  <a:lnTo>
                    <a:pt x="126927" y="141546"/>
                  </a:lnTo>
                  <a:lnTo>
                    <a:pt x="135937" y="149854"/>
                  </a:lnTo>
                  <a:lnTo>
                    <a:pt x="140057" y="150887"/>
                  </a:lnTo>
                  <a:lnTo>
                    <a:pt x="143622" y="149933"/>
                  </a:lnTo>
                  <a:lnTo>
                    <a:pt x="147822" y="139214"/>
                  </a:lnTo>
                  <a:lnTo>
                    <a:pt x="156818" y="140168"/>
                  </a:lnTo>
                  <a:lnTo>
                    <a:pt x="166782" y="146568"/>
                  </a:lnTo>
                  <a:lnTo>
                    <a:pt x="193771" y="177890"/>
                  </a:lnTo>
                  <a:lnTo>
                    <a:pt x="200992" y="181865"/>
                  </a:lnTo>
                  <a:lnTo>
                    <a:pt x="205868" y="182620"/>
                  </a:lnTo>
                  <a:lnTo>
                    <a:pt x="216243" y="177943"/>
                  </a:lnTo>
                  <a:lnTo>
                    <a:pt x="221317" y="170178"/>
                  </a:lnTo>
                  <a:lnTo>
                    <a:pt x="222006" y="164415"/>
                  </a:lnTo>
                  <a:lnTo>
                    <a:pt x="216309" y="145455"/>
                  </a:lnTo>
                  <a:lnTo>
                    <a:pt x="218773" y="133530"/>
                  </a:lnTo>
                  <a:lnTo>
                    <a:pt x="221940" y="131596"/>
                  </a:lnTo>
                  <a:lnTo>
                    <a:pt x="235190" y="131251"/>
                  </a:lnTo>
                  <a:lnTo>
                    <a:pt x="242119" y="123699"/>
                  </a:lnTo>
                  <a:lnTo>
                    <a:pt x="252719" y="116213"/>
                  </a:lnTo>
                  <a:lnTo>
                    <a:pt x="257873" y="116557"/>
                  </a:lnTo>
                  <a:lnTo>
                    <a:pt x="284664" y="125766"/>
                  </a:lnTo>
                  <a:lnTo>
                    <a:pt x="288718" y="124587"/>
                  </a:lnTo>
                  <a:lnTo>
                    <a:pt x="294203" y="119644"/>
                  </a:lnTo>
                  <a:lnTo>
                    <a:pt x="301292" y="117591"/>
                  </a:lnTo>
                  <a:lnTo>
                    <a:pt x="309043" y="119989"/>
                  </a:lnTo>
                  <a:lnTo>
                    <a:pt x="316118" y="118545"/>
                  </a:lnTo>
                  <a:lnTo>
                    <a:pt x="325393" y="109760"/>
                  </a:lnTo>
                  <a:lnTo>
                    <a:pt x="332269" y="108038"/>
                  </a:lnTo>
                  <a:lnTo>
                    <a:pt x="340219" y="109615"/>
                  </a:lnTo>
                  <a:lnTo>
                    <a:pt x="347838" y="109138"/>
                  </a:lnTo>
                  <a:lnTo>
                    <a:pt x="352515" y="103294"/>
                  </a:lnTo>
                  <a:lnTo>
                    <a:pt x="352859" y="94020"/>
                  </a:lnTo>
                  <a:lnTo>
                    <a:pt x="373674" y="81592"/>
                  </a:lnTo>
                  <a:lnTo>
                    <a:pt x="389680" y="82917"/>
                  </a:lnTo>
                  <a:lnTo>
                    <a:pt x="408640" y="80267"/>
                  </a:lnTo>
                  <a:lnTo>
                    <a:pt x="414748" y="72502"/>
                  </a:lnTo>
                  <a:lnTo>
                    <a:pt x="415371" y="67627"/>
                  </a:lnTo>
                  <a:lnTo>
                    <a:pt x="419425" y="59929"/>
                  </a:lnTo>
                  <a:lnTo>
                    <a:pt x="424579" y="59041"/>
                  </a:lnTo>
                  <a:lnTo>
                    <a:pt x="437286" y="52853"/>
                  </a:lnTo>
                  <a:lnTo>
                    <a:pt x="444838" y="45712"/>
                  </a:lnTo>
                  <a:lnTo>
                    <a:pt x="452470" y="33973"/>
                  </a:lnTo>
                  <a:lnTo>
                    <a:pt x="444189" y="9381"/>
                  </a:lnTo>
                  <a:lnTo>
                    <a:pt x="436146" y="6904"/>
                  </a:lnTo>
                  <a:lnTo>
                    <a:pt x="440545" y="5671"/>
                  </a:lnTo>
                  <a:lnTo>
                    <a:pt x="450363" y="6148"/>
                  </a:lnTo>
                  <a:lnTo>
                    <a:pt x="455862" y="8348"/>
                  </a:lnTo>
                  <a:lnTo>
                    <a:pt x="480387" y="7659"/>
                  </a:lnTo>
                  <a:lnTo>
                    <a:pt x="487674" y="1140"/>
                  </a:lnTo>
                  <a:lnTo>
                    <a:pt x="492749" y="-370"/>
                  </a:lnTo>
                  <a:lnTo>
                    <a:pt x="502169" y="2505"/>
                  </a:lnTo>
                  <a:lnTo>
                    <a:pt x="505799" y="11501"/>
                  </a:lnTo>
                  <a:lnTo>
                    <a:pt x="512954" y="17000"/>
                  </a:lnTo>
                  <a:lnTo>
                    <a:pt x="516253" y="26420"/>
                  </a:lnTo>
                  <a:lnTo>
                    <a:pt x="511643" y="60074"/>
                  </a:lnTo>
                  <a:lnTo>
                    <a:pt x="506700" y="69561"/>
                  </a:lnTo>
                  <a:lnTo>
                    <a:pt x="498115" y="74371"/>
                  </a:lnTo>
                  <a:lnTo>
                    <a:pt x="498525" y="80068"/>
                  </a:lnTo>
                  <a:lnTo>
                    <a:pt x="509589" y="82890"/>
                  </a:lnTo>
                  <a:lnTo>
                    <a:pt x="520719" y="81366"/>
                  </a:lnTo>
                  <a:lnTo>
                    <a:pt x="536856" y="86931"/>
                  </a:lnTo>
                  <a:lnTo>
                    <a:pt x="549364" y="94497"/>
                  </a:lnTo>
                  <a:lnTo>
                    <a:pt x="543309" y="104315"/>
                  </a:lnTo>
                  <a:lnTo>
                    <a:pt x="543309" y="112264"/>
                  </a:lnTo>
                  <a:lnTo>
                    <a:pt x="559381" y="135769"/>
                  </a:lnTo>
                  <a:lnTo>
                    <a:pt x="560706" y="146369"/>
                  </a:lnTo>
                  <a:lnTo>
                    <a:pt x="550331" y="166429"/>
                  </a:lnTo>
                  <a:lnTo>
                    <a:pt x="537426" y="176114"/>
                  </a:lnTo>
                  <a:lnTo>
                    <a:pt x="532471" y="186422"/>
                  </a:lnTo>
                  <a:lnTo>
                    <a:pt x="534326" y="189072"/>
                  </a:lnTo>
                  <a:lnTo>
                    <a:pt x="534737" y="203978"/>
                  </a:lnTo>
                  <a:lnTo>
                    <a:pt x="524640" y="220540"/>
                  </a:lnTo>
                  <a:lnTo>
                    <a:pt x="518387" y="239580"/>
                  </a:lnTo>
                  <a:lnTo>
                    <a:pt x="516280" y="257242"/>
                  </a:lnTo>
                  <a:lnTo>
                    <a:pt x="515657" y="275579"/>
                  </a:lnTo>
                  <a:lnTo>
                    <a:pt x="522388" y="288418"/>
                  </a:lnTo>
                  <a:lnTo>
                    <a:pt x="525899" y="300515"/>
                  </a:lnTo>
                  <a:lnTo>
                    <a:pt x="525820" y="310134"/>
                  </a:lnTo>
                  <a:lnTo>
                    <a:pt x="536605" y="317209"/>
                  </a:lnTo>
                  <a:lnTo>
                    <a:pt x="542792" y="318534"/>
                  </a:lnTo>
                  <a:lnTo>
                    <a:pt x="543693" y="323198"/>
                  </a:lnTo>
                  <a:lnTo>
                    <a:pt x="540527" y="358574"/>
                  </a:lnTo>
                  <a:lnTo>
                    <a:pt x="541348" y="363662"/>
                  </a:lnTo>
                  <a:lnTo>
                    <a:pt x="553789" y="365650"/>
                  </a:lnTo>
                  <a:lnTo>
                    <a:pt x="549245" y="373692"/>
                  </a:lnTo>
                  <a:lnTo>
                    <a:pt x="552412" y="377124"/>
                  </a:lnTo>
                  <a:lnTo>
                    <a:pt x="567185" y="382212"/>
                  </a:lnTo>
                  <a:lnTo>
                    <a:pt x="577215" y="395395"/>
                  </a:lnTo>
                  <a:lnTo>
                    <a:pt x="595486" y="414223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4" name="Forma Livre: Forma 43">
              <a:extLst>
                <a:ext uri="{FF2B5EF4-FFF2-40B4-BE49-F238E27FC236}">
                  <a16:creationId xmlns:a16="http://schemas.microsoft.com/office/drawing/2014/main" id="{C5ABAD94-D78A-C02A-1A78-81A2959E70F7}"/>
                </a:ext>
              </a:extLst>
            </p:cNvPr>
            <p:cNvSpPr/>
            <p:nvPr/>
          </p:nvSpPr>
          <p:spPr>
            <a:xfrm>
              <a:off x="7255534" y="2241850"/>
              <a:ext cx="848014" cy="824972"/>
            </a:xfrm>
            <a:custGeom>
              <a:avLst/>
              <a:gdLst>
                <a:gd name="connsiteX0" fmla="*/ 453569 w 848014"/>
                <a:gd name="connsiteY0" fmla="*/ 824523 h 824972"/>
                <a:gd name="connsiteX1" fmla="*/ 451092 w 848014"/>
                <a:gd name="connsiteY1" fmla="*/ 824603 h 824972"/>
                <a:gd name="connsiteX2" fmla="*/ 437763 w 848014"/>
                <a:gd name="connsiteY2" fmla="*/ 816971 h 824972"/>
                <a:gd name="connsiteX3" fmla="*/ 436438 w 848014"/>
                <a:gd name="connsiteY3" fmla="*/ 813818 h 824972"/>
                <a:gd name="connsiteX4" fmla="*/ 440002 w 848014"/>
                <a:gd name="connsiteY4" fmla="*/ 784483 h 824972"/>
                <a:gd name="connsiteX5" fmla="*/ 436849 w 848014"/>
                <a:gd name="connsiteY5" fmla="*/ 755334 h 824972"/>
                <a:gd name="connsiteX6" fmla="*/ 437869 w 848014"/>
                <a:gd name="connsiteY6" fmla="*/ 747980 h 824972"/>
                <a:gd name="connsiteX7" fmla="*/ 442202 w 848014"/>
                <a:gd name="connsiteY7" fmla="*/ 739461 h 824972"/>
                <a:gd name="connsiteX8" fmla="*/ 461718 w 848014"/>
                <a:gd name="connsiteY8" fmla="*/ 723111 h 824972"/>
                <a:gd name="connsiteX9" fmla="*/ 467416 w 848014"/>
                <a:gd name="connsiteY9" fmla="*/ 712405 h 824972"/>
                <a:gd name="connsiteX10" fmla="*/ 483209 w 848014"/>
                <a:gd name="connsiteY10" fmla="*/ 694810 h 824972"/>
                <a:gd name="connsiteX11" fmla="*/ 473179 w 848014"/>
                <a:gd name="connsiteY11" fmla="*/ 683481 h 824972"/>
                <a:gd name="connsiteX12" fmla="*/ 465839 w 848014"/>
                <a:gd name="connsiteY12" fmla="*/ 679215 h 824972"/>
                <a:gd name="connsiteX13" fmla="*/ 450376 w 848014"/>
                <a:gd name="connsiteY13" fmla="*/ 675094 h 824972"/>
                <a:gd name="connsiteX14" fmla="*/ 434477 w 848014"/>
                <a:gd name="connsiteY14" fmla="*/ 659645 h 824972"/>
                <a:gd name="connsiteX15" fmla="*/ 426169 w 848014"/>
                <a:gd name="connsiteY15" fmla="*/ 648516 h 824972"/>
                <a:gd name="connsiteX16" fmla="*/ 425480 w 848014"/>
                <a:gd name="connsiteY16" fmla="*/ 637585 h 824972"/>
                <a:gd name="connsiteX17" fmla="*/ 422526 w 848014"/>
                <a:gd name="connsiteY17" fmla="*/ 629476 h 824972"/>
                <a:gd name="connsiteX18" fmla="*/ 414073 w 848014"/>
                <a:gd name="connsiteY18" fmla="*/ 615537 h 824972"/>
                <a:gd name="connsiteX19" fmla="*/ 399922 w 848014"/>
                <a:gd name="connsiteY19" fmla="*/ 600154 h 824972"/>
                <a:gd name="connsiteX20" fmla="*/ 395324 w 848014"/>
                <a:gd name="connsiteY20" fmla="*/ 596100 h 824972"/>
                <a:gd name="connsiteX21" fmla="*/ 378908 w 848014"/>
                <a:gd name="connsiteY21" fmla="*/ 587779 h 824972"/>
                <a:gd name="connsiteX22" fmla="*/ 368944 w 848014"/>
                <a:gd name="connsiteY22" fmla="*/ 589224 h 824972"/>
                <a:gd name="connsiteX23" fmla="*/ 355893 w 848014"/>
                <a:gd name="connsiteY23" fmla="*/ 578849 h 824972"/>
                <a:gd name="connsiteX24" fmla="*/ 345453 w 848014"/>
                <a:gd name="connsiteY24" fmla="*/ 567653 h 824972"/>
                <a:gd name="connsiteX25" fmla="*/ 336867 w 848014"/>
                <a:gd name="connsiteY25" fmla="*/ 562353 h 824972"/>
                <a:gd name="connsiteX26" fmla="*/ 335900 w 848014"/>
                <a:gd name="connsiteY26" fmla="*/ 550667 h 824972"/>
                <a:gd name="connsiteX27" fmla="*/ 322849 w 848014"/>
                <a:gd name="connsiteY27" fmla="*/ 535828 h 824972"/>
                <a:gd name="connsiteX28" fmla="*/ 300047 w 848014"/>
                <a:gd name="connsiteY28" fmla="*/ 532674 h 824972"/>
                <a:gd name="connsiteX29" fmla="*/ 293726 w 848014"/>
                <a:gd name="connsiteY29" fmla="*/ 529441 h 824972"/>
                <a:gd name="connsiteX30" fmla="*/ 281802 w 848014"/>
                <a:gd name="connsiteY30" fmla="*/ 518047 h 824972"/>
                <a:gd name="connsiteX31" fmla="*/ 269705 w 848014"/>
                <a:gd name="connsiteY31" fmla="*/ 518934 h 824972"/>
                <a:gd name="connsiteX32" fmla="*/ 254799 w 848014"/>
                <a:gd name="connsiteY32" fmla="*/ 509448 h 824972"/>
                <a:gd name="connsiteX33" fmla="*/ 241682 w 848014"/>
                <a:gd name="connsiteY33" fmla="*/ 483968 h 824972"/>
                <a:gd name="connsiteX34" fmla="*/ 234050 w 848014"/>
                <a:gd name="connsiteY34" fmla="*/ 473727 h 824972"/>
                <a:gd name="connsiteX35" fmla="*/ 216667 w 848014"/>
                <a:gd name="connsiteY35" fmla="*/ 459152 h 824972"/>
                <a:gd name="connsiteX36" fmla="*/ 211857 w 848014"/>
                <a:gd name="connsiteY36" fmla="*/ 459709 h 824972"/>
                <a:gd name="connsiteX37" fmla="*/ 207260 w 848014"/>
                <a:gd name="connsiteY37" fmla="*/ 472004 h 824972"/>
                <a:gd name="connsiteX38" fmla="*/ 189465 w 848014"/>
                <a:gd name="connsiteY38" fmla="*/ 487387 h 824972"/>
                <a:gd name="connsiteX39" fmla="*/ 171128 w 848014"/>
                <a:gd name="connsiteY39" fmla="*/ 488209 h 824972"/>
                <a:gd name="connsiteX40" fmla="*/ 171817 w 848014"/>
                <a:gd name="connsiteY40" fmla="*/ 468573 h 824972"/>
                <a:gd name="connsiteX41" fmla="*/ 174559 w 848014"/>
                <a:gd name="connsiteY41" fmla="*/ 459775 h 824972"/>
                <a:gd name="connsiteX42" fmla="*/ 171910 w 848014"/>
                <a:gd name="connsiteY42" fmla="*/ 452898 h 824972"/>
                <a:gd name="connsiteX43" fmla="*/ 146828 w 848014"/>
                <a:gd name="connsiteY43" fmla="*/ 423431 h 824972"/>
                <a:gd name="connsiteX44" fmla="*/ 130558 w 848014"/>
                <a:gd name="connsiteY44" fmla="*/ 411268 h 824972"/>
                <a:gd name="connsiteX45" fmla="*/ 115480 w 848014"/>
                <a:gd name="connsiteY45" fmla="*/ 397025 h 824972"/>
                <a:gd name="connsiteX46" fmla="*/ 103462 w 848014"/>
                <a:gd name="connsiteY46" fmla="*/ 382530 h 824972"/>
                <a:gd name="connsiteX47" fmla="*/ 84913 w 848014"/>
                <a:gd name="connsiteY47" fmla="*/ 367346 h 824972"/>
                <a:gd name="connsiteX48" fmla="*/ 71862 w 848014"/>
                <a:gd name="connsiteY48" fmla="*/ 366392 h 824972"/>
                <a:gd name="connsiteX49" fmla="*/ 57102 w 848014"/>
                <a:gd name="connsiteY49" fmla="*/ 367836 h 824972"/>
                <a:gd name="connsiteX50" fmla="*/ 49258 w 848014"/>
                <a:gd name="connsiteY50" fmla="*/ 377177 h 824972"/>
                <a:gd name="connsiteX51" fmla="*/ 48847 w 848014"/>
                <a:gd name="connsiteY51" fmla="*/ 383802 h 824972"/>
                <a:gd name="connsiteX52" fmla="*/ 41772 w 848014"/>
                <a:gd name="connsiteY52" fmla="*/ 390426 h 824972"/>
                <a:gd name="connsiteX53" fmla="*/ 34153 w 848014"/>
                <a:gd name="connsiteY53" fmla="*/ 390559 h 824972"/>
                <a:gd name="connsiteX54" fmla="*/ 30179 w 848014"/>
                <a:gd name="connsiteY54" fmla="*/ 387260 h 824972"/>
                <a:gd name="connsiteX55" fmla="*/ 8476 w 848014"/>
                <a:gd name="connsiteY55" fmla="*/ 388227 h 824972"/>
                <a:gd name="connsiteX56" fmla="*/ 4011 w 848014"/>
                <a:gd name="connsiteY56" fmla="*/ 384928 h 824972"/>
                <a:gd name="connsiteX57" fmla="*/ 2911 w 848014"/>
                <a:gd name="connsiteY57" fmla="*/ 378674 h 824972"/>
                <a:gd name="connsiteX58" fmla="*/ -455 w 848014"/>
                <a:gd name="connsiteY58" fmla="*/ 377164 h 824972"/>
                <a:gd name="connsiteX59" fmla="*/ 5375 w 848014"/>
                <a:gd name="connsiteY59" fmla="*/ 375653 h 824972"/>
                <a:gd name="connsiteX60" fmla="*/ 12530 w 848014"/>
                <a:gd name="connsiteY60" fmla="*/ 370711 h 824972"/>
                <a:gd name="connsiteX61" fmla="*/ 29834 w 848014"/>
                <a:gd name="connsiteY61" fmla="*/ 351671 h 824972"/>
                <a:gd name="connsiteX62" fmla="*/ 30589 w 848014"/>
                <a:gd name="connsiteY62" fmla="*/ 339031 h 824972"/>
                <a:gd name="connsiteX63" fmla="*/ 34710 w 848014"/>
                <a:gd name="connsiteY63" fmla="*/ 330446 h 824972"/>
                <a:gd name="connsiteX64" fmla="*/ 40341 w 848014"/>
                <a:gd name="connsiteY64" fmla="*/ 327358 h 824972"/>
                <a:gd name="connsiteX65" fmla="*/ 49205 w 848014"/>
                <a:gd name="connsiteY65" fmla="*/ 326881 h 824972"/>
                <a:gd name="connsiteX66" fmla="*/ 53604 w 848014"/>
                <a:gd name="connsiteY66" fmla="*/ 325093 h 824972"/>
                <a:gd name="connsiteX67" fmla="*/ 59924 w 848014"/>
                <a:gd name="connsiteY67" fmla="*/ 318216 h 824972"/>
                <a:gd name="connsiteX68" fmla="*/ 97367 w 848014"/>
                <a:gd name="connsiteY68" fmla="*/ 273711 h 824972"/>
                <a:gd name="connsiteX69" fmla="*/ 101687 w 848014"/>
                <a:gd name="connsiteY69" fmla="*/ 263946 h 824972"/>
                <a:gd name="connsiteX70" fmla="*/ 102866 w 848014"/>
                <a:gd name="connsiteY70" fmla="*/ 256327 h 824972"/>
                <a:gd name="connsiteX71" fmla="*/ 108497 w 848014"/>
                <a:gd name="connsiteY71" fmla="*/ 248974 h 824972"/>
                <a:gd name="connsiteX72" fmla="*/ 116738 w 848014"/>
                <a:gd name="connsiteY72" fmla="*/ 243131 h 824972"/>
                <a:gd name="connsiteX73" fmla="*/ 126145 w 848014"/>
                <a:gd name="connsiteY73" fmla="*/ 240322 h 824972"/>
                <a:gd name="connsiteX74" fmla="*/ 139607 w 848014"/>
                <a:gd name="connsiteY74" fmla="*/ 211332 h 824972"/>
                <a:gd name="connsiteX75" fmla="*/ 140296 w 848014"/>
                <a:gd name="connsiteY75" fmla="*/ 207145 h 824972"/>
                <a:gd name="connsiteX76" fmla="*/ 142429 w 848014"/>
                <a:gd name="connsiteY76" fmla="*/ 204601 h 824972"/>
                <a:gd name="connsiteX77" fmla="*/ 153691 w 848014"/>
                <a:gd name="connsiteY77" fmla="*/ 198692 h 824972"/>
                <a:gd name="connsiteX78" fmla="*/ 164887 w 848014"/>
                <a:gd name="connsiteY78" fmla="*/ 186330 h 824972"/>
                <a:gd name="connsiteX79" fmla="*/ 170730 w 848014"/>
                <a:gd name="connsiteY79" fmla="*/ 178380 h 824972"/>
                <a:gd name="connsiteX80" fmla="*/ 174241 w 848014"/>
                <a:gd name="connsiteY80" fmla="*/ 169516 h 824972"/>
                <a:gd name="connsiteX81" fmla="*/ 183437 w 848014"/>
                <a:gd name="connsiteY81" fmla="*/ 155100 h 824972"/>
                <a:gd name="connsiteX82" fmla="*/ 189836 w 848014"/>
                <a:gd name="connsiteY82" fmla="*/ 153100 h 824972"/>
                <a:gd name="connsiteX83" fmla="*/ 200621 w 848014"/>
                <a:gd name="connsiteY83" fmla="*/ 154345 h 824972"/>
                <a:gd name="connsiteX84" fmla="*/ 204398 w 848014"/>
                <a:gd name="connsiteY84" fmla="*/ 159764 h 824972"/>
                <a:gd name="connsiteX85" fmla="*/ 207617 w 848014"/>
                <a:gd name="connsiteY85" fmla="*/ 150980 h 824972"/>
                <a:gd name="connsiteX86" fmla="*/ 206186 w 848014"/>
                <a:gd name="connsiteY86" fmla="*/ 147005 h 824972"/>
                <a:gd name="connsiteX87" fmla="*/ 196911 w 848014"/>
                <a:gd name="connsiteY87" fmla="*/ 141374 h 824972"/>
                <a:gd name="connsiteX88" fmla="*/ 196567 w 848014"/>
                <a:gd name="connsiteY88" fmla="*/ 138896 h 824972"/>
                <a:gd name="connsiteX89" fmla="*/ 198965 w 848014"/>
                <a:gd name="connsiteY89" fmla="*/ 136630 h 824972"/>
                <a:gd name="connsiteX90" fmla="*/ 206385 w 848014"/>
                <a:gd name="connsiteY90" fmla="*/ 133980 h 824972"/>
                <a:gd name="connsiteX91" fmla="*/ 212016 w 848014"/>
                <a:gd name="connsiteY91" fmla="*/ 127356 h 824972"/>
                <a:gd name="connsiteX92" fmla="*/ 231188 w 848014"/>
                <a:gd name="connsiteY92" fmla="*/ 120837 h 824972"/>
                <a:gd name="connsiteX93" fmla="*/ 238396 w 848014"/>
                <a:gd name="connsiteY93" fmla="*/ 113483 h 824972"/>
                <a:gd name="connsiteX94" fmla="*/ 239085 w 848014"/>
                <a:gd name="connsiteY94" fmla="*/ 107163 h 824972"/>
                <a:gd name="connsiteX95" fmla="*/ 244716 w 848014"/>
                <a:gd name="connsiteY95" fmla="*/ 100909 h 824972"/>
                <a:gd name="connsiteX96" fmla="*/ 259900 w 848014"/>
                <a:gd name="connsiteY96" fmla="*/ 92960 h 824972"/>
                <a:gd name="connsiteX97" fmla="*/ 276873 w 848014"/>
                <a:gd name="connsiteY97" fmla="*/ 90204 h 824972"/>
                <a:gd name="connsiteX98" fmla="*/ 289023 w 848014"/>
                <a:gd name="connsiteY98" fmla="*/ 77776 h 824972"/>
                <a:gd name="connsiteX99" fmla="*/ 290056 w 848014"/>
                <a:gd name="connsiteY99" fmla="*/ 70488 h 824972"/>
                <a:gd name="connsiteX100" fmla="*/ 299132 w 848014"/>
                <a:gd name="connsiteY100" fmla="*/ 54284 h 824972"/>
                <a:gd name="connsiteX101" fmla="*/ 301398 w 848014"/>
                <a:gd name="connsiteY101" fmla="*/ 54006 h 824972"/>
                <a:gd name="connsiteX102" fmla="*/ 301742 w 848014"/>
                <a:gd name="connsiteY102" fmla="*/ 56484 h 824972"/>
                <a:gd name="connsiteX103" fmla="*/ 303730 w 848014"/>
                <a:gd name="connsiteY103" fmla="*/ 57808 h 824972"/>
                <a:gd name="connsiteX104" fmla="*/ 312859 w 848014"/>
                <a:gd name="connsiteY104" fmla="*/ 56643 h 824972"/>
                <a:gd name="connsiteX105" fmla="*/ 329633 w 848014"/>
                <a:gd name="connsiteY105" fmla="*/ 48878 h 824972"/>
                <a:gd name="connsiteX106" fmla="*/ 348037 w 848014"/>
                <a:gd name="connsiteY106" fmla="*/ 44824 h 824972"/>
                <a:gd name="connsiteX107" fmla="*/ 356344 w 848014"/>
                <a:gd name="connsiteY107" fmla="*/ 40849 h 824972"/>
                <a:gd name="connsiteX108" fmla="*/ 370773 w 848014"/>
                <a:gd name="connsiteY108" fmla="*/ 24698 h 824972"/>
                <a:gd name="connsiteX109" fmla="*/ 374218 w 848014"/>
                <a:gd name="connsiteY109" fmla="*/ 24777 h 824972"/>
                <a:gd name="connsiteX110" fmla="*/ 378815 w 848014"/>
                <a:gd name="connsiteY110" fmla="*/ 22127 h 824972"/>
                <a:gd name="connsiteX111" fmla="*/ 385758 w 848014"/>
                <a:gd name="connsiteY111" fmla="*/ 12853 h 824972"/>
                <a:gd name="connsiteX112" fmla="*/ 401658 w 848014"/>
                <a:gd name="connsiteY112" fmla="*/ 7844 h 824972"/>
                <a:gd name="connsiteX113" fmla="*/ 403725 w 848014"/>
                <a:gd name="connsiteY113" fmla="*/ 10494 h 824972"/>
                <a:gd name="connsiteX114" fmla="*/ 403725 w 848014"/>
                <a:gd name="connsiteY114" fmla="*/ 10494 h 824972"/>
                <a:gd name="connsiteX115" fmla="*/ 427905 w 848014"/>
                <a:gd name="connsiteY115" fmla="*/ 13144 h 824972"/>
                <a:gd name="connsiteX116" fmla="*/ 450297 w 848014"/>
                <a:gd name="connsiteY116" fmla="*/ 5194 h 824972"/>
                <a:gd name="connsiteX117" fmla="*/ 454139 w 848014"/>
                <a:gd name="connsiteY117" fmla="*/ -370 h 824972"/>
                <a:gd name="connsiteX118" fmla="*/ 463414 w 848014"/>
                <a:gd name="connsiteY118" fmla="*/ 3604 h 824972"/>
                <a:gd name="connsiteX119" fmla="*/ 462394 w 848014"/>
                <a:gd name="connsiteY119" fmla="*/ 9925 h 824972"/>
                <a:gd name="connsiteX120" fmla="*/ 483593 w 848014"/>
                <a:gd name="connsiteY120" fmla="*/ 9712 h 824972"/>
                <a:gd name="connsiteX121" fmla="*/ 494789 w 848014"/>
                <a:gd name="connsiteY121" fmla="*/ 16510 h 824972"/>
                <a:gd name="connsiteX122" fmla="*/ 512371 w 848014"/>
                <a:gd name="connsiteY122" fmla="*/ 13979 h 824972"/>
                <a:gd name="connsiteX123" fmla="*/ 525555 w 848014"/>
                <a:gd name="connsiteY123" fmla="*/ 21928 h 824972"/>
                <a:gd name="connsiteX124" fmla="*/ 543282 w 848014"/>
                <a:gd name="connsiteY124" fmla="*/ 19106 h 824972"/>
                <a:gd name="connsiteX125" fmla="*/ 553882 w 848014"/>
                <a:gd name="connsiteY125" fmla="*/ 20352 h 824972"/>
                <a:gd name="connsiteX126" fmla="*/ 573107 w 848014"/>
                <a:gd name="connsiteY126" fmla="*/ 19252 h 824972"/>
                <a:gd name="connsiteX127" fmla="*/ 588636 w 848014"/>
                <a:gd name="connsiteY127" fmla="*/ 25572 h 824972"/>
                <a:gd name="connsiteX128" fmla="*/ 605675 w 848014"/>
                <a:gd name="connsiteY128" fmla="*/ 35191 h 824972"/>
                <a:gd name="connsiteX129" fmla="*/ 612538 w 848014"/>
                <a:gd name="connsiteY129" fmla="*/ 51952 h 824972"/>
                <a:gd name="connsiteX130" fmla="*/ 623469 w 848014"/>
                <a:gd name="connsiteY130" fmla="*/ 53277 h 824972"/>
                <a:gd name="connsiteX131" fmla="*/ 624079 w 848014"/>
                <a:gd name="connsiteY131" fmla="*/ 49978 h 824972"/>
                <a:gd name="connsiteX132" fmla="*/ 636520 w 848014"/>
                <a:gd name="connsiteY132" fmla="*/ 47580 h 824972"/>
                <a:gd name="connsiteX133" fmla="*/ 674719 w 848014"/>
                <a:gd name="connsiteY133" fmla="*/ 71893 h 824972"/>
                <a:gd name="connsiteX134" fmla="*/ 684126 w 848014"/>
                <a:gd name="connsiteY134" fmla="*/ 82493 h 824972"/>
                <a:gd name="connsiteX135" fmla="*/ 689002 w 848014"/>
                <a:gd name="connsiteY135" fmla="*/ 82280 h 824972"/>
                <a:gd name="connsiteX136" fmla="*/ 699721 w 848014"/>
                <a:gd name="connsiteY136" fmla="*/ 89011 h 824972"/>
                <a:gd name="connsiteX137" fmla="*/ 720536 w 848014"/>
                <a:gd name="connsiteY137" fmla="*/ 112993 h 824972"/>
                <a:gd name="connsiteX138" fmla="*/ 731798 w 848014"/>
                <a:gd name="connsiteY138" fmla="*/ 128177 h 824972"/>
                <a:gd name="connsiteX139" fmla="*/ 735097 w 848014"/>
                <a:gd name="connsiteY139" fmla="*/ 138340 h 824972"/>
                <a:gd name="connsiteX140" fmla="*/ 750003 w 848014"/>
                <a:gd name="connsiteY140" fmla="*/ 156611 h 824972"/>
                <a:gd name="connsiteX141" fmla="*/ 758045 w 848014"/>
                <a:gd name="connsiteY141" fmla="*/ 160387 h 824972"/>
                <a:gd name="connsiteX142" fmla="*/ 803995 w 848014"/>
                <a:gd name="connsiteY142" fmla="*/ 167674 h 824972"/>
                <a:gd name="connsiteX143" fmla="*/ 818490 w 848014"/>
                <a:gd name="connsiteY143" fmla="*/ 164932 h 824972"/>
                <a:gd name="connsiteX144" fmla="*/ 841505 w 848014"/>
                <a:gd name="connsiteY144" fmla="*/ 167264 h 824972"/>
                <a:gd name="connsiteX145" fmla="*/ 847560 w 848014"/>
                <a:gd name="connsiteY145" fmla="*/ 183335 h 824972"/>
                <a:gd name="connsiteX146" fmla="*/ 833263 w 848014"/>
                <a:gd name="connsiteY146" fmla="*/ 194187 h 824972"/>
                <a:gd name="connsiteX147" fmla="*/ 824545 w 848014"/>
                <a:gd name="connsiteY147" fmla="*/ 197009 h 824972"/>
                <a:gd name="connsiteX148" fmla="*/ 819524 w 848014"/>
                <a:gd name="connsiteY148" fmla="*/ 209781 h 824972"/>
                <a:gd name="connsiteX149" fmla="*/ 821034 w 848014"/>
                <a:gd name="connsiteY149" fmla="*/ 224833 h 824972"/>
                <a:gd name="connsiteX150" fmla="*/ 818384 w 848014"/>
                <a:gd name="connsiteY150" fmla="*/ 235552 h 824972"/>
                <a:gd name="connsiteX151" fmla="*/ 814820 w 848014"/>
                <a:gd name="connsiteY151" fmla="*/ 244482 h 824972"/>
                <a:gd name="connsiteX152" fmla="*/ 806711 w 848014"/>
                <a:gd name="connsiteY152" fmla="*/ 245807 h 824972"/>
                <a:gd name="connsiteX153" fmla="*/ 797847 w 848014"/>
                <a:gd name="connsiteY153" fmla="*/ 257427 h 824972"/>
                <a:gd name="connsiteX154" fmla="*/ 797635 w 848014"/>
                <a:gd name="connsiteY154" fmla="*/ 267112 h 824972"/>
                <a:gd name="connsiteX155" fmla="*/ 810010 w 848014"/>
                <a:gd name="connsiteY155" fmla="*/ 275142 h 824972"/>
                <a:gd name="connsiteX156" fmla="*/ 811865 w 848014"/>
                <a:gd name="connsiteY156" fmla="*/ 273817 h 824972"/>
                <a:gd name="connsiteX157" fmla="*/ 809944 w 848014"/>
                <a:gd name="connsiteY157" fmla="*/ 267192 h 824972"/>
                <a:gd name="connsiteX158" fmla="*/ 810010 w 848014"/>
                <a:gd name="connsiteY158" fmla="*/ 260567 h 824972"/>
                <a:gd name="connsiteX159" fmla="*/ 820239 w 848014"/>
                <a:gd name="connsiteY159" fmla="*/ 254936 h 824972"/>
                <a:gd name="connsiteX160" fmla="*/ 831091 w 848014"/>
                <a:gd name="connsiteY160" fmla="*/ 259335 h 824972"/>
                <a:gd name="connsiteX161" fmla="*/ 836112 w 848014"/>
                <a:gd name="connsiteY161" fmla="*/ 265576 h 824972"/>
                <a:gd name="connsiteX162" fmla="*/ 844155 w 848014"/>
                <a:gd name="connsiteY162" fmla="*/ 271419 h 824972"/>
                <a:gd name="connsiteX163" fmla="*/ 847242 w 848014"/>
                <a:gd name="connsiteY163" fmla="*/ 271220 h 824972"/>
                <a:gd name="connsiteX164" fmla="*/ 847242 w 848014"/>
                <a:gd name="connsiteY164" fmla="*/ 271220 h 824972"/>
                <a:gd name="connsiteX165" fmla="*/ 837623 w 848014"/>
                <a:gd name="connsiteY165" fmla="*/ 283145 h 824972"/>
                <a:gd name="connsiteX166" fmla="*/ 810832 w 848014"/>
                <a:gd name="connsiteY166" fmla="*/ 331519 h 824972"/>
                <a:gd name="connsiteX167" fmla="*/ 781934 w 848014"/>
                <a:gd name="connsiteY167" fmla="*/ 411387 h 824972"/>
                <a:gd name="connsiteX168" fmla="*/ 738661 w 848014"/>
                <a:gd name="connsiteY168" fmla="*/ 483386 h 824972"/>
                <a:gd name="connsiteX169" fmla="*/ 701284 w 848014"/>
                <a:gd name="connsiteY169" fmla="*/ 529136 h 824972"/>
                <a:gd name="connsiteX170" fmla="*/ 656567 w 848014"/>
                <a:gd name="connsiteY170" fmla="*/ 570078 h 824972"/>
                <a:gd name="connsiteX171" fmla="*/ 614725 w 848014"/>
                <a:gd name="connsiteY171" fmla="*/ 595358 h 824972"/>
                <a:gd name="connsiteX172" fmla="*/ 593432 w 848014"/>
                <a:gd name="connsiteY172" fmla="*/ 624958 h 824972"/>
                <a:gd name="connsiteX173" fmla="*/ 592200 w 848014"/>
                <a:gd name="connsiteY173" fmla="*/ 622016 h 824972"/>
                <a:gd name="connsiteX174" fmla="*/ 596665 w 848014"/>
                <a:gd name="connsiteY174" fmla="*/ 611152 h 824972"/>
                <a:gd name="connsiteX175" fmla="*/ 598997 w 848014"/>
                <a:gd name="connsiteY175" fmla="*/ 596180 h 824972"/>
                <a:gd name="connsiteX176" fmla="*/ 590889 w 848014"/>
                <a:gd name="connsiteY176" fmla="*/ 584427 h 824972"/>
                <a:gd name="connsiteX177" fmla="*/ 591578 w 848014"/>
                <a:gd name="connsiteY177" fmla="*/ 581552 h 824972"/>
                <a:gd name="connsiteX178" fmla="*/ 597964 w 848014"/>
                <a:gd name="connsiteY178" fmla="*/ 580386 h 824972"/>
                <a:gd name="connsiteX179" fmla="*/ 604906 w 848014"/>
                <a:gd name="connsiteY179" fmla="*/ 583129 h 824972"/>
                <a:gd name="connsiteX180" fmla="*/ 608749 w 848014"/>
                <a:gd name="connsiteY180" fmla="*/ 587103 h 824972"/>
                <a:gd name="connsiteX181" fmla="*/ 615758 w 848014"/>
                <a:gd name="connsiteY181" fmla="*/ 587368 h 824972"/>
                <a:gd name="connsiteX182" fmla="*/ 633486 w 848014"/>
                <a:gd name="connsiteY182" fmla="*/ 577683 h 824972"/>
                <a:gd name="connsiteX183" fmla="*/ 639117 w 848014"/>
                <a:gd name="connsiteY183" fmla="*/ 573019 h 824972"/>
                <a:gd name="connsiteX184" fmla="*/ 658700 w 848014"/>
                <a:gd name="connsiteY184" fmla="*/ 547527 h 824972"/>
                <a:gd name="connsiteX185" fmla="*/ 663841 w 848014"/>
                <a:gd name="connsiteY185" fmla="*/ 542784 h 824972"/>
                <a:gd name="connsiteX186" fmla="*/ 666941 w 848014"/>
                <a:gd name="connsiteY186" fmla="*/ 544109 h 824972"/>
                <a:gd name="connsiteX187" fmla="*/ 673950 w 848014"/>
                <a:gd name="connsiteY187" fmla="*/ 542784 h 824972"/>
                <a:gd name="connsiteX188" fmla="*/ 681158 w 848014"/>
                <a:gd name="connsiteY188" fmla="*/ 537020 h 824972"/>
                <a:gd name="connsiteX189" fmla="*/ 687544 w 848014"/>
                <a:gd name="connsiteY189" fmla="*/ 528289 h 824972"/>
                <a:gd name="connsiteX190" fmla="*/ 690088 w 848014"/>
                <a:gd name="connsiteY190" fmla="*/ 518126 h 824972"/>
                <a:gd name="connsiteX191" fmla="*/ 691321 w 848014"/>
                <a:gd name="connsiteY191" fmla="*/ 511740 h 824972"/>
                <a:gd name="connsiteX192" fmla="*/ 689744 w 848014"/>
                <a:gd name="connsiteY192" fmla="*/ 497311 h 824972"/>
                <a:gd name="connsiteX193" fmla="*/ 691069 w 848014"/>
                <a:gd name="connsiteY193" fmla="*/ 487904 h 824972"/>
                <a:gd name="connsiteX194" fmla="*/ 701854 w 848014"/>
                <a:gd name="connsiteY194" fmla="*/ 487427 h 824972"/>
                <a:gd name="connsiteX195" fmla="*/ 706942 w 848014"/>
                <a:gd name="connsiteY195" fmla="*/ 489481 h 824972"/>
                <a:gd name="connsiteX196" fmla="*/ 708783 w 848014"/>
                <a:gd name="connsiteY196" fmla="*/ 495178 h 824972"/>
                <a:gd name="connsiteX197" fmla="*/ 711195 w 848014"/>
                <a:gd name="connsiteY197" fmla="*/ 493402 h 824972"/>
                <a:gd name="connsiteX198" fmla="*/ 709208 w 848014"/>
                <a:gd name="connsiteY198" fmla="*/ 483783 h 824972"/>
                <a:gd name="connsiteX199" fmla="*/ 712705 w 848014"/>
                <a:gd name="connsiteY199" fmla="*/ 469553 h 824972"/>
                <a:gd name="connsiteX200" fmla="*/ 716004 w 848014"/>
                <a:gd name="connsiteY200" fmla="*/ 465578 h 824972"/>
                <a:gd name="connsiteX201" fmla="*/ 734832 w 848014"/>
                <a:gd name="connsiteY201" fmla="*/ 454661 h 824972"/>
                <a:gd name="connsiteX202" fmla="*/ 739840 w 848014"/>
                <a:gd name="connsiteY202" fmla="*/ 447241 h 824972"/>
                <a:gd name="connsiteX203" fmla="*/ 743073 w 848014"/>
                <a:gd name="connsiteY203" fmla="*/ 428347 h 824972"/>
                <a:gd name="connsiteX204" fmla="*/ 741629 w 848014"/>
                <a:gd name="connsiteY204" fmla="*/ 412686 h 824972"/>
                <a:gd name="connsiteX205" fmla="*/ 745472 w 848014"/>
                <a:gd name="connsiteY205" fmla="*/ 408009 h 824972"/>
                <a:gd name="connsiteX206" fmla="*/ 748903 w 848014"/>
                <a:gd name="connsiteY206" fmla="*/ 413507 h 824972"/>
                <a:gd name="connsiteX207" fmla="*/ 751447 w 848014"/>
                <a:gd name="connsiteY207" fmla="*/ 413706 h 824972"/>
                <a:gd name="connsiteX208" fmla="*/ 754402 w 848014"/>
                <a:gd name="connsiteY208" fmla="*/ 410831 h 824972"/>
                <a:gd name="connsiteX209" fmla="*/ 757635 w 848014"/>
                <a:gd name="connsiteY209" fmla="*/ 389631 h 824972"/>
                <a:gd name="connsiteX210" fmla="*/ 756946 w 848014"/>
                <a:gd name="connsiteY210" fmla="*/ 386610 h 824972"/>
                <a:gd name="connsiteX211" fmla="*/ 750414 w 848014"/>
                <a:gd name="connsiteY211" fmla="*/ 378224 h 824972"/>
                <a:gd name="connsiteX212" fmla="*/ 745816 w 848014"/>
                <a:gd name="connsiteY212" fmla="*/ 378011 h 824972"/>
                <a:gd name="connsiteX213" fmla="*/ 744027 w 848014"/>
                <a:gd name="connsiteY213" fmla="*/ 382755 h 824972"/>
                <a:gd name="connsiteX214" fmla="*/ 745193 w 848014"/>
                <a:gd name="connsiteY214" fmla="*/ 385405 h 824972"/>
                <a:gd name="connsiteX215" fmla="*/ 744239 w 848014"/>
                <a:gd name="connsiteY215" fmla="*/ 389380 h 824972"/>
                <a:gd name="connsiteX216" fmla="*/ 741828 w 848014"/>
                <a:gd name="connsiteY216" fmla="*/ 390705 h 824972"/>
                <a:gd name="connsiteX217" fmla="*/ 731453 w 848014"/>
                <a:gd name="connsiteY217" fmla="*/ 390559 h 824972"/>
                <a:gd name="connsiteX218" fmla="*/ 717647 w 848014"/>
                <a:gd name="connsiteY218" fmla="*/ 393315 h 824972"/>
                <a:gd name="connsiteX219" fmla="*/ 715315 w 848014"/>
                <a:gd name="connsiteY219" fmla="*/ 404365 h 824972"/>
                <a:gd name="connsiteX220" fmla="*/ 711672 w 848014"/>
                <a:gd name="connsiteY220" fmla="*/ 404710 h 824972"/>
                <a:gd name="connsiteX221" fmla="*/ 706107 w 848014"/>
                <a:gd name="connsiteY221" fmla="*/ 401689 h 824972"/>
                <a:gd name="connsiteX222" fmla="*/ 706796 w 848014"/>
                <a:gd name="connsiteY222" fmla="*/ 389949 h 824972"/>
                <a:gd name="connsiteX223" fmla="*/ 701165 w 848014"/>
                <a:gd name="connsiteY223" fmla="*/ 383828 h 824972"/>
                <a:gd name="connsiteX224" fmla="*/ 694023 w 848014"/>
                <a:gd name="connsiteY224" fmla="*/ 386094 h 824972"/>
                <a:gd name="connsiteX225" fmla="*/ 689903 w 848014"/>
                <a:gd name="connsiteY225" fmla="*/ 382795 h 824972"/>
                <a:gd name="connsiteX226" fmla="*/ 684881 w 848014"/>
                <a:gd name="connsiteY226" fmla="*/ 374143 h 824972"/>
                <a:gd name="connsiteX227" fmla="*/ 682138 w 848014"/>
                <a:gd name="connsiteY227" fmla="*/ 364179 h 824972"/>
                <a:gd name="connsiteX228" fmla="*/ 682960 w 848014"/>
                <a:gd name="connsiteY228" fmla="*/ 360270 h 824972"/>
                <a:gd name="connsiteX229" fmla="*/ 678561 w 848014"/>
                <a:gd name="connsiteY229" fmla="*/ 355527 h 824972"/>
                <a:gd name="connsiteX230" fmla="*/ 674374 w 848014"/>
                <a:gd name="connsiteY230" fmla="*/ 374076 h 824972"/>
                <a:gd name="connsiteX231" fmla="*/ 677395 w 848014"/>
                <a:gd name="connsiteY231" fmla="*/ 389539 h 824972"/>
                <a:gd name="connsiteX232" fmla="*/ 685981 w 848014"/>
                <a:gd name="connsiteY232" fmla="*/ 404034 h 824972"/>
                <a:gd name="connsiteX233" fmla="*/ 682072 w 848014"/>
                <a:gd name="connsiteY233" fmla="*/ 409599 h 824972"/>
                <a:gd name="connsiteX234" fmla="*/ 676984 w 848014"/>
                <a:gd name="connsiteY234" fmla="*/ 427048 h 824972"/>
                <a:gd name="connsiteX235" fmla="*/ 679634 w 848014"/>
                <a:gd name="connsiteY235" fmla="*/ 447863 h 824972"/>
                <a:gd name="connsiteX236" fmla="*/ 678402 w 848014"/>
                <a:gd name="connsiteY236" fmla="*/ 453163 h 824972"/>
                <a:gd name="connsiteX237" fmla="*/ 675103 w 848014"/>
                <a:gd name="connsiteY237" fmla="*/ 450619 h 824972"/>
                <a:gd name="connsiteX238" fmla="*/ 676892 w 848014"/>
                <a:gd name="connsiteY238" fmla="*/ 448976 h 824972"/>
                <a:gd name="connsiteX239" fmla="*/ 676680 w 848014"/>
                <a:gd name="connsiteY239" fmla="*/ 444087 h 824972"/>
                <a:gd name="connsiteX240" fmla="*/ 673447 w 848014"/>
                <a:gd name="connsiteY240" fmla="*/ 435303 h 824972"/>
                <a:gd name="connsiteX241" fmla="*/ 670360 w 848014"/>
                <a:gd name="connsiteY241" fmla="*/ 432653 h 824972"/>
                <a:gd name="connsiteX242" fmla="*/ 666716 w 848014"/>
                <a:gd name="connsiteY242" fmla="*/ 437184 h 824972"/>
                <a:gd name="connsiteX243" fmla="*/ 666517 w 848014"/>
                <a:gd name="connsiteY243" fmla="*/ 446591 h 824972"/>
                <a:gd name="connsiteX244" fmla="*/ 656832 w 848014"/>
                <a:gd name="connsiteY244" fmla="*/ 469116 h 824972"/>
                <a:gd name="connsiteX245" fmla="*/ 656487 w 848014"/>
                <a:gd name="connsiteY245" fmla="*/ 482087 h 824972"/>
                <a:gd name="connsiteX246" fmla="*/ 657998 w 848014"/>
                <a:gd name="connsiteY246" fmla="*/ 485664 h 824972"/>
                <a:gd name="connsiteX247" fmla="*/ 653042 w 848014"/>
                <a:gd name="connsiteY247" fmla="*/ 490474 h 824972"/>
                <a:gd name="connsiteX248" fmla="*/ 641992 w 848014"/>
                <a:gd name="connsiteY248" fmla="*/ 494873 h 824972"/>
                <a:gd name="connsiteX249" fmla="*/ 637792 w 848014"/>
                <a:gd name="connsiteY249" fmla="*/ 505725 h 824972"/>
                <a:gd name="connsiteX250" fmla="*/ 609703 w 848014"/>
                <a:gd name="connsiteY250" fmla="*/ 516510 h 824972"/>
                <a:gd name="connsiteX251" fmla="*/ 604761 w 848014"/>
                <a:gd name="connsiteY251" fmla="*/ 520153 h 824972"/>
                <a:gd name="connsiteX252" fmla="*/ 601117 w 848014"/>
                <a:gd name="connsiteY252" fmla="*/ 531071 h 824972"/>
                <a:gd name="connsiteX253" fmla="*/ 600428 w 848014"/>
                <a:gd name="connsiteY253" fmla="*/ 546666 h 824972"/>
                <a:gd name="connsiteX254" fmla="*/ 593803 w 848014"/>
                <a:gd name="connsiteY254" fmla="*/ 562260 h 824972"/>
                <a:gd name="connsiteX255" fmla="*/ 577586 w 848014"/>
                <a:gd name="connsiteY255" fmla="*/ 571191 h 824972"/>
                <a:gd name="connsiteX256" fmla="*/ 576831 w 848014"/>
                <a:gd name="connsiteY256" fmla="*/ 583288 h 824972"/>
                <a:gd name="connsiteX257" fmla="*/ 580130 w 848014"/>
                <a:gd name="connsiteY257" fmla="*/ 588985 h 824972"/>
                <a:gd name="connsiteX258" fmla="*/ 581852 w 848014"/>
                <a:gd name="connsiteY258" fmla="*/ 595994 h 824972"/>
                <a:gd name="connsiteX259" fmla="*/ 575320 w 848014"/>
                <a:gd name="connsiteY259" fmla="*/ 599836 h 824972"/>
                <a:gd name="connsiteX260" fmla="*/ 573611 w 848014"/>
                <a:gd name="connsiteY260" fmla="*/ 610211 h 824972"/>
                <a:gd name="connsiteX261" fmla="*/ 576566 w 848014"/>
                <a:gd name="connsiteY261" fmla="*/ 614331 h 824972"/>
                <a:gd name="connsiteX262" fmla="*/ 581230 w 848014"/>
                <a:gd name="connsiteY262" fmla="*/ 613378 h 824972"/>
                <a:gd name="connsiteX263" fmla="*/ 590160 w 848014"/>
                <a:gd name="connsiteY263" fmla="*/ 617697 h 824972"/>
                <a:gd name="connsiteX264" fmla="*/ 591193 w 848014"/>
                <a:gd name="connsiteY264" fmla="*/ 623951 h 824972"/>
                <a:gd name="connsiteX265" fmla="*/ 576619 w 848014"/>
                <a:gd name="connsiteY265" fmla="*/ 635292 h 824972"/>
                <a:gd name="connsiteX266" fmla="*/ 560719 w 848014"/>
                <a:gd name="connsiteY266" fmla="*/ 666336 h 824972"/>
                <a:gd name="connsiteX267" fmla="*/ 547470 w 848014"/>
                <a:gd name="connsiteY267" fmla="*/ 713597 h 824972"/>
                <a:gd name="connsiteX268" fmla="*/ 533664 w 848014"/>
                <a:gd name="connsiteY268" fmla="*/ 744442 h 824972"/>
                <a:gd name="connsiteX269" fmla="*/ 522123 w 848014"/>
                <a:gd name="connsiteY269" fmla="*/ 761760 h 824972"/>
                <a:gd name="connsiteX270" fmla="*/ 468608 w 848014"/>
                <a:gd name="connsiteY270" fmla="*/ 813433 h 82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</a:cxnLst>
              <a:rect l="l" t="t" r="r" b="b"/>
              <a:pathLst>
                <a:path w="848014" h="824972">
                  <a:moveTo>
                    <a:pt x="453569" y="824523"/>
                  </a:moveTo>
                  <a:lnTo>
                    <a:pt x="451092" y="824603"/>
                  </a:lnTo>
                  <a:lnTo>
                    <a:pt x="437763" y="816971"/>
                  </a:lnTo>
                  <a:lnTo>
                    <a:pt x="436438" y="813818"/>
                  </a:lnTo>
                  <a:lnTo>
                    <a:pt x="440002" y="784483"/>
                  </a:lnTo>
                  <a:lnTo>
                    <a:pt x="436849" y="755334"/>
                  </a:lnTo>
                  <a:lnTo>
                    <a:pt x="437869" y="747980"/>
                  </a:lnTo>
                  <a:lnTo>
                    <a:pt x="442202" y="739461"/>
                  </a:lnTo>
                  <a:lnTo>
                    <a:pt x="461718" y="723111"/>
                  </a:lnTo>
                  <a:lnTo>
                    <a:pt x="467416" y="712405"/>
                  </a:lnTo>
                  <a:lnTo>
                    <a:pt x="483209" y="694810"/>
                  </a:lnTo>
                  <a:lnTo>
                    <a:pt x="473179" y="683481"/>
                  </a:lnTo>
                  <a:lnTo>
                    <a:pt x="465839" y="679215"/>
                  </a:lnTo>
                  <a:lnTo>
                    <a:pt x="450376" y="675094"/>
                  </a:lnTo>
                  <a:lnTo>
                    <a:pt x="434477" y="659645"/>
                  </a:lnTo>
                  <a:lnTo>
                    <a:pt x="426169" y="648516"/>
                  </a:lnTo>
                  <a:lnTo>
                    <a:pt x="425480" y="637585"/>
                  </a:lnTo>
                  <a:lnTo>
                    <a:pt x="422526" y="629476"/>
                  </a:lnTo>
                  <a:lnTo>
                    <a:pt x="414073" y="615537"/>
                  </a:lnTo>
                  <a:lnTo>
                    <a:pt x="399922" y="600154"/>
                  </a:lnTo>
                  <a:lnTo>
                    <a:pt x="395324" y="596100"/>
                  </a:lnTo>
                  <a:lnTo>
                    <a:pt x="378908" y="587779"/>
                  </a:lnTo>
                  <a:lnTo>
                    <a:pt x="368944" y="589224"/>
                  </a:lnTo>
                  <a:lnTo>
                    <a:pt x="355893" y="578849"/>
                  </a:lnTo>
                  <a:lnTo>
                    <a:pt x="345453" y="567653"/>
                  </a:lnTo>
                  <a:lnTo>
                    <a:pt x="336867" y="562353"/>
                  </a:lnTo>
                  <a:lnTo>
                    <a:pt x="335900" y="550667"/>
                  </a:lnTo>
                  <a:lnTo>
                    <a:pt x="322849" y="535828"/>
                  </a:lnTo>
                  <a:lnTo>
                    <a:pt x="300047" y="532674"/>
                  </a:lnTo>
                  <a:lnTo>
                    <a:pt x="293726" y="529441"/>
                  </a:lnTo>
                  <a:lnTo>
                    <a:pt x="281802" y="518047"/>
                  </a:lnTo>
                  <a:lnTo>
                    <a:pt x="269705" y="518934"/>
                  </a:lnTo>
                  <a:lnTo>
                    <a:pt x="254799" y="509448"/>
                  </a:lnTo>
                  <a:lnTo>
                    <a:pt x="241682" y="483968"/>
                  </a:lnTo>
                  <a:lnTo>
                    <a:pt x="234050" y="473727"/>
                  </a:lnTo>
                  <a:lnTo>
                    <a:pt x="216667" y="459152"/>
                  </a:lnTo>
                  <a:lnTo>
                    <a:pt x="211857" y="459709"/>
                  </a:lnTo>
                  <a:lnTo>
                    <a:pt x="207260" y="472004"/>
                  </a:lnTo>
                  <a:lnTo>
                    <a:pt x="189465" y="487387"/>
                  </a:lnTo>
                  <a:lnTo>
                    <a:pt x="171128" y="488209"/>
                  </a:lnTo>
                  <a:lnTo>
                    <a:pt x="171817" y="468573"/>
                  </a:lnTo>
                  <a:lnTo>
                    <a:pt x="174559" y="459775"/>
                  </a:lnTo>
                  <a:lnTo>
                    <a:pt x="171910" y="452898"/>
                  </a:lnTo>
                  <a:lnTo>
                    <a:pt x="146828" y="423431"/>
                  </a:lnTo>
                  <a:lnTo>
                    <a:pt x="130558" y="411268"/>
                  </a:lnTo>
                  <a:lnTo>
                    <a:pt x="115480" y="397025"/>
                  </a:lnTo>
                  <a:lnTo>
                    <a:pt x="103462" y="382530"/>
                  </a:lnTo>
                  <a:lnTo>
                    <a:pt x="84913" y="367346"/>
                  </a:lnTo>
                  <a:lnTo>
                    <a:pt x="71862" y="366392"/>
                  </a:lnTo>
                  <a:lnTo>
                    <a:pt x="57102" y="367836"/>
                  </a:lnTo>
                  <a:lnTo>
                    <a:pt x="49258" y="377177"/>
                  </a:lnTo>
                  <a:lnTo>
                    <a:pt x="48847" y="383802"/>
                  </a:lnTo>
                  <a:lnTo>
                    <a:pt x="41772" y="390426"/>
                  </a:lnTo>
                  <a:lnTo>
                    <a:pt x="34153" y="390559"/>
                  </a:lnTo>
                  <a:lnTo>
                    <a:pt x="30179" y="387260"/>
                  </a:lnTo>
                  <a:lnTo>
                    <a:pt x="8476" y="388227"/>
                  </a:lnTo>
                  <a:lnTo>
                    <a:pt x="4011" y="384928"/>
                  </a:lnTo>
                  <a:lnTo>
                    <a:pt x="2911" y="378674"/>
                  </a:lnTo>
                  <a:lnTo>
                    <a:pt x="-455" y="377164"/>
                  </a:lnTo>
                  <a:lnTo>
                    <a:pt x="5375" y="375653"/>
                  </a:lnTo>
                  <a:lnTo>
                    <a:pt x="12530" y="370711"/>
                  </a:lnTo>
                  <a:lnTo>
                    <a:pt x="29834" y="351671"/>
                  </a:lnTo>
                  <a:lnTo>
                    <a:pt x="30589" y="339031"/>
                  </a:lnTo>
                  <a:lnTo>
                    <a:pt x="34710" y="330446"/>
                  </a:lnTo>
                  <a:lnTo>
                    <a:pt x="40341" y="327358"/>
                  </a:lnTo>
                  <a:lnTo>
                    <a:pt x="49205" y="326881"/>
                  </a:lnTo>
                  <a:lnTo>
                    <a:pt x="53604" y="325093"/>
                  </a:lnTo>
                  <a:lnTo>
                    <a:pt x="59924" y="318216"/>
                  </a:lnTo>
                  <a:lnTo>
                    <a:pt x="97367" y="273711"/>
                  </a:lnTo>
                  <a:lnTo>
                    <a:pt x="101687" y="263946"/>
                  </a:lnTo>
                  <a:lnTo>
                    <a:pt x="102866" y="256327"/>
                  </a:lnTo>
                  <a:lnTo>
                    <a:pt x="108497" y="248974"/>
                  </a:lnTo>
                  <a:lnTo>
                    <a:pt x="116738" y="243131"/>
                  </a:lnTo>
                  <a:lnTo>
                    <a:pt x="126145" y="240322"/>
                  </a:lnTo>
                  <a:lnTo>
                    <a:pt x="139607" y="211332"/>
                  </a:lnTo>
                  <a:lnTo>
                    <a:pt x="140296" y="207145"/>
                  </a:lnTo>
                  <a:lnTo>
                    <a:pt x="142429" y="204601"/>
                  </a:lnTo>
                  <a:lnTo>
                    <a:pt x="153691" y="198692"/>
                  </a:lnTo>
                  <a:lnTo>
                    <a:pt x="164887" y="186330"/>
                  </a:lnTo>
                  <a:lnTo>
                    <a:pt x="170730" y="178380"/>
                  </a:lnTo>
                  <a:lnTo>
                    <a:pt x="174241" y="169516"/>
                  </a:lnTo>
                  <a:lnTo>
                    <a:pt x="183437" y="155100"/>
                  </a:lnTo>
                  <a:lnTo>
                    <a:pt x="189836" y="153100"/>
                  </a:lnTo>
                  <a:lnTo>
                    <a:pt x="200621" y="154345"/>
                  </a:lnTo>
                  <a:lnTo>
                    <a:pt x="204398" y="159764"/>
                  </a:lnTo>
                  <a:lnTo>
                    <a:pt x="207617" y="150980"/>
                  </a:lnTo>
                  <a:lnTo>
                    <a:pt x="206186" y="147005"/>
                  </a:lnTo>
                  <a:lnTo>
                    <a:pt x="196911" y="141374"/>
                  </a:lnTo>
                  <a:lnTo>
                    <a:pt x="196567" y="138896"/>
                  </a:lnTo>
                  <a:lnTo>
                    <a:pt x="198965" y="136630"/>
                  </a:lnTo>
                  <a:lnTo>
                    <a:pt x="206385" y="133980"/>
                  </a:lnTo>
                  <a:lnTo>
                    <a:pt x="212016" y="127356"/>
                  </a:lnTo>
                  <a:lnTo>
                    <a:pt x="231188" y="120837"/>
                  </a:lnTo>
                  <a:lnTo>
                    <a:pt x="238396" y="113483"/>
                  </a:lnTo>
                  <a:lnTo>
                    <a:pt x="239085" y="107163"/>
                  </a:lnTo>
                  <a:lnTo>
                    <a:pt x="244716" y="100909"/>
                  </a:lnTo>
                  <a:lnTo>
                    <a:pt x="259900" y="92960"/>
                  </a:lnTo>
                  <a:lnTo>
                    <a:pt x="276873" y="90204"/>
                  </a:lnTo>
                  <a:lnTo>
                    <a:pt x="289023" y="77776"/>
                  </a:lnTo>
                  <a:lnTo>
                    <a:pt x="290056" y="70488"/>
                  </a:lnTo>
                  <a:lnTo>
                    <a:pt x="299132" y="54284"/>
                  </a:lnTo>
                  <a:lnTo>
                    <a:pt x="301398" y="54006"/>
                  </a:lnTo>
                  <a:lnTo>
                    <a:pt x="301742" y="56484"/>
                  </a:lnTo>
                  <a:lnTo>
                    <a:pt x="303730" y="57808"/>
                  </a:lnTo>
                  <a:lnTo>
                    <a:pt x="312859" y="56643"/>
                  </a:lnTo>
                  <a:lnTo>
                    <a:pt x="329633" y="48878"/>
                  </a:lnTo>
                  <a:lnTo>
                    <a:pt x="348037" y="44824"/>
                  </a:lnTo>
                  <a:lnTo>
                    <a:pt x="356344" y="40849"/>
                  </a:lnTo>
                  <a:lnTo>
                    <a:pt x="370773" y="24698"/>
                  </a:lnTo>
                  <a:lnTo>
                    <a:pt x="374218" y="24777"/>
                  </a:lnTo>
                  <a:lnTo>
                    <a:pt x="378815" y="22127"/>
                  </a:lnTo>
                  <a:lnTo>
                    <a:pt x="385758" y="12853"/>
                  </a:lnTo>
                  <a:lnTo>
                    <a:pt x="401658" y="7844"/>
                  </a:lnTo>
                  <a:lnTo>
                    <a:pt x="403725" y="10494"/>
                  </a:lnTo>
                  <a:lnTo>
                    <a:pt x="403725" y="10494"/>
                  </a:lnTo>
                  <a:lnTo>
                    <a:pt x="427905" y="13144"/>
                  </a:lnTo>
                  <a:lnTo>
                    <a:pt x="450297" y="5194"/>
                  </a:lnTo>
                  <a:lnTo>
                    <a:pt x="454139" y="-370"/>
                  </a:lnTo>
                  <a:lnTo>
                    <a:pt x="463414" y="3604"/>
                  </a:lnTo>
                  <a:lnTo>
                    <a:pt x="462394" y="9925"/>
                  </a:lnTo>
                  <a:lnTo>
                    <a:pt x="483593" y="9712"/>
                  </a:lnTo>
                  <a:lnTo>
                    <a:pt x="494789" y="16510"/>
                  </a:lnTo>
                  <a:lnTo>
                    <a:pt x="512371" y="13979"/>
                  </a:lnTo>
                  <a:lnTo>
                    <a:pt x="525555" y="21928"/>
                  </a:lnTo>
                  <a:lnTo>
                    <a:pt x="543282" y="19106"/>
                  </a:lnTo>
                  <a:lnTo>
                    <a:pt x="553882" y="20352"/>
                  </a:lnTo>
                  <a:lnTo>
                    <a:pt x="573107" y="19252"/>
                  </a:lnTo>
                  <a:lnTo>
                    <a:pt x="588636" y="25572"/>
                  </a:lnTo>
                  <a:lnTo>
                    <a:pt x="605675" y="35191"/>
                  </a:lnTo>
                  <a:lnTo>
                    <a:pt x="612538" y="51952"/>
                  </a:lnTo>
                  <a:lnTo>
                    <a:pt x="623469" y="53277"/>
                  </a:lnTo>
                  <a:lnTo>
                    <a:pt x="624079" y="49978"/>
                  </a:lnTo>
                  <a:lnTo>
                    <a:pt x="636520" y="47580"/>
                  </a:lnTo>
                  <a:lnTo>
                    <a:pt x="674719" y="71893"/>
                  </a:lnTo>
                  <a:lnTo>
                    <a:pt x="684126" y="82493"/>
                  </a:lnTo>
                  <a:lnTo>
                    <a:pt x="689002" y="82280"/>
                  </a:lnTo>
                  <a:lnTo>
                    <a:pt x="699721" y="89011"/>
                  </a:lnTo>
                  <a:lnTo>
                    <a:pt x="720536" y="112993"/>
                  </a:lnTo>
                  <a:lnTo>
                    <a:pt x="731798" y="128177"/>
                  </a:lnTo>
                  <a:lnTo>
                    <a:pt x="735097" y="138340"/>
                  </a:lnTo>
                  <a:lnTo>
                    <a:pt x="750003" y="156611"/>
                  </a:lnTo>
                  <a:lnTo>
                    <a:pt x="758045" y="160387"/>
                  </a:lnTo>
                  <a:lnTo>
                    <a:pt x="803995" y="167674"/>
                  </a:lnTo>
                  <a:lnTo>
                    <a:pt x="818490" y="164932"/>
                  </a:lnTo>
                  <a:lnTo>
                    <a:pt x="841505" y="167264"/>
                  </a:lnTo>
                  <a:lnTo>
                    <a:pt x="847560" y="183335"/>
                  </a:lnTo>
                  <a:lnTo>
                    <a:pt x="833263" y="194187"/>
                  </a:lnTo>
                  <a:lnTo>
                    <a:pt x="824545" y="197009"/>
                  </a:lnTo>
                  <a:lnTo>
                    <a:pt x="819524" y="209781"/>
                  </a:lnTo>
                  <a:lnTo>
                    <a:pt x="821034" y="224833"/>
                  </a:lnTo>
                  <a:lnTo>
                    <a:pt x="818384" y="235552"/>
                  </a:lnTo>
                  <a:lnTo>
                    <a:pt x="814820" y="244482"/>
                  </a:lnTo>
                  <a:lnTo>
                    <a:pt x="806711" y="245807"/>
                  </a:lnTo>
                  <a:lnTo>
                    <a:pt x="797847" y="257427"/>
                  </a:lnTo>
                  <a:lnTo>
                    <a:pt x="797635" y="267112"/>
                  </a:lnTo>
                  <a:lnTo>
                    <a:pt x="810010" y="275142"/>
                  </a:lnTo>
                  <a:lnTo>
                    <a:pt x="811865" y="273817"/>
                  </a:lnTo>
                  <a:lnTo>
                    <a:pt x="809944" y="267192"/>
                  </a:lnTo>
                  <a:lnTo>
                    <a:pt x="810010" y="260567"/>
                  </a:lnTo>
                  <a:lnTo>
                    <a:pt x="820239" y="254936"/>
                  </a:lnTo>
                  <a:lnTo>
                    <a:pt x="831091" y="259335"/>
                  </a:lnTo>
                  <a:lnTo>
                    <a:pt x="836112" y="265576"/>
                  </a:lnTo>
                  <a:lnTo>
                    <a:pt x="844155" y="271419"/>
                  </a:lnTo>
                  <a:lnTo>
                    <a:pt x="847242" y="271220"/>
                  </a:lnTo>
                  <a:lnTo>
                    <a:pt x="847242" y="271220"/>
                  </a:lnTo>
                  <a:lnTo>
                    <a:pt x="837623" y="283145"/>
                  </a:lnTo>
                  <a:lnTo>
                    <a:pt x="810832" y="331519"/>
                  </a:lnTo>
                  <a:lnTo>
                    <a:pt x="781934" y="411387"/>
                  </a:lnTo>
                  <a:lnTo>
                    <a:pt x="738661" y="483386"/>
                  </a:lnTo>
                  <a:lnTo>
                    <a:pt x="701284" y="529136"/>
                  </a:lnTo>
                  <a:lnTo>
                    <a:pt x="656567" y="570078"/>
                  </a:lnTo>
                  <a:lnTo>
                    <a:pt x="614725" y="595358"/>
                  </a:lnTo>
                  <a:lnTo>
                    <a:pt x="593432" y="624958"/>
                  </a:lnTo>
                  <a:lnTo>
                    <a:pt x="592200" y="622016"/>
                  </a:lnTo>
                  <a:lnTo>
                    <a:pt x="596665" y="611152"/>
                  </a:lnTo>
                  <a:lnTo>
                    <a:pt x="598997" y="596180"/>
                  </a:lnTo>
                  <a:lnTo>
                    <a:pt x="590889" y="584427"/>
                  </a:lnTo>
                  <a:lnTo>
                    <a:pt x="591578" y="581552"/>
                  </a:lnTo>
                  <a:lnTo>
                    <a:pt x="597964" y="580386"/>
                  </a:lnTo>
                  <a:lnTo>
                    <a:pt x="604906" y="583129"/>
                  </a:lnTo>
                  <a:lnTo>
                    <a:pt x="608749" y="587103"/>
                  </a:lnTo>
                  <a:lnTo>
                    <a:pt x="615758" y="587368"/>
                  </a:lnTo>
                  <a:lnTo>
                    <a:pt x="633486" y="577683"/>
                  </a:lnTo>
                  <a:lnTo>
                    <a:pt x="639117" y="573019"/>
                  </a:lnTo>
                  <a:lnTo>
                    <a:pt x="658700" y="547527"/>
                  </a:lnTo>
                  <a:lnTo>
                    <a:pt x="663841" y="542784"/>
                  </a:lnTo>
                  <a:lnTo>
                    <a:pt x="666941" y="544109"/>
                  </a:lnTo>
                  <a:lnTo>
                    <a:pt x="673950" y="542784"/>
                  </a:lnTo>
                  <a:lnTo>
                    <a:pt x="681158" y="537020"/>
                  </a:lnTo>
                  <a:lnTo>
                    <a:pt x="687544" y="528289"/>
                  </a:lnTo>
                  <a:lnTo>
                    <a:pt x="690088" y="518126"/>
                  </a:lnTo>
                  <a:lnTo>
                    <a:pt x="691321" y="511740"/>
                  </a:lnTo>
                  <a:lnTo>
                    <a:pt x="689744" y="497311"/>
                  </a:lnTo>
                  <a:lnTo>
                    <a:pt x="691069" y="487904"/>
                  </a:lnTo>
                  <a:lnTo>
                    <a:pt x="701854" y="487427"/>
                  </a:lnTo>
                  <a:lnTo>
                    <a:pt x="706942" y="489481"/>
                  </a:lnTo>
                  <a:lnTo>
                    <a:pt x="708783" y="495178"/>
                  </a:lnTo>
                  <a:lnTo>
                    <a:pt x="711195" y="493402"/>
                  </a:lnTo>
                  <a:lnTo>
                    <a:pt x="709208" y="483783"/>
                  </a:lnTo>
                  <a:lnTo>
                    <a:pt x="712705" y="469553"/>
                  </a:lnTo>
                  <a:lnTo>
                    <a:pt x="716004" y="465578"/>
                  </a:lnTo>
                  <a:lnTo>
                    <a:pt x="734832" y="454661"/>
                  </a:lnTo>
                  <a:lnTo>
                    <a:pt x="739840" y="447241"/>
                  </a:lnTo>
                  <a:lnTo>
                    <a:pt x="743073" y="428347"/>
                  </a:lnTo>
                  <a:lnTo>
                    <a:pt x="741629" y="412686"/>
                  </a:lnTo>
                  <a:lnTo>
                    <a:pt x="745472" y="408009"/>
                  </a:lnTo>
                  <a:lnTo>
                    <a:pt x="748903" y="413507"/>
                  </a:lnTo>
                  <a:lnTo>
                    <a:pt x="751447" y="413706"/>
                  </a:lnTo>
                  <a:lnTo>
                    <a:pt x="754402" y="410831"/>
                  </a:lnTo>
                  <a:lnTo>
                    <a:pt x="757635" y="389631"/>
                  </a:lnTo>
                  <a:lnTo>
                    <a:pt x="756946" y="386610"/>
                  </a:lnTo>
                  <a:lnTo>
                    <a:pt x="750414" y="378224"/>
                  </a:lnTo>
                  <a:lnTo>
                    <a:pt x="745816" y="378011"/>
                  </a:lnTo>
                  <a:lnTo>
                    <a:pt x="744027" y="382755"/>
                  </a:lnTo>
                  <a:lnTo>
                    <a:pt x="745193" y="385405"/>
                  </a:lnTo>
                  <a:lnTo>
                    <a:pt x="744239" y="389380"/>
                  </a:lnTo>
                  <a:lnTo>
                    <a:pt x="741828" y="390705"/>
                  </a:lnTo>
                  <a:lnTo>
                    <a:pt x="731453" y="390559"/>
                  </a:lnTo>
                  <a:lnTo>
                    <a:pt x="717647" y="393315"/>
                  </a:lnTo>
                  <a:lnTo>
                    <a:pt x="715315" y="404365"/>
                  </a:lnTo>
                  <a:lnTo>
                    <a:pt x="711672" y="404710"/>
                  </a:lnTo>
                  <a:lnTo>
                    <a:pt x="706107" y="401689"/>
                  </a:lnTo>
                  <a:lnTo>
                    <a:pt x="706796" y="389949"/>
                  </a:lnTo>
                  <a:lnTo>
                    <a:pt x="701165" y="383828"/>
                  </a:lnTo>
                  <a:lnTo>
                    <a:pt x="694023" y="386094"/>
                  </a:lnTo>
                  <a:lnTo>
                    <a:pt x="689903" y="382795"/>
                  </a:lnTo>
                  <a:lnTo>
                    <a:pt x="684881" y="374143"/>
                  </a:lnTo>
                  <a:lnTo>
                    <a:pt x="682138" y="364179"/>
                  </a:lnTo>
                  <a:lnTo>
                    <a:pt x="682960" y="360270"/>
                  </a:lnTo>
                  <a:lnTo>
                    <a:pt x="678561" y="355527"/>
                  </a:lnTo>
                  <a:lnTo>
                    <a:pt x="674374" y="374076"/>
                  </a:lnTo>
                  <a:lnTo>
                    <a:pt x="677395" y="389539"/>
                  </a:lnTo>
                  <a:lnTo>
                    <a:pt x="685981" y="404034"/>
                  </a:lnTo>
                  <a:lnTo>
                    <a:pt x="682072" y="409599"/>
                  </a:lnTo>
                  <a:lnTo>
                    <a:pt x="676984" y="427048"/>
                  </a:lnTo>
                  <a:lnTo>
                    <a:pt x="679634" y="447863"/>
                  </a:lnTo>
                  <a:lnTo>
                    <a:pt x="678402" y="453163"/>
                  </a:lnTo>
                  <a:lnTo>
                    <a:pt x="675103" y="450619"/>
                  </a:lnTo>
                  <a:lnTo>
                    <a:pt x="676892" y="448976"/>
                  </a:lnTo>
                  <a:lnTo>
                    <a:pt x="676680" y="444087"/>
                  </a:lnTo>
                  <a:lnTo>
                    <a:pt x="673447" y="435303"/>
                  </a:lnTo>
                  <a:lnTo>
                    <a:pt x="670360" y="432653"/>
                  </a:lnTo>
                  <a:lnTo>
                    <a:pt x="666716" y="437184"/>
                  </a:lnTo>
                  <a:lnTo>
                    <a:pt x="666517" y="446591"/>
                  </a:lnTo>
                  <a:lnTo>
                    <a:pt x="656832" y="469116"/>
                  </a:lnTo>
                  <a:lnTo>
                    <a:pt x="656487" y="482087"/>
                  </a:lnTo>
                  <a:lnTo>
                    <a:pt x="657998" y="485664"/>
                  </a:lnTo>
                  <a:lnTo>
                    <a:pt x="653042" y="490474"/>
                  </a:lnTo>
                  <a:lnTo>
                    <a:pt x="641992" y="494873"/>
                  </a:lnTo>
                  <a:lnTo>
                    <a:pt x="637792" y="505725"/>
                  </a:lnTo>
                  <a:lnTo>
                    <a:pt x="609703" y="516510"/>
                  </a:lnTo>
                  <a:lnTo>
                    <a:pt x="604761" y="520153"/>
                  </a:lnTo>
                  <a:lnTo>
                    <a:pt x="601117" y="531071"/>
                  </a:lnTo>
                  <a:lnTo>
                    <a:pt x="600428" y="546666"/>
                  </a:lnTo>
                  <a:lnTo>
                    <a:pt x="593803" y="562260"/>
                  </a:lnTo>
                  <a:lnTo>
                    <a:pt x="577586" y="571191"/>
                  </a:lnTo>
                  <a:lnTo>
                    <a:pt x="576831" y="583288"/>
                  </a:lnTo>
                  <a:lnTo>
                    <a:pt x="580130" y="588985"/>
                  </a:lnTo>
                  <a:lnTo>
                    <a:pt x="581852" y="595994"/>
                  </a:lnTo>
                  <a:lnTo>
                    <a:pt x="575320" y="599836"/>
                  </a:lnTo>
                  <a:lnTo>
                    <a:pt x="573611" y="610211"/>
                  </a:lnTo>
                  <a:lnTo>
                    <a:pt x="576566" y="614331"/>
                  </a:lnTo>
                  <a:lnTo>
                    <a:pt x="581230" y="613378"/>
                  </a:lnTo>
                  <a:lnTo>
                    <a:pt x="590160" y="617697"/>
                  </a:lnTo>
                  <a:lnTo>
                    <a:pt x="591193" y="623951"/>
                  </a:lnTo>
                  <a:lnTo>
                    <a:pt x="576619" y="635292"/>
                  </a:lnTo>
                  <a:lnTo>
                    <a:pt x="560719" y="666336"/>
                  </a:lnTo>
                  <a:lnTo>
                    <a:pt x="547470" y="713597"/>
                  </a:lnTo>
                  <a:lnTo>
                    <a:pt x="533664" y="744442"/>
                  </a:lnTo>
                  <a:lnTo>
                    <a:pt x="522123" y="761760"/>
                  </a:lnTo>
                  <a:lnTo>
                    <a:pt x="468608" y="813433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AC44AB4A-3C37-2D2A-9A7F-258343914649}"/>
                </a:ext>
              </a:extLst>
            </p:cNvPr>
            <p:cNvSpPr/>
            <p:nvPr/>
          </p:nvSpPr>
          <p:spPr>
            <a:xfrm>
              <a:off x="7659647" y="2110547"/>
              <a:ext cx="586361" cy="407054"/>
            </a:xfrm>
            <a:custGeom>
              <a:avLst/>
              <a:gdLst>
                <a:gd name="connsiteX0" fmla="*/ 443155 w 586361"/>
                <a:gd name="connsiteY0" fmla="*/ 402762 h 407054"/>
                <a:gd name="connsiteX1" fmla="*/ 440068 w 586361"/>
                <a:gd name="connsiteY1" fmla="*/ 402961 h 407054"/>
                <a:gd name="connsiteX2" fmla="*/ 432026 w 586361"/>
                <a:gd name="connsiteY2" fmla="*/ 397118 h 407054"/>
                <a:gd name="connsiteX3" fmla="*/ 427004 w 586361"/>
                <a:gd name="connsiteY3" fmla="*/ 390798 h 407054"/>
                <a:gd name="connsiteX4" fmla="*/ 416086 w 586361"/>
                <a:gd name="connsiteY4" fmla="*/ 386478 h 407054"/>
                <a:gd name="connsiteX5" fmla="*/ 405924 w 586361"/>
                <a:gd name="connsiteY5" fmla="*/ 392109 h 407054"/>
                <a:gd name="connsiteX6" fmla="*/ 405844 w 586361"/>
                <a:gd name="connsiteY6" fmla="*/ 398734 h 407054"/>
                <a:gd name="connsiteX7" fmla="*/ 407779 w 586361"/>
                <a:gd name="connsiteY7" fmla="*/ 405359 h 407054"/>
                <a:gd name="connsiteX8" fmla="*/ 405924 w 586361"/>
                <a:gd name="connsiteY8" fmla="*/ 406684 h 407054"/>
                <a:gd name="connsiteX9" fmla="*/ 393549 w 586361"/>
                <a:gd name="connsiteY9" fmla="*/ 398654 h 407054"/>
                <a:gd name="connsiteX10" fmla="*/ 393827 w 586361"/>
                <a:gd name="connsiteY10" fmla="*/ 388969 h 407054"/>
                <a:gd name="connsiteX11" fmla="*/ 402625 w 586361"/>
                <a:gd name="connsiteY11" fmla="*/ 377349 h 407054"/>
                <a:gd name="connsiteX12" fmla="*/ 410734 w 586361"/>
                <a:gd name="connsiteY12" fmla="*/ 376024 h 407054"/>
                <a:gd name="connsiteX13" fmla="*/ 414364 w 586361"/>
                <a:gd name="connsiteY13" fmla="*/ 367015 h 407054"/>
                <a:gd name="connsiteX14" fmla="*/ 416908 w 586361"/>
                <a:gd name="connsiteY14" fmla="*/ 356415 h 407054"/>
                <a:gd name="connsiteX15" fmla="*/ 415398 w 586361"/>
                <a:gd name="connsiteY15" fmla="*/ 341363 h 407054"/>
                <a:gd name="connsiteX16" fmla="*/ 420419 w 586361"/>
                <a:gd name="connsiteY16" fmla="*/ 328591 h 407054"/>
                <a:gd name="connsiteX17" fmla="*/ 429137 w 586361"/>
                <a:gd name="connsiteY17" fmla="*/ 325702 h 407054"/>
                <a:gd name="connsiteX18" fmla="*/ 443434 w 586361"/>
                <a:gd name="connsiteY18" fmla="*/ 314851 h 407054"/>
                <a:gd name="connsiteX19" fmla="*/ 437378 w 586361"/>
                <a:gd name="connsiteY19" fmla="*/ 298779 h 407054"/>
                <a:gd name="connsiteX20" fmla="*/ 414364 w 586361"/>
                <a:gd name="connsiteY20" fmla="*/ 296434 h 407054"/>
                <a:gd name="connsiteX21" fmla="*/ 399869 w 586361"/>
                <a:gd name="connsiteY21" fmla="*/ 299190 h 407054"/>
                <a:gd name="connsiteX22" fmla="*/ 353919 w 586361"/>
                <a:gd name="connsiteY22" fmla="*/ 291903 h 407054"/>
                <a:gd name="connsiteX23" fmla="*/ 345970 w 586361"/>
                <a:gd name="connsiteY23" fmla="*/ 288193 h 407054"/>
                <a:gd name="connsiteX24" fmla="*/ 331064 w 586361"/>
                <a:gd name="connsiteY24" fmla="*/ 269921 h 407054"/>
                <a:gd name="connsiteX25" fmla="*/ 327698 w 586361"/>
                <a:gd name="connsiteY25" fmla="*/ 259759 h 407054"/>
                <a:gd name="connsiteX26" fmla="*/ 316502 w 586361"/>
                <a:gd name="connsiteY26" fmla="*/ 244575 h 407054"/>
                <a:gd name="connsiteX27" fmla="*/ 295674 w 586361"/>
                <a:gd name="connsiteY27" fmla="*/ 220580 h 407054"/>
                <a:gd name="connsiteX28" fmla="*/ 284889 w 586361"/>
                <a:gd name="connsiteY28" fmla="*/ 213770 h 407054"/>
                <a:gd name="connsiteX29" fmla="*/ 280013 w 586361"/>
                <a:gd name="connsiteY29" fmla="*/ 213982 h 407054"/>
                <a:gd name="connsiteX30" fmla="*/ 270606 w 586361"/>
                <a:gd name="connsiteY30" fmla="*/ 203382 h 407054"/>
                <a:gd name="connsiteX31" fmla="*/ 232407 w 586361"/>
                <a:gd name="connsiteY31" fmla="*/ 179069 h 407054"/>
                <a:gd name="connsiteX32" fmla="*/ 219966 w 586361"/>
                <a:gd name="connsiteY32" fmla="*/ 181401 h 407054"/>
                <a:gd name="connsiteX33" fmla="*/ 219356 w 586361"/>
                <a:gd name="connsiteY33" fmla="*/ 184700 h 407054"/>
                <a:gd name="connsiteX34" fmla="*/ 208359 w 586361"/>
                <a:gd name="connsiteY34" fmla="*/ 183375 h 407054"/>
                <a:gd name="connsiteX35" fmla="*/ 201496 w 586361"/>
                <a:gd name="connsiteY35" fmla="*/ 166614 h 407054"/>
                <a:gd name="connsiteX36" fmla="*/ 184523 w 586361"/>
                <a:gd name="connsiteY36" fmla="*/ 157075 h 407054"/>
                <a:gd name="connsiteX37" fmla="*/ 168929 w 586361"/>
                <a:gd name="connsiteY37" fmla="*/ 150675 h 407054"/>
                <a:gd name="connsiteX38" fmla="*/ 149769 w 586361"/>
                <a:gd name="connsiteY38" fmla="*/ 151775 h 407054"/>
                <a:gd name="connsiteX39" fmla="*/ 139170 w 586361"/>
                <a:gd name="connsiteY39" fmla="*/ 150542 h 407054"/>
                <a:gd name="connsiteX40" fmla="*/ 121376 w 586361"/>
                <a:gd name="connsiteY40" fmla="*/ 153365 h 407054"/>
                <a:gd name="connsiteX41" fmla="*/ 108259 w 586361"/>
                <a:gd name="connsiteY41" fmla="*/ 145415 h 407054"/>
                <a:gd name="connsiteX42" fmla="*/ 90597 w 586361"/>
                <a:gd name="connsiteY42" fmla="*/ 147893 h 407054"/>
                <a:gd name="connsiteX43" fmla="*/ 79401 w 586361"/>
                <a:gd name="connsiteY43" fmla="*/ 141162 h 407054"/>
                <a:gd name="connsiteX44" fmla="*/ 58202 w 586361"/>
                <a:gd name="connsiteY44" fmla="*/ 141361 h 407054"/>
                <a:gd name="connsiteX45" fmla="*/ 59235 w 586361"/>
                <a:gd name="connsiteY45" fmla="*/ 134974 h 407054"/>
                <a:gd name="connsiteX46" fmla="*/ 49960 w 586361"/>
                <a:gd name="connsiteY46" fmla="*/ 130999 h 407054"/>
                <a:gd name="connsiteX47" fmla="*/ 46118 w 586361"/>
                <a:gd name="connsiteY47" fmla="*/ 136564 h 407054"/>
                <a:gd name="connsiteX48" fmla="*/ 23726 w 586361"/>
                <a:gd name="connsiteY48" fmla="*/ 144514 h 407054"/>
                <a:gd name="connsiteX49" fmla="*/ -455 w 586361"/>
                <a:gd name="connsiteY49" fmla="*/ 141864 h 407054"/>
                <a:gd name="connsiteX50" fmla="*/ -455 w 586361"/>
                <a:gd name="connsiteY50" fmla="*/ 141864 h 407054"/>
                <a:gd name="connsiteX51" fmla="*/ 9496 w 586361"/>
                <a:gd name="connsiteY51" fmla="*/ 121738 h 407054"/>
                <a:gd name="connsiteX52" fmla="*/ 14518 w 586361"/>
                <a:gd name="connsiteY52" fmla="*/ 107375 h 407054"/>
                <a:gd name="connsiteX53" fmla="*/ 10543 w 586361"/>
                <a:gd name="connsiteY53" fmla="*/ 85050 h 407054"/>
                <a:gd name="connsiteX54" fmla="*/ 13365 w 586361"/>
                <a:gd name="connsiteY54" fmla="*/ 63003 h 407054"/>
                <a:gd name="connsiteX55" fmla="*/ 13087 w 586361"/>
                <a:gd name="connsiteY55" fmla="*/ 45473 h 407054"/>
                <a:gd name="connsiteX56" fmla="*/ 19711 w 586361"/>
                <a:gd name="connsiteY56" fmla="*/ 33456 h 407054"/>
                <a:gd name="connsiteX57" fmla="*/ 19711 w 586361"/>
                <a:gd name="connsiteY57" fmla="*/ 33456 h 407054"/>
                <a:gd name="connsiteX58" fmla="*/ 44647 w 586361"/>
                <a:gd name="connsiteY58" fmla="*/ 33589 h 407054"/>
                <a:gd name="connsiteX59" fmla="*/ 49523 w 586361"/>
                <a:gd name="connsiteY59" fmla="*/ 30939 h 407054"/>
                <a:gd name="connsiteX60" fmla="*/ 53167 w 586361"/>
                <a:gd name="connsiteY60" fmla="*/ 31018 h 407054"/>
                <a:gd name="connsiteX61" fmla="*/ 60441 w 586361"/>
                <a:gd name="connsiteY61" fmla="*/ 32661 h 407054"/>
                <a:gd name="connsiteX62" fmla="*/ 62574 w 586361"/>
                <a:gd name="connsiteY62" fmla="*/ 36159 h 407054"/>
                <a:gd name="connsiteX63" fmla="*/ 76526 w 586361"/>
                <a:gd name="connsiteY63" fmla="*/ 45858 h 407054"/>
                <a:gd name="connsiteX64" fmla="*/ 94929 w 586361"/>
                <a:gd name="connsiteY64" fmla="*/ 46056 h 407054"/>
                <a:gd name="connsiteX65" fmla="*/ 111001 w 586361"/>
                <a:gd name="connsiteY65" fmla="*/ 42081 h 407054"/>
                <a:gd name="connsiteX66" fmla="*/ 147345 w 586361"/>
                <a:gd name="connsiteY66" fmla="*/ 53622 h 407054"/>
                <a:gd name="connsiteX67" fmla="*/ 176613 w 586361"/>
                <a:gd name="connsiteY67" fmla="*/ 56100 h 407054"/>
                <a:gd name="connsiteX68" fmla="*/ 183622 w 586361"/>
                <a:gd name="connsiteY68" fmla="*/ 60432 h 407054"/>
                <a:gd name="connsiteX69" fmla="*/ 184788 w 586361"/>
                <a:gd name="connsiteY69" fmla="*/ 63241 h 407054"/>
                <a:gd name="connsiteX70" fmla="*/ 195573 w 586361"/>
                <a:gd name="connsiteY70" fmla="*/ 71350 h 407054"/>
                <a:gd name="connsiteX71" fmla="*/ 221463 w 586361"/>
                <a:gd name="connsiteY71" fmla="*/ 74238 h 407054"/>
                <a:gd name="connsiteX72" fmla="*/ 250612 w 586361"/>
                <a:gd name="connsiteY72" fmla="*/ 73337 h 407054"/>
                <a:gd name="connsiteX73" fmla="*/ 259754 w 586361"/>
                <a:gd name="connsiteY73" fmla="*/ 86401 h 407054"/>
                <a:gd name="connsiteX74" fmla="*/ 260987 w 586361"/>
                <a:gd name="connsiteY74" fmla="*/ 82957 h 407054"/>
                <a:gd name="connsiteX75" fmla="*/ 266074 w 586361"/>
                <a:gd name="connsiteY75" fmla="*/ 80307 h 407054"/>
                <a:gd name="connsiteX76" fmla="*/ 272394 w 586361"/>
                <a:gd name="connsiteY76" fmla="*/ 80174 h 407054"/>
                <a:gd name="connsiteX77" fmla="*/ 278370 w 586361"/>
                <a:gd name="connsiteY77" fmla="*/ 74265 h 407054"/>
                <a:gd name="connsiteX78" fmla="*/ 272527 w 586361"/>
                <a:gd name="connsiteY78" fmla="*/ 53728 h 407054"/>
                <a:gd name="connsiteX79" fmla="*/ 277271 w 586361"/>
                <a:gd name="connsiteY79" fmla="*/ 42876 h 407054"/>
                <a:gd name="connsiteX80" fmla="*/ 282213 w 586361"/>
                <a:gd name="connsiteY80" fmla="*/ 37577 h 407054"/>
                <a:gd name="connsiteX81" fmla="*/ 295952 w 586361"/>
                <a:gd name="connsiteY81" fmla="*/ 29746 h 407054"/>
                <a:gd name="connsiteX82" fmla="*/ 320477 w 586361"/>
                <a:gd name="connsiteY82" fmla="*/ 32502 h 407054"/>
                <a:gd name="connsiteX83" fmla="*/ 333329 w 586361"/>
                <a:gd name="connsiteY83" fmla="*/ 25877 h 407054"/>
                <a:gd name="connsiteX84" fmla="*/ 338338 w 586361"/>
                <a:gd name="connsiteY84" fmla="*/ 19902 h 407054"/>
                <a:gd name="connsiteX85" fmla="*/ 342392 w 586361"/>
                <a:gd name="connsiteY85" fmla="*/ 9726 h 407054"/>
                <a:gd name="connsiteX86" fmla="*/ 352899 w 586361"/>
                <a:gd name="connsiteY86" fmla="*/ 5261 h 407054"/>
                <a:gd name="connsiteX87" fmla="*/ 360531 w 586361"/>
                <a:gd name="connsiteY87" fmla="*/ 4307 h 407054"/>
                <a:gd name="connsiteX88" fmla="*/ 370283 w 586361"/>
                <a:gd name="connsiteY88" fmla="*/ 9527 h 407054"/>
                <a:gd name="connsiteX89" fmla="*/ 375847 w 586361"/>
                <a:gd name="connsiteY89" fmla="*/ 9726 h 407054"/>
                <a:gd name="connsiteX90" fmla="*/ 391853 w 586361"/>
                <a:gd name="connsiteY90" fmla="*/ 8560 h 407054"/>
                <a:gd name="connsiteX91" fmla="*/ 411356 w 586361"/>
                <a:gd name="connsiteY91" fmla="*/ 3551 h 407054"/>
                <a:gd name="connsiteX92" fmla="*/ 416510 w 586361"/>
                <a:gd name="connsiteY92" fmla="*/ 3551 h 407054"/>
                <a:gd name="connsiteX93" fmla="*/ 423665 w 586361"/>
                <a:gd name="connsiteY93" fmla="*/ 6294 h 407054"/>
                <a:gd name="connsiteX94" fmla="*/ 445090 w 586361"/>
                <a:gd name="connsiteY94" fmla="*/ 24155 h 407054"/>
                <a:gd name="connsiteX95" fmla="*/ 453543 w 586361"/>
                <a:gd name="connsiteY95" fmla="*/ 28421 h 407054"/>
                <a:gd name="connsiteX96" fmla="*/ 463441 w 586361"/>
                <a:gd name="connsiteY96" fmla="*/ 29521 h 407054"/>
                <a:gd name="connsiteX97" fmla="*/ 486468 w 586361"/>
                <a:gd name="connsiteY97" fmla="*/ 14893 h 407054"/>
                <a:gd name="connsiteX98" fmla="*/ 495743 w 586361"/>
                <a:gd name="connsiteY98" fmla="*/ 5075 h 407054"/>
                <a:gd name="connsiteX99" fmla="*/ 506462 w 586361"/>
                <a:gd name="connsiteY99" fmla="*/ 1100 h 407054"/>
                <a:gd name="connsiteX100" fmla="*/ 507283 w 586361"/>
                <a:gd name="connsiteY100" fmla="*/ 3750 h 407054"/>
                <a:gd name="connsiteX101" fmla="*/ 512504 w 586361"/>
                <a:gd name="connsiteY101" fmla="*/ 4240 h 407054"/>
                <a:gd name="connsiteX102" fmla="*/ 524428 w 586361"/>
                <a:gd name="connsiteY102" fmla="*/ 2651 h 407054"/>
                <a:gd name="connsiteX103" fmla="*/ 526694 w 586361"/>
                <a:gd name="connsiteY103" fmla="*/ -370 h 407054"/>
                <a:gd name="connsiteX104" fmla="*/ 562693 w 586361"/>
                <a:gd name="connsiteY104" fmla="*/ -159 h 407054"/>
                <a:gd name="connsiteX105" fmla="*/ 562693 w 586361"/>
                <a:gd name="connsiteY105" fmla="*/ -159 h 407054"/>
                <a:gd name="connsiteX106" fmla="*/ 560043 w 586361"/>
                <a:gd name="connsiteY106" fmla="*/ 8904 h 407054"/>
                <a:gd name="connsiteX107" fmla="*/ 563554 w 586361"/>
                <a:gd name="connsiteY107" fmla="*/ 20246 h 407054"/>
                <a:gd name="connsiteX108" fmla="*/ 563064 w 586361"/>
                <a:gd name="connsiteY108" fmla="*/ 22896 h 407054"/>
                <a:gd name="connsiteX109" fmla="*/ 552769 w 586361"/>
                <a:gd name="connsiteY109" fmla="*/ 30726 h 407054"/>
                <a:gd name="connsiteX110" fmla="*/ 546039 w 586361"/>
                <a:gd name="connsiteY110" fmla="*/ 27427 h 407054"/>
                <a:gd name="connsiteX111" fmla="*/ 540394 w 586361"/>
                <a:gd name="connsiteY111" fmla="*/ 10044 h 407054"/>
                <a:gd name="connsiteX112" fmla="*/ 540262 w 586361"/>
                <a:gd name="connsiteY112" fmla="*/ 17742 h 407054"/>
                <a:gd name="connsiteX113" fmla="*/ 544316 w 586361"/>
                <a:gd name="connsiteY113" fmla="*/ 36424 h 407054"/>
                <a:gd name="connsiteX114" fmla="*/ 556069 w 586361"/>
                <a:gd name="connsiteY114" fmla="*/ 47832 h 407054"/>
                <a:gd name="connsiteX115" fmla="*/ 559911 w 586361"/>
                <a:gd name="connsiteY115" fmla="*/ 54364 h 407054"/>
                <a:gd name="connsiteX116" fmla="*/ 552968 w 586361"/>
                <a:gd name="connsiteY116" fmla="*/ 70091 h 407054"/>
                <a:gd name="connsiteX117" fmla="*/ 551869 w 586361"/>
                <a:gd name="connsiteY117" fmla="*/ 85990 h 407054"/>
                <a:gd name="connsiteX118" fmla="*/ 552557 w 586361"/>
                <a:gd name="connsiteY118" fmla="*/ 88945 h 407054"/>
                <a:gd name="connsiteX119" fmla="*/ 557778 w 586361"/>
                <a:gd name="connsiteY119" fmla="*/ 93953 h 407054"/>
                <a:gd name="connsiteX120" fmla="*/ 559566 w 586361"/>
                <a:gd name="connsiteY120" fmla="*/ 134219 h 407054"/>
                <a:gd name="connsiteX121" fmla="*/ 561700 w 586361"/>
                <a:gd name="connsiteY121" fmla="*/ 137995 h 407054"/>
                <a:gd name="connsiteX122" fmla="*/ 564654 w 586361"/>
                <a:gd name="connsiteY122" fmla="*/ 139320 h 407054"/>
                <a:gd name="connsiteX123" fmla="*/ 569954 w 586361"/>
                <a:gd name="connsiteY123" fmla="*/ 135822 h 407054"/>
                <a:gd name="connsiteX124" fmla="*/ 572352 w 586361"/>
                <a:gd name="connsiteY124" fmla="*/ 140764 h 407054"/>
                <a:gd name="connsiteX125" fmla="*/ 573041 w 586361"/>
                <a:gd name="connsiteY125" fmla="*/ 146740 h 407054"/>
                <a:gd name="connsiteX126" fmla="*/ 569821 w 586361"/>
                <a:gd name="connsiteY126" fmla="*/ 147164 h 407054"/>
                <a:gd name="connsiteX127" fmla="*/ 566867 w 586361"/>
                <a:gd name="connsiteY127" fmla="*/ 145230 h 407054"/>
                <a:gd name="connsiteX128" fmla="*/ 558692 w 586361"/>
                <a:gd name="connsiteY128" fmla="*/ 149562 h 407054"/>
                <a:gd name="connsiteX129" fmla="*/ 556347 w 586361"/>
                <a:gd name="connsiteY129" fmla="*/ 175942 h 407054"/>
                <a:gd name="connsiteX130" fmla="*/ 560322 w 586361"/>
                <a:gd name="connsiteY130" fmla="*/ 193736 h 407054"/>
                <a:gd name="connsiteX131" fmla="*/ 556347 w 586361"/>
                <a:gd name="connsiteY131" fmla="*/ 198891 h 407054"/>
                <a:gd name="connsiteX132" fmla="*/ 558480 w 586361"/>
                <a:gd name="connsiteY132" fmla="*/ 212140 h 407054"/>
                <a:gd name="connsiteX133" fmla="*/ 564734 w 586361"/>
                <a:gd name="connsiteY133" fmla="*/ 225058 h 407054"/>
                <a:gd name="connsiteX134" fmla="*/ 558825 w 586361"/>
                <a:gd name="connsiteY134" fmla="*/ 241130 h 407054"/>
                <a:gd name="connsiteX135" fmla="*/ 555247 w 586361"/>
                <a:gd name="connsiteY135" fmla="*/ 268676 h 407054"/>
                <a:gd name="connsiteX136" fmla="*/ 543508 w 586361"/>
                <a:gd name="connsiteY136" fmla="*/ 300833 h 407054"/>
                <a:gd name="connsiteX137" fmla="*/ 541176 w 586361"/>
                <a:gd name="connsiteY137" fmla="*/ 300144 h 407054"/>
                <a:gd name="connsiteX138" fmla="*/ 538698 w 586361"/>
                <a:gd name="connsiteY138" fmla="*/ 294924 h 407054"/>
                <a:gd name="connsiteX139" fmla="*/ 540142 w 586361"/>
                <a:gd name="connsiteY139" fmla="*/ 288299 h 407054"/>
                <a:gd name="connsiteX140" fmla="*/ 533822 w 586361"/>
                <a:gd name="connsiteY140" fmla="*/ 280190 h 407054"/>
                <a:gd name="connsiteX141" fmla="*/ 532034 w 586361"/>
                <a:gd name="connsiteY141" fmla="*/ 282456 h 407054"/>
                <a:gd name="connsiteX142" fmla="*/ 533266 w 586361"/>
                <a:gd name="connsiteY142" fmla="*/ 299150 h 407054"/>
                <a:gd name="connsiteX143" fmla="*/ 541216 w 586361"/>
                <a:gd name="connsiteY143" fmla="*/ 304861 h 407054"/>
                <a:gd name="connsiteX144" fmla="*/ 534896 w 586361"/>
                <a:gd name="connsiteY144" fmla="*/ 316255 h 407054"/>
                <a:gd name="connsiteX145" fmla="*/ 523620 w 586361"/>
                <a:gd name="connsiteY145" fmla="*/ 320721 h 407054"/>
                <a:gd name="connsiteX146" fmla="*/ 495253 w 586361"/>
                <a:gd name="connsiteY146" fmla="*/ 341615 h 407054"/>
                <a:gd name="connsiteX147" fmla="*/ 476054 w 586361"/>
                <a:gd name="connsiteY147" fmla="*/ 359383 h 407054"/>
                <a:gd name="connsiteX148" fmla="*/ 450297 w 586361"/>
                <a:gd name="connsiteY148" fmla="*/ 389857 h 407054"/>
                <a:gd name="connsiteX149" fmla="*/ 565979 w 586361"/>
                <a:gd name="connsiteY149" fmla="*/ 220368 h 407054"/>
                <a:gd name="connsiteX150" fmla="*/ 564959 w 586361"/>
                <a:gd name="connsiteY150" fmla="*/ 217135 h 407054"/>
                <a:gd name="connsiteX151" fmla="*/ 566668 w 586361"/>
                <a:gd name="connsiteY151" fmla="*/ 205118 h 407054"/>
                <a:gd name="connsiteX152" fmla="*/ 571888 w 586361"/>
                <a:gd name="connsiteY152" fmla="*/ 188635 h 407054"/>
                <a:gd name="connsiteX153" fmla="*/ 569146 w 586361"/>
                <a:gd name="connsiteY153" fmla="*/ 180526 h 407054"/>
                <a:gd name="connsiteX154" fmla="*/ 570246 w 586361"/>
                <a:gd name="connsiteY154" fmla="*/ 173517 h 407054"/>
                <a:gd name="connsiteX155" fmla="*/ 579865 w 586361"/>
                <a:gd name="connsiteY155" fmla="*/ 168297 h 407054"/>
                <a:gd name="connsiteX156" fmla="*/ 581375 w 586361"/>
                <a:gd name="connsiteY156" fmla="*/ 168708 h 407054"/>
                <a:gd name="connsiteX157" fmla="*/ 585907 w 586361"/>
                <a:gd name="connsiteY157" fmla="*/ 175160 h 407054"/>
                <a:gd name="connsiteX158" fmla="*/ 582197 w 586361"/>
                <a:gd name="connsiteY158" fmla="*/ 192756 h 407054"/>
                <a:gd name="connsiteX159" fmla="*/ 576566 w 586361"/>
                <a:gd name="connsiteY159" fmla="*/ 198652 h 407054"/>
                <a:gd name="connsiteX160" fmla="*/ 572511 w 586361"/>
                <a:gd name="connsiteY160" fmla="*/ 207039 h 407054"/>
                <a:gd name="connsiteX161" fmla="*/ 573836 w 586361"/>
                <a:gd name="connsiteY161" fmla="*/ 215081 h 407054"/>
                <a:gd name="connsiteX162" fmla="*/ 562892 w 586361"/>
                <a:gd name="connsiteY162" fmla="*/ 52959 h 407054"/>
                <a:gd name="connsiteX163" fmla="*/ 550040 w 586361"/>
                <a:gd name="connsiteY163" fmla="*/ 39074 h 407054"/>
                <a:gd name="connsiteX164" fmla="*/ 567569 w 586361"/>
                <a:gd name="connsiteY164" fmla="*/ 22313 h 407054"/>
                <a:gd name="connsiteX165" fmla="*/ 569278 w 586361"/>
                <a:gd name="connsiteY165" fmla="*/ 22591 h 407054"/>
                <a:gd name="connsiteX166" fmla="*/ 573744 w 586361"/>
                <a:gd name="connsiteY166" fmla="*/ 29799 h 407054"/>
                <a:gd name="connsiteX167" fmla="*/ 567834 w 586361"/>
                <a:gd name="connsiteY167" fmla="*/ 38875 h 407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586361" h="407054">
                  <a:moveTo>
                    <a:pt x="443155" y="402762"/>
                  </a:moveTo>
                  <a:lnTo>
                    <a:pt x="440068" y="402961"/>
                  </a:lnTo>
                  <a:lnTo>
                    <a:pt x="432026" y="397118"/>
                  </a:lnTo>
                  <a:lnTo>
                    <a:pt x="427004" y="390798"/>
                  </a:lnTo>
                  <a:lnTo>
                    <a:pt x="416086" y="386478"/>
                  </a:lnTo>
                  <a:lnTo>
                    <a:pt x="405924" y="392109"/>
                  </a:lnTo>
                  <a:lnTo>
                    <a:pt x="405844" y="398734"/>
                  </a:lnTo>
                  <a:lnTo>
                    <a:pt x="407779" y="405359"/>
                  </a:lnTo>
                  <a:lnTo>
                    <a:pt x="405924" y="406684"/>
                  </a:lnTo>
                  <a:lnTo>
                    <a:pt x="393549" y="398654"/>
                  </a:lnTo>
                  <a:lnTo>
                    <a:pt x="393827" y="388969"/>
                  </a:lnTo>
                  <a:lnTo>
                    <a:pt x="402625" y="377349"/>
                  </a:lnTo>
                  <a:lnTo>
                    <a:pt x="410734" y="376024"/>
                  </a:lnTo>
                  <a:lnTo>
                    <a:pt x="414364" y="367015"/>
                  </a:lnTo>
                  <a:lnTo>
                    <a:pt x="416908" y="356415"/>
                  </a:lnTo>
                  <a:lnTo>
                    <a:pt x="415398" y="341363"/>
                  </a:lnTo>
                  <a:lnTo>
                    <a:pt x="420419" y="328591"/>
                  </a:lnTo>
                  <a:lnTo>
                    <a:pt x="429137" y="325702"/>
                  </a:lnTo>
                  <a:lnTo>
                    <a:pt x="443434" y="314851"/>
                  </a:lnTo>
                  <a:lnTo>
                    <a:pt x="437378" y="298779"/>
                  </a:lnTo>
                  <a:lnTo>
                    <a:pt x="414364" y="296434"/>
                  </a:lnTo>
                  <a:lnTo>
                    <a:pt x="399869" y="299190"/>
                  </a:lnTo>
                  <a:lnTo>
                    <a:pt x="353919" y="291903"/>
                  </a:lnTo>
                  <a:lnTo>
                    <a:pt x="345970" y="288193"/>
                  </a:lnTo>
                  <a:lnTo>
                    <a:pt x="331064" y="269921"/>
                  </a:lnTo>
                  <a:lnTo>
                    <a:pt x="327698" y="259759"/>
                  </a:lnTo>
                  <a:lnTo>
                    <a:pt x="316502" y="244575"/>
                  </a:lnTo>
                  <a:lnTo>
                    <a:pt x="295674" y="220580"/>
                  </a:lnTo>
                  <a:lnTo>
                    <a:pt x="284889" y="213770"/>
                  </a:lnTo>
                  <a:lnTo>
                    <a:pt x="280013" y="213982"/>
                  </a:lnTo>
                  <a:lnTo>
                    <a:pt x="270606" y="203382"/>
                  </a:lnTo>
                  <a:lnTo>
                    <a:pt x="232407" y="179069"/>
                  </a:lnTo>
                  <a:lnTo>
                    <a:pt x="219966" y="181401"/>
                  </a:lnTo>
                  <a:lnTo>
                    <a:pt x="219356" y="184700"/>
                  </a:lnTo>
                  <a:lnTo>
                    <a:pt x="208359" y="183375"/>
                  </a:lnTo>
                  <a:lnTo>
                    <a:pt x="201496" y="166614"/>
                  </a:lnTo>
                  <a:lnTo>
                    <a:pt x="184523" y="157075"/>
                  </a:lnTo>
                  <a:lnTo>
                    <a:pt x="168929" y="150675"/>
                  </a:lnTo>
                  <a:lnTo>
                    <a:pt x="149769" y="151775"/>
                  </a:lnTo>
                  <a:lnTo>
                    <a:pt x="139170" y="150542"/>
                  </a:lnTo>
                  <a:lnTo>
                    <a:pt x="121376" y="153365"/>
                  </a:lnTo>
                  <a:lnTo>
                    <a:pt x="108259" y="145415"/>
                  </a:lnTo>
                  <a:lnTo>
                    <a:pt x="90597" y="147893"/>
                  </a:lnTo>
                  <a:lnTo>
                    <a:pt x="79401" y="141162"/>
                  </a:lnTo>
                  <a:lnTo>
                    <a:pt x="58202" y="141361"/>
                  </a:lnTo>
                  <a:lnTo>
                    <a:pt x="59235" y="134974"/>
                  </a:lnTo>
                  <a:lnTo>
                    <a:pt x="49960" y="130999"/>
                  </a:lnTo>
                  <a:lnTo>
                    <a:pt x="46118" y="136564"/>
                  </a:lnTo>
                  <a:lnTo>
                    <a:pt x="23726" y="144514"/>
                  </a:lnTo>
                  <a:lnTo>
                    <a:pt x="-455" y="141864"/>
                  </a:lnTo>
                  <a:lnTo>
                    <a:pt x="-455" y="141864"/>
                  </a:lnTo>
                  <a:lnTo>
                    <a:pt x="9496" y="121738"/>
                  </a:lnTo>
                  <a:lnTo>
                    <a:pt x="14518" y="107375"/>
                  </a:lnTo>
                  <a:lnTo>
                    <a:pt x="10543" y="85050"/>
                  </a:lnTo>
                  <a:lnTo>
                    <a:pt x="13365" y="63003"/>
                  </a:lnTo>
                  <a:lnTo>
                    <a:pt x="13087" y="45473"/>
                  </a:lnTo>
                  <a:lnTo>
                    <a:pt x="19711" y="33456"/>
                  </a:lnTo>
                  <a:lnTo>
                    <a:pt x="19711" y="33456"/>
                  </a:lnTo>
                  <a:lnTo>
                    <a:pt x="44647" y="33589"/>
                  </a:lnTo>
                  <a:lnTo>
                    <a:pt x="49523" y="30939"/>
                  </a:lnTo>
                  <a:lnTo>
                    <a:pt x="53167" y="31018"/>
                  </a:lnTo>
                  <a:lnTo>
                    <a:pt x="60441" y="32661"/>
                  </a:lnTo>
                  <a:lnTo>
                    <a:pt x="62574" y="36159"/>
                  </a:lnTo>
                  <a:lnTo>
                    <a:pt x="76526" y="45858"/>
                  </a:lnTo>
                  <a:lnTo>
                    <a:pt x="94929" y="46056"/>
                  </a:lnTo>
                  <a:lnTo>
                    <a:pt x="111001" y="42081"/>
                  </a:lnTo>
                  <a:lnTo>
                    <a:pt x="147345" y="53622"/>
                  </a:lnTo>
                  <a:lnTo>
                    <a:pt x="176613" y="56100"/>
                  </a:lnTo>
                  <a:lnTo>
                    <a:pt x="183622" y="60432"/>
                  </a:lnTo>
                  <a:lnTo>
                    <a:pt x="184788" y="63241"/>
                  </a:lnTo>
                  <a:lnTo>
                    <a:pt x="195573" y="71350"/>
                  </a:lnTo>
                  <a:lnTo>
                    <a:pt x="221463" y="74238"/>
                  </a:lnTo>
                  <a:lnTo>
                    <a:pt x="250612" y="73337"/>
                  </a:lnTo>
                  <a:lnTo>
                    <a:pt x="259754" y="86401"/>
                  </a:lnTo>
                  <a:lnTo>
                    <a:pt x="260987" y="82957"/>
                  </a:lnTo>
                  <a:lnTo>
                    <a:pt x="266074" y="80307"/>
                  </a:lnTo>
                  <a:lnTo>
                    <a:pt x="272394" y="80174"/>
                  </a:lnTo>
                  <a:lnTo>
                    <a:pt x="278370" y="74265"/>
                  </a:lnTo>
                  <a:lnTo>
                    <a:pt x="272527" y="53728"/>
                  </a:lnTo>
                  <a:lnTo>
                    <a:pt x="277271" y="42876"/>
                  </a:lnTo>
                  <a:lnTo>
                    <a:pt x="282213" y="37577"/>
                  </a:lnTo>
                  <a:lnTo>
                    <a:pt x="295952" y="29746"/>
                  </a:lnTo>
                  <a:lnTo>
                    <a:pt x="320477" y="32502"/>
                  </a:lnTo>
                  <a:lnTo>
                    <a:pt x="333329" y="25877"/>
                  </a:lnTo>
                  <a:lnTo>
                    <a:pt x="338338" y="19902"/>
                  </a:lnTo>
                  <a:lnTo>
                    <a:pt x="342392" y="9726"/>
                  </a:lnTo>
                  <a:lnTo>
                    <a:pt x="352899" y="5261"/>
                  </a:lnTo>
                  <a:lnTo>
                    <a:pt x="360531" y="4307"/>
                  </a:lnTo>
                  <a:lnTo>
                    <a:pt x="370283" y="9527"/>
                  </a:lnTo>
                  <a:lnTo>
                    <a:pt x="375847" y="9726"/>
                  </a:lnTo>
                  <a:lnTo>
                    <a:pt x="391853" y="8560"/>
                  </a:lnTo>
                  <a:lnTo>
                    <a:pt x="411356" y="3551"/>
                  </a:lnTo>
                  <a:lnTo>
                    <a:pt x="416510" y="3551"/>
                  </a:lnTo>
                  <a:lnTo>
                    <a:pt x="423665" y="6294"/>
                  </a:lnTo>
                  <a:lnTo>
                    <a:pt x="445090" y="24155"/>
                  </a:lnTo>
                  <a:lnTo>
                    <a:pt x="453543" y="28421"/>
                  </a:lnTo>
                  <a:lnTo>
                    <a:pt x="463441" y="29521"/>
                  </a:lnTo>
                  <a:lnTo>
                    <a:pt x="486468" y="14893"/>
                  </a:lnTo>
                  <a:lnTo>
                    <a:pt x="495743" y="5075"/>
                  </a:lnTo>
                  <a:lnTo>
                    <a:pt x="506462" y="1100"/>
                  </a:lnTo>
                  <a:lnTo>
                    <a:pt x="507283" y="3750"/>
                  </a:lnTo>
                  <a:lnTo>
                    <a:pt x="512504" y="4240"/>
                  </a:lnTo>
                  <a:lnTo>
                    <a:pt x="524428" y="2651"/>
                  </a:lnTo>
                  <a:lnTo>
                    <a:pt x="526694" y="-370"/>
                  </a:lnTo>
                  <a:lnTo>
                    <a:pt x="562693" y="-159"/>
                  </a:lnTo>
                  <a:lnTo>
                    <a:pt x="562693" y="-159"/>
                  </a:lnTo>
                  <a:lnTo>
                    <a:pt x="560043" y="8904"/>
                  </a:lnTo>
                  <a:lnTo>
                    <a:pt x="563554" y="20246"/>
                  </a:lnTo>
                  <a:lnTo>
                    <a:pt x="563064" y="22896"/>
                  </a:lnTo>
                  <a:lnTo>
                    <a:pt x="552769" y="30726"/>
                  </a:lnTo>
                  <a:lnTo>
                    <a:pt x="546039" y="27427"/>
                  </a:lnTo>
                  <a:lnTo>
                    <a:pt x="540394" y="10044"/>
                  </a:lnTo>
                  <a:lnTo>
                    <a:pt x="540262" y="17742"/>
                  </a:lnTo>
                  <a:lnTo>
                    <a:pt x="544316" y="36424"/>
                  </a:lnTo>
                  <a:lnTo>
                    <a:pt x="556069" y="47832"/>
                  </a:lnTo>
                  <a:lnTo>
                    <a:pt x="559911" y="54364"/>
                  </a:lnTo>
                  <a:lnTo>
                    <a:pt x="552968" y="70091"/>
                  </a:lnTo>
                  <a:lnTo>
                    <a:pt x="551869" y="85990"/>
                  </a:lnTo>
                  <a:lnTo>
                    <a:pt x="552557" y="88945"/>
                  </a:lnTo>
                  <a:lnTo>
                    <a:pt x="557778" y="93953"/>
                  </a:lnTo>
                  <a:lnTo>
                    <a:pt x="559566" y="134219"/>
                  </a:lnTo>
                  <a:lnTo>
                    <a:pt x="561700" y="137995"/>
                  </a:lnTo>
                  <a:lnTo>
                    <a:pt x="564654" y="139320"/>
                  </a:lnTo>
                  <a:lnTo>
                    <a:pt x="569954" y="135822"/>
                  </a:lnTo>
                  <a:lnTo>
                    <a:pt x="572352" y="140764"/>
                  </a:lnTo>
                  <a:lnTo>
                    <a:pt x="573041" y="146740"/>
                  </a:lnTo>
                  <a:lnTo>
                    <a:pt x="569821" y="147164"/>
                  </a:lnTo>
                  <a:lnTo>
                    <a:pt x="566867" y="145230"/>
                  </a:lnTo>
                  <a:lnTo>
                    <a:pt x="558692" y="149562"/>
                  </a:lnTo>
                  <a:lnTo>
                    <a:pt x="556347" y="175942"/>
                  </a:lnTo>
                  <a:lnTo>
                    <a:pt x="560322" y="193736"/>
                  </a:lnTo>
                  <a:lnTo>
                    <a:pt x="556347" y="198891"/>
                  </a:lnTo>
                  <a:lnTo>
                    <a:pt x="558480" y="212140"/>
                  </a:lnTo>
                  <a:lnTo>
                    <a:pt x="564734" y="225058"/>
                  </a:lnTo>
                  <a:lnTo>
                    <a:pt x="558825" y="241130"/>
                  </a:lnTo>
                  <a:lnTo>
                    <a:pt x="555247" y="268676"/>
                  </a:lnTo>
                  <a:lnTo>
                    <a:pt x="543508" y="300833"/>
                  </a:lnTo>
                  <a:lnTo>
                    <a:pt x="541176" y="300144"/>
                  </a:lnTo>
                  <a:lnTo>
                    <a:pt x="538698" y="294924"/>
                  </a:lnTo>
                  <a:lnTo>
                    <a:pt x="540142" y="288299"/>
                  </a:lnTo>
                  <a:lnTo>
                    <a:pt x="533822" y="280190"/>
                  </a:lnTo>
                  <a:lnTo>
                    <a:pt x="532034" y="282456"/>
                  </a:lnTo>
                  <a:lnTo>
                    <a:pt x="533266" y="299150"/>
                  </a:lnTo>
                  <a:lnTo>
                    <a:pt x="541216" y="304861"/>
                  </a:lnTo>
                  <a:lnTo>
                    <a:pt x="534896" y="316255"/>
                  </a:lnTo>
                  <a:lnTo>
                    <a:pt x="523620" y="320721"/>
                  </a:lnTo>
                  <a:lnTo>
                    <a:pt x="495253" y="341615"/>
                  </a:lnTo>
                  <a:lnTo>
                    <a:pt x="476054" y="359383"/>
                  </a:lnTo>
                  <a:lnTo>
                    <a:pt x="450297" y="389857"/>
                  </a:lnTo>
                  <a:close/>
                  <a:moveTo>
                    <a:pt x="565979" y="220368"/>
                  </a:moveTo>
                  <a:lnTo>
                    <a:pt x="564959" y="217135"/>
                  </a:lnTo>
                  <a:lnTo>
                    <a:pt x="566668" y="205118"/>
                  </a:lnTo>
                  <a:lnTo>
                    <a:pt x="571888" y="188635"/>
                  </a:lnTo>
                  <a:lnTo>
                    <a:pt x="569146" y="180526"/>
                  </a:lnTo>
                  <a:lnTo>
                    <a:pt x="570246" y="173517"/>
                  </a:lnTo>
                  <a:lnTo>
                    <a:pt x="579865" y="168297"/>
                  </a:lnTo>
                  <a:lnTo>
                    <a:pt x="581375" y="168708"/>
                  </a:lnTo>
                  <a:lnTo>
                    <a:pt x="585907" y="175160"/>
                  </a:lnTo>
                  <a:lnTo>
                    <a:pt x="582197" y="192756"/>
                  </a:lnTo>
                  <a:lnTo>
                    <a:pt x="576566" y="198652"/>
                  </a:lnTo>
                  <a:lnTo>
                    <a:pt x="572511" y="207039"/>
                  </a:lnTo>
                  <a:lnTo>
                    <a:pt x="573836" y="215081"/>
                  </a:lnTo>
                  <a:close/>
                  <a:moveTo>
                    <a:pt x="562892" y="52959"/>
                  </a:moveTo>
                  <a:lnTo>
                    <a:pt x="550040" y="39074"/>
                  </a:lnTo>
                  <a:lnTo>
                    <a:pt x="567569" y="22313"/>
                  </a:lnTo>
                  <a:lnTo>
                    <a:pt x="569278" y="22591"/>
                  </a:lnTo>
                  <a:lnTo>
                    <a:pt x="573744" y="29799"/>
                  </a:lnTo>
                  <a:lnTo>
                    <a:pt x="567834" y="38875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6" name="Forma Livre: Forma 45">
              <a:extLst>
                <a:ext uri="{FF2B5EF4-FFF2-40B4-BE49-F238E27FC236}">
                  <a16:creationId xmlns:a16="http://schemas.microsoft.com/office/drawing/2014/main" id="{B509F1A1-3D28-38A0-2217-E7C72DD0A216}"/>
                </a:ext>
              </a:extLst>
            </p:cNvPr>
            <p:cNvSpPr/>
            <p:nvPr/>
          </p:nvSpPr>
          <p:spPr>
            <a:xfrm>
              <a:off x="9331773" y="262334"/>
              <a:ext cx="197220" cy="221837"/>
            </a:xfrm>
            <a:custGeom>
              <a:avLst/>
              <a:gdLst>
                <a:gd name="connsiteX0" fmla="*/ 80660 w 197220"/>
                <a:gd name="connsiteY0" fmla="*/ 215360 h 221837"/>
                <a:gd name="connsiteX1" fmla="*/ 60785 w 197220"/>
                <a:gd name="connsiteY1" fmla="*/ 221468 h 221837"/>
                <a:gd name="connsiteX2" fmla="*/ 50185 w 197220"/>
                <a:gd name="connsiteY2" fmla="*/ 217069 h 221837"/>
                <a:gd name="connsiteX3" fmla="*/ 46475 w 197220"/>
                <a:gd name="connsiteY3" fmla="*/ 214737 h 221837"/>
                <a:gd name="connsiteX4" fmla="*/ 43176 w 197220"/>
                <a:gd name="connsiteY4" fmla="*/ 209795 h 221837"/>
                <a:gd name="connsiteX5" fmla="*/ 29927 w 197220"/>
                <a:gd name="connsiteY5" fmla="*/ 203475 h 221837"/>
                <a:gd name="connsiteX6" fmla="*/ 25806 w 197220"/>
                <a:gd name="connsiteY6" fmla="*/ 199897 h 221837"/>
                <a:gd name="connsiteX7" fmla="*/ 24985 w 197220"/>
                <a:gd name="connsiteY7" fmla="*/ 197075 h 221837"/>
                <a:gd name="connsiteX8" fmla="*/ 27317 w 197220"/>
                <a:gd name="connsiteY8" fmla="*/ 194425 h 221837"/>
                <a:gd name="connsiteX9" fmla="*/ 28217 w 197220"/>
                <a:gd name="connsiteY9" fmla="*/ 184673 h 221837"/>
                <a:gd name="connsiteX10" fmla="*/ 27184 w 197220"/>
                <a:gd name="connsiteY10" fmla="*/ 182023 h 221837"/>
                <a:gd name="connsiteX11" fmla="*/ 17353 w 197220"/>
                <a:gd name="connsiteY11" fmla="*/ 171649 h 221837"/>
                <a:gd name="connsiteX12" fmla="*/ 13789 w 197220"/>
                <a:gd name="connsiteY12" fmla="*/ 161407 h 221837"/>
                <a:gd name="connsiteX13" fmla="*/ 6303 w 197220"/>
                <a:gd name="connsiteY13" fmla="*/ 156809 h 221837"/>
                <a:gd name="connsiteX14" fmla="*/ -322 w 197220"/>
                <a:gd name="connsiteY14" fmla="*/ 145812 h 221837"/>
                <a:gd name="connsiteX15" fmla="*/ -455 w 197220"/>
                <a:gd name="connsiteY15" fmla="*/ 140513 h 221837"/>
                <a:gd name="connsiteX16" fmla="*/ 3600 w 197220"/>
                <a:gd name="connsiteY16" fmla="*/ 129661 h 221837"/>
                <a:gd name="connsiteX17" fmla="*/ 5786 w 197220"/>
                <a:gd name="connsiteY17" fmla="*/ 127594 h 221837"/>
                <a:gd name="connsiteX18" fmla="*/ 17472 w 197220"/>
                <a:gd name="connsiteY18" fmla="*/ 127674 h 221837"/>
                <a:gd name="connsiteX19" fmla="*/ 25236 w 197220"/>
                <a:gd name="connsiteY19" fmla="*/ 132814 h 221837"/>
                <a:gd name="connsiteX20" fmla="*/ 42752 w 197220"/>
                <a:gd name="connsiteY20" fmla="*/ 126017 h 221837"/>
                <a:gd name="connsiteX21" fmla="*/ 47496 w 197220"/>
                <a:gd name="connsiteY21" fmla="*/ 122241 h 221837"/>
                <a:gd name="connsiteX22" fmla="*/ 49549 w 197220"/>
                <a:gd name="connsiteY22" fmla="*/ 118266 h 221837"/>
                <a:gd name="connsiteX23" fmla="*/ 44329 w 197220"/>
                <a:gd name="connsiteY23" fmla="*/ 99372 h 221837"/>
                <a:gd name="connsiteX24" fmla="*/ 44886 w 197220"/>
                <a:gd name="connsiteY24" fmla="*/ 93331 h 221837"/>
                <a:gd name="connsiteX25" fmla="*/ 49417 w 197220"/>
                <a:gd name="connsiteY25" fmla="*/ 82201 h 221837"/>
                <a:gd name="connsiteX26" fmla="*/ 49960 w 197220"/>
                <a:gd name="connsiteY26" fmla="*/ 60843 h 221837"/>
                <a:gd name="connsiteX27" fmla="*/ 44806 w 197220"/>
                <a:gd name="connsiteY27" fmla="*/ 52893 h 221837"/>
                <a:gd name="connsiteX28" fmla="*/ 31146 w 197220"/>
                <a:gd name="connsiteY28" fmla="*/ 39498 h 221837"/>
                <a:gd name="connsiteX29" fmla="*/ 22414 w 197220"/>
                <a:gd name="connsiteY29" fmla="*/ 22273 h 221837"/>
                <a:gd name="connsiteX30" fmla="*/ 20904 w 197220"/>
                <a:gd name="connsiteY30" fmla="*/ 7579 h 221837"/>
                <a:gd name="connsiteX31" fmla="*/ 25502 w 197220"/>
                <a:gd name="connsiteY31" fmla="*/ -370 h 221837"/>
                <a:gd name="connsiteX32" fmla="*/ 25502 w 197220"/>
                <a:gd name="connsiteY32" fmla="*/ -370 h 221837"/>
                <a:gd name="connsiteX33" fmla="*/ 69888 w 197220"/>
                <a:gd name="connsiteY33" fmla="*/ 20113 h 221837"/>
                <a:gd name="connsiteX34" fmla="*/ 95168 w 197220"/>
                <a:gd name="connsiteY34" fmla="*/ 26632 h 221837"/>
                <a:gd name="connsiteX35" fmla="*/ 132399 w 197220"/>
                <a:gd name="connsiteY35" fmla="*/ 47726 h 221837"/>
                <a:gd name="connsiteX36" fmla="*/ 141329 w 197220"/>
                <a:gd name="connsiteY36" fmla="*/ 64553 h 221837"/>
                <a:gd name="connsiteX37" fmla="*/ 153426 w 197220"/>
                <a:gd name="connsiteY37" fmla="*/ 74516 h 221837"/>
                <a:gd name="connsiteX38" fmla="*/ 164821 w 197220"/>
                <a:gd name="connsiteY38" fmla="*/ 79935 h 221837"/>
                <a:gd name="connsiteX39" fmla="*/ 167988 w 197220"/>
                <a:gd name="connsiteY39" fmla="*/ 80147 h 221837"/>
                <a:gd name="connsiteX40" fmla="*/ 192645 w 197220"/>
                <a:gd name="connsiteY40" fmla="*/ 95464 h 221837"/>
                <a:gd name="connsiteX41" fmla="*/ 196766 w 197220"/>
                <a:gd name="connsiteY41" fmla="*/ 104460 h 221837"/>
                <a:gd name="connsiteX42" fmla="*/ 196766 w 197220"/>
                <a:gd name="connsiteY42" fmla="*/ 104460 h 221837"/>
                <a:gd name="connsiteX43" fmla="*/ 180416 w 197220"/>
                <a:gd name="connsiteY43" fmla="*/ 109760 h 221837"/>
                <a:gd name="connsiteX44" fmla="*/ 149028 w 197220"/>
                <a:gd name="connsiteY44" fmla="*/ 129953 h 221837"/>
                <a:gd name="connsiteX45" fmla="*/ 142403 w 197220"/>
                <a:gd name="connsiteY45" fmla="*/ 136061 h 221837"/>
                <a:gd name="connsiteX46" fmla="*/ 131803 w 197220"/>
                <a:gd name="connsiteY46" fmla="*/ 151245 h 221837"/>
                <a:gd name="connsiteX47" fmla="*/ 129603 w 197220"/>
                <a:gd name="connsiteY47" fmla="*/ 151112 h 221837"/>
                <a:gd name="connsiteX48" fmla="*/ 130359 w 197220"/>
                <a:gd name="connsiteY48" fmla="*/ 143547 h 221837"/>
                <a:gd name="connsiteX49" fmla="*/ 123151 w 197220"/>
                <a:gd name="connsiteY49" fmla="*/ 131052 h 221837"/>
                <a:gd name="connsiteX50" fmla="*/ 116354 w 197220"/>
                <a:gd name="connsiteY50" fmla="*/ 132152 h 221837"/>
                <a:gd name="connsiteX51" fmla="*/ 118686 w 197220"/>
                <a:gd name="connsiteY51" fmla="*/ 140102 h 221837"/>
                <a:gd name="connsiteX52" fmla="*/ 127206 w 197220"/>
                <a:gd name="connsiteY52" fmla="*/ 140102 h 221837"/>
                <a:gd name="connsiteX53" fmla="*/ 128782 w 197220"/>
                <a:gd name="connsiteY53" fmla="*/ 141758 h 221837"/>
                <a:gd name="connsiteX54" fmla="*/ 125205 w 197220"/>
                <a:gd name="connsiteY54" fmla="*/ 155286 h 221837"/>
                <a:gd name="connsiteX55" fmla="*/ 116486 w 197220"/>
                <a:gd name="connsiteY55" fmla="*/ 169648 h 221837"/>
                <a:gd name="connsiteX56" fmla="*/ 112843 w 197220"/>
                <a:gd name="connsiteY56" fmla="*/ 167237 h 221837"/>
                <a:gd name="connsiteX57" fmla="*/ 110299 w 197220"/>
                <a:gd name="connsiteY57" fmla="*/ 162639 h 221837"/>
                <a:gd name="connsiteX58" fmla="*/ 103502 w 197220"/>
                <a:gd name="connsiteY58" fmla="*/ 161540 h 221837"/>
                <a:gd name="connsiteX59" fmla="*/ 104827 w 197220"/>
                <a:gd name="connsiteY59" fmla="*/ 166204 h 221837"/>
                <a:gd name="connsiteX60" fmla="*/ 112591 w 197220"/>
                <a:gd name="connsiteY60" fmla="*/ 170470 h 221837"/>
                <a:gd name="connsiteX61" fmla="*/ 110802 w 197220"/>
                <a:gd name="connsiteY61" fmla="*/ 182633 h 221837"/>
                <a:gd name="connsiteX62" fmla="*/ 104893 w 197220"/>
                <a:gd name="connsiteY62" fmla="*/ 190583 h 221837"/>
                <a:gd name="connsiteX63" fmla="*/ 98507 w 197220"/>
                <a:gd name="connsiteY63" fmla="*/ 204521 h 221837"/>
                <a:gd name="connsiteX64" fmla="*/ 93141 w 197220"/>
                <a:gd name="connsiteY64" fmla="*/ 205555 h 221837"/>
                <a:gd name="connsiteX65" fmla="*/ 91087 w 197220"/>
                <a:gd name="connsiteY65" fmla="*/ 202401 h 221837"/>
                <a:gd name="connsiteX66" fmla="*/ 94386 w 197220"/>
                <a:gd name="connsiteY66" fmla="*/ 192782 h 221837"/>
                <a:gd name="connsiteX67" fmla="*/ 97195 w 197220"/>
                <a:gd name="connsiteY67" fmla="*/ 191881 h 221837"/>
                <a:gd name="connsiteX68" fmla="*/ 99328 w 197220"/>
                <a:gd name="connsiteY68" fmla="*/ 188927 h 221837"/>
                <a:gd name="connsiteX69" fmla="*/ 101872 w 197220"/>
                <a:gd name="connsiteY69" fmla="*/ 181785 h 221837"/>
                <a:gd name="connsiteX70" fmla="*/ 96307 w 197220"/>
                <a:gd name="connsiteY70" fmla="*/ 179241 h 221837"/>
                <a:gd name="connsiteX71" fmla="*/ 96996 w 197220"/>
                <a:gd name="connsiteY71" fmla="*/ 183918 h 221837"/>
                <a:gd name="connsiteX72" fmla="*/ 93896 w 197220"/>
                <a:gd name="connsiteY72" fmla="*/ 191682 h 221837"/>
                <a:gd name="connsiteX73" fmla="*/ 90610 w 197220"/>
                <a:gd name="connsiteY73" fmla="*/ 195114 h 221837"/>
                <a:gd name="connsiteX74" fmla="*/ 88821 w 197220"/>
                <a:gd name="connsiteY74" fmla="*/ 202600 h 221837"/>
                <a:gd name="connsiteX75" fmla="*/ 90743 w 197220"/>
                <a:gd name="connsiteY75" fmla="*/ 207542 h 221837"/>
                <a:gd name="connsiteX76" fmla="*/ 88954 w 197220"/>
                <a:gd name="connsiteY76" fmla="*/ 211120 h 22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97220" h="221837">
                  <a:moveTo>
                    <a:pt x="80660" y="215360"/>
                  </a:moveTo>
                  <a:lnTo>
                    <a:pt x="60785" y="221468"/>
                  </a:lnTo>
                  <a:lnTo>
                    <a:pt x="50185" y="217069"/>
                  </a:lnTo>
                  <a:lnTo>
                    <a:pt x="46475" y="214737"/>
                  </a:lnTo>
                  <a:lnTo>
                    <a:pt x="43176" y="209795"/>
                  </a:lnTo>
                  <a:lnTo>
                    <a:pt x="29927" y="203475"/>
                  </a:lnTo>
                  <a:lnTo>
                    <a:pt x="25806" y="199897"/>
                  </a:lnTo>
                  <a:lnTo>
                    <a:pt x="24985" y="197075"/>
                  </a:lnTo>
                  <a:lnTo>
                    <a:pt x="27317" y="194425"/>
                  </a:lnTo>
                  <a:lnTo>
                    <a:pt x="28217" y="184673"/>
                  </a:lnTo>
                  <a:lnTo>
                    <a:pt x="27184" y="182023"/>
                  </a:lnTo>
                  <a:lnTo>
                    <a:pt x="17353" y="171649"/>
                  </a:lnTo>
                  <a:lnTo>
                    <a:pt x="13789" y="161407"/>
                  </a:lnTo>
                  <a:lnTo>
                    <a:pt x="6303" y="156809"/>
                  </a:lnTo>
                  <a:lnTo>
                    <a:pt x="-322" y="145812"/>
                  </a:lnTo>
                  <a:lnTo>
                    <a:pt x="-455" y="140513"/>
                  </a:lnTo>
                  <a:lnTo>
                    <a:pt x="3600" y="129661"/>
                  </a:lnTo>
                  <a:lnTo>
                    <a:pt x="5786" y="127594"/>
                  </a:lnTo>
                  <a:lnTo>
                    <a:pt x="17472" y="127674"/>
                  </a:lnTo>
                  <a:lnTo>
                    <a:pt x="25236" y="132814"/>
                  </a:lnTo>
                  <a:lnTo>
                    <a:pt x="42752" y="126017"/>
                  </a:lnTo>
                  <a:lnTo>
                    <a:pt x="47496" y="122241"/>
                  </a:lnTo>
                  <a:lnTo>
                    <a:pt x="49549" y="118266"/>
                  </a:lnTo>
                  <a:lnTo>
                    <a:pt x="44329" y="99372"/>
                  </a:lnTo>
                  <a:lnTo>
                    <a:pt x="44886" y="93331"/>
                  </a:lnTo>
                  <a:lnTo>
                    <a:pt x="49417" y="82201"/>
                  </a:lnTo>
                  <a:lnTo>
                    <a:pt x="49960" y="60843"/>
                  </a:lnTo>
                  <a:lnTo>
                    <a:pt x="44806" y="52893"/>
                  </a:lnTo>
                  <a:lnTo>
                    <a:pt x="31146" y="39498"/>
                  </a:lnTo>
                  <a:lnTo>
                    <a:pt x="22414" y="22273"/>
                  </a:lnTo>
                  <a:lnTo>
                    <a:pt x="20904" y="7579"/>
                  </a:lnTo>
                  <a:lnTo>
                    <a:pt x="25502" y="-370"/>
                  </a:lnTo>
                  <a:lnTo>
                    <a:pt x="25502" y="-370"/>
                  </a:lnTo>
                  <a:lnTo>
                    <a:pt x="69888" y="20113"/>
                  </a:lnTo>
                  <a:lnTo>
                    <a:pt x="95168" y="26632"/>
                  </a:lnTo>
                  <a:lnTo>
                    <a:pt x="132399" y="47726"/>
                  </a:lnTo>
                  <a:lnTo>
                    <a:pt x="141329" y="64553"/>
                  </a:lnTo>
                  <a:lnTo>
                    <a:pt x="153426" y="74516"/>
                  </a:lnTo>
                  <a:lnTo>
                    <a:pt x="164821" y="79935"/>
                  </a:lnTo>
                  <a:lnTo>
                    <a:pt x="167988" y="80147"/>
                  </a:lnTo>
                  <a:lnTo>
                    <a:pt x="192645" y="95464"/>
                  </a:lnTo>
                  <a:lnTo>
                    <a:pt x="196766" y="104460"/>
                  </a:lnTo>
                  <a:lnTo>
                    <a:pt x="196766" y="104460"/>
                  </a:lnTo>
                  <a:lnTo>
                    <a:pt x="180416" y="109760"/>
                  </a:lnTo>
                  <a:lnTo>
                    <a:pt x="149028" y="129953"/>
                  </a:lnTo>
                  <a:lnTo>
                    <a:pt x="142403" y="136061"/>
                  </a:lnTo>
                  <a:lnTo>
                    <a:pt x="131803" y="151245"/>
                  </a:lnTo>
                  <a:lnTo>
                    <a:pt x="129603" y="151112"/>
                  </a:lnTo>
                  <a:lnTo>
                    <a:pt x="130359" y="143547"/>
                  </a:lnTo>
                  <a:lnTo>
                    <a:pt x="123151" y="131052"/>
                  </a:lnTo>
                  <a:lnTo>
                    <a:pt x="116354" y="132152"/>
                  </a:lnTo>
                  <a:lnTo>
                    <a:pt x="118686" y="140102"/>
                  </a:lnTo>
                  <a:lnTo>
                    <a:pt x="127206" y="140102"/>
                  </a:lnTo>
                  <a:lnTo>
                    <a:pt x="128782" y="141758"/>
                  </a:lnTo>
                  <a:lnTo>
                    <a:pt x="125205" y="155286"/>
                  </a:lnTo>
                  <a:lnTo>
                    <a:pt x="116486" y="169648"/>
                  </a:lnTo>
                  <a:lnTo>
                    <a:pt x="112843" y="167237"/>
                  </a:lnTo>
                  <a:lnTo>
                    <a:pt x="110299" y="162639"/>
                  </a:lnTo>
                  <a:lnTo>
                    <a:pt x="103502" y="161540"/>
                  </a:lnTo>
                  <a:lnTo>
                    <a:pt x="104827" y="166204"/>
                  </a:lnTo>
                  <a:lnTo>
                    <a:pt x="112591" y="170470"/>
                  </a:lnTo>
                  <a:lnTo>
                    <a:pt x="110802" y="182633"/>
                  </a:lnTo>
                  <a:lnTo>
                    <a:pt x="104893" y="190583"/>
                  </a:lnTo>
                  <a:lnTo>
                    <a:pt x="98507" y="204521"/>
                  </a:lnTo>
                  <a:lnTo>
                    <a:pt x="93141" y="205555"/>
                  </a:lnTo>
                  <a:lnTo>
                    <a:pt x="91087" y="202401"/>
                  </a:lnTo>
                  <a:lnTo>
                    <a:pt x="94386" y="192782"/>
                  </a:lnTo>
                  <a:lnTo>
                    <a:pt x="97195" y="191881"/>
                  </a:lnTo>
                  <a:lnTo>
                    <a:pt x="99328" y="188927"/>
                  </a:lnTo>
                  <a:lnTo>
                    <a:pt x="101872" y="181785"/>
                  </a:lnTo>
                  <a:lnTo>
                    <a:pt x="96307" y="179241"/>
                  </a:lnTo>
                  <a:lnTo>
                    <a:pt x="96996" y="183918"/>
                  </a:lnTo>
                  <a:lnTo>
                    <a:pt x="93896" y="191682"/>
                  </a:lnTo>
                  <a:lnTo>
                    <a:pt x="90610" y="195114"/>
                  </a:lnTo>
                  <a:lnTo>
                    <a:pt x="88821" y="202600"/>
                  </a:lnTo>
                  <a:lnTo>
                    <a:pt x="90743" y="207542"/>
                  </a:lnTo>
                  <a:lnTo>
                    <a:pt x="88954" y="211120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7" name="Forma Livre: Forma 46">
              <a:extLst>
                <a:ext uri="{FF2B5EF4-FFF2-40B4-BE49-F238E27FC236}">
                  <a16:creationId xmlns:a16="http://schemas.microsoft.com/office/drawing/2014/main" id="{2A0C68C6-88CA-7001-A987-510C56CDC2A4}"/>
                </a:ext>
              </a:extLst>
            </p:cNvPr>
            <p:cNvSpPr/>
            <p:nvPr/>
          </p:nvSpPr>
          <p:spPr>
            <a:xfrm>
              <a:off x="7732891" y="1393399"/>
              <a:ext cx="964716" cy="638776"/>
            </a:xfrm>
            <a:custGeom>
              <a:avLst/>
              <a:gdLst>
                <a:gd name="connsiteX0" fmla="*/ 543574 w 964716"/>
                <a:gd name="connsiteY0" fmla="*/ 638406 h 638776"/>
                <a:gd name="connsiteX1" fmla="*/ 542474 w 964716"/>
                <a:gd name="connsiteY1" fmla="*/ 629277 h 638776"/>
                <a:gd name="connsiteX2" fmla="*/ 532723 w 964716"/>
                <a:gd name="connsiteY2" fmla="*/ 625302 h 638776"/>
                <a:gd name="connsiteX3" fmla="*/ 527701 w 964716"/>
                <a:gd name="connsiteY3" fmla="*/ 602632 h 638776"/>
                <a:gd name="connsiteX4" fmla="*/ 530457 w 964716"/>
                <a:gd name="connsiteY4" fmla="*/ 589237 h 638776"/>
                <a:gd name="connsiteX5" fmla="*/ 515750 w 964716"/>
                <a:gd name="connsiteY5" fmla="*/ 585262 h 638776"/>
                <a:gd name="connsiteX6" fmla="*/ 510529 w 964716"/>
                <a:gd name="connsiteY6" fmla="*/ 586441 h 638776"/>
                <a:gd name="connsiteX7" fmla="*/ 502977 w 964716"/>
                <a:gd name="connsiteY7" fmla="*/ 605468 h 638776"/>
                <a:gd name="connsiteX8" fmla="*/ 498446 w 964716"/>
                <a:gd name="connsiteY8" fmla="*/ 611298 h 638776"/>
                <a:gd name="connsiteX9" fmla="*/ 491159 w 964716"/>
                <a:gd name="connsiteY9" fmla="*/ 607667 h 638776"/>
                <a:gd name="connsiteX10" fmla="*/ 488760 w 964716"/>
                <a:gd name="connsiteY10" fmla="*/ 602367 h 638776"/>
                <a:gd name="connsiteX11" fmla="*/ 493491 w 964716"/>
                <a:gd name="connsiteY11" fmla="*/ 579697 h 638776"/>
                <a:gd name="connsiteX12" fmla="*/ 499612 w 964716"/>
                <a:gd name="connsiteY12" fmla="*/ 575166 h 638776"/>
                <a:gd name="connsiteX13" fmla="*/ 500566 w 964716"/>
                <a:gd name="connsiteY13" fmla="*/ 572423 h 638776"/>
                <a:gd name="connsiteX14" fmla="*/ 489516 w 964716"/>
                <a:gd name="connsiteY14" fmla="*/ 563692 h 638776"/>
                <a:gd name="connsiteX15" fmla="*/ 478585 w 964716"/>
                <a:gd name="connsiteY15" fmla="*/ 562804 h 638776"/>
                <a:gd name="connsiteX16" fmla="*/ 467733 w 964716"/>
                <a:gd name="connsiteY16" fmla="*/ 564129 h 638776"/>
                <a:gd name="connsiteX17" fmla="*/ 464302 w 964716"/>
                <a:gd name="connsiteY17" fmla="*/ 561479 h 638776"/>
                <a:gd name="connsiteX18" fmla="*/ 440877 w 964716"/>
                <a:gd name="connsiteY18" fmla="*/ 565123 h 638776"/>
                <a:gd name="connsiteX19" fmla="*/ 424526 w 964716"/>
                <a:gd name="connsiteY19" fmla="*/ 565944 h 638776"/>
                <a:gd name="connsiteX20" fmla="*/ 417584 w 964716"/>
                <a:gd name="connsiteY20" fmla="*/ 564500 h 638776"/>
                <a:gd name="connsiteX21" fmla="*/ 413463 w 964716"/>
                <a:gd name="connsiteY21" fmla="*/ 561850 h 638776"/>
                <a:gd name="connsiteX22" fmla="*/ 411197 w 964716"/>
                <a:gd name="connsiteY22" fmla="*/ 547845 h 638776"/>
                <a:gd name="connsiteX23" fmla="*/ 419995 w 964716"/>
                <a:gd name="connsiteY23" fmla="*/ 533271 h 638776"/>
                <a:gd name="connsiteX24" fmla="*/ 421704 w 964716"/>
                <a:gd name="connsiteY24" fmla="*/ 526063 h 638776"/>
                <a:gd name="connsiteX25" fmla="*/ 419995 w 964716"/>
                <a:gd name="connsiteY25" fmla="*/ 523042 h 638776"/>
                <a:gd name="connsiteX26" fmla="*/ 415861 w 964716"/>
                <a:gd name="connsiteY26" fmla="*/ 520975 h 638776"/>
                <a:gd name="connsiteX27" fmla="*/ 409541 w 964716"/>
                <a:gd name="connsiteY27" fmla="*/ 507447 h 638776"/>
                <a:gd name="connsiteX28" fmla="*/ 409965 w 964716"/>
                <a:gd name="connsiteY28" fmla="*/ 501326 h 638776"/>
                <a:gd name="connsiteX29" fmla="*/ 406520 w 964716"/>
                <a:gd name="connsiteY29" fmla="*/ 496662 h 638776"/>
                <a:gd name="connsiteX30" fmla="*/ 401923 w 964716"/>
                <a:gd name="connsiteY30" fmla="*/ 494661 h 638776"/>
                <a:gd name="connsiteX31" fmla="*/ 393615 w 964716"/>
                <a:gd name="connsiteY31" fmla="*/ 486831 h 638776"/>
                <a:gd name="connsiteX32" fmla="*/ 383373 w 964716"/>
                <a:gd name="connsiteY32" fmla="*/ 466161 h 638776"/>
                <a:gd name="connsiteX33" fmla="*/ 385851 w 964716"/>
                <a:gd name="connsiteY33" fmla="*/ 462385 h 638776"/>
                <a:gd name="connsiteX34" fmla="*/ 386394 w 964716"/>
                <a:gd name="connsiteY34" fmla="*/ 450288 h 638776"/>
                <a:gd name="connsiteX35" fmla="*/ 377464 w 964716"/>
                <a:gd name="connsiteY35" fmla="*/ 439848 h 638776"/>
                <a:gd name="connsiteX36" fmla="*/ 374814 w 964716"/>
                <a:gd name="connsiteY36" fmla="*/ 427207 h 638776"/>
                <a:gd name="connsiteX37" fmla="*/ 375980 w 964716"/>
                <a:gd name="connsiteY37" fmla="*/ 421643 h 638776"/>
                <a:gd name="connsiteX38" fmla="*/ 378630 w 964716"/>
                <a:gd name="connsiteY38" fmla="*/ 417668 h 638776"/>
                <a:gd name="connsiteX39" fmla="*/ 378484 w 964716"/>
                <a:gd name="connsiteY39" fmla="*/ 398853 h 638776"/>
                <a:gd name="connsiteX40" fmla="*/ 372376 w 964716"/>
                <a:gd name="connsiteY40" fmla="*/ 386756 h 638776"/>
                <a:gd name="connsiteX41" fmla="*/ 347705 w 964716"/>
                <a:gd name="connsiteY41" fmla="*/ 367319 h 638776"/>
                <a:gd name="connsiteX42" fmla="*/ 339941 w 964716"/>
                <a:gd name="connsiteY42" fmla="*/ 356720 h 638776"/>
                <a:gd name="connsiteX43" fmla="*/ 319550 w 964716"/>
                <a:gd name="connsiteY43" fmla="*/ 362629 h 638776"/>
                <a:gd name="connsiteX44" fmla="*/ 283060 w 964716"/>
                <a:gd name="connsiteY44" fmla="*/ 361741 h 638776"/>
                <a:gd name="connsiteX45" fmla="*/ 278529 w 964716"/>
                <a:gd name="connsiteY45" fmla="*/ 358031 h 638776"/>
                <a:gd name="connsiteX46" fmla="*/ 267201 w 964716"/>
                <a:gd name="connsiteY46" fmla="*/ 357064 h 638776"/>
                <a:gd name="connsiteX47" fmla="*/ 264312 w 964716"/>
                <a:gd name="connsiteY47" fmla="*/ 359396 h 638776"/>
                <a:gd name="connsiteX48" fmla="*/ 252494 w 964716"/>
                <a:gd name="connsiteY48" fmla="*/ 358919 h 638776"/>
                <a:gd name="connsiteX49" fmla="*/ 247551 w 964716"/>
                <a:gd name="connsiteY49" fmla="*/ 349856 h 638776"/>
                <a:gd name="connsiteX50" fmla="*/ 243219 w 964716"/>
                <a:gd name="connsiteY50" fmla="*/ 346345 h 638776"/>
                <a:gd name="connsiteX51" fmla="*/ 219105 w 964716"/>
                <a:gd name="connsiteY51" fmla="*/ 340860 h 638776"/>
                <a:gd name="connsiteX52" fmla="*/ 207087 w 964716"/>
                <a:gd name="connsiteY52" fmla="*/ 335083 h 638776"/>
                <a:gd name="connsiteX53" fmla="*/ 201787 w 964716"/>
                <a:gd name="connsiteY53" fmla="*/ 328220 h 638776"/>
                <a:gd name="connsiteX54" fmla="*/ 184059 w 964716"/>
                <a:gd name="connsiteY54" fmla="*/ 328286 h 638776"/>
                <a:gd name="connsiteX55" fmla="*/ 176706 w 964716"/>
                <a:gd name="connsiteY55" fmla="*/ 331996 h 638776"/>
                <a:gd name="connsiteX56" fmla="*/ 167643 w 964716"/>
                <a:gd name="connsiteY56" fmla="*/ 331095 h 638776"/>
                <a:gd name="connsiteX57" fmla="*/ 149504 w 964716"/>
                <a:gd name="connsiteY57" fmla="*/ 323609 h 638776"/>
                <a:gd name="connsiteX58" fmla="*/ 132121 w 964716"/>
                <a:gd name="connsiteY58" fmla="*/ 320456 h 638776"/>
                <a:gd name="connsiteX59" fmla="*/ 121958 w 964716"/>
                <a:gd name="connsiteY59" fmla="*/ 315023 h 638776"/>
                <a:gd name="connsiteX60" fmla="*/ 113916 w 964716"/>
                <a:gd name="connsiteY60" fmla="*/ 313036 h 638776"/>
                <a:gd name="connsiteX61" fmla="*/ 108908 w 964716"/>
                <a:gd name="connsiteY61" fmla="*/ 315580 h 638776"/>
                <a:gd name="connsiteX62" fmla="*/ 106563 w 964716"/>
                <a:gd name="connsiteY62" fmla="*/ 319700 h 638776"/>
                <a:gd name="connsiteX63" fmla="*/ 98255 w 964716"/>
                <a:gd name="connsiteY63" fmla="*/ 323953 h 638776"/>
                <a:gd name="connsiteX64" fmla="*/ 75731 w 964716"/>
                <a:gd name="connsiteY64" fmla="*/ 321966 h 638776"/>
                <a:gd name="connsiteX65" fmla="*/ 48171 w 964716"/>
                <a:gd name="connsiteY65" fmla="*/ 322721 h 638776"/>
                <a:gd name="connsiteX66" fmla="*/ 21871 w 964716"/>
                <a:gd name="connsiteY66" fmla="*/ 318256 h 638776"/>
                <a:gd name="connsiteX67" fmla="*/ -455 w 964716"/>
                <a:gd name="connsiteY67" fmla="*/ 333983 h 638776"/>
                <a:gd name="connsiteX68" fmla="*/ -455 w 964716"/>
                <a:gd name="connsiteY68" fmla="*/ 333983 h 638776"/>
                <a:gd name="connsiteX69" fmla="*/ 5309 w 964716"/>
                <a:gd name="connsiteY69" fmla="*/ 326563 h 638776"/>
                <a:gd name="connsiteX70" fmla="*/ 10331 w 964716"/>
                <a:gd name="connsiteY70" fmla="*/ 315964 h 638776"/>
                <a:gd name="connsiteX71" fmla="*/ 18983 w 964716"/>
                <a:gd name="connsiteY71" fmla="*/ 308133 h 638776"/>
                <a:gd name="connsiteX72" fmla="*/ 70921 w 964716"/>
                <a:gd name="connsiteY72" fmla="*/ 276944 h 638776"/>
                <a:gd name="connsiteX73" fmla="*/ 84316 w 964716"/>
                <a:gd name="connsiteY73" fmla="*/ 264092 h 638776"/>
                <a:gd name="connsiteX74" fmla="*/ 92968 w 964716"/>
                <a:gd name="connsiteY74" fmla="*/ 247397 h 638776"/>
                <a:gd name="connsiteX75" fmla="*/ 104893 w 964716"/>
                <a:gd name="connsiteY75" fmla="*/ 235790 h 638776"/>
                <a:gd name="connsiteX76" fmla="*/ 107636 w 964716"/>
                <a:gd name="connsiteY76" fmla="*/ 227483 h 638776"/>
                <a:gd name="connsiteX77" fmla="*/ 117533 w 964716"/>
                <a:gd name="connsiteY77" fmla="*/ 220408 h 638776"/>
                <a:gd name="connsiteX78" fmla="*/ 119454 w 964716"/>
                <a:gd name="connsiteY78" fmla="*/ 212021 h 638776"/>
                <a:gd name="connsiteX79" fmla="*/ 117056 w 964716"/>
                <a:gd name="connsiteY79" fmla="*/ 206257 h 638776"/>
                <a:gd name="connsiteX80" fmla="*/ 130796 w 964716"/>
                <a:gd name="connsiteY80" fmla="*/ 190729 h 638776"/>
                <a:gd name="connsiteX81" fmla="*/ 139104 w 964716"/>
                <a:gd name="connsiteY81" fmla="*/ 174644 h 638776"/>
                <a:gd name="connsiteX82" fmla="*/ 139580 w 964716"/>
                <a:gd name="connsiteY82" fmla="*/ 168191 h 638776"/>
                <a:gd name="connsiteX83" fmla="*/ 137447 w 964716"/>
                <a:gd name="connsiteY83" fmla="*/ 154941 h 638776"/>
                <a:gd name="connsiteX84" fmla="*/ 139037 w 964716"/>
                <a:gd name="connsiteY84" fmla="*/ 152291 h 638776"/>
                <a:gd name="connsiteX85" fmla="*/ 145662 w 964716"/>
                <a:gd name="connsiteY85" fmla="*/ 148727 h 638776"/>
                <a:gd name="connsiteX86" fmla="*/ 163536 w 964716"/>
                <a:gd name="connsiteY86" fmla="*/ 123712 h 638776"/>
                <a:gd name="connsiteX87" fmla="*/ 164622 w 964716"/>
                <a:gd name="connsiteY87" fmla="*/ 103586 h 638776"/>
                <a:gd name="connsiteX88" fmla="*/ 168889 w 964716"/>
                <a:gd name="connsiteY88" fmla="*/ 92046 h 638776"/>
                <a:gd name="connsiteX89" fmla="*/ 175832 w 964716"/>
                <a:gd name="connsiteY89" fmla="*/ 89992 h 638776"/>
                <a:gd name="connsiteX90" fmla="*/ 180840 w 964716"/>
                <a:gd name="connsiteY90" fmla="*/ 85593 h 638776"/>
                <a:gd name="connsiteX91" fmla="*/ 194513 w 964716"/>
                <a:gd name="connsiteY91" fmla="*/ 67176 h 638776"/>
                <a:gd name="connsiteX92" fmla="*/ 202887 w 964716"/>
                <a:gd name="connsiteY92" fmla="*/ 60167 h 638776"/>
                <a:gd name="connsiteX93" fmla="*/ 206120 w 964716"/>
                <a:gd name="connsiteY93" fmla="*/ 58590 h 638776"/>
                <a:gd name="connsiteX94" fmla="*/ 215116 w 964716"/>
                <a:gd name="connsiteY94" fmla="*/ 58312 h 638776"/>
                <a:gd name="connsiteX95" fmla="*/ 225425 w 964716"/>
                <a:gd name="connsiteY95" fmla="*/ 53012 h 638776"/>
                <a:gd name="connsiteX96" fmla="*/ 227346 w 964716"/>
                <a:gd name="connsiteY96" fmla="*/ 50270 h 638776"/>
                <a:gd name="connsiteX97" fmla="*/ 230102 w 964716"/>
                <a:gd name="connsiteY97" fmla="*/ 33363 h 638776"/>
                <a:gd name="connsiteX98" fmla="*/ 230102 w 964716"/>
                <a:gd name="connsiteY98" fmla="*/ 33363 h 638776"/>
                <a:gd name="connsiteX99" fmla="*/ 238476 w 964716"/>
                <a:gd name="connsiteY99" fmla="*/ 25599 h 638776"/>
                <a:gd name="connsiteX100" fmla="*/ 253249 w 964716"/>
                <a:gd name="connsiteY100" fmla="*/ 17980 h 638776"/>
                <a:gd name="connsiteX101" fmla="*/ 266498 w 964716"/>
                <a:gd name="connsiteY101" fmla="*/ 15436 h 638776"/>
                <a:gd name="connsiteX102" fmla="*/ 276330 w 964716"/>
                <a:gd name="connsiteY102" fmla="*/ 3830 h 638776"/>
                <a:gd name="connsiteX103" fmla="*/ 286625 w 964716"/>
                <a:gd name="connsiteY103" fmla="*/ -370 h 638776"/>
                <a:gd name="connsiteX104" fmla="*/ 291779 w 964716"/>
                <a:gd name="connsiteY104" fmla="*/ 597 h 638776"/>
                <a:gd name="connsiteX105" fmla="*/ 303703 w 964716"/>
                <a:gd name="connsiteY105" fmla="*/ 11196 h 638776"/>
                <a:gd name="connsiteX106" fmla="*/ 321219 w 964716"/>
                <a:gd name="connsiteY106" fmla="*/ 11740 h 638776"/>
                <a:gd name="connsiteX107" fmla="*/ 350700 w 964716"/>
                <a:gd name="connsiteY107" fmla="*/ 18365 h 638776"/>
                <a:gd name="connsiteX108" fmla="*/ 362174 w 964716"/>
                <a:gd name="connsiteY108" fmla="*/ 15887 h 638776"/>
                <a:gd name="connsiteX109" fmla="*/ 373304 w 964716"/>
                <a:gd name="connsiteY109" fmla="*/ 17397 h 638776"/>
                <a:gd name="connsiteX110" fmla="*/ 387030 w 964716"/>
                <a:gd name="connsiteY110" fmla="*/ 13343 h 638776"/>
                <a:gd name="connsiteX111" fmla="*/ 402015 w 964716"/>
                <a:gd name="connsiteY111" fmla="*/ 23108 h 638776"/>
                <a:gd name="connsiteX112" fmla="*/ 413489 w 964716"/>
                <a:gd name="connsiteY112" fmla="*/ 28527 h 638776"/>
                <a:gd name="connsiteX113" fmla="*/ 412589 w 964716"/>
                <a:gd name="connsiteY113" fmla="*/ 34847 h 638776"/>
                <a:gd name="connsiteX114" fmla="*/ 414854 w 964716"/>
                <a:gd name="connsiteY114" fmla="*/ 44612 h 638776"/>
                <a:gd name="connsiteX115" fmla="*/ 423175 w 964716"/>
                <a:gd name="connsiteY115" fmla="*/ 58961 h 638776"/>
                <a:gd name="connsiteX116" fmla="*/ 427494 w 964716"/>
                <a:gd name="connsiteY116" fmla="*/ 59173 h 638776"/>
                <a:gd name="connsiteX117" fmla="*/ 431204 w 964716"/>
                <a:gd name="connsiteY117" fmla="*/ 56974 h 638776"/>
                <a:gd name="connsiteX118" fmla="*/ 435815 w 964716"/>
                <a:gd name="connsiteY118" fmla="*/ 50508 h 638776"/>
                <a:gd name="connsiteX119" fmla="*/ 438624 w 964716"/>
                <a:gd name="connsiteY119" fmla="*/ 42757 h 638776"/>
                <a:gd name="connsiteX120" fmla="*/ 440413 w 964716"/>
                <a:gd name="connsiteY120" fmla="*/ 41432 h 638776"/>
                <a:gd name="connsiteX121" fmla="*/ 444189 w 964716"/>
                <a:gd name="connsiteY121" fmla="*/ 41777 h 638776"/>
                <a:gd name="connsiteX122" fmla="*/ 446666 w 964716"/>
                <a:gd name="connsiteY122" fmla="*/ 44427 h 638776"/>
                <a:gd name="connsiteX123" fmla="*/ 448389 w 964716"/>
                <a:gd name="connsiteY123" fmla="*/ 51051 h 638776"/>
                <a:gd name="connsiteX124" fmla="*/ 448389 w 964716"/>
                <a:gd name="connsiteY124" fmla="*/ 70144 h 638776"/>
                <a:gd name="connsiteX125" fmla="*/ 456630 w 964716"/>
                <a:gd name="connsiteY125" fmla="*/ 73788 h 638776"/>
                <a:gd name="connsiteX126" fmla="*/ 459439 w 964716"/>
                <a:gd name="connsiteY126" fmla="*/ 70701 h 638776"/>
                <a:gd name="connsiteX127" fmla="*/ 457584 w 964716"/>
                <a:gd name="connsiteY127" fmla="*/ 53251 h 638776"/>
                <a:gd name="connsiteX128" fmla="*/ 460963 w 964716"/>
                <a:gd name="connsiteY128" fmla="*/ 45076 h 638776"/>
                <a:gd name="connsiteX129" fmla="*/ 464050 w 964716"/>
                <a:gd name="connsiteY129" fmla="*/ 41777 h 638776"/>
                <a:gd name="connsiteX130" fmla="*/ 520242 w 964716"/>
                <a:gd name="connsiteY130" fmla="*/ 37179 h 638776"/>
                <a:gd name="connsiteX131" fmla="*/ 527184 w 964716"/>
                <a:gd name="connsiteY131" fmla="*/ 28580 h 638776"/>
                <a:gd name="connsiteX132" fmla="*/ 537479 w 964716"/>
                <a:gd name="connsiteY132" fmla="*/ 38610 h 638776"/>
                <a:gd name="connsiteX133" fmla="*/ 545177 w 964716"/>
                <a:gd name="connsiteY133" fmla="*/ 41565 h 638776"/>
                <a:gd name="connsiteX134" fmla="*/ 564270 w 964716"/>
                <a:gd name="connsiteY134" fmla="*/ 36835 h 638776"/>
                <a:gd name="connsiteX135" fmla="*/ 567304 w 964716"/>
                <a:gd name="connsiteY135" fmla="*/ 30024 h 638776"/>
                <a:gd name="connsiteX136" fmla="*/ 565979 w 964716"/>
                <a:gd name="connsiteY136" fmla="*/ 26871 h 638776"/>
                <a:gd name="connsiteX137" fmla="*/ 568112 w 964716"/>
                <a:gd name="connsiteY137" fmla="*/ 22684 h 638776"/>
                <a:gd name="connsiteX138" fmla="*/ 584462 w 964716"/>
                <a:gd name="connsiteY138" fmla="*/ 21929 h 638776"/>
                <a:gd name="connsiteX139" fmla="*/ 595857 w 964716"/>
                <a:gd name="connsiteY139" fmla="*/ 27229 h 638776"/>
                <a:gd name="connsiteX140" fmla="*/ 601700 w 964716"/>
                <a:gd name="connsiteY140" fmla="*/ 22830 h 638776"/>
                <a:gd name="connsiteX141" fmla="*/ 610697 w 964716"/>
                <a:gd name="connsiteY141" fmla="*/ 20842 h 638776"/>
                <a:gd name="connsiteX142" fmla="*/ 633088 w 964716"/>
                <a:gd name="connsiteY142" fmla="*/ 43857 h 638776"/>
                <a:gd name="connsiteX143" fmla="*/ 634413 w 964716"/>
                <a:gd name="connsiteY143" fmla="*/ 50998 h 638776"/>
                <a:gd name="connsiteX144" fmla="*/ 630505 w 964716"/>
                <a:gd name="connsiteY144" fmla="*/ 57941 h 638776"/>
                <a:gd name="connsiteX145" fmla="*/ 628504 w 964716"/>
                <a:gd name="connsiteY145" fmla="*/ 74212 h 638776"/>
                <a:gd name="connsiteX146" fmla="*/ 632479 w 964716"/>
                <a:gd name="connsiteY146" fmla="*/ 78412 h 638776"/>
                <a:gd name="connsiteX147" fmla="*/ 645464 w 964716"/>
                <a:gd name="connsiteY147" fmla="*/ 86719 h 638776"/>
                <a:gd name="connsiteX148" fmla="*/ 648206 w 964716"/>
                <a:gd name="connsiteY148" fmla="*/ 97319 h 638776"/>
                <a:gd name="connsiteX149" fmla="*/ 647796 w 964716"/>
                <a:gd name="connsiteY149" fmla="*/ 101161 h 638776"/>
                <a:gd name="connsiteX150" fmla="*/ 637355 w 964716"/>
                <a:gd name="connsiteY150" fmla="*/ 115100 h 638776"/>
                <a:gd name="connsiteX151" fmla="*/ 636123 w 964716"/>
                <a:gd name="connsiteY151" fmla="*/ 128429 h 638776"/>
                <a:gd name="connsiteX152" fmla="*/ 641542 w 964716"/>
                <a:gd name="connsiteY152" fmla="*/ 133517 h 638776"/>
                <a:gd name="connsiteX153" fmla="*/ 643675 w 964716"/>
                <a:gd name="connsiteY153" fmla="*/ 137704 h 638776"/>
                <a:gd name="connsiteX154" fmla="*/ 646219 w 964716"/>
                <a:gd name="connsiteY154" fmla="*/ 152888 h 638776"/>
                <a:gd name="connsiteX155" fmla="*/ 655149 w 964716"/>
                <a:gd name="connsiteY155" fmla="*/ 165250 h 638776"/>
                <a:gd name="connsiteX156" fmla="*/ 660846 w 964716"/>
                <a:gd name="connsiteY156" fmla="*/ 178923 h 638776"/>
                <a:gd name="connsiteX157" fmla="*/ 660648 w 964716"/>
                <a:gd name="connsiteY157" fmla="*/ 184766 h 638776"/>
                <a:gd name="connsiteX158" fmla="*/ 671698 w 964716"/>
                <a:gd name="connsiteY158" fmla="*/ 184422 h 638776"/>
                <a:gd name="connsiteX159" fmla="*/ 677064 w 964716"/>
                <a:gd name="connsiteY159" fmla="*/ 182289 h 638776"/>
                <a:gd name="connsiteX160" fmla="*/ 678985 w 964716"/>
                <a:gd name="connsiteY160" fmla="*/ 179824 h 638776"/>
                <a:gd name="connsiteX161" fmla="*/ 685862 w 964716"/>
                <a:gd name="connsiteY161" fmla="*/ 179480 h 638776"/>
                <a:gd name="connsiteX162" fmla="*/ 711274 w 964716"/>
                <a:gd name="connsiteY162" fmla="*/ 188543 h 638776"/>
                <a:gd name="connsiteX163" fmla="*/ 712851 w 964716"/>
                <a:gd name="connsiteY163" fmla="*/ 191086 h 638776"/>
                <a:gd name="connsiteX164" fmla="*/ 712506 w 964716"/>
                <a:gd name="connsiteY164" fmla="*/ 199805 h 638776"/>
                <a:gd name="connsiteX165" fmla="*/ 707697 w 964716"/>
                <a:gd name="connsiteY165" fmla="*/ 214790 h 638776"/>
                <a:gd name="connsiteX166" fmla="*/ 694924 w 964716"/>
                <a:gd name="connsiteY166" fmla="*/ 233472 h 638776"/>
                <a:gd name="connsiteX167" fmla="*/ 696713 w 964716"/>
                <a:gd name="connsiteY167" fmla="*/ 253664 h 638776"/>
                <a:gd name="connsiteX168" fmla="*/ 695388 w 964716"/>
                <a:gd name="connsiteY168" fmla="*/ 277368 h 638776"/>
                <a:gd name="connsiteX169" fmla="*/ 691744 w 964716"/>
                <a:gd name="connsiteY169" fmla="*/ 288087 h 638776"/>
                <a:gd name="connsiteX170" fmla="*/ 696700 w 964716"/>
                <a:gd name="connsiteY170" fmla="*/ 299071 h 638776"/>
                <a:gd name="connsiteX171" fmla="*/ 708929 w 964716"/>
                <a:gd name="connsiteY171" fmla="*/ 307590 h 638776"/>
                <a:gd name="connsiteX172" fmla="*/ 721357 w 964716"/>
                <a:gd name="connsiteY172" fmla="*/ 313301 h 638776"/>
                <a:gd name="connsiteX173" fmla="*/ 724868 w 964716"/>
                <a:gd name="connsiteY173" fmla="*/ 325106 h 638776"/>
                <a:gd name="connsiteX174" fmla="*/ 716548 w 964716"/>
                <a:gd name="connsiteY174" fmla="*/ 329916 h 638776"/>
                <a:gd name="connsiteX175" fmla="*/ 730433 w 964716"/>
                <a:gd name="connsiteY175" fmla="*/ 352652 h 638776"/>
                <a:gd name="connsiteX176" fmla="*/ 738184 w 964716"/>
                <a:gd name="connsiteY176" fmla="*/ 354374 h 638776"/>
                <a:gd name="connsiteX177" fmla="*/ 752003 w 964716"/>
                <a:gd name="connsiteY177" fmla="*/ 352731 h 638776"/>
                <a:gd name="connsiteX178" fmla="*/ 753236 w 964716"/>
                <a:gd name="connsiteY178" fmla="*/ 356362 h 638776"/>
                <a:gd name="connsiteX179" fmla="*/ 778105 w 964716"/>
                <a:gd name="connsiteY179" fmla="*/ 349499 h 638776"/>
                <a:gd name="connsiteX180" fmla="*/ 781948 w 964716"/>
                <a:gd name="connsiteY180" fmla="*/ 352387 h 638776"/>
                <a:gd name="connsiteX181" fmla="*/ 790944 w 964716"/>
                <a:gd name="connsiteY181" fmla="*/ 350188 h 638776"/>
                <a:gd name="connsiteX182" fmla="*/ 796098 w 964716"/>
                <a:gd name="connsiteY182" fmla="*/ 343457 h 638776"/>
                <a:gd name="connsiteX183" fmla="*/ 796443 w 964716"/>
                <a:gd name="connsiteY183" fmla="*/ 337680 h 638776"/>
                <a:gd name="connsiteX184" fmla="*/ 794800 w 964716"/>
                <a:gd name="connsiteY184" fmla="*/ 336037 h 638776"/>
                <a:gd name="connsiteX185" fmla="*/ 795966 w 964716"/>
                <a:gd name="connsiteY185" fmla="*/ 320230 h 638776"/>
                <a:gd name="connsiteX186" fmla="*/ 804141 w 964716"/>
                <a:gd name="connsiteY186" fmla="*/ 317965 h 638776"/>
                <a:gd name="connsiteX187" fmla="*/ 804750 w 964716"/>
                <a:gd name="connsiteY187" fmla="*/ 320376 h 638776"/>
                <a:gd name="connsiteX188" fmla="*/ 802352 w 964716"/>
                <a:gd name="connsiteY188" fmla="*/ 323741 h 638776"/>
                <a:gd name="connsiteX189" fmla="*/ 802418 w 964716"/>
                <a:gd name="connsiteY189" fmla="*/ 327041 h 638776"/>
                <a:gd name="connsiteX190" fmla="*/ 818490 w 964716"/>
                <a:gd name="connsiteY190" fmla="*/ 327584 h 638776"/>
                <a:gd name="connsiteX191" fmla="*/ 834920 w 964716"/>
                <a:gd name="connsiteY191" fmla="*/ 325861 h 638776"/>
                <a:gd name="connsiteX192" fmla="*/ 847215 w 964716"/>
                <a:gd name="connsiteY192" fmla="*/ 321264 h 638776"/>
                <a:gd name="connsiteX193" fmla="*/ 855655 w 964716"/>
                <a:gd name="connsiteY193" fmla="*/ 312744 h 638776"/>
                <a:gd name="connsiteX194" fmla="*/ 868905 w 964716"/>
                <a:gd name="connsiteY194" fmla="*/ 305735 h 638776"/>
                <a:gd name="connsiteX195" fmla="*/ 884089 w 964716"/>
                <a:gd name="connsiteY195" fmla="*/ 304225 h 638776"/>
                <a:gd name="connsiteX196" fmla="*/ 892608 w 964716"/>
                <a:gd name="connsiteY196" fmla="*/ 299216 h 638776"/>
                <a:gd name="connsiteX197" fmla="*/ 892608 w 964716"/>
                <a:gd name="connsiteY197" fmla="*/ 299216 h 638776"/>
                <a:gd name="connsiteX198" fmla="*/ 901326 w 964716"/>
                <a:gd name="connsiteY198" fmla="*/ 302926 h 638776"/>
                <a:gd name="connsiteX199" fmla="*/ 905182 w 964716"/>
                <a:gd name="connsiteY199" fmla="*/ 310955 h 638776"/>
                <a:gd name="connsiteX200" fmla="*/ 913622 w 964716"/>
                <a:gd name="connsiteY200" fmla="*/ 321886 h 638776"/>
                <a:gd name="connsiteX201" fmla="*/ 925785 w 964716"/>
                <a:gd name="connsiteY201" fmla="*/ 324536 h 638776"/>
                <a:gd name="connsiteX202" fmla="*/ 947422 w 964716"/>
                <a:gd name="connsiteY202" fmla="*/ 320893 h 638776"/>
                <a:gd name="connsiteX203" fmla="*/ 959108 w 964716"/>
                <a:gd name="connsiteY203" fmla="*/ 320893 h 638776"/>
                <a:gd name="connsiteX204" fmla="*/ 964262 w 964716"/>
                <a:gd name="connsiteY204" fmla="*/ 332168 h 638776"/>
                <a:gd name="connsiteX205" fmla="*/ 952921 w 964716"/>
                <a:gd name="connsiteY205" fmla="*/ 346928 h 638776"/>
                <a:gd name="connsiteX206" fmla="*/ 942612 w 964716"/>
                <a:gd name="connsiteY206" fmla="*/ 351804 h 638776"/>
                <a:gd name="connsiteX207" fmla="*/ 923586 w 964716"/>
                <a:gd name="connsiteY207" fmla="*/ 354282 h 638776"/>
                <a:gd name="connsiteX208" fmla="*/ 920154 w 964716"/>
                <a:gd name="connsiteY208" fmla="*/ 353248 h 638776"/>
                <a:gd name="connsiteX209" fmla="*/ 904016 w 964716"/>
                <a:gd name="connsiteY209" fmla="*/ 360191 h 638776"/>
                <a:gd name="connsiteX210" fmla="*/ 896517 w 964716"/>
                <a:gd name="connsiteY210" fmla="*/ 368141 h 638776"/>
                <a:gd name="connsiteX211" fmla="*/ 889031 w 964716"/>
                <a:gd name="connsiteY211" fmla="*/ 392189 h 638776"/>
                <a:gd name="connsiteX212" fmla="*/ 889376 w 964716"/>
                <a:gd name="connsiteY212" fmla="*/ 395011 h 638776"/>
                <a:gd name="connsiteX213" fmla="*/ 900571 w 964716"/>
                <a:gd name="connsiteY213" fmla="*/ 406935 h 638776"/>
                <a:gd name="connsiteX214" fmla="*/ 903871 w 964716"/>
                <a:gd name="connsiteY214" fmla="*/ 408711 h 638776"/>
                <a:gd name="connsiteX215" fmla="*/ 903871 w 964716"/>
                <a:gd name="connsiteY215" fmla="*/ 408711 h 638776"/>
                <a:gd name="connsiteX216" fmla="*/ 903460 w 964716"/>
                <a:gd name="connsiteY216" fmla="*/ 410036 h 638776"/>
                <a:gd name="connsiteX217" fmla="*/ 891853 w 964716"/>
                <a:gd name="connsiteY217" fmla="*/ 412924 h 638776"/>
                <a:gd name="connsiteX218" fmla="*/ 884566 w 964716"/>
                <a:gd name="connsiteY218" fmla="*/ 407293 h 638776"/>
                <a:gd name="connsiteX219" fmla="*/ 874403 w 964716"/>
                <a:gd name="connsiteY219" fmla="*/ 414912 h 638776"/>
                <a:gd name="connsiteX220" fmla="*/ 871449 w 964716"/>
                <a:gd name="connsiteY220" fmla="*/ 419377 h 638776"/>
                <a:gd name="connsiteX221" fmla="*/ 873304 w 964716"/>
                <a:gd name="connsiteY221" fmla="*/ 420887 h 638776"/>
                <a:gd name="connsiteX222" fmla="*/ 868083 w 964716"/>
                <a:gd name="connsiteY222" fmla="*/ 425286 h 638776"/>
                <a:gd name="connsiteX223" fmla="*/ 845957 w 964716"/>
                <a:gd name="connsiteY223" fmla="*/ 435886 h 638776"/>
                <a:gd name="connsiteX224" fmla="*/ 830507 w 964716"/>
                <a:gd name="connsiteY224" fmla="*/ 440696 h 638776"/>
                <a:gd name="connsiteX225" fmla="*/ 828586 w 964716"/>
                <a:gd name="connsiteY225" fmla="*/ 443716 h 638776"/>
                <a:gd name="connsiteX226" fmla="*/ 828851 w 964716"/>
                <a:gd name="connsiteY226" fmla="*/ 450341 h 638776"/>
                <a:gd name="connsiteX227" fmla="*/ 832296 w 964716"/>
                <a:gd name="connsiteY227" fmla="*/ 460941 h 638776"/>
                <a:gd name="connsiteX228" fmla="*/ 830097 w 964716"/>
                <a:gd name="connsiteY228" fmla="*/ 463829 h 638776"/>
                <a:gd name="connsiteX229" fmla="*/ 820478 w 964716"/>
                <a:gd name="connsiteY229" fmla="*/ 465618 h 638776"/>
                <a:gd name="connsiteX230" fmla="*/ 815668 w 964716"/>
                <a:gd name="connsiteY230" fmla="*/ 461219 h 638776"/>
                <a:gd name="connsiteX231" fmla="*/ 806459 w 964716"/>
                <a:gd name="connsiteY231" fmla="*/ 459232 h 638776"/>
                <a:gd name="connsiteX232" fmla="*/ 785022 w 964716"/>
                <a:gd name="connsiteY232" fmla="*/ 455787 h 638776"/>
                <a:gd name="connsiteX233" fmla="*/ 779125 w 964716"/>
                <a:gd name="connsiteY233" fmla="*/ 456820 h 638776"/>
                <a:gd name="connsiteX234" fmla="*/ 770050 w 964716"/>
                <a:gd name="connsiteY234" fmla="*/ 459152 h 638776"/>
                <a:gd name="connsiteX235" fmla="*/ 758125 w 964716"/>
                <a:gd name="connsiteY235" fmla="*/ 464783 h 638776"/>
                <a:gd name="connsiteX236" fmla="*/ 754693 w 964716"/>
                <a:gd name="connsiteY236" fmla="*/ 468294 h 638776"/>
                <a:gd name="connsiteX237" fmla="*/ 746386 w 964716"/>
                <a:gd name="connsiteY237" fmla="*/ 483068 h 638776"/>
                <a:gd name="connsiteX238" fmla="*/ 737376 w 964716"/>
                <a:gd name="connsiteY238" fmla="*/ 487043 h 638776"/>
                <a:gd name="connsiteX239" fmla="*/ 733944 w 964716"/>
                <a:gd name="connsiteY239" fmla="*/ 486221 h 638776"/>
                <a:gd name="connsiteX240" fmla="*/ 737919 w 964716"/>
                <a:gd name="connsiteY240" fmla="*/ 482988 h 638776"/>
                <a:gd name="connsiteX241" fmla="*/ 734620 w 964716"/>
                <a:gd name="connsiteY241" fmla="*/ 474614 h 638776"/>
                <a:gd name="connsiteX242" fmla="*/ 726578 w 964716"/>
                <a:gd name="connsiteY242" fmla="*/ 468772 h 638776"/>
                <a:gd name="connsiteX243" fmla="*/ 720880 w 964716"/>
                <a:gd name="connsiteY243" fmla="*/ 477225 h 638776"/>
                <a:gd name="connsiteX244" fmla="*/ 722669 w 964716"/>
                <a:gd name="connsiteY244" fmla="*/ 482379 h 638776"/>
                <a:gd name="connsiteX245" fmla="*/ 720602 w 964716"/>
                <a:gd name="connsiteY245" fmla="*/ 486566 h 638776"/>
                <a:gd name="connsiteX246" fmla="*/ 668253 w 964716"/>
                <a:gd name="connsiteY246" fmla="*/ 515715 h 638776"/>
                <a:gd name="connsiteX247" fmla="*/ 661734 w 964716"/>
                <a:gd name="connsiteY247" fmla="*/ 521346 h 638776"/>
                <a:gd name="connsiteX248" fmla="*/ 659601 w 964716"/>
                <a:gd name="connsiteY248" fmla="*/ 529296 h 638776"/>
                <a:gd name="connsiteX249" fmla="*/ 637143 w 964716"/>
                <a:gd name="connsiteY249" fmla="*/ 549925 h 638776"/>
                <a:gd name="connsiteX250" fmla="*/ 614817 w 964716"/>
                <a:gd name="connsiteY250" fmla="*/ 563321 h 638776"/>
                <a:gd name="connsiteX251" fmla="*/ 601567 w 964716"/>
                <a:gd name="connsiteY251" fmla="*/ 566964 h 638776"/>
                <a:gd name="connsiteX252" fmla="*/ 570656 w 964716"/>
                <a:gd name="connsiteY252" fmla="*/ 589012 h 638776"/>
                <a:gd name="connsiteX253" fmla="*/ 554651 w 964716"/>
                <a:gd name="connsiteY253" fmla="*/ 602486 h 638776"/>
                <a:gd name="connsiteX254" fmla="*/ 550053 w 964716"/>
                <a:gd name="connsiteY254" fmla="*/ 603030 h 638776"/>
                <a:gd name="connsiteX255" fmla="*/ 547019 w 964716"/>
                <a:gd name="connsiteY255" fmla="*/ 607296 h 638776"/>
                <a:gd name="connsiteX256" fmla="*/ 553206 w 964716"/>
                <a:gd name="connsiteY256" fmla="*/ 610251 h 638776"/>
                <a:gd name="connsiteX257" fmla="*/ 557738 w 964716"/>
                <a:gd name="connsiteY257" fmla="*/ 610661 h 638776"/>
                <a:gd name="connsiteX258" fmla="*/ 564124 w 964716"/>
                <a:gd name="connsiteY258" fmla="*/ 608184 h 638776"/>
                <a:gd name="connsiteX259" fmla="*/ 564124 w 964716"/>
                <a:gd name="connsiteY259" fmla="*/ 613404 h 638776"/>
                <a:gd name="connsiteX260" fmla="*/ 559871 w 964716"/>
                <a:gd name="connsiteY260" fmla="*/ 622401 h 638776"/>
                <a:gd name="connsiteX261" fmla="*/ 550808 w 964716"/>
                <a:gd name="connsiteY261" fmla="*/ 628244 h 638776"/>
                <a:gd name="connsiteX262" fmla="*/ 847971 w 964716"/>
                <a:gd name="connsiteY262" fmla="*/ 480299 h 638776"/>
                <a:gd name="connsiteX263" fmla="*/ 837371 w 964716"/>
                <a:gd name="connsiteY263" fmla="*/ 475833 h 638776"/>
                <a:gd name="connsiteX264" fmla="*/ 829421 w 964716"/>
                <a:gd name="connsiteY264" fmla="*/ 477066 h 638776"/>
                <a:gd name="connsiteX265" fmla="*/ 826056 w 964716"/>
                <a:gd name="connsiteY265" fmla="*/ 474416 h 638776"/>
                <a:gd name="connsiteX266" fmla="*/ 826745 w 964716"/>
                <a:gd name="connsiteY266" fmla="*/ 469116 h 638776"/>
                <a:gd name="connsiteX267" fmla="*/ 833263 w 964716"/>
                <a:gd name="connsiteY267" fmla="*/ 464651 h 638776"/>
                <a:gd name="connsiteX268" fmla="*/ 840763 w 964716"/>
                <a:gd name="connsiteY268" fmla="*/ 451945 h 638776"/>
                <a:gd name="connsiteX269" fmla="*/ 845705 w 964716"/>
                <a:gd name="connsiteY269" fmla="*/ 453654 h 638776"/>
                <a:gd name="connsiteX270" fmla="*/ 850236 w 964716"/>
                <a:gd name="connsiteY270" fmla="*/ 458119 h 638776"/>
                <a:gd name="connsiteX271" fmla="*/ 851124 w 964716"/>
                <a:gd name="connsiteY271" fmla="*/ 478113 h 63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</a:cxnLst>
              <a:rect l="l" t="t" r="r" b="b"/>
              <a:pathLst>
                <a:path w="964716" h="638776">
                  <a:moveTo>
                    <a:pt x="543574" y="638406"/>
                  </a:moveTo>
                  <a:lnTo>
                    <a:pt x="542474" y="629277"/>
                  </a:lnTo>
                  <a:lnTo>
                    <a:pt x="532723" y="625302"/>
                  </a:lnTo>
                  <a:lnTo>
                    <a:pt x="527701" y="602632"/>
                  </a:lnTo>
                  <a:lnTo>
                    <a:pt x="530457" y="589237"/>
                  </a:lnTo>
                  <a:lnTo>
                    <a:pt x="515750" y="585262"/>
                  </a:lnTo>
                  <a:lnTo>
                    <a:pt x="510529" y="586441"/>
                  </a:lnTo>
                  <a:lnTo>
                    <a:pt x="502977" y="605468"/>
                  </a:lnTo>
                  <a:lnTo>
                    <a:pt x="498446" y="611298"/>
                  </a:lnTo>
                  <a:lnTo>
                    <a:pt x="491159" y="607667"/>
                  </a:lnTo>
                  <a:lnTo>
                    <a:pt x="488760" y="602367"/>
                  </a:lnTo>
                  <a:lnTo>
                    <a:pt x="493491" y="579697"/>
                  </a:lnTo>
                  <a:lnTo>
                    <a:pt x="499612" y="575166"/>
                  </a:lnTo>
                  <a:lnTo>
                    <a:pt x="500566" y="572423"/>
                  </a:lnTo>
                  <a:lnTo>
                    <a:pt x="489516" y="563692"/>
                  </a:lnTo>
                  <a:lnTo>
                    <a:pt x="478585" y="562804"/>
                  </a:lnTo>
                  <a:lnTo>
                    <a:pt x="467733" y="564129"/>
                  </a:lnTo>
                  <a:lnTo>
                    <a:pt x="464302" y="561479"/>
                  </a:lnTo>
                  <a:lnTo>
                    <a:pt x="440877" y="565123"/>
                  </a:lnTo>
                  <a:lnTo>
                    <a:pt x="424526" y="565944"/>
                  </a:lnTo>
                  <a:lnTo>
                    <a:pt x="417584" y="564500"/>
                  </a:lnTo>
                  <a:lnTo>
                    <a:pt x="413463" y="561850"/>
                  </a:lnTo>
                  <a:lnTo>
                    <a:pt x="411197" y="547845"/>
                  </a:lnTo>
                  <a:lnTo>
                    <a:pt x="419995" y="533271"/>
                  </a:lnTo>
                  <a:lnTo>
                    <a:pt x="421704" y="526063"/>
                  </a:lnTo>
                  <a:lnTo>
                    <a:pt x="419995" y="523042"/>
                  </a:lnTo>
                  <a:lnTo>
                    <a:pt x="415861" y="520975"/>
                  </a:lnTo>
                  <a:lnTo>
                    <a:pt x="409541" y="507447"/>
                  </a:lnTo>
                  <a:lnTo>
                    <a:pt x="409965" y="501326"/>
                  </a:lnTo>
                  <a:lnTo>
                    <a:pt x="406520" y="496662"/>
                  </a:lnTo>
                  <a:lnTo>
                    <a:pt x="401923" y="494661"/>
                  </a:lnTo>
                  <a:lnTo>
                    <a:pt x="393615" y="486831"/>
                  </a:lnTo>
                  <a:lnTo>
                    <a:pt x="383373" y="466161"/>
                  </a:lnTo>
                  <a:lnTo>
                    <a:pt x="385851" y="462385"/>
                  </a:lnTo>
                  <a:lnTo>
                    <a:pt x="386394" y="450288"/>
                  </a:lnTo>
                  <a:lnTo>
                    <a:pt x="377464" y="439848"/>
                  </a:lnTo>
                  <a:lnTo>
                    <a:pt x="374814" y="427207"/>
                  </a:lnTo>
                  <a:lnTo>
                    <a:pt x="375980" y="421643"/>
                  </a:lnTo>
                  <a:lnTo>
                    <a:pt x="378630" y="417668"/>
                  </a:lnTo>
                  <a:lnTo>
                    <a:pt x="378484" y="398853"/>
                  </a:lnTo>
                  <a:lnTo>
                    <a:pt x="372376" y="386756"/>
                  </a:lnTo>
                  <a:lnTo>
                    <a:pt x="347705" y="367319"/>
                  </a:lnTo>
                  <a:lnTo>
                    <a:pt x="339941" y="356720"/>
                  </a:lnTo>
                  <a:lnTo>
                    <a:pt x="319550" y="362629"/>
                  </a:lnTo>
                  <a:lnTo>
                    <a:pt x="283060" y="361741"/>
                  </a:lnTo>
                  <a:lnTo>
                    <a:pt x="278529" y="358031"/>
                  </a:lnTo>
                  <a:lnTo>
                    <a:pt x="267201" y="357064"/>
                  </a:lnTo>
                  <a:lnTo>
                    <a:pt x="264312" y="359396"/>
                  </a:lnTo>
                  <a:lnTo>
                    <a:pt x="252494" y="358919"/>
                  </a:lnTo>
                  <a:lnTo>
                    <a:pt x="247551" y="349856"/>
                  </a:lnTo>
                  <a:lnTo>
                    <a:pt x="243219" y="346345"/>
                  </a:lnTo>
                  <a:lnTo>
                    <a:pt x="219105" y="340860"/>
                  </a:lnTo>
                  <a:lnTo>
                    <a:pt x="207087" y="335083"/>
                  </a:lnTo>
                  <a:lnTo>
                    <a:pt x="201787" y="328220"/>
                  </a:lnTo>
                  <a:lnTo>
                    <a:pt x="184059" y="328286"/>
                  </a:lnTo>
                  <a:lnTo>
                    <a:pt x="176706" y="331996"/>
                  </a:lnTo>
                  <a:lnTo>
                    <a:pt x="167643" y="331095"/>
                  </a:lnTo>
                  <a:lnTo>
                    <a:pt x="149504" y="323609"/>
                  </a:lnTo>
                  <a:lnTo>
                    <a:pt x="132121" y="320456"/>
                  </a:lnTo>
                  <a:lnTo>
                    <a:pt x="121958" y="315023"/>
                  </a:lnTo>
                  <a:lnTo>
                    <a:pt x="113916" y="313036"/>
                  </a:lnTo>
                  <a:lnTo>
                    <a:pt x="108908" y="315580"/>
                  </a:lnTo>
                  <a:lnTo>
                    <a:pt x="106563" y="319700"/>
                  </a:lnTo>
                  <a:lnTo>
                    <a:pt x="98255" y="323953"/>
                  </a:lnTo>
                  <a:lnTo>
                    <a:pt x="75731" y="321966"/>
                  </a:lnTo>
                  <a:lnTo>
                    <a:pt x="48171" y="322721"/>
                  </a:lnTo>
                  <a:lnTo>
                    <a:pt x="21871" y="318256"/>
                  </a:lnTo>
                  <a:lnTo>
                    <a:pt x="-455" y="333983"/>
                  </a:lnTo>
                  <a:lnTo>
                    <a:pt x="-455" y="333983"/>
                  </a:lnTo>
                  <a:lnTo>
                    <a:pt x="5309" y="326563"/>
                  </a:lnTo>
                  <a:lnTo>
                    <a:pt x="10331" y="315964"/>
                  </a:lnTo>
                  <a:lnTo>
                    <a:pt x="18983" y="308133"/>
                  </a:lnTo>
                  <a:lnTo>
                    <a:pt x="70921" y="276944"/>
                  </a:lnTo>
                  <a:lnTo>
                    <a:pt x="84316" y="264092"/>
                  </a:lnTo>
                  <a:lnTo>
                    <a:pt x="92968" y="247397"/>
                  </a:lnTo>
                  <a:lnTo>
                    <a:pt x="104893" y="235790"/>
                  </a:lnTo>
                  <a:lnTo>
                    <a:pt x="107636" y="227483"/>
                  </a:lnTo>
                  <a:lnTo>
                    <a:pt x="117533" y="220408"/>
                  </a:lnTo>
                  <a:lnTo>
                    <a:pt x="119454" y="212021"/>
                  </a:lnTo>
                  <a:lnTo>
                    <a:pt x="117056" y="206257"/>
                  </a:lnTo>
                  <a:lnTo>
                    <a:pt x="130796" y="190729"/>
                  </a:lnTo>
                  <a:lnTo>
                    <a:pt x="139104" y="174644"/>
                  </a:lnTo>
                  <a:lnTo>
                    <a:pt x="139580" y="168191"/>
                  </a:lnTo>
                  <a:lnTo>
                    <a:pt x="137447" y="154941"/>
                  </a:lnTo>
                  <a:lnTo>
                    <a:pt x="139037" y="152291"/>
                  </a:lnTo>
                  <a:lnTo>
                    <a:pt x="145662" y="148727"/>
                  </a:lnTo>
                  <a:lnTo>
                    <a:pt x="163536" y="123712"/>
                  </a:lnTo>
                  <a:lnTo>
                    <a:pt x="164622" y="103586"/>
                  </a:lnTo>
                  <a:lnTo>
                    <a:pt x="168889" y="92046"/>
                  </a:lnTo>
                  <a:lnTo>
                    <a:pt x="175832" y="89992"/>
                  </a:lnTo>
                  <a:lnTo>
                    <a:pt x="180840" y="85593"/>
                  </a:lnTo>
                  <a:lnTo>
                    <a:pt x="194513" y="67176"/>
                  </a:lnTo>
                  <a:lnTo>
                    <a:pt x="202887" y="60167"/>
                  </a:lnTo>
                  <a:lnTo>
                    <a:pt x="206120" y="58590"/>
                  </a:lnTo>
                  <a:lnTo>
                    <a:pt x="215116" y="58312"/>
                  </a:lnTo>
                  <a:lnTo>
                    <a:pt x="225425" y="53012"/>
                  </a:lnTo>
                  <a:lnTo>
                    <a:pt x="227346" y="50270"/>
                  </a:lnTo>
                  <a:lnTo>
                    <a:pt x="230102" y="33363"/>
                  </a:lnTo>
                  <a:lnTo>
                    <a:pt x="230102" y="33363"/>
                  </a:lnTo>
                  <a:lnTo>
                    <a:pt x="238476" y="25599"/>
                  </a:lnTo>
                  <a:lnTo>
                    <a:pt x="253249" y="17980"/>
                  </a:lnTo>
                  <a:lnTo>
                    <a:pt x="266498" y="15436"/>
                  </a:lnTo>
                  <a:lnTo>
                    <a:pt x="276330" y="3830"/>
                  </a:lnTo>
                  <a:lnTo>
                    <a:pt x="286625" y="-370"/>
                  </a:lnTo>
                  <a:lnTo>
                    <a:pt x="291779" y="597"/>
                  </a:lnTo>
                  <a:lnTo>
                    <a:pt x="303703" y="11196"/>
                  </a:lnTo>
                  <a:lnTo>
                    <a:pt x="321219" y="11740"/>
                  </a:lnTo>
                  <a:lnTo>
                    <a:pt x="350700" y="18365"/>
                  </a:lnTo>
                  <a:lnTo>
                    <a:pt x="362174" y="15887"/>
                  </a:lnTo>
                  <a:lnTo>
                    <a:pt x="373304" y="17397"/>
                  </a:lnTo>
                  <a:lnTo>
                    <a:pt x="387030" y="13343"/>
                  </a:lnTo>
                  <a:lnTo>
                    <a:pt x="402015" y="23108"/>
                  </a:lnTo>
                  <a:lnTo>
                    <a:pt x="413489" y="28527"/>
                  </a:lnTo>
                  <a:lnTo>
                    <a:pt x="412589" y="34847"/>
                  </a:lnTo>
                  <a:lnTo>
                    <a:pt x="414854" y="44612"/>
                  </a:lnTo>
                  <a:lnTo>
                    <a:pt x="423175" y="58961"/>
                  </a:lnTo>
                  <a:lnTo>
                    <a:pt x="427494" y="59173"/>
                  </a:lnTo>
                  <a:lnTo>
                    <a:pt x="431204" y="56974"/>
                  </a:lnTo>
                  <a:lnTo>
                    <a:pt x="435815" y="50508"/>
                  </a:lnTo>
                  <a:lnTo>
                    <a:pt x="438624" y="42757"/>
                  </a:lnTo>
                  <a:lnTo>
                    <a:pt x="440413" y="41432"/>
                  </a:lnTo>
                  <a:lnTo>
                    <a:pt x="444189" y="41777"/>
                  </a:lnTo>
                  <a:lnTo>
                    <a:pt x="446666" y="44427"/>
                  </a:lnTo>
                  <a:lnTo>
                    <a:pt x="448389" y="51051"/>
                  </a:lnTo>
                  <a:lnTo>
                    <a:pt x="448389" y="70144"/>
                  </a:lnTo>
                  <a:lnTo>
                    <a:pt x="456630" y="73788"/>
                  </a:lnTo>
                  <a:lnTo>
                    <a:pt x="459439" y="70701"/>
                  </a:lnTo>
                  <a:lnTo>
                    <a:pt x="457584" y="53251"/>
                  </a:lnTo>
                  <a:lnTo>
                    <a:pt x="460963" y="45076"/>
                  </a:lnTo>
                  <a:lnTo>
                    <a:pt x="464050" y="41777"/>
                  </a:lnTo>
                  <a:lnTo>
                    <a:pt x="520242" y="37179"/>
                  </a:lnTo>
                  <a:lnTo>
                    <a:pt x="527184" y="28580"/>
                  </a:lnTo>
                  <a:lnTo>
                    <a:pt x="537479" y="38610"/>
                  </a:lnTo>
                  <a:lnTo>
                    <a:pt x="545177" y="41565"/>
                  </a:lnTo>
                  <a:lnTo>
                    <a:pt x="564270" y="36835"/>
                  </a:lnTo>
                  <a:lnTo>
                    <a:pt x="567304" y="30024"/>
                  </a:lnTo>
                  <a:lnTo>
                    <a:pt x="565979" y="26871"/>
                  </a:lnTo>
                  <a:lnTo>
                    <a:pt x="568112" y="22684"/>
                  </a:lnTo>
                  <a:lnTo>
                    <a:pt x="584462" y="21929"/>
                  </a:lnTo>
                  <a:lnTo>
                    <a:pt x="595857" y="27229"/>
                  </a:lnTo>
                  <a:lnTo>
                    <a:pt x="601700" y="22830"/>
                  </a:lnTo>
                  <a:lnTo>
                    <a:pt x="610697" y="20842"/>
                  </a:lnTo>
                  <a:lnTo>
                    <a:pt x="633088" y="43857"/>
                  </a:lnTo>
                  <a:lnTo>
                    <a:pt x="634413" y="50998"/>
                  </a:lnTo>
                  <a:lnTo>
                    <a:pt x="630505" y="57941"/>
                  </a:lnTo>
                  <a:lnTo>
                    <a:pt x="628504" y="74212"/>
                  </a:lnTo>
                  <a:lnTo>
                    <a:pt x="632479" y="78412"/>
                  </a:lnTo>
                  <a:lnTo>
                    <a:pt x="645464" y="86719"/>
                  </a:lnTo>
                  <a:lnTo>
                    <a:pt x="648206" y="97319"/>
                  </a:lnTo>
                  <a:lnTo>
                    <a:pt x="647796" y="101161"/>
                  </a:lnTo>
                  <a:lnTo>
                    <a:pt x="637355" y="115100"/>
                  </a:lnTo>
                  <a:lnTo>
                    <a:pt x="636123" y="128429"/>
                  </a:lnTo>
                  <a:lnTo>
                    <a:pt x="641542" y="133517"/>
                  </a:lnTo>
                  <a:lnTo>
                    <a:pt x="643675" y="137704"/>
                  </a:lnTo>
                  <a:lnTo>
                    <a:pt x="646219" y="152888"/>
                  </a:lnTo>
                  <a:lnTo>
                    <a:pt x="655149" y="165250"/>
                  </a:lnTo>
                  <a:lnTo>
                    <a:pt x="660846" y="178923"/>
                  </a:lnTo>
                  <a:lnTo>
                    <a:pt x="660648" y="184766"/>
                  </a:lnTo>
                  <a:lnTo>
                    <a:pt x="671698" y="184422"/>
                  </a:lnTo>
                  <a:lnTo>
                    <a:pt x="677064" y="182289"/>
                  </a:lnTo>
                  <a:lnTo>
                    <a:pt x="678985" y="179824"/>
                  </a:lnTo>
                  <a:lnTo>
                    <a:pt x="685862" y="179480"/>
                  </a:lnTo>
                  <a:lnTo>
                    <a:pt x="711274" y="188543"/>
                  </a:lnTo>
                  <a:lnTo>
                    <a:pt x="712851" y="191086"/>
                  </a:lnTo>
                  <a:lnTo>
                    <a:pt x="712506" y="199805"/>
                  </a:lnTo>
                  <a:lnTo>
                    <a:pt x="707697" y="214790"/>
                  </a:lnTo>
                  <a:lnTo>
                    <a:pt x="694924" y="233472"/>
                  </a:lnTo>
                  <a:lnTo>
                    <a:pt x="696713" y="253664"/>
                  </a:lnTo>
                  <a:lnTo>
                    <a:pt x="695388" y="277368"/>
                  </a:lnTo>
                  <a:lnTo>
                    <a:pt x="691744" y="288087"/>
                  </a:lnTo>
                  <a:lnTo>
                    <a:pt x="696700" y="299071"/>
                  </a:lnTo>
                  <a:lnTo>
                    <a:pt x="708929" y="307590"/>
                  </a:lnTo>
                  <a:lnTo>
                    <a:pt x="721357" y="313301"/>
                  </a:lnTo>
                  <a:lnTo>
                    <a:pt x="724868" y="325106"/>
                  </a:lnTo>
                  <a:lnTo>
                    <a:pt x="716548" y="329916"/>
                  </a:lnTo>
                  <a:lnTo>
                    <a:pt x="730433" y="352652"/>
                  </a:lnTo>
                  <a:lnTo>
                    <a:pt x="738184" y="354374"/>
                  </a:lnTo>
                  <a:lnTo>
                    <a:pt x="752003" y="352731"/>
                  </a:lnTo>
                  <a:lnTo>
                    <a:pt x="753236" y="356362"/>
                  </a:lnTo>
                  <a:lnTo>
                    <a:pt x="778105" y="349499"/>
                  </a:lnTo>
                  <a:lnTo>
                    <a:pt x="781948" y="352387"/>
                  </a:lnTo>
                  <a:lnTo>
                    <a:pt x="790944" y="350188"/>
                  </a:lnTo>
                  <a:lnTo>
                    <a:pt x="796098" y="343457"/>
                  </a:lnTo>
                  <a:lnTo>
                    <a:pt x="796443" y="337680"/>
                  </a:lnTo>
                  <a:lnTo>
                    <a:pt x="794800" y="336037"/>
                  </a:lnTo>
                  <a:lnTo>
                    <a:pt x="795966" y="320230"/>
                  </a:lnTo>
                  <a:lnTo>
                    <a:pt x="804141" y="317965"/>
                  </a:lnTo>
                  <a:lnTo>
                    <a:pt x="804750" y="320376"/>
                  </a:lnTo>
                  <a:lnTo>
                    <a:pt x="802352" y="323741"/>
                  </a:lnTo>
                  <a:lnTo>
                    <a:pt x="802418" y="327041"/>
                  </a:lnTo>
                  <a:lnTo>
                    <a:pt x="818490" y="327584"/>
                  </a:lnTo>
                  <a:lnTo>
                    <a:pt x="834920" y="325861"/>
                  </a:lnTo>
                  <a:lnTo>
                    <a:pt x="847215" y="321264"/>
                  </a:lnTo>
                  <a:lnTo>
                    <a:pt x="855655" y="312744"/>
                  </a:lnTo>
                  <a:lnTo>
                    <a:pt x="868905" y="305735"/>
                  </a:lnTo>
                  <a:lnTo>
                    <a:pt x="884089" y="304225"/>
                  </a:lnTo>
                  <a:lnTo>
                    <a:pt x="892608" y="299216"/>
                  </a:lnTo>
                  <a:lnTo>
                    <a:pt x="892608" y="299216"/>
                  </a:lnTo>
                  <a:lnTo>
                    <a:pt x="901326" y="302926"/>
                  </a:lnTo>
                  <a:lnTo>
                    <a:pt x="905182" y="310955"/>
                  </a:lnTo>
                  <a:lnTo>
                    <a:pt x="913622" y="321886"/>
                  </a:lnTo>
                  <a:lnTo>
                    <a:pt x="925785" y="324536"/>
                  </a:lnTo>
                  <a:lnTo>
                    <a:pt x="947422" y="320893"/>
                  </a:lnTo>
                  <a:lnTo>
                    <a:pt x="959108" y="320893"/>
                  </a:lnTo>
                  <a:lnTo>
                    <a:pt x="964262" y="332168"/>
                  </a:lnTo>
                  <a:lnTo>
                    <a:pt x="952921" y="346928"/>
                  </a:lnTo>
                  <a:lnTo>
                    <a:pt x="942612" y="351804"/>
                  </a:lnTo>
                  <a:lnTo>
                    <a:pt x="923586" y="354282"/>
                  </a:lnTo>
                  <a:lnTo>
                    <a:pt x="920154" y="353248"/>
                  </a:lnTo>
                  <a:lnTo>
                    <a:pt x="904016" y="360191"/>
                  </a:lnTo>
                  <a:lnTo>
                    <a:pt x="896517" y="368141"/>
                  </a:lnTo>
                  <a:lnTo>
                    <a:pt x="889031" y="392189"/>
                  </a:lnTo>
                  <a:lnTo>
                    <a:pt x="889376" y="395011"/>
                  </a:lnTo>
                  <a:lnTo>
                    <a:pt x="900571" y="406935"/>
                  </a:lnTo>
                  <a:lnTo>
                    <a:pt x="903871" y="408711"/>
                  </a:lnTo>
                  <a:lnTo>
                    <a:pt x="903871" y="408711"/>
                  </a:lnTo>
                  <a:lnTo>
                    <a:pt x="903460" y="410036"/>
                  </a:lnTo>
                  <a:lnTo>
                    <a:pt x="891853" y="412924"/>
                  </a:lnTo>
                  <a:lnTo>
                    <a:pt x="884566" y="407293"/>
                  </a:lnTo>
                  <a:lnTo>
                    <a:pt x="874403" y="414912"/>
                  </a:lnTo>
                  <a:lnTo>
                    <a:pt x="871449" y="419377"/>
                  </a:lnTo>
                  <a:lnTo>
                    <a:pt x="873304" y="420887"/>
                  </a:lnTo>
                  <a:lnTo>
                    <a:pt x="868083" y="425286"/>
                  </a:lnTo>
                  <a:lnTo>
                    <a:pt x="845957" y="435886"/>
                  </a:lnTo>
                  <a:lnTo>
                    <a:pt x="830507" y="440696"/>
                  </a:lnTo>
                  <a:lnTo>
                    <a:pt x="828586" y="443716"/>
                  </a:lnTo>
                  <a:lnTo>
                    <a:pt x="828851" y="450341"/>
                  </a:lnTo>
                  <a:lnTo>
                    <a:pt x="832296" y="460941"/>
                  </a:lnTo>
                  <a:lnTo>
                    <a:pt x="830097" y="463829"/>
                  </a:lnTo>
                  <a:lnTo>
                    <a:pt x="820478" y="465618"/>
                  </a:lnTo>
                  <a:lnTo>
                    <a:pt x="815668" y="461219"/>
                  </a:lnTo>
                  <a:lnTo>
                    <a:pt x="806459" y="459232"/>
                  </a:lnTo>
                  <a:lnTo>
                    <a:pt x="785022" y="455787"/>
                  </a:lnTo>
                  <a:lnTo>
                    <a:pt x="779125" y="456820"/>
                  </a:lnTo>
                  <a:lnTo>
                    <a:pt x="770050" y="459152"/>
                  </a:lnTo>
                  <a:lnTo>
                    <a:pt x="758125" y="464783"/>
                  </a:lnTo>
                  <a:lnTo>
                    <a:pt x="754693" y="468294"/>
                  </a:lnTo>
                  <a:lnTo>
                    <a:pt x="746386" y="483068"/>
                  </a:lnTo>
                  <a:lnTo>
                    <a:pt x="737376" y="487043"/>
                  </a:lnTo>
                  <a:lnTo>
                    <a:pt x="733944" y="486221"/>
                  </a:lnTo>
                  <a:lnTo>
                    <a:pt x="737919" y="482988"/>
                  </a:lnTo>
                  <a:lnTo>
                    <a:pt x="734620" y="474614"/>
                  </a:lnTo>
                  <a:lnTo>
                    <a:pt x="726578" y="468772"/>
                  </a:lnTo>
                  <a:lnTo>
                    <a:pt x="720880" y="477225"/>
                  </a:lnTo>
                  <a:lnTo>
                    <a:pt x="722669" y="482379"/>
                  </a:lnTo>
                  <a:lnTo>
                    <a:pt x="720602" y="486566"/>
                  </a:lnTo>
                  <a:lnTo>
                    <a:pt x="668253" y="515715"/>
                  </a:lnTo>
                  <a:lnTo>
                    <a:pt x="661734" y="521346"/>
                  </a:lnTo>
                  <a:lnTo>
                    <a:pt x="659601" y="529296"/>
                  </a:lnTo>
                  <a:lnTo>
                    <a:pt x="637143" y="549925"/>
                  </a:lnTo>
                  <a:lnTo>
                    <a:pt x="614817" y="563321"/>
                  </a:lnTo>
                  <a:lnTo>
                    <a:pt x="601567" y="566964"/>
                  </a:lnTo>
                  <a:lnTo>
                    <a:pt x="570656" y="589012"/>
                  </a:lnTo>
                  <a:lnTo>
                    <a:pt x="554651" y="602486"/>
                  </a:lnTo>
                  <a:lnTo>
                    <a:pt x="550053" y="603030"/>
                  </a:lnTo>
                  <a:lnTo>
                    <a:pt x="547019" y="607296"/>
                  </a:lnTo>
                  <a:lnTo>
                    <a:pt x="553206" y="610251"/>
                  </a:lnTo>
                  <a:lnTo>
                    <a:pt x="557738" y="610661"/>
                  </a:lnTo>
                  <a:lnTo>
                    <a:pt x="564124" y="608184"/>
                  </a:lnTo>
                  <a:lnTo>
                    <a:pt x="564124" y="613404"/>
                  </a:lnTo>
                  <a:lnTo>
                    <a:pt x="559871" y="622401"/>
                  </a:lnTo>
                  <a:lnTo>
                    <a:pt x="550808" y="628244"/>
                  </a:lnTo>
                  <a:close/>
                  <a:moveTo>
                    <a:pt x="847971" y="480299"/>
                  </a:moveTo>
                  <a:lnTo>
                    <a:pt x="837371" y="475833"/>
                  </a:lnTo>
                  <a:lnTo>
                    <a:pt x="829421" y="477066"/>
                  </a:lnTo>
                  <a:lnTo>
                    <a:pt x="826056" y="474416"/>
                  </a:lnTo>
                  <a:lnTo>
                    <a:pt x="826745" y="469116"/>
                  </a:lnTo>
                  <a:lnTo>
                    <a:pt x="833263" y="464651"/>
                  </a:lnTo>
                  <a:lnTo>
                    <a:pt x="840763" y="451945"/>
                  </a:lnTo>
                  <a:lnTo>
                    <a:pt x="845705" y="453654"/>
                  </a:lnTo>
                  <a:lnTo>
                    <a:pt x="850236" y="458119"/>
                  </a:lnTo>
                  <a:lnTo>
                    <a:pt x="851124" y="478113"/>
                  </a:lnTo>
                  <a:close/>
                </a:path>
              </a:pathLst>
            </a:custGeom>
            <a:solidFill>
              <a:srgbClr val="F6A500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  <p:sp>
          <p:nvSpPr>
            <p:cNvPr id="48" name="Forma Livre: Forma 47">
              <a:extLst>
                <a:ext uri="{FF2B5EF4-FFF2-40B4-BE49-F238E27FC236}">
                  <a16:creationId xmlns:a16="http://schemas.microsoft.com/office/drawing/2014/main" id="{7E270062-2D19-4680-8013-C6AD254C23F5}"/>
                </a:ext>
              </a:extLst>
            </p:cNvPr>
            <p:cNvSpPr/>
            <p:nvPr/>
          </p:nvSpPr>
          <p:spPr>
            <a:xfrm>
              <a:off x="7991894" y="-206807"/>
              <a:ext cx="534343" cy="880435"/>
            </a:xfrm>
            <a:custGeom>
              <a:avLst/>
              <a:gdLst>
                <a:gd name="connsiteX0" fmla="*/ 482215 w 534343"/>
                <a:gd name="connsiteY0" fmla="*/ 822788 h 880435"/>
                <a:gd name="connsiteX1" fmla="*/ 445395 w 534343"/>
                <a:gd name="connsiteY1" fmla="*/ 832539 h 880435"/>
                <a:gd name="connsiteX2" fmla="*/ 433470 w 534343"/>
                <a:gd name="connsiteY2" fmla="*/ 841814 h 880435"/>
                <a:gd name="connsiteX3" fmla="*/ 415874 w 534343"/>
                <a:gd name="connsiteY3" fmla="*/ 849366 h 880435"/>
                <a:gd name="connsiteX4" fmla="*/ 405275 w 534343"/>
                <a:gd name="connsiteY4" fmla="*/ 849366 h 880435"/>
                <a:gd name="connsiteX5" fmla="*/ 374151 w 534343"/>
                <a:gd name="connsiteY5" fmla="*/ 856229 h 880435"/>
                <a:gd name="connsiteX6" fmla="*/ 356834 w 534343"/>
                <a:gd name="connsiteY6" fmla="*/ 870526 h 880435"/>
                <a:gd name="connsiteX7" fmla="*/ 344605 w 534343"/>
                <a:gd name="connsiteY7" fmla="*/ 876700 h 880435"/>
                <a:gd name="connsiteX8" fmla="*/ 341452 w 534343"/>
                <a:gd name="connsiteY8" fmla="*/ 875057 h 880435"/>
                <a:gd name="connsiteX9" fmla="*/ 331077 w 534343"/>
                <a:gd name="connsiteY9" fmla="*/ 857064 h 880435"/>
                <a:gd name="connsiteX10" fmla="*/ 327301 w 534343"/>
                <a:gd name="connsiteY10" fmla="*/ 856852 h 880435"/>
                <a:gd name="connsiteX11" fmla="*/ 323790 w 534343"/>
                <a:gd name="connsiteY11" fmla="*/ 879522 h 880435"/>
                <a:gd name="connsiteX12" fmla="*/ 319059 w 534343"/>
                <a:gd name="connsiteY12" fmla="*/ 880066 h 880435"/>
                <a:gd name="connsiteX13" fmla="*/ 296045 w 534343"/>
                <a:gd name="connsiteY13" fmla="*/ 875402 h 880435"/>
                <a:gd name="connsiteX14" fmla="*/ 274541 w 534343"/>
                <a:gd name="connsiteY14" fmla="*/ 865305 h 880435"/>
                <a:gd name="connsiteX15" fmla="*/ 278383 w 534343"/>
                <a:gd name="connsiteY15" fmla="*/ 854587 h 880435"/>
                <a:gd name="connsiteX16" fmla="*/ 276873 w 534343"/>
                <a:gd name="connsiteY16" fmla="*/ 849499 h 880435"/>
                <a:gd name="connsiteX17" fmla="*/ 245750 w 534343"/>
                <a:gd name="connsiteY17" fmla="*/ 853142 h 880435"/>
                <a:gd name="connsiteX18" fmla="*/ 226789 w 534343"/>
                <a:gd name="connsiteY18" fmla="*/ 850810 h 880435"/>
                <a:gd name="connsiteX19" fmla="*/ 222947 w 534343"/>
                <a:gd name="connsiteY19" fmla="*/ 854520 h 880435"/>
                <a:gd name="connsiteX20" fmla="*/ 220893 w 534343"/>
                <a:gd name="connsiteY20" fmla="*/ 861384 h 880435"/>
                <a:gd name="connsiteX21" fmla="*/ 215739 w 534343"/>
                <a:gd name="connsiteY21" fmla="*/ 866538 h 880435"/>
                <a:gd name="connsiteX22" fmla="*/ 207909 w 534343"/>
                <a:gd name="connsiteY22" fmla="*/ 866193 h 880435"/>
                <a:gd name="connsiteX23" fmla="*/ 203709 w 534343"/>
                <a:gd name="connsiteY23" fmla="*/ 844901 h 880435"/>
                <a:gd name="connsiteX24" fmla="*/ 196090 w 534343"/>
                <a:gd name="connsiteY24" fmla="*/ 819409 h 880435"/>
                <a:gd name="connsiteX25" fmla="*/ 188948 w 534343"/>
                <a:gd name="connsiteY25" fmla="*/ 806504 h 880435"/>
                <a:gd name="connsiteX26" fmla="*/ 180999 w 534343"/>
                <a:gd name="connsiteY26" fmla="*/ 797494 h 880435"/>
                <a:gd name="connsiteX27" fmla="*/ 172903 w 534343"/>
                <a:gd name="connsiteY27" fmla="*/ 804119 h 880435"/>
                <a:gd name="connsiteX28" fmla="*/ 162794 w 534343"/>
                <a:gd name="connsiteY28" fmla="*/ 820535 h 880435"/>
                <a:gd name="connsiteX29" fmla="*/ 151598 w 534343"/>
                <a:gd name="connsiteY29" fmla="*/ 861344 h 880435"/>
                <a:gd name="connsiteX30" fmla="*/ 147279 w 534343"/>
                <a:gd name="connsiteY30" fmla="*/ 862921 h 880435"/>
                <a:gd name="connsiteX31" fmla="*/ 119308 w 534343"/>
                <a:gd name="connsiteY31" fmla="*/ 853103 h 880435"/>
                <a:gd name="connsiteX32" fmla="*/ 98109 w 534343"/>
                <a:gd name="connsiteY32" fmla="*/ 841350 h 880435"/>
                <a:gd name="connsiteX33" fmla="*/ 71120 w 534343"/>
                <a:gd name="connsiteY33" fmla="*/ 838607 h 880435"/>
                <a:gd name="connsiteX34" fmla="*/ 56002 w 534343"/>
                <a:gd name="connsiteY34" fmla="*/ 831532 h 880435"/>
                <a:gd name="connsiteX35" fmla="*/ 39519 w 534343"/>
                <a:gd name="connsiteY35" fmla="*/ 828790 h 880435"/>
                <a:gd name="connsiteX36" fmla="*/ 43084 w 534343"/>
                <a:gd name="connsiteY36" fmla="*/ 812705 h 880435"/>
                <a:gd name="connsiteX37" fmla="*/ 51471 w 534343"/>
                <a:gd name="connsiteY37" fmla="*/ 799799 h 880435"/>
                <a:gd name="connsiteX38" fmla="*/ 51670 w 534343"/>
                <a:gd name="connsiteY38" fmla="*/ 788047 h 880435"/>
                <a:gd name="connsiteX39" fmla="*/ 47827 w 534343"/>
                <a:gd name="connsiteY39" fmla="*/ 790114 h 880435"/>
                <a:gd name="connsiteX40" fmla="*/ 35399 w 534343"/>
                <a:gd name="connsiteY40" fmla="*/ 804463 h 880435"/>
                <a:gd name="connsiteX41" fmla="*/ 30854 w 534343"/>
                <a:gd name="connsiteY41" fmla="*/ 812917 h 880435"/>
                <a:gd name="connsiteX42" fmla="*/ 29529 w 534343"/>
                <a:gd name="connsiteY42" fmla="*/ 825835 h 880435"/>
                <a:gd name="connsiteX43" fmla="*/ 27184 w 534343"/>
                <a:gd name="connsiteY43" fmla="*/ 828922 h 880435"/>
                <a:gd name="connsiteX44" fmla="*/ 27184 w 534343"/>
                <a:gd name="connsiteY44" fmla="*/ 828922 h 880435"/>
                <a:gd name="connsiteX45" fmla="*/ 21699 w 534343"/>
                <a:gd name="connsiteY45" fmla="*/ 828790 h 880435"/>
                <a:gd name="connsiteX46" fmla="*/ 15074 w 534343"/>
                <a:gd name="connsiteY46" fmla="*/ 825278 h 880435"/>
                <a:gd name="connsiteX47" fmla="*/ 8343 w 534343"/>
                <a:gd name="connsiteY47" fmla="*/ 802330 h 880435"/>
                <a:gd name="connsiteX48" fmla="*/ 13418 w 534343"/>
                <a:gd name="connsiteY48" fmla="*/ 783370 h 880435"/>
                <a:gd name="connsiteX49" fmla="*/ 10397 w 534343"/>
                <a:gd name="connsiteY49" fmla="*/ 762422 h 880435"/>
                <a:gd name="connsiteX50" fmla="*/ 6833 w 534343"/>
                <a:gd name="connsiteY50" fmla="*/ 758447 h 880435"/>
                <a:gd name="connsiteX51" fmla="*/ 6766 w 534343"/>
                <a:gd name="connsiteY51" fmla="*/ 747662 h 880435"/>
                <a:gd name="connsiteX52" fmla="*/ 9986 w 534343"/>
                <a:gd name="connsiteY52" fmla="*/ 724926 h 880435"/>
                <a:gd name="connsiteX53" fmla="*/ 2434 w 534343"/>
                <a:gd name="connsiteY53" fmla="*/ 709477 h 880435"/>
                <a:gd name="connsiteX54" fmla="*/ 2778 w 534343"/>
                <a:gd name="connsiteY54" fmla="*/ 706032 h 880435"/>
                <a:gd name="connsiteX55" fmla="*/ 8409 w 534343"/>
                <a:gd name="connsiteY55" fmla="*/ 699924 h 880435"/>
                <a:gd name="connsiteX56" fmla="*/ 9509 w 534343"/>
                <a:gd name="connsiteY56" fmla="*/ 693948 h 880435"/>
                <a:gd name="connsiteX57" fmla="*/ -44 w 534343"/>
                <a:gd name="connsiteY57" fmla="*/ 684674 h 880435"/>
                <a:gd name="connsiteX58" fmla="*/ -455 w 534343"/>
                <a:gd name="connsiteY58" fmla="*/ 678764 h 880435"/>
                <a:gd name="connsiteX59" fmla="*/ 12451 w 534343"/>
                <a:gd name="connsiteY59" fmla="*/ 637624 h 880435"/>
                <a:gd name="connsiteX60" fmla="*/ 12729 w 534343"/>
                <a:gd name="connsiteY60" fmla="*/ 617366 h 880435"/>
                <a:gd name="connsiteX61" fmla="*/ 16439 w 534343"/>
                <a:gd name="connsiteY61" fmla="*/ 596961 h 880435"/>
                <a:gd name="connsiteX62" fmla="*/ 29755 w 534343"/>
                <a:gd name="connsiteY62" fmla="*/ 560618 h 880435"/>
                <a:gd name="connsiteX63" fmla="*/ 32298 w 534343"/>
                <a:gd name="connsiteY63" fmla="*/ 558763 h 880435"/>
                <a:gd name="connsiteX64" fmla="*/ 35253 w 534343"/>
                <a:gd name="connsiteY64" fmla="*/ 552933 h 880435"/>
                <a:gd name="connsiteX65" fmla="*/ 38274 w 534343"/>
                <a:gd name="connsiteY65" fmla="*/ 531363 h 880435"/>
                <a:gd name="connsiteX66" fmla="*/ 45840 w 534343"/>
                <a:gd name="connsiteY66" fmla="*/ 522777 h 880435"/>
                <a:gd name="connsiteX67" fmla="*/ 49682 w 534343"/>
                <a:gd name="connsiteY67" fmla="*/ 509792 h 880435"/>
                <a:gd name="connsiteX68" fmla="*/ 54147 w 534343"/>
                <a:gd name="connsiteY68" fmla="*/ 502783 h 880435"/>
                <a:gd name="connsiteX69" fmla="*/ 54147 w 534343"/>
                <a:gd name="connsiteY69" fmla="*/ 502783 h 880435"/>
                <a:gd name="connsiteX70" fmla="*/ 65277 w 534343"/>
                <a:gd name="connsiteY70" fmla="*/ 477437 h 880435"/>
                <a:gd name="connsiteX71" fmla="*/ 73041 w 534343"/>
                <a:gd name="connsiteY71" fmla="*/ 446857 h 880435"/>
                <a:gd name="connsiteX72" fmla="*/ 80991 w 534343"/>
                <a:gd name="connsiteY72" fmla="*/ 436005 h 880435"/>
                <a:gd name="connsiteX73" fmla="*/ 89166 w 534343"/>
                <a:gd name="connsiteY73" fmla="*/ 428453 h 880435"/>
                <a:gd name="connsiteX74" fmla="*/ 97473 w 534343"/>
                <a:gd name="connsiteY74" fmla="*/ 416913 h 880435"/>
                <a:gd name="connsiteX75" fmla="*/ 104549 w 534343"/>
                <a:gd name="connsiteY75" fmla="*/ 403663 h 880435"/>
                <a:gd name="connsiteX76" fmla="*/ 113969 w 534343"/>
                <a:gd name="connsiteY76" fmla="*/ 397343 h 880435"/>
                <a:gd name="connsiteX77" fmla="*/ 121177 w 534343"/>
                <a:gd name="connsiteY77" fmla="*/ 396243 h 880435"/>
                <a:gd name="connsiteX78" fmla="*/ 126199 w 534343"/>
                <a:gd name="connsiteY78" fmla="*/ 390413 h 880435"/>
                <a:gd name="connsiteX79" fmla="*/ 132651 w 534343"/>
                <a:gd name="connsiteY79" fmla="*/ 379814 h 880435"/>
                <a:gd name="connsiteX80" fmla="*/ 133883 w 534343"/>
                <a:gd name="connsiteY80" fmla="*/ 373017 h 880435"/>
                <a:gd name="connsiteX81" fmla="*/ 145569 w 534343"/>
                <a:gd name="connsiteY81" fmla="*/ 350757 h 880435"/>
                <a:gd name="connsiteX82" fmla="*/ 153056 w 534343"/>
                <a:gd name="connsiteY82" fmla="*/ 345259 h 880435"/>
                <a:gd name="connsiteX83" fmla="*/ 165139 w 534343"/>
                <a:gd name="connsiteY83" fmla="*/ 309882 h 880435"/>
                <a:gd name="connsiteX84" fmla="*/ 169684 w 534343"/>
                <a:gd name="connsiteY84" fmla="*/ 282058 h 880435"/>
                <a:gd name="connsiteX85" fmla="*/ 168650 w 534343"/>
                <a:gd name="connsiteY85" fmla="*/ 280004 h 880435"/>
                <a:gd name="connsiteX86" fmla="*/ 163562 w 534343"/>
                <a:gd name="connsiteY86" fmla="*/ 277805 h 880435"/>
                <a:gd name="connsiteX87" fmla="*/ 152088 w 534343"/>
                <a:gd name="connsiteY87" fmla="*/ 265880 h 880435"/>
                <a:gd name="connsiteX88" fmla="*/ 147968 w 534343"/>
                <a:gd name="connsiteY88" fmla="*/ 259348 h 880435"/>
                <a:gd name="connsiteX89" fmla="*/ 146868 w 534343"/>
                <a:gd name="connsiteY89" fmla="*/ 253306 h 880435"/>
                <a:gd name="connsiteX90" fmla="*/ 147835 w 534343"/>
                <a:gd name="connsiteY90" fmla="*/ 249332 h 880435"/>
                <a:gd name="connsiteX91" fmla="*/ 157520 w 534343"/>
                <a:gd name="connsiteY91" fmla="*/ 237725 h 880435"/>
                <a:gd name="connsiteX92" fmla="*/ 166384 w 534343"/>
                <a:gd name="connsiteY92" fmla="*/ 223296 h 880435"/>
                <a:gd name="connsiteX93" fmla="*/ 165974 w 534343"/>
                <a:gd name="connsiteY93" fmla="*/ 204959 h 880435"/>
                <a:gd name="connsiteX94" fmla="*/ 163019 w 534343"/>
                <a:gd name="connsiteY94" fmla="*/ 189987 h 880435"/>
                <a:gd name="connsiteX95" fmla="*/ 164344 w 534343"/>
                <a:gd name="connsiteY95" fmla="*/ 187575 h 880435"/>
                <a:gd name="connsiteX96" fmla="*/ 181317 w 534343"/>
                <a:gd name="connsiteY96" fmla="*/ 175346 h 880435"/>
                <a:gd name="connsiteX97" fmla="*/ 204742 w 534343"/>
                <a:gd name="connsiteY97" fmla="*/ 167515 h 880435"/>
                <a:gd name="connsiteX98" fmla="*/ 221966 w 534343"/>
                <a:gd name="connsiteY98" fmla="*/ 159208 h 880435"/>
                <a:gd name="connsiteX99" fmla="*/ 223623 w 534343"/>
                <a:gd name="connsiteY99" fmla="*/ 155776 h 880435"/>
                <a:gd name="connsiteX100" fmla="*/ 222589 w 534343"/>
                <a:gd name="connsiteY100" fmla="*/ 145402 h 880435"/>
                <a:gd name="connsiteX101" fmla="*/ 228499 w 534343"/>
                <a:gd name="connsiteY101" fmla="*/ 136670 h 880435"/>
                <a:gd name="connsiteX102" fmla="*/ 238873 w 534343"/>
                <a:gd name="connsiteY102" fmla="*/ 127475 h 880435"/>
                <a:gd name="connsiteX103" fmla="*/ 247724 w 534343"/>
                <a:gd name="connsiteY103" fmla="*/ 126441 h 880435"/>
                <a:gd name="connsiteX104" fmla="*/ 249049 w 534343"/>
                <a:gd name="connsiteY104" fmla="*/ 117167 h 880435"/>
                <a:gd name="connsiteX105" fmla="*/ 247061 w 534343"/>
                <a:gd name="connsiteY105" fmla="*/ 108926 h 880435"/>
                <a:gd name="connsiteX106" fmla="*/ 248771 w 534343"/>
                <a:gd name="connsiteY106" fmla="*/ 105759 h 880435"/>
                <a:gd name="connsiteX107" fmla="*/ 258800 w 534343"/>
                <a:gd name="connsiteY107" fmla="*/ 102605 h 880435"/>
                <a:gd name="connsiteX108" fmla="*/ 263199 w 534343"/>
                <a:gd name="connsiteY108" fmla="*/ 99306 h 880435"/>
                <a:gd name="connsiteX109" fmla="*/ 269586 w 534343"/>
                <a:gd name="connsiteY109" fmla="*/ 80412 h 880435"/>
                <a:gd name="connsiteX110" fmla="*/ 262577 w 534343"/>
                <a:gd name="connsiteY110" fmla="*/ 71138 h 880435"/>
                <a:gd name="connsiteX111" fmla="*/ 261967 w 534343"/>
                <a:gd name="connsiteY111" fmla="*/ 61532 h 880435"/>
                <a:gd name="connsiteX112" fmla="*/ 263955 w 534343"/>
                <a:gd name="connsiteY112" fmla="*/ 59597 h 880435"/>
                <a:gd name="connsiteX113" fmla="*/ 270579 w 534343"/>
                <a:gd name="connsiteY113" fmla="*/ 59054 h 880435"/>
                <a:gd name="connsiteX114" fmla="*/ 275521 w 534343"/>
                <a:gd name="connsiteY114" fmla="*/ 56510 h 880435"/>
                <a:gd name="connsiteX115" fmla="*/ 278065 w 534343"/>
                <a:gd name="connsiteY115" fmla="*/ 51979 h 880435"/>
                <a:gd name="connsiteX116" fmla="*/ 278277 w 534343"/>
                <a:gd name="connsiteY116" fmla="*/ 47580 h 880435"/>
                <a:gd name="connsiteX117" fmla="*/ 269612 w 534343"/>
                <a:gd name="connsiteY117" fmla="*/ 39537 h 880435"/>
                <a:gd name="connsiteX118" fmla="*/ 263637 w 534343"/>
                <a:gd name="connsiteY118" fmla="*/ 38583 h 880435"/>
                <a:gd name="connsiteX119" fmla="*/ 260987 w 534343"/>
                <a:gd name="connsiteY119" fmla="*/ 36450 h 880435"/>
                <a:gd name="connsiteX120" fmla="*/ 253978 w 534343"/>
                <a:gd name="connsiteY120" fmla="*/ 25042 h 880435"/>
                <a:gd name="connsiteX121" fmla="*/ 245114 w 534343"/>
                <a:gd name="connsiteY121" fmla="*/ 24221 h 880435"/>
                <a:gd name="connsiteX122" fmla="*/ 232275 w 534343"/>
                <a:gd name="connsiteY122" fmla="*/ 25943 h 880435"/>
                <a:gd name="connsiteX123" fmla="*/ 216547 w 534343"/>
                <a:gd name="connsiteY123" fmla="*/ 20379 h 880435"/>
                <a:gd name="connsiteX124" fmla="*/ 216547 w 534343"/>
                <a:gd name="connsiteY124" fmla="*/ 20379 h 880435"/>
                <a:gd name="connsiteX125" fmla="*/ 220178 w 534343"/>
                <a:gd name="connsiteY125" fmla="*/ 15980 h 880435"/>
                <a:gd name="connsiteX126" fmla="*/ 238184 w 534343"/>
                <a:gd name="connsiteY126" fmla="*/ 3273 h 880435"/>
                <a:gd name="connsiteX127" fmla="*/ 251646 w 534343"/>
                <a:gd name="connsiteY127" fmla="*/ -370 h 880435"/>
                <a:gd name="connsiteX128" fmla="*/ 257621 w 534343"/>
                <a:gd name="connsiteY128" fmla="*/ -26 h 880435"/>
                <a:gd name="connsiteX129" fmla="*/ 276714 w 534343"/>
                <a:gd name="connsiteY129" fmla="*/ 10415 h 880435"/>
                <a:gd name="connsiteX130" fmla="*/ 286333 w 534343"/>
                <a:gd name="connsiteY130" fmla="*/ 10971 h 880435"/>
                <a:gd name="connsiteX131" fmla="*/ 292865 w 534343"/>
                <a:gd name="connsiteY131" fmla="*/ 7394 h 880435"/>
                <a:gd name="connsiteX132" fmla="*/ 304790 w 534343"/>
                <a:gd name="connsiteY132" fmla="*/ 9381 h 880435"/>
                <a:gd name="connsiteX133" fmla="*/ 308844 w 534343"/>
                <a:gd name="connsiteY133" fmla="*/ 14125 h 880435"/>
                <a:gd name="connsiteX134" fmla="*/ 309388 w 534343"/>
                <a:gd name="connsiteY134" fmla="*/ 21200 h 880435"/>
                <a:gd name="connsiteX135" fmla="*/ 311322 w 534343"/>
                <a:gd name="connsiteY135" fmla="*/ 23399 h 880435"/>
                <a:gd name="connsiteX136" fmla="*/ 319695 w 534343"/>
                <a:gd name="connsiteY136" fmla="*/ 23611 h 880435"/>
                <a:gd name="connsiteX137" fmla="*/ 343055 w 534343"/>
                <a:gd name="connsiteY137" fmla="*/ 33429 h 880435"/>
                <a:gd name="connsiteX138" fmla="*/ 348818 w 534343"/>
                <a:gd name="connsiteY138" fmla="*/ 40505 h 880435"/>
                <a:gd name="connsiteX139" fmla="*/ 352051 w 534343"/>
                <a:gd name="connsiteY139" fmla="*/ 64553 h 880435"/>
                <a:gd name="connsiteX140" fmla="*/ 356450 w 534343"/>
                <a:gd name="connsiteY140" fmla="*/ 74848 h 880435"/>
                <a:gd name="connsiteX141" fmla="*/ 355006 w 534343"/>
                <a:gd name="connsiteY141" fmla="*/ 100406 h 880435"/>
                <a:gd name="connsiteX142" fmla="*/ 356582 w 534343"/>
                <a:gd name="connsiteY142" fmla="*/ 107826 h 880435"/>
                <a:gd name="connsiteX143" fmla="*/ 361193 w 534343"/>
                <a:gd name="connsiteY143" fmla="*/ 115590 h 880435"/>
                <a:gd name="connsiteX144" fmla="*/ 361127 w 534343"/>
                <a:gd name="connsiteY144" fmla="*/ 118611 h 880435"/>
                <a:gd name="connsiteX145" fmla="*/ 348964 w 534343"/>
                <a:gd name="connsiteY145" fmla="*/ 160864 h 880435"/>
                <a:gd name="connsiteX146" fmla="*/ 346831 w 534343"/>
                <a:gd name="connsiteY146" fmla="*/ 177148 h 880435"/>
                <a:gd name="connsiteX147" fmla="*/ 348752 w 534343"/>
                <a:gd name="connsiteY147" fmla="*/ 184011 h 880435"/>
                <a:gd name="connsiteX148" fmla="*/ 347043 w 534343"/>
                <a:gd name="connsiteY148" fmla="*/ 194929 h 880435"/>
                <a:gd name="connsiteX149" fmla="*/ 335012 w 534343"/>
                <a:gd name="connsiteY149" fmla="*/ 208947 h 880435"/>
                <a:gd name="connsiteX150" fmla="*/ 322929 w 534343"/>
                <a:gd name="connsiteY150" fmla="*/ 213544 h 880435"/>
                <a:gd name="connsiteX151" fmla="*/ 321683 w 534343"/>
                <a:gd name="connsiteY151" fmla="*/ 218434 h 880435"/>
                <a:gd name="connsiteX152" fmla="*/ 335012 w 534343"/>
                <a:gd name="connsiteY152" fmla="*/ 227496 h 880435"/>
                <a:gd name="connsiteX153" fmla="*/ 337900 w 534343"/>
                <a:gd name="connsiteY153" fmla="*/ 225641 h 880435"/>
                <a:gd name="connsiteX154" fmla="*/ 347308 w 534343"/>
                <a:gd name="connsiteY154" fmla="*/ 227284 h 880435"/>
                <a:gd name="connsiteX155" fmla="*/ 349030 w 534343"/>
                <a:gd name="connsiteY155" fmla="*/ 229696 h 880435"/>
                <a:gd name="connsiteX156" fmla="*/ 349786 w 534343"/>
                <a:gd name="connsiteY156" fmla="*/ 235738 h 880435"/>
                <a:gd name="connsiteX157" fmla="*/ 345532 w 534343"/>
                <a:gd name="connsiteY157" fmla="*/ 243912 h 880435"/>
                <a:gd name="connsiteX158" fmla="*/ 351362 w 534343"/>
                <a:gd name="connsiteY158" fmla="*/ 253810 h 880435"/>
                <a:gd name="connsiteX159" fmla="*/ 357417 w 534343"/>
                <a:gd name="connsiteY159" fmla="*/ 253320 h 880435"/>
                <a:gd name="connsiteX160" fmla="*/ 378020 w 534343"/>
                <a:gd name="connsiteY160" fmla="*/ 281899 h 880435"/>
                <a:gd name="connsiteX161" fmla="*/ 384274 w 534343"/>
                <a:gd name="connsiteY161" fmla="*/ 287742 h 880435"/>
                <a:gd name="connsiteX162" fmla="*/ 399935 w 534343"/>
                <a:gd name="connsiteY162" fmla="*/ 308491 h 880435"/>
                <a:gd name="connsiteX163" fmla="*/ 414629 w 534343"/>
                <a:gd name="connsiteY163" fmla="*/ 299216 h 880435"/>
                <a:gd name="connsiteX164" fmla="*/ 443964 w 534343"/>
                <a:gd name="connsiteY164" fmla="*/ 292764 h 880435"/>
                <a:gd name="connsiteX165" fmla="*/ 456339 w 534343"/>
                <a:gd name="connsiteY165" fmla="*/ 301138 h 880435"/>
                <a:gd name="connsiteX166" fmla="*/ 456882 w 534343"/>
                <a:gd name="connsiteY166" fmla="*/ 313168 h 880435"/>
                <a:gd name="connsiteX167" fmla="*/ 452483 w 534343"/>
                <a:gd name="connsiteY167" fmla="*/ 335494 h 880435"/>
                <a:gd name="connsiteX168" fmla="*/ 455133 w 534343"/>
                <a:gd name="connsiteY168" fmla="*/ 344768 h 880435"/>
                <a:gd name="connsiteX169" fmla="*/ 431840 w 534343"/>
                <a:gd name="connsiteY169" fmla="*/ 347167 h 880435"/>
                <a:gd name="connsiteX170" fmla="*/ 422566 w 534343"/>
                <a:gd name="connsiteY170" fmla="*/ 350876 h 880435"/>
                <a:gd name="connsiteX171" fmla="*/ 418657 w 534343"/>
                <a:gd name="connsiteY171" fmla="*/ 354653 h 880435"/>
                <a:gd name="connsiteX172" fmla="*/ 413980 w 534343"/>
                <a:gd name="connsiteY172" fmla="*/ 364484 h 880435"/>
                <a:gd name="connsiteX173" fmla="*/ 408971 w 534343"/>
                <a:gd name="connsiteY173" fmla="*/ 382888 h 880435"/>
                <a:gd name="connsiteX174" fmla="*/ 411502 w 534343"/>
                <a:gd name="connsiteY174" fmla="*/ 391818 h 880435"/>
                <a:gd name="connsiteX175" fmla="*/ 393390 w 534343"/>
                <a:gd name="connsiteY175" fmla="*/ 409731 h 880435"/>
                <a:gd name="connsiteX176" fmla="*/ 391601 w 534343"/>
                <a:gd name="connsiteY176" fmla="*/ 414541 h 880435"/>
                <a:gd name="connsiteX177" fmla="*/ 392926 w 534343"/>
                <a:gd name="connsiteY177" fmla="*/ 417429 h 880435"/>
                <a:gd name="connsiteX178" fmla="*/ 407209 w 534343"/>
                <a:gd name="connsiteY178" fmla="*/ 419417 h 880435"/>
                <a:gd name="connsiteX179" fmla="*/ 413662 w 534343"/>
                <a:gd name="connsiteY179" fmla="*/ 424160 h 880435"/>
                <a:gd name="connsiteX180" fmla="*/ 418749 w 534343"/>
                <a:gd name="connsiteY180" fmla="*/ 435091 h 880435"/>
                <a:gd name="connsiteX181" fmla="*/ 419160 w 534343"/>
                <a:gd name="connsiteY181" fmla="*/ 446486 h 880435"/>
                <a:gd name="connsiteX182" fmla="*/ 423427 w 534343"/>
                <a:gd name="connsiteY182" fmla="*/ 453627 h 880435"/>
                <a:gd name="connsiteX183" fmla="*/ 450072 w 534343"/>
                <a:gd name="connsiteY183" fmla="*/ 467023 h 880435"/>
                <a:gd name="connsiteX184" fmla="*/ 450694 w 534343"/>
                <a:gd name="connsiteY184" fmla="*/ 470666 h 880435"/>
                <a:gd name="connsiteX185" fmla="*/ 439432 w 534343"/>
                <a:gd name="connsiteY185" fmla="*/ 483108 h 880435"/>
                <a:gd name="connsiteX186" fmla="*/ 440320 w 534343"/>
                <a:gd name="connsiteY186" fmla="*/ 494436 h 880435"/>
                <a:gd name="connsiteX187" fmla="*/ 455027 w 534343"/>
                <a:gd name="connsiteY187" fmla="*/ 505566 h 880435"/>
                <a:gd name="connsiteX188" fmla="*/ 461824 w 534343"/>
                <a:gd name="connsiteY188" fmla="*/ 525281 h 880435"/>
                <a:gd name="connsiteX189" fmla="*/ 471099 w 534343"/>
                <a:gd name="connsiteY189" fmla="*/ 539021 h 880435"/>
                <a:gd name="connsiteX190" fmla="*/ 475975 w 534343"/>
                <a:gd name="connsiteY190" fmla="*/ 540253 h 880435"/>
                <a:gd name="connsiteX191" fmla="*/ 488204 w 534343"/>
                <a:gd name="connsiteY191" fmla="*/ 538822 h 880435"/>
                <a:gd name="connsiteX192" fmla="*/ 495067 w 534343"/>
                <a:gd name="connsiteY192" fmla="*/ 540876 h 880435"/>
                <a:gd name="connsiteX193" fmla="*/ 500698 w 534343"/>
                <a:gd name="connsiteY193" fmla="*/ 543897 h 880435"/>
                <a:gd name="connsiteX194" fmla="*/ 504898 w 534343"/>
                <a:gd name="connsiteY194" fmla="*/ 549528 h 880435"/>
                <a:gd name="connsiteX195" fmla="*/ 513683 w 534343"/>
                <a:gd name="connsiteY195" fmla="*/ 554072 h 880435"/>
                <a:gd name="connsiteX196" fmla="*/ 513683 w 534343"/>
                <a:gd name="connsiteY196" fmla="*/ 554072 h 880435"/>
                <a:gd name="connsiteX197" fmla="*/ 533889 w 534343"/>
                <a:gd name="connsiteY197" fmla="*/ 555503 h 880435"/>
                <a:gd name="connsiteX198" fmla="*/ 533889 w 534343"/>
                <a:gd name="connsiteY198" fmla="*/ 555503 h 880435"/>
                <a:gd name="connsiteX199" fmla="*/ 529145 w 534343"/>
                <a:gd name="connsiteY199" fmla="*/ 559968 h 880435"/>
                <a:gd name="connsiteX200" fmla="*/ 527635 w 534343"/>
                <a:gd name="connsiteY200" fmla="*/ 566712 h 880435"/>
                <a:gd name="connsiteX201" fmla="*/ 523792 w 534343"/>
                <a:gd name="connsiteY201" fmla="*/ 569932 h 880435"/>
                <a:gd name="connsiteX202" fmla="*/ 497545 w 534343"/>
                <a:gd name="connsiteY202" fmla="*/ 583818 h 880435"/>
                <a:gd name="connsiteX203" fmla="*/ 475484 w 534343"/>
                <a:gd name="connsiteY203" fmla="*/ 601850 h 880435"/>
                <a:gd name="connsiteX204" fmla="*/ 474159 w 534343"/>
                <a:gd name="connsiteY204" fmla="*/ 604394 h 880435"/>
                <a:gd name="connsiteX205" fmla="*/ 483023 w 534343"/>
                <a:gd name="connsiteY205" fmla="*/ 616756 h 880435"/>
                <a:gd name="connsiteX206" fmla="*/ 480546 w 534343"/>
                <a:gd name="connsiteY206" fmla="*/ 619406 h 880435"/>
                <a:gd name="connsiteX207" fmla="*/ 473616 w 534343"/>
                <a:gd name="connsiteY207" fmla="*/ 621261 h 880435"/>
                <a:gd name="connsiteX208" fmla="*/ 467429 w 534343"/>
                <a:gd name="connsiteY208" fmla="*/ 625461 h 880435"/>
                <a:gd name="connsiteX209" fmla="*/ 456988 w 534343"/>
                <a:gd name="connsiteY209" fmla="*/ 649430 h 880435"/>
                <a:gd name="connsiteX210" fmla="*/ 450045 w 534343"/>
                <a:gd name="connsiteY210" fmla="*/ 654372 h 880435"/>
                <a:gd name="connsiteX211" fmla="*/ 446613 w 534343"/>
                <a:gd name="connsiteY211" fmla="*/ 662322 h 880435"/>
                <a:gd name="connsiteX212" fmla="*/ 448190 w 534343"/>
                <a:gd name="connsiteY212" fmla="*/ 668642 h 880435"/>
                <a:gd name="connsiteX213" fmla="*/ 460976 w 534343"/>
                <a:gd name="connsiteY213" fmla="*/ 682037 h 880435"/>
                <a:gd name="connsiteX214" fmla="*/ 485633 w 534343"/>
                <a:gd name="connsiteY214" fmla="*/ 686635 h 880435"/>
                <a:gd name="connsiteX215" fmla="*/ 498486 w 534343"/>
                <a:gd name="connsiteY215" fmla="*/ 693445 h 880435"/>
                <a:gd name="connsiteX216" fmla="*/ 498817 w 534343"/>
                <a:gd name="connsiteY216" fmla="*/ 698665 h 880435"/>
                <a:gd name="connsiteX217" fmla="*/ 494974 w 534343"/>
                <a:gd name="connsiteY217" fmla="*/ 701752 h 880435"/>
                <a:gd name="connsiteX218" fmla="*/ 480957 w 534343"/>
                <a:gd name="connsiteY218" fmla="*/ 707317 h 880435"/>
                <a:gd name="connsiteX219" fmla="*/ 478002 w 534343"/>
                <a:gd name="connsiteY219" fmla="*/ 713942 h 880435"/>
                <a:gd name="connsiteX220" fmla="*/ 478625 w 534343"/>
                <a:gd name="connsiteY220" fmla="*/ 717374 h 880435"/>
                <a:gd name="connsiteX221" fmla="*/ 481036 w 534343"/>
                <a:gd name="connsiteY221" fmla="*/ 719639 h 880435"/>
                <a:gd name="connsiteX222" fmla="*/ 488111 w 534343"/>
                <a:gd name="connsiteY222" fmla="*/ 718407 h 880435"/>
                <a:gd name="connsiteX223" fmla="*/ 494431 w 534343"/>
                <a:gd name="connsiteY223" fmla="*/ 720395 h 880435"/>
                <a:gd name="connsiteX224" fmla="*/ 498406 w 534343"/>
                <a:gd name="connsiteY224" fmla="*/ 723892 h 880435"/>
                <a:gd name="connsiteX225" fmla="*/ 500407 w 534343"/>
                <a:gd name="connsiteY225" fmla="*/ 728291 h 880435"/>
                <a:gd name="connsiteX226" fmla="*/ 493782 w 534343"/>
                <a:gd name="connsiteY226" fmla="*/ 733167 h 880435"/>
                <a:gd name="connsiteX227" fmla="*/ 485832 w 534343"/>
                <a:gd name="connsiteY227" fmla="*/ 736056 h 880435"/>
                <a:gd name="connsiteX228" fmla="*/ 472437 w 534343"/>
                <a:gd name="connsiteY228" fmla="*/ 747530 h 880435"/>
                <a:gd name="connsiteX229" fmla="*/ 471112 w 534343"/>
                <a:gd name="connsiteY229" fmla="*/ 753373 h 880435"/>
                <a:gd name="connsiteX230" fmla="*/ 470767 w 534343"/>
                <a:gd name="connsiteY230" fmla="*/ 773433 h 880435"/>
                <a:gd name="connsiteX231" fmla="*/ 473179 w 534343"/>
                <a:gd name="connsiteY231" fmla="*/ 782018 h 880435"/>
                <a:gd name="connsiteX232" fmla="*/ 479632 w 534343"/>
                <a:gd name="connsiteY232" fmla="*/ 786550 h 880435"/>
                <a:gd name="connsiteX233" fmla="*/ 486839 w 534343"/>
                <a:gd name="connsiteY233" fmla="*/ 788193 h 880435"/>
                <a:gd name="connsiteX234" fmla="*/ 489661 w 534343"/>
                <a:gd name="connsiteY234" fmla="*/ 789915 h 880435"/>
                <a:gd name="connsiteX235" fmla="*/ 490828 w 534343"/>
                <a:gd name="connsiteY235" fmla="*/ 792804 h 880435"/>
                <a:gd name="connsiteX236" fmla="*/ 491172 w 534343"/>
                <a:gd name="connsiteY236" fmla="*/ 800078 h 880435"/>
                <a:gd name="connsiteX237" fmla="*/ 481897 w 534343"/>
                <a:gd name="connsiteY237" fmla="*/ 816428 h 88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</a:cxnLst>
              <a:rect l="l" t="t" r="r" b="b"/>
              <a:pathLst>
                <a:path w="534343" h="880435">
                  <a:moveTo>
                    <a:pt x="482215" y="822788"/>
                  </a:moveTo>
                  <a:lnTo>
                    <a:pt x="445395" y="832539"/>
                  </a:lnTo>
                  <a:lnTo>
                    <a:pt x="433470" y="841814"/>
                  </a:lnTo>
                  <a:lnTo>
                    <a:pt x="415874" y="849366"/>
                  </a:lnTo>
                  <a:lnTo>
                    <a:pt x="405275" y="849366"/>
                  </a:lnTo>
                  <a:lnTo>
                    <a:pt x="374151" y="856229"/>
                  </a:lnTo>
                  <a:lnTo>
                    <a:pt x="356834" y="870526"/>
                  </a:lnTo>
                  <a:lnTo>
                    <a:pt x="344605" y="876700"/>
                  </a:lnTo>
                  <a:lnTo>
                    <a:pt x="341452" y="875057"/>
                  </a:lnTo>
                  <a:lnTo>
                    <a:pt x="331077" y="857064"/>
                  </a:lnTo>
                  <a:lnTo>
                    <a:pt x="327301" y="856852"/>
                  </a:lnTo>
                  <a:lnTo>
                    <a:pt x="323790" y="879522"/>
                  </a:lnTo>
                  <a:lnTo>
                    <a:pt x="319059" y="880066"/>
                  </a:lnTo>
                  <a:lnTo>
                    <a:pt x="296045" y="875402"/>
                  </a:lnTo>
                  <a:lnTo>
                    <a:pt x="274541" y="865305"/>
                  </a:lnTo>
                  <a:lnTo>
                    <a:pt x="278383" y="854587"/>
                  </a:lnTo>
                  <a:lnTo>
                    <a:pt x="276873" y="849499"/>
                  </a:lnTo>
                  <a:lnTo>
                    <a:pt x="245750" y="853142"/>
                  </a:lnTo>
                  <a:lnTo>
                    <a:pt x="226789" y="850810"/>
                  </a:lnTo>
                  <a:lnTo>
                    <a:pt x="222947" y="854520"/>
                  </a:lnTo>
                  <a:lnTo>
                    <a:pt x="220893" y="861384"/>
                  </a:lnTo>
                  <a:lnTo>
                    <a:pt x="215739" y="866538"/>
                  </a:lnTo>
                  <a:lnTo>
                    <a:pt x="207909" y="866193"/>
                  </a:lnTo>
                  <a:lnTo>
                    <a:pt x="203709" y="844901"/>
                  </a:lnTo>
                  <a:lnTo>
                    <a:pt x="196090" y="819409"/>
                  </a:lnTo>
                  <a:lnTo>
                    <a:pt x="188948" y="806504"/>
                  </a:lnTo>
                  <a:lnTo>
                    <a:pt x="180999" y="797494"/>
                  </a:lnTo>
                  <a:lnTo>
                    <a:pt x="172903" y="804119"/>
                  </a:lnTo>
                  <a:lnTo>
                    <a:pt x="162794" y="820535"/>
                  </a:lnTo>
                  <a:lnTo>
                    <a:pt x="151598" y="861344"/>
                  </a:lnTo>
                  <a:lnTo>
                    <a:pt x="147279" y="862921"/>
                  </a:lnTo>
                  <a:lnTo>
                    <a:pt x="119308" y="853103"/>
                  </a:lnTo>
                  <a:lnTo>
                    <a:pt x="98109" y="841350"/>
                  </a:lnTo>
                  <a:lnTo>
                    <a:pt x="71120" y="838607"/>
                  </a:lnTo>
                  <a:lnTo>
                    <a:pt x="56002" y="831532"/>
                  </a:lnTo>
                  <a:lnTo>
                    <a:pt x="39519" y="828790"/>
                  </a:lnTo>
                  <a:lnTo>
                    <a:pt x="43084" y="812705"/>
                  </a:lnTo>
                  <a:lnTo>
                    <a:pt x="51471" y="799799"/>
                  </a:lnTo>
                  <a:lnTo>
                    <a:pt x="51670" y="788047"/>
                  </a:lnTo>
                  <a:lnTo>
                    <a:pt x="47827" y="790114"/>
                  </a:lnTo>
                  <a:lnTo>
                    <a:pt x="35399" y="804463"/>
                  </a:lnTo>
                  <a:lnTo>
                    <a:pt x="30854" y="812917"/>
                  </a:lnTo>
                  <a:lnTo>
                    <a:pt x="29529" y="825835"/>
                  </a:lnTo>
                  <a:lnTo>
                    <a:pt x="27184" y="828922"/>
                  </a:lnTo>
                  <a:lnTo>
                    <a:pt x="27184" y="828922"/>
                  </a:lnTo>
                  <a:lnTo>
                    <a:pt x="21699" y="828790"/>
                  </a:lnTo>
                  <a:lnTo>
                    <a:pt x="15074" y="825278"/>
                  </a:lnTo>
                  <a:lnTo>
                    <a:pt x="8343" y="802330"/>
                  </a:lnTo>
                  <a:lnTo>
                    <a:pt x="13418" y="783370"/>
                  </a:lnTo>
                  <a:lnTo>
                    <a:pt x="10397" y="762422"/>
                  </a:lnTo>
                  <a:lnTo>
                    <a:pt x="6833" y="758447"/>
                  </a:lnTo>
                  <a:lnTo>
                    <a:pt x="6766" y="747662"/>
                  </a:lnTo>
                  <a:lnTo>
                    <a:pt x="9986" y="724926"/>
                  </a:lnTo>
                  <a:lnTo>
                    <a:pt x="2434" y="709477"/>
                  </a:lnTo>
                  <a:lnTo>
                    <a:pt x="2778" y="706032"/>
                  </a:lnTo>
                  <a:lnTo>
                    <a:pt x="8409" y="699924"/>
                  </a:lnTo>
                  <a:lnTo>
                    <a:pt x="9509" y="693948"/>
                  </a:lnTo>
                  <a:lnTo>
                    <a:pt x="-44" y="684674"/>
                  </a:lnTo>
                  <a:lnTo>
                    <a:pt x="-455" y="678764"/>
                  </a:lnTo>
                  <a:lnTo>
                    <a:pt x="12451" y="637624"/>
                  </a:lnTo>
                  <a:lnTo>
                    <a:pt x="12729" y="617366"/>
                  </a:lnTo>
                  <a:lnTo>
                    <a:pt x="16439" y="596961"/>
                  </a:lnTo>
                  <a:lnTo>
                    <a:pt x="29755" y="560618"/>
                  </a:lnTo>
                  <a:lnTo>
                    <a:pt x="32298" y="558763"/>
                  </a:lnTo>
                  <a:lnTo>
                    <a:pt x="35253" y="552933"/>
                  </a:lnTo>
                  <a:lnTo>
                    <a:pt x="38274" y="531363"/>
                  </a:lnTo>
                  <a:lnTo>
                    <a:pt x="45840" y="522777"/>
                  </a:lnTo>
                  <a:lnTo>
                    <a:pt x="49682" y="509792"/>
                  </a:lnTo>
                  <a:lnTo>
                    <a:pt x="54147" y="502783"/>
                  </a:lnTo>
                  <a:lnTo>
                    <a:pt x="54147" y="502783"/>
                  </a:lnTo>
                  <a:lnTo>
                    <a:pt x="65277" y="477437"/>
                  </a:lnTo>
                  <a:lnTo>
                    <a:pt x="73041" y="446857"/>
                  </a:lnTo>
                  <a:lnTo>
                    <a:pt x="80991" y="436005"/>
                  </a:lnTo>
                  <a:lnTo>
                    <a:pt x="89166" y="428453"/>
                  </a:lnTo>
                  <a:lnTo>
                    <a:pt x="97473" y="416913"/>
                  </a:lnTo>
                  <a:lnTo>
                    <a:pt x="104549" y="403663"/>
                  </a:lnTo>
                  <a:lnTo>
                    <a:pt x="113969" y="397343"/>
                  </a:lnTo>
                  <a:lnTo>
                    <a:pt x="121177" y="396243"/>
                  </a:lnTo>
                  <a:lnTo>
                    <a:pt x="126199" y="390413"/>
                  </a:lnTo>
                  <a:lnTo>
                    <a:pt x="132651" y="379814"/>
                  </a:lnTo>
                  <a:lnTo>
                    <a:pt x="133883" y="373017"/>
                  </a:lnTo>
                  <a:lnTo>
                    <a:pt x="145569" y="350757"/>
                  </a:lnTo>
                  <a:lnTo>
                    <a:pt x="153056" y="345259"/>
                  </a:lnTo>
                  <a:lnTo>
                    <a:pt x="165139" y="309882"/>
                  </a:lnTo>
                  <a:lnTo>
                    <a:pt x="169684" y="282058"/>
                  </a:lnTo>
                  <a:lnTo>
                    <a:pt x="168650" y="280004"/>
                  </a:lnTo>
                  <a:lnTo>
                    <a:pt x="163562" y="277805"/>
                  </a:lnTo>
                  <a:lnTo>
                    <a:pt x="152088" y="265880"/>
                  </a:lnTo>
                  <a:lnTo>
                    <a:pt x="147968" y="259348"/>
                  </a:lnTo>
                  <a:lnTo>
                    <a:pt x="146868" y="253306"/>
                  </a:lnTo>
                  <a:lnTo>
                    <a:pt x="147835" y="249332"/>
                  </a:lnTo>
                  <a:lnTo>
                    <a:pt x="157520" y="237725"/>
                  </a:lnTo>
                  <a:lnTo>
                    <a:pt x="166384" y="223296"/>
                  </a:lnTo>
                  <a:lnTo>
                    <a:pt x="165974" y="204959"/>
                  </a:lnTo>
                  <a:lnTo>
                    <a:pt x="163019" y="189987"/>
                  </a:lnTo>
                  <a:lnTo>
                    <a:pt x="164344" y="187575"/>
                  </a:lnTo>
                  <a:lnTo>
                    <a:pt x="181317" y="175346"/>
                  </a:lnTo>
                  <a:lnTo>
                    <a:pt x="204742" y="167515"/>
                  </a:lnTo>
                  <a:lnTo>
                    <a:pt x="221966" y="159208"/>
                  </a:lnTo>
                  <a:lnTo>
                    <a:pt x="223623" y="155776"/>
                  </a:lnTo>
                  <a:lnTo>
                    <a:pt x="222589" y="145402"/>
                  </a:lnTo>
                  <a:lnTo>
                    <a:pt x="228499" y="136670"/>
                  </a:lnTo>
                  <a:lnTo>
                    <a:pt x="238873" y="127475"/>
                  </a:lnTo>
                  <a:lnTo>
                    <a:pt x="247724" y="126441"/>
                  </a:lnTo>
                  <a:lnTo>
                    <a:pt x="249049" y="117167"/>
                  </a:lnTo>
                  <a:lnTo>
                    <a:pt x="247061" y="108926"/>
                  </a:lnTo>
                  <a:lnTo>
                    <a:pt x="248771" y="105759"/>
                  </a:lnTo>
                  <a:lnTo>
                    <a:pt x="258800" y="102605"/>
                  </a:lnTo>
                  <a:lnTo>
                    <a:pt x="263199" y="99306"/>
                  </a:lnTo>
                  <a:lnTo>
                    <a:pt x="269586" y="80412"/>
                  </a:lnTo>
                  <a:lnTo>
                    <a:pt x="262577" y="71138"/>
                  </a:lnTo>
                  <a:lnTo>
                    <a:pt x="261967" y="61532"/>
                  </a:lnTo>
                  <a:lnTo>
                    <a:pt x="263955" y="59597"/>
                  </a:lnTo>
                  <a:lnTo>
                    <a:pt x="270579" y="59054"/>
                  </a:lnTo>
                  <a:lnTo>
                    <a:pt x="275521" y="56510"/>
                  </a:lnTo>
                  <a:lnTo>
                    <a:pt x="278065" y="51979"/>
                  </a:lnTo>
                  <a:lnTo>
                    <a:pt x="278277" y="47580"/>
                  </a:lnTo>
                  <a:lnTo>
                    <a:pt x="269612" y="39537"/>
                  </a:lnTo>
                  <a:lnTo>
                    <a:pt x="263637" y="38583"/>
                  </a:lnTo>
                  <a:lnTo>
                    <a:pt x="260987" y="36450"/>
                  </a:lnTo>
                  <a:lnTo>
                    <a:pt x="253978" y="25042"/>
                  </a:lnTo>
                  <a:lnTo>
                    <a:pt x="245114" y="24221"/>
                  </a:lnTo>
                  <a:lnTo>
                    <a:pt x="232275" y="25943"/>
                  </a:lnTo>
                  <a:lnTo>
                    <a:pt x="216547" y="20379"/>
                  </a:lnTo>
                  <a:lnTo>
                    <a:pt x="216547" y="20379"/>
                  </a:lnTo>
                  <a:lnTo>
                    <a:pt x="220178" y="15980"/>
                  </a:lnTo>
                  <a:lnTo>
                    <a:pt x="238184" y="3273"/>
                  </a:lnTo>
                  <a:lnTo>
                    <a:pt x="251646" y="-370"/>
                  </a:lnTo>
                  <a:lnTo>
                    <a:pt x="257621" y="-26"/>
                  </a:lnTo>
                  <a:lnTo>
                    <a:pt x="276714" y="10415"/>
                  </a:lnTo>
                  <a:lnTo>
                    <a:pt x="286333" y="10971"/>
                  </a:lnTo>
                  <a:lnTo>
                    <a:pt x="292865" y="7394"/>
                  </a:lnTo>
                  <a:lnTo>
                    <a:pt x="304790" y="9381"/>
                  </a:lnTo>
                  <a:lnTo>
                    <a:pt x="308844" y="14125"/>
                  </a:lnTo>
                  <a:lnTo>
                    <a:pt x="309388" y="21200"/>
                  </a:lnTo>
                  <a:lnTo>
                    <a:pt x="311322" y="23399"/>
                  </a:lnTo>
                  <a:lnTo>
                    <a:pt x="319695" y="23611"/>
                  </a:lnTo>
                  <a:lnTo>
                    <a:pt x="343055" y="33429"/>
                  </a:lnTo>
                  <a:lnTo>
                    <a:pt x="348818" y="40505"/>
                  </a:lnTo>
                  <a:lnTo>
                    <a:pt x="352051" y="64553"/>
                  </a:lnTo>
                  <a:lnTo>
                    <a:pt x="356450" y="74848"/>
                  </a:lnTo>
                  <a:lnTo>
                    <a:pt x="355006" y="100406"/>
                  </a:lnTo>
                  <a:lnTo>
                    <a:pt x="356582" y="107826"/>
                  </a:lnTo>
                  <a:lnTo>
                    <a:pt x="361193" y="115590"/>
                  </a:lnTo>
                  <a:lnTo>
                    <a:pt x="361127" y="118611"/>
                  </a:lnTo>
                  <a:lnTo>
                    <a:pt x="348964" y="160864"/>
                  </a:lnTo>
                  <a:lnTo>
                    <a:pt x="346831" y="177148"/>
                  </a:lnTo>
                  <a:lnTo>
                    <a:pt x="348752" y="184011"/>
                  </a:lnTo>
                  <a:lnTo>
                    <a:pt x="347043" y="194929"/>
                  </a:lnTo>
                  <a:lnTo>
                    <a:pt x="335012" y="208947"/>
                  </a:lnTo>
                  <a:lnTo>
                    <a:pt x="322929" y="213544"/>
                  </a:lnTo>
                  <a:lnTo>
                    <a:pt x="321683" y="218434"/>
                  </a:lnTo>
                  <a:lnTo>
                    <a:pt x="335012" y="227496"/>
                  </a:lnTo>
                  <a:lnTo>
                    <a:pt x="337900" y="225641"/>
                  </a:lnTo>
                  <a:lnTo>
                    <a:pt x="347308" y="227284"/>
                  </a:lnTo>
                  <a:lnTo>
                    <a:pt x="349030" y="229696"/>
                  </a:lnTo>
                  <a:lnTo>
                    <a:pt x="349786" y="235738"/>
                  </a:lnTo>
                  <a:lnTo>
                    <a:pt x="345532" y="243912"/>
                  </a:lnTo>
                  <a:lnTo>
                    <a:pt x="351362" y="253810"/>
                  </a:lnTo>
                  <a:lnTo>
                    <a:pt x="357417" y="253320"/>
                  </a:lnTo>
                  <a:lnTo>
                    <a:pt x="378020" y="281899"/>
                  </a:lnTo>
                  <a:lnTo>
                    <a:pt x="384274" y="287742"/>
                  </a:lnTo>
                  <a:lnTo>
                    <a:pt x="399935" y="308491"/>
                  </a:lnTo>
                  <a:lnTo>
                    <a:pt x="414629" y="299216"/>
                  </a:lnTo>
                  <a:lnTo>
                    <a:pt x="443964" y="292764"/>
                  </a:lnTo>
                  <a:lnTo>
                    <a:pt x="456339" y="301138"/>
                  </a:lnTo>
                  <a:lnTo>
                    <a:pt x="456882" y="313168"/>
                  </a:lnTo>
                  <a:lnTo>
                    <a:pt x="452483" y="335494"/>
                  </a:lnTo>
                  <a:lnTo>
                    <a:pt x="455133" y="344768"/>
                  </a:lnTo>
                  <a:lnTo>
                    <a:pt x="431840" y="347167"/>
                  </a:lnTo>
                  <a:lnTo>
                    <a:pt x="422566" y="350876"/>
                  </a:lnTo>
                  <a:lnTo>
                    <a:pt x="418657" y="354653"/>
                  </a:lnTo>
                  <a:lnTo>
                    <a:pt x="413980" y="364484"/>
                  </a:lnTo>
                  <a:lnTo>
                    <a:pt x="408971" y="382888"/>
                  </a:lnTo>
                  <a:lnTo>
                    <a:pt x="411502" y="391818"/>
                  </a:lnTo>
                  <a:lnTo>
                    <a:pt x="393390" y="409731"/>
                  </a:lnTo>
                  <a:lnTo>
                    <a:pt x="391601" y="414541"/>
                  </a:lnTo>
                  <a:lnTo>
                    <a:pt x="392926" y="417429"/>
                  </a:lnTo>
                  <a:lnTo>
                    <a:pt x="407209" y="419417"/>
                  </a:lnTo>
                  <a:lnTo>
                    <a:pt x="413662" y="424160"/>
                  </a:lnTo>
                  <a:lnTo>
                    <a:pt x="418749" y="435091"/>
                  </a:lnTo>
                  <a:lnTo>
                    <a:pt x="419160" y="446486"/>
                  </a:lnTo>
                  <a:lnTo>
                    <a:pt x="423427" y="453627"/>
                  </a:lnTo>
                  <a:lnTo>
                    <a:pt x="450072" y="467023"/>
                  </a:lnTo>
                  <a:lnTo>
                    <a:pt x="450694" y="470666"/>
                  </a:lnTo>
                  <a:lnTo>
                    <a:pt x="439432" y="483108"/>
                  </a:lnTo>
                  <a:lnTo>
                    <a:pt x="440320" y="494436"/>
                  </a:lnTo>
                  <a:lnTo>
                    <a:pt x="455027" y="505566"/>
                  </a:lnTo>
                  <a:lnTo>
                    <a:pt x="461824" y="525281"/>
                  </a:lnTo>
                  <a:lnTo>
                    <a:pt x="471099" y="539021"/>
                  </a:lnTo>
                  <a:lnTo>
                    <a:pt x="475975" y="540253"/>
                  </a:lnTo>
                  <a:lnTo>
                    <a:pt x="488204" y="538822"/>
                  </a:lnTo>
                  <a:lnTo>
                    <a:pt x="495067" y="540876"/>
                  </a:lnTo>
                  <a:lnTo>
                    <a:pt x="500698" y="543897"/>
                  </a:lnTo>
                  <a:lnTo>
                    <a:pt x="504898" y="549528"/>
                  </a:lnTo>
                  <a:lnTo>
                    <a:pt x="513683" y="554072"/>
                  </a:lnTo>
                  <a:lnTo>
                    <a:pt x="513683" y="554072"/>
                  </a:lnTo>
                  <a:lnTo>
                    <a:pt x="533889" y="555503"/>
                  </a:lnTo>
                  <a:lnTo>
                    <a:pt x="533889" y="555503"/>
                  </a:lnTo>
                  <a:lnTo>
                    <a:pt x="529145" y="559968"/>
                  </a:lnTo>
                  <a:lnTo>
                    <a:pt x="527635" y="566712"/>
                  </a:lnTo>
                  <a:lnTo>
                    <a:pt x="523792" y="569932"/>
                  </a:lnTo>
                  <a:lnTo>
                    <a:pt x="497545" y="583818"/>
                  </a:lnTo>
                  <a:lnTo>
                    <a:pt x="475484" y="601850"/>
                  </a:lnTo>
                  <a:lnTo>
                    <a:pt x="474159" y="604394"/>
                  </a:lnTo>
                  <a:lnTo>
                    <a:pt x="483023" y="616756"/>
                  </a:lnTo>
                  <a:lnTo>
                    <a:pt x="480546" y="619406"/>
                  </a:lnTo>
                  <a:lnTo>
                    <a:pt x="473616" y="621261"/>
                  </a:lnTo>
                  <a:lnTo>
                    <a:pt x="467429" y="625461"/>
                  </a:lnTo>
                  <a:lnTo>
                    <a:pt x="456988" y="649430"/>
                  </a:lnTo>
                  <a:lnTo>
                    <a:pt x="450045" y="654372"/>
                  </a:lnTo>
                  <a:lnTo>
                    <a:pt x="446613" y="662322"/>
                  </a:lnTo>
                  <a:lnTo>
                    <a:pt x="448190" y="668642"/>
                  </a:lnTo>
                  <a:lnTo>
                    <a:pt x="460976" y="682037"/>
                  </a:lnTo>
                  <a:lnTo>
                    <a:pt x="485633" y="686635"/>
                  </a:lnTo>
                  <a:lnTo>
                    <a:pt x="498486" y="693445"/>
                  </a:lnTo>
                  <a:lnTo>
                    <a:pt x="498817" y="698665"/>
                  </a:lnTo>
                  <a:lnTo>
                    <a:pt x="494974" y="701752"/>
                  </a:lnTo>
                  <a:lnTo>
                    <a:pt x="480957" y="707317"/>
                  </a:lnTo>
                  <a:lnTo>
                    <a:pt x="478002" y="713942"/>
                  </a:lnTo>
                  <a:lnTo>
                    <a:pt x="478625" y="717374"/>
                  </a:lnTo>
                  <a:lnTo>
                    <a:pt x="481036" y="719639"/>
                  </a:lnTo>
                  <a:lnTo>
                    <a:pt x="488111" y="718407"/>
                  </a:lnTo>
                  <a:lnTo>
                    <a:pt x="494431" y="720395"/>
                  </a:lnTo>
                  <a:lnTo>
                    <a:pt x="498406" y="723892"/>
                  </a:lnTo>
                  <a:lnTo>
                    <a:pt x="500407" y="728291"/>
                  </a:lnTo>
                  <a:lnTo>
                    <a:pt x="493782" y="733167"/>
                  </a:lnTo>
                  <a:lnTo>
                    <a:pt x="485832" y="736056"/>
                  </a:lnTo>
                  <a:lnTo>
                    <a:pt x="472437" y="747530"/>
                  </a:lnTo>
                  <a:lnTo>
                    <a:pt x="471112" y="753373"/>
                  </a:lnTo>
                  <a:lnTo>
                    <a:pt x="470767" y="773433"/>
                  </a:lnTo>
                  <a:lnTo>
                    <a:pt x="473179" y="782018"/>
                  </a:lnTo>
                  <a:lnTo>
                    <a:pt x="479632" y="786550"/>
                  </a:lnTo>
                  <a:lnTo>
                    <a:pt x="486839" y="788193"/>
                  </a:lnTo>
                  <a:lnTo>
                    <a:pt x="489661" y="789915"/>
                  </a:lnTo>
                  <a:lnTo>
                    <a:pt x="490828" y="792804"/>
                  </a:lnTo>
                  <a:lnTo>
                    <a:pt x="491172" y="800078"/>
                  </a:lnTo>
                  <a:lnTo>
                    <a:pt x="481897" y="816428"/>
                  </a:lnTo>
                  <a:close/>
                </a:path>
              </a:pathLst>
            </a:custGeom>
            <a:solidFill>
              <a:srgbClr val="FFD7C5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sz="2400"/>
            </a:p>
          </p:txBody>
        </p:sp>
      </p:grpSp>
      <p:grpSp>
        <p:nvGrpSpPr>
          <p:cNvPr id="882" name="Agrupar 881">
            <a:extLst>
              <a:ext uri="{FF2B5EF4-FFF2-40B4-BE49-F238E27FC236}">
                <a16:creationId xmlns:a16="http://schemas.microsoft.com/office/drawing/2014/main" id="{37820EE1-6164-A9D6-F898-99D486757569}"/>
              </a:ext>
            </a:extLst>
          </p:cNvPr>
          <p:cNvGrpSpPr/>
          <p:nvPr/>
        </p:nvGrpSpPr>
        <p:grpSpPr>
          <a:xfrm>
            <a:off x="200733" y="3232971"/>
            <a:ext cx="2659789" cy="2597332"/>
            <a:chOff x="808720" y="2784660"/>
            <a:chExt cx="1654661" cy="1947999"/>
          </a:xfrm>
        </p:grpSpPr>
        <p:sp>
          <p:nvSpPr>
            <p:cNvPr id="385" name="Espaço Reservado para Texto 6">
              <a:extLst>
                <a:ext uri="{FF2B5EF4-FFF2-40B4-BE49-F238E27FC236}">
                  <a16:creationId xmlns:a16="http://schemas.microsoft.com/office/drawing/2014/main" id="{4678092F-0A26-A25B-BB77-4DB0B06A05D6}"/>
                </a:ext>
              </a:extLst>
            </p:cNvPr>
            <p:cNvSpPr txBox="1">
              <a:spLocks/>
            </p:cNvSpPr>
            <p:nvPr/>
          </p:nvSpPr>
          <p:spPr>
            <a:xfrm>
              <a:off x="949945" y="2784660"/>
              <a:ext cx="1506694" cy="268395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1" kern="1200">
                  <a:solidFill>
                    <a:srgbClr val="96B4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pt-BR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Somos</a:t>
              </a:r>
            </a:p>
          </p:txBody>
        </p:sp>
        <p:sp>
          <p:nvSpPr>
            <p:cNvPr id="386" name="Espaço Reservado para Texto 6">
              <a:extLst>
                <a:ext uri="{FF2B5EF4-FFF2-40B4-BE49-F238E27FC236}">
                  <a16:creationId xmlns:a16="http://schemas.microsoft.com/office/drawing/2014/main" id="{9D3327C3-D5B9-B62B-A2E4-F1BA14AC8BE7}"/>
                </a:ext>
              </a:extLst>
            </p:cNvPr>
            <p:cNvSpPr txBox="1">
              <a:spLocks/>
            </p:cNvSpPr>
            <p:nvPr/>
          </p:nvSpPr>
          <p:spPr>
            <a:xfrm>
              <a:off x="808720" y="3538869"/>
              <a:ext cx="1654661" cy="119379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00" b="1" kern="1200">
                  <a:solidFill>
                    <a:srgbClr val="96B4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pt-B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integrantes e  5,4 mil terceiros habituais distribuídos</a:t>
              </a:r>
              <a:br>
                <a:rPr lang="pt-B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pt-B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em 8</a:t>
              </a:r>
              <a:r>
                <a:rPr lang="pt-BR" dirty="0">
                  <a:solidFill>
                    <a:srgbClr val="3F5B70"/>
                  </a:solidFill>
                </a:rPr>
                <a:t> unidades </a:t>
              </a:r>
              <a:r>
                <a:rPr lang="pt-BR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agroindustriais e     </a:t>
              </a:r>
              <a:r>
                <a:rPr lang="pt-BR" dirty="0">
                  <a:solidFill>
                    <a:srgbClr val="3F5B70"/>
                  </a:solidFill>
                </a:rPr>
                <a:t>2 escritórios corporativos. </a:t>
              </a:r>
            </a:p>
          </p:txBody>
        </p:sp>
        <p:grpSp>
          <p:nvGrpSpPr>
            <p:cNvPr id="387" name="Agrupar 386">
              <a:extLst>
                <a:ext uri="{FF2B5EF4-FFF2-40B4-BE49-F238E27FC236}">
                  <a16:creationId xmlns:a16="http://schemas.microsoft.com/office/drawing/2014/main" id="{84822496-832C-57D9-0CF4-E32227C3AB81}"/>
                </a:ext>
              </a:extLst>
            </p:cNvPr>
            <p:cNvGrpSpPr/>
            <p:nvPr/>
          </p:nvGrpSpPr>
          <p:grpSpPr>
            <a:xfrm>
              <a:off x="1256039" y="3022937"/>
              <a:ext cx="1141330" cy="500090"/>
              <a:chOff x="515648" y="579911"/>
              <a:chExt cx="1141330" cy="500090"/>
            </a:xfrm>
          </p:grpSpPr>
          <p:sp>
            <p:nvSpPr>
              <p:cNvPr id="388" name="Retângulo 387">
                <a:extLst>
                  <a:ext uri="{FF2B5EF4-FFF2-40B4-BE49-F238E27FC236}">
                    <a16:creationId xmlns:a16="http://schemas.microsoft.com/office/drawing/2014/main" id="{7BEE8E52-3E43-3C20-AAB0-0C2784E1DF54}"/>
                  </a:ext>
                </a:extLst>
              </p:cNvPr>
              <p:cNvSpPr/>
              <p:nvPr/>
            </p:nvSpPr>
            <p:spPr>
              <a:xfrm>
                <a:off x="515648" y="618309"/>
                <a:ext cx="1125602" cy="452845"/>
              </a:xfrm>
              <a:prstGeom prst="rect">
                <a:avLst/>
              </a:prstGeom>
              <a:solidFill>
                <a:srgbClr val="FF81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389" name="Retângulo 388">
                <a:extLst>
                  <a:ext uri="{FF2B5EF4-FFF2-40B4-BE49-F238E27FC236}">
                    <a16:creationId xmlns:a16="http://schemas.microsoft.com/office/drawing/2014/main" id="{AB87076D-4E7D-2B83-1D68-8B36AE2C4D4A}"/>
                  </a:ext>
                </a:extLst>
              </p:cNvPr>
              <p:cNvSpPr/>
              <p:nvPr/>
            </p:nvSpPr>
            <p:spPr>
              <a:xfrm>
                <a:off x="525918" y="579911"/>
                <a:ext cx="1131060" cy="5000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pt-BR" sz="3733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11 mil </a:t>
                </a:r>
              </a:p>
            </p:txBody>
          </p:sp>
        </p:grpSp>
      </p:grpSp>
      <p:grpSp>
        <p:nvGrpSpPr>
          <p:cNvPr id="153" name="Agrupar 152">
            <a:extLst>
              <a:ext uri="{FF2B5EF4-FFF2-40B4-BE49-F238E27FC236}">
                <a16:creationId xmlns:a16="http://schemas.microsoft.com/office/drawing/2014/main" id="{B72F72B3-868C-F84D-F1D8-92886DA5773E}"/>
              </a:ext>
            </a:extLst>
          </p:cNvPr>
          <p:cNvGrpSpPr/>
          <p:nvPr/>
        </p:nvGrpSpPr>
        <p:grpSpPr>
          <a:xfrm>
            <a:off x="7515056" y="3967596"/>
            <a:ext cx="301080" cy="394128"/>
            <a:chOff x="2231828" y="3671045"/>
            <a:chExt cx="310601" cy="406593"/>
          </a:xfrm>
        </p:grpSpPr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id="{CA517F55-71EB-8B0B-69B5-B98B061FF328}"/>
                </a:ext>
              </a:extLst>
            </p:cNvPr>
            <p:cNvGrpSpPr/>
            <p:nvPr/>
          </p:nvGrpSpPr>
          <p:grpSpPr>
            <a:xfrm>
              <a:off x="2231828" y="3671045"/>
              <a:ext cx="310601" cy="406593"/>
              <a:chOff x="3659485" y="2065431"/>
              <a:chExt cx="381292" cy="499131"/>
            </a:xfrm>
          </p:grpSpPr>
          <p:sp>
            <p:nvSpPr>
              <p:cNvPr id="74" name="Forma Livre: Forma 73">
                <a:extLst>
                  <a:ext uri="{FF2B5EF4-FFF2-40B4-BE49-F238E27FC236}">
                    <a16:creationId xmlns:a16="http://schemas.microsoft.com/office/drawing/2014/main" id="{8A6A48BE-8310-3AB1-4EA2-2D440B7D14E8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CAD08560-ED23-D554-8C8B-6E13A914417E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06" name="Agrupar 105">
              <a:extLst>
                <a:ext uri="{FF2B5EF4-FFF2-40B4-BE49-F238E27FC236}">
                  <a16:creationId xmlns:a16="http://schemas.microsoft.com/office/drawing/2014/main" id="{8FA8736E-D149-D882-BB09-282353571DAA}"/>
                </a:ext>
              </a:extLst>
            </p:cNvPr>
            <p:cNvGrpSpPr/>
            <p:nvPr/>
          </p:nvGrpSpPr>
          <p:grpSpPr>
            <a:xfrm>
              <a:off x="2288059" y="3733800"/>
              <a:ext cx="201316" cy="181188"/>
              <a:chOff x="9629029" y="1329164"/>
              <a:chExt cx="2758656" cy="2482851"/>
            </a:xfrm>
          </p:grpSpPr>
          <p:sp>
            <p:nvSpPr>
              <p:cNvPr id="107" name="Forma Livre: Forma 106">
                <a:extLst>
                  <a:ext uri="{FF2B5EF4-FFF2-40B4-BE49-F238E27FC236}">
                    <a16:creationId xmlns:a16="http://schemas.microsoft.com/office/drawing/2014/main" id="{78628844-D220-44A3-08CF-4D286ED61184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8" name="Forma Livre: Forma 107">
                <a:extLst>
                  <a:ext uri="{FF2B5EF4-FFF2-40B4-BE49-F238E27FC236}">
                    <a16:creationId xmlns:a16="http://schemas.microsoft.com/office/drawing/2014/main" id="{C2DD3598-15E0-AADF-ED21-7C609081B5FF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9" name="Forma Livre: Forma 108">
                <a:extLst>
                  <a:ext uri="{FF2B5EF4-FFF2-40B4-BE49-F238E27FC236}">
                    <a16:creationId xmlns:a16="http://schemas.microsoft.com/office/drawing/2014/main" id="{2CCC7B4B-D42A-08A6-98C2-83A3123D376A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0" name="Forma Livre: Forma 109">
                <a:extLst>
                  <a:ext uri="{FF2B5EF4-FFF2-40B4-BE49-F238E27FC236}">
                    <a16:creationId xmlns:a16="http://schemas.microsoft.com/office/drawing/2014/main" id="{1A57FB66-A3B1-D94E-2AF0-2F4CEC37F251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51" name="Agrupar 150">
            <a:extLst>
              <a:ext uri="{FF2B5EF4-FFF2-40B4-BE49-F238E27FC236}">
                <a16:creationId xmlns:a16="http://schemas.microsoft.com/office/drawing/2014/main" id="{F1F1E661-947D-1F60-9612-959122FC95B8}"/>
              </a:ext>
            </a:extLst>
          </p:cNvPr>
          <p:cNvGrpSpPr/>
          <p:nvPr/>
        </p:nvGrpSpPr>
        <p:grpSpPr>
          <a:xfrm>
            <a:off x="7075075" y="3782208"/>
            <a:ext cx="301080" cy="394128"/>
            <a:chOff x="1915823" y="3570193"/>
            <a:chExt cx="310601" cy="406593"/>
          </a:xfrm>
        </p:grpSpPr>
        <p:grpSp>
          <p:nvGrpSpPr>
            <p:cNvPr id="67" name="Agrupar 66">
              <a:extLst>
                <a:ext uri="{FF2B5EF4-FFF2-40B4-BE49-F238E27FC236}">
                  <a16:creationId xmlns:a16="http://schemas.microsoft.com/office/drawing/2014/main" id="{FBDB6CB3-A675-6931-A94F-5FA91011E814}"/>
                </a:ext>
              </a:extLst>
            </p:cNvPr>
            <p:cNvGrpSpPr/>
            <p:nvPr/>
          </p:nvGrpSpPr>
          <p:grpSpPr>
            <a:xfrm>
              <a:off x="1915823" y="3570193"/>
              <a:ext cx="310601" cy="406593"/>
              <a:chOff x="3659485" y="2065431"/>
              <a:chExt cx="381292" cy="499131"/>
            </a:xfrm>
          </p:grpSpPr>
          <p:sp>
            <p:nvSpPr>
              <p:cNvPr id="68" name="Forma Livre: Forma 67">
                <a:extLst>
                  <a:ext uri="{FF2B5EF4-FFF2-40B4-BE49-F238E27FC236}">
                    <a16:creationId xmlns:a16="http://schemas.microsoft.com/office/drawing/2014/main" id="{85797E3D-8956-C6A4-EE27-0CB879A2E2A5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542308C4-8298-F241-06FB-5D55A71786ED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11" name="Agrupar 110">
              <a:extLst>
                <a:ext uri="{FF2B5EF4-FFF2-40B4-BE49-F238E27FC236}">
                  <a16:creationId xmlns:a16="http://schemas.microsoft.com/office/drawing/2014/main" id="{FF1F29F3-6627-DA9B-5260-B7604D82A0CD}"/>
                </a:ext>
              </a:extLst>
            </p:cNvPr>
            <p:cNvGrpSpPr/>
            <p:nvPr/>
          </p:nvGrpSpPr>
          <p:grpSpPr>
            <a:xfrm>
              <a:off x="1973735" y="3626644"/>
              <a:ext cx="201316" cy="181188"/>
              <a:chOff x="9629029" y="1329164"/>
              <a:chExt cx="2758656" cy="2482851"/>
            </a:xfrm>
          </p:grpSpPr>
          <p:sp>
            <p:nvSpPr>
              <p:cNvPr id="112" name="Forma Livre: Forma 111">
                <a:extLst>
                  <a:ext uri="{FF2B5EF4-FFF2-40B4-BE49-F238E27FC236}">
                    <a16:creationId xmlns:a16="http://schemas.microsoft.com/office/drawing/2014/main" id="{680DCFC7-FB54-1853-1D86-344FE01113D8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3" name="Forma Livre: Forma 112">
                <a:extLst>
                  <a:ext uri="{FF2B5EF4-FFF2-40B4-BE49-F238E27FC236}">
                    <a16:creationId xmlns:a16="http://schemas.microsoft.com/office/drawing/2014/main" id="{ABBDF170-3DE4-95FC-511E-50D336B50C1D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4" name="Forma Livre: Forma 113">
                <a:extLst>
                  <a:ext uri="{FF2B5EF4-FFF2-40B4-BE49-F238E27FC236}">
                    <a16:creationId xmlns:a16="http://schemas.microsoft.com/office/drawing/2014/main" id="{6D7D9D66-13C6-9B01-51B2-DDEE4FD9ECB0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5" name="Forma Livre: Forma 114">
                <a:extLst>
                  <a:ext uri="{FF2B5EF4-FFF2-40B4-BE49-F238E27FC236}">
                    <a16:creationId xmlns:a16="http://schemas.microsoft.com/office/drawing/2014/main" id="{23546B89-567E-5A38-6165-4A568F79144C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52" name="Agrupar 151">
            <a:extLst>
              <a:ext uri="{FF2B5EF4-FFF2-40B4-BE49-F238E27FC236}">
                <a16:creationId xmlns:a16="http://schemas.microsoft.com/office/drawing/2014/main" id="{093B5B70-9E2D-2153-97A7-BF6F21E3863F}"/>
              </a:ext>
            </a:extLst>
          </p:cNvPr>
          <p:cNvGrpSpPr/>
          <p:nvPr/>
        </p:nvGrpSpPr>
        <p:grpSpPr>
          <a:xfrm>
            <a:off x="6828787" y="3949967"/>
            <a:ext cx="301080" cy="394128"/>
            <a:chOff x="1707393" y="3691216"/>
            <a:chExt cx="310601" cy="406593"/>
          </a:xfrm>
        </p:grpSpPr>
        <p:grpSp>
          <p:nvGrpSpPr>
            <p:cNvPr id="70" name="Agrupar 69">
              <a:extLst>
                <a:ext uri="{FF2B5EF4-FFF2-40B4-BE49-F238E27FC236}">
                  <a16:creationId xmlns:a16="http://schemas.microsoft.com/office/drawing/2014/main" id="{D1494672-DBE9-DB48-BBCC-B22EF0850D89}"/>
                </a:ext>
              </a:extLst>
            </p:cNvPr>
            <p:cNvGrpSpPr/>
            <p:nvPr/>
          </p:nvGrpSpPr>
          <p:grpSpPr>
            <a:xfrm>
              <a:off x="1707393" y="3691216"/>
              <a:ext cx="310601" cy="406593"/>
              <a:chOff x="3659485" y="2065431"/>
              <a:chExt cx="381292" cy="499131"/>
            </a:xfrm>
          </p:grpSpPr>
          <p:sp>
            <p:nvSpPr>
              <p:cNvPr id="71" name="Forma Livre: Forma 70">
                <a:extLst>
                  <a:ext uri="{FF2B5EF4-FFF2-40B4-BE49-F238E27FC236}">
                    <a16:creationId xmlns:a16="http://schemas.microsoft.com/office/drawing/2014/main" id="{70AA03C3-B815-FDF2-E9B9-5E7B08277B43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799E64C8-FE9D-F4DF-BF95-3A4C0AD390D8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16" name="Agrupar 115">
              <a:extLst>
                <a:ext uri="{FF2B5EF4-FFF2-40B4-BE49-F238E27FC236}">
                  <a16:creationId xmlns:a16="http://schemas.microsoft.com/office/drawing/2014/main" id="{85A96650-13DE-0FDE-F2D2-DF21B1C966BC}"/>
                </a:ext>
              </a:extLst>
            </p:cNvPr>
            <p:cNvGrpSpPr/>
            <p:nvPr/>
          </p:nvGrpSpPr>
          <p:grpSpPr>
            <a:xfrm>
              <a:off x="1764185" y="3750469"/>
              <a:ext cx="201316" cy="181188"/>
              <a:chOff x="9629029" y="1329164"/>
              <a:chExt cx="2758656" cy="2482851"/>
            </a:xfrm>
          </p:grpSpPr>
          <p:sp>
            <p:nvSpPr>
              <p:cNvPr id="117" name="Forma Livre: Forma 116">
                <a:extLst>
                  <a:ext uri="{FF2B5EF4-FFF2-40B4-BE49-F238E27FC236}">
                    <a16:creationId xmlns:a16="http://schemas.microsoft.com/office/drawing/2014/main" id="{A2C50E00-6E73-A928-EDB7-4E54CBADA4AF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8" name="Forma Livre: Forma 117">
                <a:extLst>
                  <a:ext uri="{FF2B5EF4-FFF2-40B4-BE49-F238E27FC236}">
                    <a16:creationId xmlns:a16="http://schemas.microsoft.com/office/drawing/2014/main" id="{08F1D326-8A81-501F-58CE-4EB1A51FA869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9" name="Forma Livre: Forma 118">
                <a:extLst>
                  <a:ext uri="{FF2B5EF4-FFF2-40B4-BE49-F238E27FC236}">
                    <a16:creationId xmlns:a16="http://schemas.microsoft.com/office/drawing/2014/main" id="{D0A4791F-9466-AF1A-1A50-C3D5D0FEB7CE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0" name="Forma Livre: Forma 119">
                <a:extLst>
                  <a:ext uri="{FF2B5EF4-FFF2-40B4-BE49-F238E27FC236}">
                    <a16:creationId xmlns:a16="http://schemas.microsoft.com/office/drawing/2014/main" id="{BAA77955-02EA-4BD2-1621-951E85652922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73" name="Grupo 10">
            <a:extLst>
              <a:ext uri="{FF2B5EF4-FFF2-40B4-BE49-F238E27FC236}">
                <a16:creationId xmlns:a16="http://schemas.microsoft.com/office/drawing/2014/main" id="{2F1785D9-0859-CA2E-FC4E-9AD1ED3A25ED}"/>
              </a:ext>
            </a:extLst>
          </p:cNvPr>
          <p:cNvGrpSpPr/>
          <p:nvPr/>
        </p:nvGrpSpPr>
        <p:grpSpPr>
          <a:xfrm>
            <a:off x="8521255" y="4455139"/>
            <a:ext cx="805117" cy="1040871"/>
            <a:chOff x="5217235" y="4105485"/>
            <a:chExt cx="603838" cy="780653"/>
          </a:xfrm>
        </p:grpSpPr>
        <p:grpSp>
          <p:nvGrpSpPr>
            <p:cNvPr id="174" name="Agrupar 198">
              <a:extLst>
                <a:ext uri="{FF2B5EF4-FFF2-40B4-BE49-F238E27FC236}">
                  <a16:creationId xmlns:a16="http://schemas.microsoft.com/office/drawing/2014/main" id="{0108E89C-25F5-3F3B-D909-F0E96B661D87}"/>
                </a:ext>
              </a:extLst>
            </p:cNvPr>
            <p:cNvGrpSpPr/>
            <p:nvPr/>
          </p:nvGrpSpPr>
          <p:grpSpPr>
            <a:xfrm>
              <a:off x="5217235" y="4105485"/>
              <a:ext cx="546513" cy="780653"/>
              <a:chOff x="4560126" y="3792799"/>
              <a:chExt cx="546513" cy="780653"/>
            </a:xfrm>
          </p:grpSpPr>
          <p:sp>
            <p:nvSpPr>
              <p:cNvPr id="179" name="Forma Livre: Forma 177">
                <a:extLst>
                  <a:ext uri="{FF2B5EF4-FFF2-40B4-BE49-F238E27FC236}">
                    <a16:creationId xmlns:a16="http://schemas.microsoft.com/office/drawing/2014/main" id="{092BF0DE-F582-015B-756A-E8C53C98DD2D}"/>
                  </a:ext>
                </a:extLst>
              </p:cNvPr>
              <p:cNvSpPr/>
              <p:nvPr/>
            </p:nvSpPr>
            <p:spPr>
              <a:xfrm>
                <a:off x="4586090" y="3792799"/>
                <a:ext cx="64718" cy="634384"/>
              </a:xfrm>
              <a:custGeom>
                <a:avLst/>
                <a:gdLst>
                  <a:gd name="connsiteX0" fmla="*/ 0 w 644525"/>
                  <a:gd name="connsiteY0" fmla="*/ 0 h 676275"/>
                  <a:gd name="connsiteX1" fmla="*/ 330200 w 644525"/>
                  <a:gd name="connsiteY1" fmla="*/ 676275 h 676275"/>
                  <a:gd name="connsiteX2" fmla="*/ 644525 w 644525"/>
                  <a:gd name="connsiteY2" fmla="*/ 676275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44525" h="676275">
                    <a:moveTo>
                      <a:pt x="0" y="0"/>
                    </a:moveTo>
                    <a:lnTo>
                      <a:pt x="330200" y="676275"/>
                    </a:lnTo>
                    <a:lnTo>
                      <a:pt x="644525" y="676275"/>
                    </a:lnTo>
                  </a:path>
                </a:pathLst>
              </a:custGeom>
              <a:ln>
                <a:solidFill>
                  <a:srgbClr val="3C576B"/>
                </a:solidFill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377">
                  <a:defRPr/>
                </a:pPr>
                <a:endParaRPr lang="pt-BR" sz="160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77" name="CaixaDeTexto 176">
                <a:extLst>
                  <a:ext uri="{FF2B5EF4-FFF2-40B4-BE49-F238E27FC236}">
                    <a16:creationId xmlns:a16="http://schemas.microsoft.com/office/drawing/2014/main" id="{BC800542-9A31-9069-FD3E-E7901786514B}"/>
                  </a:ext>
                </a:extLst>
              </p:cNvPr>
              <p:cNvSpPr txBox="1"/>
              <p:nvPr/>
            </p:nvSpPr>
            <p:spPr>
              <a:xfrm>
                <a:off x="4560126" y="4393402"/>
                <a:ext cx="546513" cy="180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80000"/>
                  </a:lnSpc>
                  <a:defRPr sz="938" b="1">
                    <a:solidFill>
                      <a:schemeClr val="bg1"/>
                    </a:solidFill>
                    <a:latin typeface="Century Gothic" panose="020B050202020202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</a:lstStyle>
              <a:p>
                <a:pPr defTabSz="914377">
                  <a:defRPr/>
                </a:pPr>
                <a:r>
                  <a:rPr lang="pt-BR" sz="1200">
                    <a:solidFill>
                      <a:srgbClr val="F9A22A"/>
                    </a:solidFill>
                    <a:latin typeface="Tahoma" panose="020B0604030504040204" pitchFamily="34" charset="0"/>
                  </a:rPr>
                  <a:t>SEDE</a:t>
                </a:r>
              </a:p>
            </p:txBody>
          </p:sp>
        </p:grpSp>
        <p:sp>
          <p:nvSpPr>
            <p:cNvPr id="175" name="CaixaDeTexto 174">
              <a:extLst>
                <a:ext uri="{FF2B5EF4-FFF2-40B4-BE49-F238E27FC236}">
                  <a16:creationId xmlns:a16="http://schemas.microsoft.com/office/drawing/2014/main" id="{544B83C0-A2AC-237D-856D-1CD5EB722456}"/>
                </a:ext>
              </a:extLst>
            </p:cNvPr>
            <p:cNvSpPr txBox="1"/>
            <p:nvPr/>
          </p:nvSpPr>
          <p:spPr>
            <a:xfrm>
              <a:off x="5254065" y="4589861"/>
              <a:ext cx="567008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pt-BR" sz="800" b="1">
                  <a:solidFill>
                    <a:srgbClr val="2A42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São Paulo</a:t>
              </a:r>
            </a:p>
          </p:txBody>
        </p:sp>
      </p:grpSp>
      <p:grpSp>
        <p:nvGrpSpPr>
          <p:cNvPr id="187" name="Agrupar 186">
            <a:extLst>
              <a:ext uri="{FF2B5EF4-FFF2-40B4-BE49-F238E27FC236}">
                <a16:creationId xmlns:a16="http://schemas.microsoft.com/office/drawing/2014/main" id="{02617F4A-B26D-1772-E527-05ED645A9ADF}"/>
              </a:ext>
            </a:extLst>
          </p:cNvPr>
          <p:cNvGrpSpPr/>
          <p:nvPr/>
        </p:nvGrpSpPr>
        <p:grpSpPr>
          <a:xfrm>
            <a:off x="7533563" y="2415901"/>
            <a:ext cx="4190479" cy="1287383"/>
            <a:chOff x="5254389" y="1859550"/>
            <a:chExt cx="3142859" cy="965537"/>
          </a:xfrm>
        </p:grpSpPr>
        <p:sp>
          <p:nvSpPr>
            <p:cNvPr id="183" name="CaixaDeTexto 182">
              <a:extLst>
                <a:ext uri="{FF2B5EF4-FFF2-40B4-BE49-F238E27FC236}">
                  <a16:creationId xmlns:a16="http://schemas.microsoft.com/office/drawing/2014/main" id="{58C04662-180A-C9B2-B394-4CF81104B926}"/>
                </a:ext>
              </a:extLst>
            </p:cNvPr>
            <p:cNvSpPr txBox="1"/>
            <p:nvPr/>
          </p:nvSpPr>
          <p:spPr>
            <a:xfrm>
              <a:off x="7419206" y="2145394"/>
              <a:ext cx="611881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>
                <a:defRPr/>
              </a:pPr>
              <a:r>
                <a:rPr lang="pt-BR" sz="800" b="1">
                  <a:solidFill>
                    <a:srgbClr val="2A42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Perolândia</a:t>
              </a:r>
            </a:p>
          </p:txBody>
        </p:sp>
        <p:grpSp>
          <p:nvGrpSpPr>
            <p:cNvPr id="186" name="Agrupar 185">
              <a:extLst>
                <a:ext uri="{FF2B5EF4-FFF2-40B4-BE49-F238E27FC236}">
                  <a16:creationId xmlns:a16="http://schemas.microsoft.com/office/drawing/2014/main" id="{EF0B32FA-989B-EC83-6BF8-7B21E1E63696}"/>
                </a:ext>
              </a:extLst>
            </p:cNvPr>
            <p:cNvGrpSpPr/>
            <p:nvPr/>
          </p:nvGrpSpPr>
          <p:grpSpPr>
            <a:xfrm>
              <a:off x="5254389" y="1859550"/>
              <a:ext cx="3142859" cy="965537"/>
              <a:chOff x="5254389" y="1859550"/>
              <a:chExt cx="3142859" cy="965537"/>
            </a:xfrm>
          </p:grpSpPr>
          <p:sp>
            <p:nvSpPr>
              <p:cNvPr id="182" name="CaixaDeTexto 181">
                <a:extLst>
                  <a:ext uri="{FF2B5EF4-FFF2-40B4-BE49-F238E27FC236}">
                    <a16:creationId xmlns:a16="http://schemas.microsoft.com/office/drawing/2014/main" id="{6BB2DF84-A6A3-3BAA-8951-78B5964C9D27}"/>
                  </a:ext>
                </a:extLst>
              </p:cNvPr>
              <p:cNvSpPr txBox="1"/>
              <p:nvPr/>
            </p:nvSpPr>
            <p:spPr>
              <a:xfrm>
                <a:off x="7419206" y="1859550"/>
                <a:ext cx="567008" cy="16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377">
                  <a:defRPr/>
                </a:pPr>
                <a:r>
                  <a:rPr lang="pt-BR" sz="800" b="1">
                    <a:solidFill>
                      <a:srgbClr val="2A425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Mineiros</a:t>
                </a:r>
              </a:p>
            </p:txBody>
          </p:sp>
          <p:grpSp>
            <p:nvGrpSpPr>
              <p:cNvPr id="185" name="Agrupar 184">
                <a:extLst>
                  <a:ext uri="{FF2B5EF4-FFF2-40B4-BE49-F238E27FC236}">
                    <a16:creationId xmlns:a16="http://schemas.microsoft.com/office/drawing/2014/main" id="{E7059FD8-597C-9723-312D-B2DFF5D0F813}"/>
                  </a:ext>
                </a:extLst>
              </p:cNvPr>
              <p:cNvGrpSpPr/>
              <p:nvPr/>
            </p:nvGrpSpPr>
            <p:grpSpPr>
              <a:xfrm>
                <a:off x="5254389" y="1976943"/>
                <a:ext cx="3142859" cy="848144"/>
                <a:chOff x="5254389" y="1976943"/>
                <a:chExt cx="3142859" cy="848144"/>
              </a:xfrm>
            </p:grpSpPr>
            <p:grpSp>
              <p:nvGrpSpPr>
                <p:cNvPr id="52" name="Agrupar 193">
                  <a:extLst>
                    <a:ext uri="{FF2B5EF4-FFF2-40B4-BE49-F238E27FC236}">
                      <a16:creationId xmlns:a16="http://schemas.microsoft.com/office/drawing/2014/main" id="{498A8205-913F-41D9-5040-C734ED5E7812}"/>
                    </a:ext>
                  </a:extLst>
                </p:cNvPr>
                <p:cNvGrpSpPr/>
                <p:nvPr/>
              </p:nvGrpSpPr>
              <p:grpSpPr>
                <a:xfrm>
                  <a:off x="5254389" y="1976943"/>
                  <a:ext cx="3142859" cy="848144"/>
                  <a:chOff x="5050918" y="2341048"/>
                  <a:chExt cx="3142859" cy="848144"/>
                </a:xfrm>
              </p:grpSpPr>
              <p:sp>
                <p:nvSpPr>
                  <p:cNvPr id="54" name="CaixaDeTexto 53">
                    <a:extLst>
                      <a:ext uri="{FF2B5EF4-FFF2-40B4-BE49-F238E27FC236}">
                        <a16:creationId xmlns:a16="http://schemas.microsoft.com/office/drawing/2014/main" id="{254D3FC0-9DC3-B966-37C0-3BBA078C0ACA}"/>
                      </a:ext>
                    </a:extLst>
                  </p:cNvPr>
                  <p:cNvSpPr txBox="1"/>
                  <p:nvPr/>
                </p:nvSpPr>
                <p:spPr>
                  <a:xfrm>
                    <a:off x="6975695" y="2920549"/>
                    <a:ext cx="1050681" cy="1677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914377">
                      <a:lnSpc>
                        <a:spcPct val="80000"/>
                      </a:lnSpc>
                      <a:defRPr/>
                    </a:pPr>
                    <a:r>
                      <a:rPr lang="pt-BR" sz="1067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Rio Claro</a:t>
                    </a:r>
                  </a:p>
                </p:txBody>
              </p:sp>
              <p:sp>
                <p:nvSpPr>
                  <p:cNvPr id="92" name="Forma Livre: Forma 132">
                    <a:extLst>
                      <a:ext uri="{FF2B5EF4-FFF2-40B4-BE49-F238E27FC236}">
                        <a16:creationId xmlns:a16="http://schemas.microsoft.com/office/drawing/2014/main" id="{E2DFB200-DD73-4C4F-5C68-12F929910669}"/>
                      </a:ext>
                    </a:extLst>
                  </p:cNvPr>
                  <p:cNvSpPr/>
                  <p:nvPr/>
                </p:nvSpPr>
                <p:spPr>
                  <a:xfrm>
                    <a:off x="5255634" y="2934585"/>
                    <a:ext cx="1967855" cy="254607"/>
                  </a:xfrm>
                  <a:custGeom>
                    <a:avLst/>
                    <a:gdLst>
                      <a:gd name="connsiteX0" fmla="*/ 0 w 1540413"/>
                      <a:gd name="connsiteY0" fmla="*/ 1294228 h 1294228"/>
                      <a:gd name="connsiteX1" fmla="*/ 851096 w 1540413"/>
                      <a:gd name="connsiteY1" fmla="*/ 0 h 1294228"/>
                      <a:gd name="connsiteX2" fmla="*/ 1540413 w 1540413"/>
                      <a:gd name="connsiteY2" fmla="*/ 0 h 12942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40413" h="1294228">
                        <a:moveTo>
                          <a:pt x="0" y="1294228"/>
                        </a:moveTo>
                        <a:lnTo>
                          <a:pt x="851096" y="0"/>
                        </a:lnTo>
                        <a:lnTo>
                          <a:pt x="1540413" y="0"/>
                        </a:lnTo>
                      </a:path>
                    </a:pathLst>
                  </a:custGeom>
                  <a:ln>
                    <a:solidFill>
                      <a:srgbClr val="3C576B"/>
                    </a:solidFill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4377">
                      <a:defRPr/>
                    </a:pPr>
                    <a:endParaRPr lang="pt-BR" sz="1600">
                      <a:solidFill>
                        <a:prstClr val="black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  <p:sp>
                <p:nvSpPr>
                  <p:cNvPr id="462" name="CaixaDeTexto 461">
                    <a:extLst>
                      <a:ext uri="{FF2B5EF4-FFF2-40B4-BE49-F238E27FC236}">
                        <a16:creationId xmlns:a16="http://schemas.microsoft.com/office/drawing/2014/main" id="{850E5095-37F9-A91A-3666-34B27B185402}"/>
                      </a:ext>
                    </a:extLst>
                  </p:cNvPr>
                  <p:cNvSpPr txBox="1"/>
                  <p:nvPr/>
                </p:nvSpPr>
                <p:spPr>
                  <a:xfrm>
                    <a:off x="7143096" y="2341048"/>
                    <a:ext cx="1050681" cy="1677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914377">
                      <a:lnSpc>
                        <a:spcPct val="80000"/>
                      </a:lnSpc>
                      <a:defRPr/>
                    </a:pPr>
                    <a:r>
                      <a:rPr lang="pt-BR" sz="1067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Morro Vermelho</a:t>
                    </a:r>
                  </a:p>
                </p:txBody>
              </p:sp>
              <p:sp>
                <p:nvSpPr>
                  <p:cNvPr id="91" name="CaixaDeTexto 90">
                    <a:extLst>
                      <a:ext uri="{FF2B5EF4-FFF2-40B4-BE49-F238E27FC236}">
                        <a16:creationId xmlns:a16="http://schemas.microsoft.com/office/drawing/2014/main" id="{C0243DEF-3EA0-C5C8-E593-ED08AC985334}"/>
                      </a:ext>
                    </a:extLst>
                  </p:cNvPr>
                  <p:cNvSpPr txBox="1"/>
                  <p:nvPr/>
                </p:nvSpPr>
                <p:spPr>
                  <a:xfrm>
                    <a:off x="7143096" y="2641781"/>
                    <a:ext cx="1050681" cy="16898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914377">
                      <a:lnSpc>
                        <a:spcPct val="80000"/>
                      </a:lnSpc>
                      <a:defRPr/>
                    </a:pPr>
                    <a:r>
                      <a:rPr lang="pt-BR" sz="1067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Água Emendada</a:t>
                    </a:r>
                    <a:endParaRPr lang="pt-BR" sz="1067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Calibri" panose="020F0502020204030204"/>
                    </a:endParaRPr>
                  </a:p>
                </p:txBody>
              </p:sp>
              <p:sp>
                <p:nvSpPr>
                  <p:cNvPr id="158" name="Forma Livre: Forma 132">
                    <a:extLst>
                      <a:ext uri="{FF2B5EF4-FFF2-40B4-BE49-F238E27FC236}">
                        <a16:creationId xmlns:a16="http://schemas.microsoft.com/office/drawing/2014/main" id="{C359D85B-787A-DDE6-D90D-57681EF3A42E}"/>
                      </a:ext>
                    </a:extLst>
                  </p:cNvPr>
                  <p:cNvSpPr/>
                  <p:nvPr/>
                </p:nvSpPr>
                <p:spPr>
                  <a:xfrm>
                    <a:off x="5255634" y="2655185"/>
                    <a:ext cx="1972101" cy="281523"/>
                  </a:xfrm>
                  <a:custGeom>
                    <a:avLst/>
                    <a:gdLst>
                      <a:gd name="connsiteX0" fmla="*/ 0 w 1540413"/>
                      <a:gd name="connsiteY0" fmla="*/ 1294228 h 1294228"/>
                      <a:gd name="connsiteX1" fmla="*/ 851096 w 1540413"/>
                      <a:gd name="connsiteY1" fmla="*/ 0 h 1294228"/>
                      <a:gd name="connsiteX2" fmla="*/ 1540413 w 1540413"/>
                      <a:gd name="connsiteY2" fmla="*/ 0 h 12942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40413" h="1294228">
                        <a:moveTo>
                          <a:pt x="0" y="1294228"/>
                        </a:moveTo>
                        <a:lnTo>
                          <a:pt x="851096" y="0"/>
                        </a:lnTo>
                        <a:lnTo>
                          <a:pt x="1540413" y="0"/>
                        </a:lnTo>
                      </a:path>
                    </a:pathLst>
                  </a:custGeom>
                  <a:ln>
                    <a:solidFill>
                      <a:srgbClr val="3C576B"/>
                    </a:solidFill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4377">
                      <a:defRPr/>
                    </a:pPr>
                    <a:endParaRPr lang="pt-BR" sz="1600">
                      <a:solidFill>
                        <a:prstClr val="black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  <p:sp>
                <p:nvSpPr>
                  <p:cNvPr id="163" name="Forma Livre: Forma 132">
                    <a:extLst>
                      <a:ext uri="{FF2B5EF4-FFF2-40B4-BE49-F238E27FC236}">
                        <a16:creationId xmlns:a16="http://schemas.microsoft.com/office/drawing/2014/main" id="{92AA3B76-C37D-D7D8-3682-2C197E6B352C}"/>
                      </a:ext>
                    </a:extLst>
                  </p:cNvPr>
                  <p:cNvSpPr/>
                  <p:nvPr/>
                </p:nvSpPr>
                <p:spPr>
                  <a:xfrm>
                    <a:off x="5050918" y="2370706"/>
                    <a:ext cx="2176818" cy="497764"/>
                  </a:xfrm>
                  <a:custGeom>
                    <a:avLst/>
                    <a:gdLst>
                      <a:gd name="connsiteX0" fmla="*/ 0 w 1540413"/>
                      <a:gd name="connsiteY0" fmla="*/ 1294228 h 1294228"/>
                      <a:gd name="connsiteX1" fmla="*/ 851096 w 1540413"/>
                      <a:gd name="connsiteY1" fmla="*/ 0 h 1294228"/>
                      <a:gd name="connsiteX2" fmla="*/ 1540413 w 1540413"/>
                      <a:gd name="connsiteY2" fmla="*/ 0 h 12942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540413" h="1294228">
                        <a:moveTo>
                          <a:pt x="0" y="1294228"/>
                        </a:moveTo>
                        <a:lnTo>
                          <a:pt x="851096" y="0"/>
                        </a:lnTo>
                        <a:lnTo>
                          <a:pt x="1540413" y="0"/>
                        </a:lnTo>
                      </a:path>
                    </a:pathLst>
                  </a:custGeom>
                  <a:ln>
                    <a:solidFill>
                      <a:srgbClr val="3C576B"/>
                    </a:solidFill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  <p:txBody>
  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 defTabSz="914377">
                      <a:defRPr/>
                    </a:pPr>
                    <a:endParaRPr lang="pt-BR" sz="1600">
                      <a:solidFill>
                        <a:prstClr val="black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p:grpSp>
            <p:sp>
              <p:nvSpPr>
                <p:cNvPr id="184" name="CaixaDeTexto 183">
                  <a:extLst>
                    <a:ext uri="{FF2B5EF4-FFF2-40B4-BE49-F238E27FC236}">
                      <a16:creationId xmlns:a16="http://schemas.microsoft.com/office/drawing/2014/main" id="{BF80C33F-2EEB-AE5A-1AA1-ADB98498F2E0}"/>
                    </a:ext>
                  </a:extLst>
                </p:cNvPr>
                <p:cNvSpPr txBox="1"/>
                <p:nvPr/>
              </p:nvSpPr>
              <p:spPr>
                <a:xfrm>
                  <a:off x="7412003" y="2431998"/>
                  <a:ext cx="585206" cy="161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377">
                    <a:defRPr/>
                  </a:pPr>
                  <a:r>
                    <a:rPr lang="pt-BR" sz="800" b="1">
                      <a:solidFill>
                        <a:srgbClr val="2A4250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Caçu</a:t>
                  </a:r>
                </a:p>
              </p:txBody>
            </p:sp>
          </p:grpSp>
        </p:grpSp>
      </p:grpSp>
      <p:grpSp>
        <p:nvGrpSpPr>
          <p:cNvPr id="146" name="Agrupar 145">
            <a:extLst>
              <a:ext uri="{FF2B5EF4-FFF2-40B4-BE49-F238E27FC236}">
                <a16:creationId xmlns:a16="http://schemas.microsoft.com/office/drawing/2014/main" id="{E41BF6F5-C4CB-8CE7-2F65-23CE7A32325D}"/>
              </a:ext>
            </a:extLst>
          </p:cNvPr>
          <p:cNvGrpSpPr/>
          <p:nvPr/>
        </p:nvGrpSpPr>
        <p:grpSpPr>
          <a:xfrm>
            <a:off x="7388615" y="2953917"/>
            <a:ext cx="301080" cy="394128"/>
            <a:chOff x="2184764" y="2944905"/>
            <a:chExt cx="310601" cy="406593"/>
          </a:xfrm>
        </p:grpSpPr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F9C4A685-BD19-D1DB-A6CE-0595ED9C5DCF}"/>
                </a:ext>
              </a:extLst>
            </p:cNvPr>
            <p:cNvGrpSpPr/>
            <p:nvPr/>
          </p:nvGrpSpPr>
          <p:grpSpPr>
            <a:xfrm>
              <a:off x="2184764" y="2944905"/>
              <a:ext cx="310601" cy="406593"/>
              <a:chOff x="3659485" y="2065431"/>
              <a:chExt cx="381292" cy="499131"/>
            </a:xfrm>
          </p:grpSpPr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72F7D0BA-F604-D202-EFEC-A6E69C1ACD90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561DB298-3219-7471-5EAC-99200B0E2824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06AD2067-F16D-16E4-AABB-DBD29C838B32}"/>
                </a:ext>
              </a:extLst>
            </p:cNvPr>
            <p:cNvGrpSpPr/>
            <p:nvPr/>
          </p:nvGrpSpPr>
          <p:grpSpPr>
            <a:xfrm>
              <a:off x="2245197" y="2997995"/>
              <a:ext cx="201316" cy="181188"/>
              <a:chOff x="9629029" y="1329164"/>
              <a:chExt cx="2758656" cy="2482851"/>
            </a:xfrm>
          </p:grpSpPr>
          <p:sp>
            <p:nvSpPr>
              <p:cNvPr id="132" name="Forma Livre: Forma 131">
                <a:extLst>
                  <a:ext uri="{FF2B5EF4-FFF2-40B4-BE49-F238E27FC236}">
                    <a16:creationId xmlns:a16="http://schemas.microsoft.com/office/drawing/2014/main" id="{F67C5A99-27D7-5A35-CB4F-EE8D3269E8F5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Forma Livre: Forma 132">
                <a:extLst>
                  <a:ext uri="{FF2B5EF4-FFF2-40B4-BE49-F238E27FC236}">
                    <a16:creationId xmlns:a16="http://schemas.microsoft.com/office/drawing/2014/main" id="{21E2F0A1-0AD3-5931-168F-01CBB24D4142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4" name="Forma Livre: Forma 133">
                <a:extLst>
                  <a:ext uri="{FF2B5EF4-FFF2-40B4-BE49-F238E27FC236}">
                    <a16:creationId xmlns:a16="http://schemas.microsoft.com/office/drawing/2014/main" id="{A6898C17-5392-9047-2270-217D61347149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5" name="Forma Livre: Forma 134">
                <a:extLst>
                  <a:ext uri="{FF2B5EF4-FFF2-40B4-BE49-F238E27FC236}">
                    <a16:creationId xmlns:a16="http://schemas.microsoft.com/office/drawing/2014/main" id="{03222DDF-465D-CF3C-3E3C-E8A7DAD49702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47" name="Agrupar 146">
            <a:extLst>
              <a:ext uri="{FF2B5EF4-FFF2-40B4-BE49-F238E27FC236}">
                <a16:creationId xmlns:a16="http://schemas.microsoft.com/office/drawing/2014/main" id="{4DD52AC0-20A7-C786-5807-A9F49E490827}"/>
              </a:ext>
            </a:extLst>
          </p:cNvPr>
          <p:cNvGrpSpPr/>
          <p:nvPr/>
        </p:nvGrpSpPr>
        <p:grpSpPr>
          <a:xfrm>
            <a:off x="7582495" y="3060287"/>
            <a:ext cx="301080" cy="394128"/>
            <a:chOff x="2043571" y="3086099"/>
            <a:chExt cx="310601" cy="406593"/>
          </a:xfrm>
        </p:grpSpPr>
        <p:grpSp>
          <p:nvGrpSpPr>
            <p:cNvPr id="55" name="Agrupar 54">
              <a:extLst>
                <a:ext uri="{FF2B5EF4-FFF2-40B4-BE49-F238E27FC236}">
                  <a16:creationId xmlns:a16="http://schemas.microsoft.com/office/drawing/2014/main" id="{C465FB76-490B-85B1-772B-D40F7A62003B}"/>
                </a:ext>
              </a:extLst>
            </p:cNvPr>
            <p:cNvGrpSpPr/>
            <p:nvPr/>
          </p:nvGrpSpPr>
          <p:grpSpPr>
            <a:xfrm>
              <a:off x="2043571" y="3086099"/>
              <a:ext cx="310601" cy="406593"/>
              <a:chOff x="3659485" y="2065431"/>
              <a:chExt cx="381292" cy="499131"/>
            </a:xfrm>
          </p:grpSpPr>
          <p:sp>
            <p:nvSpPr>
              <p:cNvPr id="56" name="Forma Livre: Forma 55">
                <a:extLst>
                  <a:ext uri="{FF2B5EF4-FFF2-40B4-BE49-F238E27FC236}">
                    <a16:creationId xmlns:a16="http://schemas.microsoft.com/office/drawing/2014/main" id="{2996E824-D694-51ED-4B21-7FE95517A581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A396413F-6E53-B0B2-935A-3A7D7956E81A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FFB046D5-E87F-4CAC-76D3-F44CA464DF8E}"/>
                </a:ext>
              </a:extLst>
            </p:cNvPr>
            <p:cNvGrpSpPr/>
            <p:nvPr/>
          </p:nvGrpSpPr>
          <p:grpSpPr>
            <a:xfrm>
              <a:off x="2102322" y="3150395"/>
              <a:ext cx="201316" cy="181188"/>
              <a:chOff x="9629029" y="1329164"/>
              <a:chExt cx="2758656" cy="2482851"/>
            </a:xfrm>
          </p:grpSpPr>
          <p:sp>
            <p:nvSpPr>
              <p:cNvPr id="137" name="Forma Livre: Forma 136">
                <a:extLst>
                  <a:ext uri="{FF2B5EF4-FFF2-40B4-BE49-F238E27FC236}">
                    <a16:creationId xmlns:a16="http://schemas.microsoft.com/office/drawing/2014/main" id="{C726F4FD-2115-71DC-11A7-4055C47A3B85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8" name="Forma Livre: Forma 137">
                <a:extLst>
                  <a:ext uri="{FF2B5EF4-FFF2-40B4-BE49-F238E27FC236}">
                    <a16:creationId xmlns:a16="http://schemas.microsoft.com/office/drawing/2014/main" id="{F5A16360-2CFE-5982-D59B-E38ACA48699E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9" name="Forma Livre: Forma 138">
                <a:extLst>
                  <a:ext uri="{FF2B5EF4-FFF2-40B4-BE49-F238E27FC236}">
                    <a16:creationId xmlns:a16="http://schemas.microsoft.com/office/drawing/2014/main" id="{B3B2F215-3A11-3DF8-4905-80DE8CB5928E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0" name="Forma Livre: Forma 139">
                <a:extLst>
                  <a:ext uri="{FF2B5EF4-FFF2-40B4-BE49-F238E27FC236}">
                    <a16:creationId xmlns:a16="http://schemas.microsoft.com/office/drawing/2014/main" id="{580A8FD2-2451-69D2-2E6F-B7808F900D67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48" name="Agrupar 147">
            <a:extLst>
              <a:ext uri="{FF2B5EF4-FFF2-40B4-BE49-F238E27FC236}">
                <a16:creationId xmlns:a16="http://schemas.microsoft.com/office/drawing/2014/main" id="{50CF6ED7-4008-A8A7-3692-1CD86F839B85}"/>
              </a:ext>
            </a:extLst>
          </p:cNvPr>
          <p:cNvGrpSpPr/>
          <p:nvPr/>
        </p:nvGrpSpPr>
        <p:grpSpPr>
          <a:xfrm>
            <a:off x="7632804" y="3349300"/>
            <a:ext cx="301080" cy="394128"/>
            <a:chOff x="2258724" y="3193675"/>
            <a:chExt cx="310601" cy="406593"/>
          </a:xfrm>
        </p:grpSpPr>
        <p:grpSp>
          <p:nvGrpSpPr>
            <p:cNvPr id="58" name="Agrupar 57">
              <a:extLst>
                <a:ext uri="{FF2B5EF4-FFF2-40B4-BE49-F238E27FC236}">
                  <a16:creationId xmlns:a16="http://schemas.microsoft.com/office/drawing/2014/main" id="{80161742-401C-4AAF-68CB-A7B8EB5E89F1}"/>
                </a:ext>
              </a:extLst>
            </p:cNvPr>
            <p:cNvGrpSpPr/>
            <p:nvPr/>
          </p:nvGrpSpPr>
          <p:grpSpPr>
            <a:xfrm>
              <a:off x="2258724" y="3193675"/>
              <a:ext cx="310601" cy="406593"/>
              <a:chOff x="3659485" y="2065431"/>
              <a:chExt cx="381292" cy="499131"/>
            </a:xfrm>
          </p:grpSpPr>
          <p:sp>
            <p:nvSpPr>
              <p:cNvPr id="59" name="Forma Livre: Forma 58">
                <a:extLst>
                  <a:ext uri="{FF2B5EF4-FFF2-40B4-BE49-F238E27FC236}">
                    <a16:creationId xmlns:a16="http://schemas.microsoft.com/office/drawing/2014/main" id="{2D75787F-6C14-22B8-106A-2B34C2BB64C4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8E0FFB4C-9C01-EC3B-AB04-2F9D9285C61F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AD1AE4EB-50EC-7D5F-5E18-6CF65BA6C69F}"/>
                </a:ext>
              </a:extLst>
            </p:cNvPr>
            <p:cNvGrpSpPr/>
            <p:nvPr/>
          </p:nvGrpSpPr>
          <p:grpSpPr>
            <a:xfrm>
              <a:off x="2316635" y="3252788"/>
              <a:ext cx="201316" cy="181188"/>
              <a:chOff x="9629029" y="1329164"/>
              <a:chExt cx="2758656" cy="2482851"/>
            </a:xfrm>
          </p:grpSpPr>
          <p:sp>
            <p:nvSpPr>
              <p:cNvPr id="127" name="Forma Livre: Forma 126">
                <a:extLst>
                  <a:ext uri="{FF2B5EF4-FFF2-40B4-BE49-F238E27FC236}">
                    <a16:creationId xmlns:a16="http://schemas.microsoft.com/office/drawing/2014/main" id="{06D059AB-0B31-7BB8-8833-2EA0293FF6CA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8" name="Forma Livre: Forma 127">
                <a:extLst>
                  <a:ext uri="{FF2B5EF4-FFF2-40B4-BE49-F238E27FC236}">
                    <a16:creationId xmlns:a16="http://schemas.microsoft.com/office/drawing/2014/main" id="{E07B62A0-2D38-2E18-0444-9ADDD2D577C1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Forma Livre: Forma 128">
                <a:extLst>
                  <a:ext uri="{FF2B5EF4-FFF2-40B4-BE49-F238E27FC236}">
                    <a16:creationId xmlns:a16="http://schemas.microsoft.com/office/drawing/2014/main" id="{7534F351-EDDB-7B85-6B15-9ED6D81A42FB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Forma Livre: Forma 129">
                <a:extLst>
                  <a:ext uri="{FF2B5EF4-FFF2-40B4-BE49-F238E27FC236}">
                    <a16:creationId xmlns:a16="http://schemas.microsoft.com/office/drawing/2014/main" id="{7150EBE0-B13A-ED49-9EEA-5D63C6D42E77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90" name="Agrupar 89">
            <a:extLst>
              <a:ext uri="{FF2B5EF4-FFF2-40B4-BE49-F238E27FC236}">
                <a16:creationId xmlns:a16="http://schemas.microsoft.com/office/drawing/2014/main" id="{FDF9C90B-F9C9-62C0-458B-17DFB70C16BA}"/>
              </a:ext>
            </a:extLst>
          </p:cNvPr>
          <p:cNvGrpSpPr/>
          <p:nvPr/>
        </p:nvGrpSpPr>
        <p:grpSpPr>
          <a:xfrm>
            <a:off x="8474279" y="4317220"/>
            <a:ext cx="301080" cy="394128"/>
            <a:chOff x="2951245" y="3933263"/>
            <a:chExt cx="310601" cy="406593"/>
          </a:xfrm>
        </p:grpSpPr>
        <p:grpSp>
          <p:nvGrpSpPr>
            <p:cNvPr id="82" name="Agrupar 81">
              <a:extLst>
                <a:ext uri="{FF2B5EF4-FFF2-40B4-BE49-F238E27FC236}">
                  <a16:creationId xmlns:a16="http://schemas.microsoft.com/office/drawing/2014/main" id="{9A9533A1-4AAA-1C83-A41D-601CDD36DAB4}"/>
                </a:ext>
              </a:extLst>
            </p:cNvPr>
            <p:cNvGrpSpPr/>
            <p:nvPr/>
          </p:nvGrpSpPr>
          <p:grpSpPr>
            <a:xfrm>
              <a:off x="2951245" y="3933263"/>
              <a:ext cx="310601" cy="406593"/>
              <a:chOff x="3659485" y="2065431"/>
              <a:chExt cx="381292" cy="499131"/>
            </a:xfrm>
          </p:grpSpPr>
          <p:sp>
            <p:nvSpPr>
              <p:cNvPr id="83" name="Forma Livre: Forma 82">
                <a:extLst>
                  <a:ext uri="{FF2B5EF4-FFF2-40B4-BE49-F238E27FC236}">
                    <a16:creationId xmlns:a16="http://schemas.microsoft.com/office/drawing/2014/main" id="{19BB1E67-0C7A-D7DA-DC25-0051F9A08FB6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923A879A-789D-1D00-B58C-4B4A0302AAB0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85" name="Agrupar 84">
              <a:extLst>
                <a:ext uri="{FF2B5EF4-FFF2-40B4-BE49-F238E27FC236}">
                  <a16:creationId xmlns:a16="http://schemas.microsoft.com/office/drawing/2014/main" id="{C2F10494-6744-223A-2250-D959A9323998}"/>
                </a:ext>
              </a:extLst>
            </p:cNvPr>
            <p:cNvGrpSpPr/>
            <p:nvPr/>
          </p:nvGrpSpPr>
          <p:grpSpPr>
            <a:xfrm>
              <a:off x="3015149" y="3995737"/>
              <a:ext cx="186605" cy="167949"/>
              <a:chOff x="9629029" y="1329164"/>
              <a:chExt cx="2758656" cy="2482851"/>
            </a:xfrm>
          </p:grpSpPr>
          <p:sp>
            <p:nvSpPr>
              <p:cNvPr id="86" name="Forma Livre: Forma 85">
                <a:extLst>
                  <a:ext uri="{FF2B5EF4-FFF2-40B4-BE49-F238E27FC236}">
                    <a16:creationId xmlns:a16="http://schemas.microsoft.com/office/drawing/2014/main" id="{B30EC582-A8FA-060F-E549-A49753CF0495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7" name="Forma Livre: Forma 86">
                <a:extLst>
                  <a:ext uri="{FF2B5EF4-FFF2-40B4-BE49-F238E27FC236}">
                    <a16:creationId xmlns:a16="http://schemas.microsoft.com/office/drawing/2014/main" id="{B191082E-A123-4F15-FE58-EC495242B364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8" name="Forma Livre: Forma 87">
                <a:extLst>
                  <a:ext uri="{FF2B5EF4-FFF2-40B4-BE49-F238E27FC236}">
                    <a16:creationId xmlns:a16="http://schemas.microsoft.com/office/drawing/2014/main" id="{1289DCBB-696E-71B3-5A78-83C87A5808E3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9" name="Forma Livre: Forma 88">
                <a:extLst>
                  <a:ext uri="{FF2B5EF4-FFF2-40B4-BE49-F238E27FC236}">
                    <a16:creationId xmlns:a16="http://schemas.microsoft.com/office/drawing/2014/main" id="{31B80825-0F6C-8979-B211-159803CEA3A3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88" name="Agrupar 187">
            <a:extLst>
              <a:ext uri="{FF2B5EF4-FFF2-40B4-BE49-F238E27FC236}">
                <a16:creationId xmlns:a16="http://schemas.microsoft.com/office/drawing/2014/main" id="{7C84A346-0C89-A330-7788-ECAB0AF2A66A}"/>
              </a:ext>
            </a:extLst>
          </p:cNvPr>
          <p:cNvGrpSpPr/>
          <p:nvPr/>
        </p:nvGrpSpPr>
        <p:grpSpPr>
          <a:xfrm>
            <a:off x="3673163" y="4162136"/>
            <a:ext cx="3975784" cy="1869898"/>
            <a:chOff x="711178" y="2338247"/>
            <a:chExt cx="2981838" cy="1402424"/>
          </a:xfrm>
        </p:grpSpPr>
        <p:grpSp>
          <p:nvGrpSpPr>
            <p:cNvPr id="189" name="Grupo 12">
              <a:extLst>
                <a:ext uri="{FF2B5EF4-FFF2-40B4-BE49-F238E27FC236}">
                  <a16:creationId xmlns:a16="http://schemas.microsoft.com/office/drawing/2014/main" id="{7A3C9C84-9961-93B9-CC8B-FAE95EAFAAFB}"/>
                </a:ext>
              </a:extLst>
            </p:cNvPr>
            <p:cNvGrpSpPr/>
            <p:nvPr/>
          </p:nvGrpSpPr>
          <p:grpSpPr>
            <a:xfrm>
              <a:off x="1039380" y="2338247"/>
              <a:ext cx="2653636" cy="1261260"/>
              <a:chOff x="1039380" y="2338247"/>
              <a:chExt cx="2653636" cy="1261260"/>
            </a:xfrm>
          </p:grpSpPr>
          <p:grpSp>
            <p:nvGrpSpPr>
              <p:cNvPr id="233" name="Agrupar 200">
                <a:extLst>
                  <a:ext uri="{FF2B5EF4-FFF2-40B4-BE49-F238E27FC236}">
                    <a16:creationId xmlns:a16="http://schemas.microsoft.com/office/drawing/2014/main" id="{4616852F-134F-2020-6D35-756EDF694038}"/>
                  </a:ext>
                </a:extLst>
              </p:cNvPr>
              <p:cNvGrpSpPr/>
              <p:nvPr/>
            </p:nvGrpSpPr>
            <p:grpSpPr>
              <a:xfrm>
                <a:off x="1318575" y="2338247"/>
                <a:ext cx="2374441" cy="1261260"/>
                <a:chOff x="1725583" y="2454087"/>
                <a:chExt cx="2374441" cy="1261260"/>
              </a:xfrm>
            </p:grpSpPr>
            <p:sp>
              <p:nvSpPr>
                <p:cNvPr id="235" name="CaixaDeTexto 234">
                  <a:extLst>
                    <a:ext uri="{FF2B5EF4-FFF2-40B4-BE49-F238E27FC236}">
                      <a16:creationId xmlns:a16="http://schemas.microsoft.com/office/drawing/2014/main" id="{FFFC7D5B-9865-15C9-3F35-430F0A6E4D02}"/>
                    </a:ext>
                  </a:extLst>
                </p:cNvPr>
                <p:cNvSpPr txBox="1"/>
                <p:nvPr/>
              </p:nvSpPr>
              <p:spPr>
                <a:xfrm>
                  <a:off x="1725583" y="2917111"/>
                  <a:ext cx="737280" cy="2785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377">
                    <a:lnSpc>
                      <a:spcPct val="80000"/>
                    </a:lnSpc>
                    <a:defRPr/>
                  </a:pPr>
                  <a:br>
                    <a:rPr lang="pt-BR" sz="12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</a:br>
                  <a:r>
                    <a:rPr lang="pt-BR" sz="1067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Santa Luzia</a:t>
                  </a:r>
                </a:p>
              </p:txBody>
            </p:sp>
            <p:sp>
              <p:nvSpPr>
                <p:cNvPr id="238" name="Forma Livre: Forma 157">
                  <a:extLst>
                    <a:ext uri="{FF2B5EF4-FFF2-40B4-BE49-F238E27FC236}">
                      <a16:creationId xmlns:a16="http://schemas.microsoft.com/office/drawing/2014/main" id="{74A66160-1FB0-1F43-0E41-B24BD60E9D96}"/>
                    </a:ext>
                  </a:extLst>
                </p:cNvPr>
                <p:cNvSpPr/>
                <p:nvPr/>
              </p:nvSpPr>
              <p:spPr>
                <a:xfrm flipV="1">
                  <a:off x="2442674" y="2454087"/>
                  <a:ext cx="1335232" cy="611828"/>
                </a:xfrm>
                <a:custGeom>
                  <a:avLst/>
                  <a:gdLst>
                    <a:gd name="connsiteX0" fmla="*/ 0 w 1323975"/>
                    <a:gd name="connsiteY0" fmla="*/ 0 h 95250"/>
                    <a:gd name="connsiteX1" fmla="*/ 1319212 w 1323975"/>
                    <a:gd name="connsiteY1" fmla="*/ 0 h 95250"/>
                    <a:gd name="connsiteX2" fmla="*/ 1323975 w 1323975"/>
                    <a:gd name="connsiteY2" fmla="*/ 9525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23975" h="95250">
                      <a:moveTo>
                        <a:pt x="0" y="0"/>
                      </a:moveTo>
                      <a:lnTo>
                        <a:pt x="1319212" y="0"/>
                      </a:lnTo>
                      <a:lnTo>
                        <a:pt x="1323975" y="95250"/>
                      </a:lnTo>
                    </a:path>
                  </a:pathLst>
                </a:custGeom>
                <a:ln>
                  <a:solidFill>
                    <a:srgbClr val="3C576B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pt-BR" sz="160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731" name="Forma Livre: Forma 157">
                  <a:extLst>
                    <a:ext uri="{FF2B5EF4-FFF2-40B4-BE49-F238E27FC236}">
                      <a16:creationId xmlns:a16="http://schemas.microsoft.com/office/drawing/2014/main" id="{62CC3E9A-EFCC-F7EB-1131-65AB03B8FFAF}"/>
                    </a:ext>
                  </a:extLst>
                </p:cNvPr>
                <p:cNvSpPr/>
                <p:nvPr/>
              </p:nvSpPr>
              <p:spPr>
                <a:xfrm flipV="1">
                  <a:off x="2442674" y="2578778"/>
                  <a:ext cx="1153391" cy="819646"/>
                </a:xfrm>
                <a:custGeom>
                  <a:avLst/>
                  <a:gdLst>
                    <a:gd name="connsiteX0" fmla="*/ 0 w 1323975"/>
                    <a:gd name="connsiteY0" fmla="*/ 0 h 95250"/>
                    <a:gd name="connsiteX1" fmla="*/ 1319212 w 1323975"/>
                    <a:gd name="connsiteY1" fmla="*/ 0 h 95250"/>
                    <a:gd name="connsiteX2" fmla="*/ 1323975 w 1323975"/>
                    <a:gd name="connsiteY2" fmla="*/ 9525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23975" h="95250">
                      <a:moveTo>
                        <a:pt x="0" y="0"/>
                      </a:moveTo>
                      <a:lnTo>
                        <a:pt x="1319212" y="0"/>
                      </a:lnTo>
                      <a:lnTo>
                        <a:pt x="1323975" y="95250"/>
                      </a:lnTo>
                    </a:path>
                  </a:pathLst>
                </a:custGeom>
                <a:ln>
                  <a:solidFill>
                    <a:srgbClr val="3C576B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pt-BR" sz="160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732" name="Forma Livre: Forma 157">
                  <a:extLst>
                    <a:ext uri="{FF2B5EF4-FFF2-40B4-BE49-F238E27FC236}">
                      <a16:creationId xmlns:a16="http://schemas.microsoft.com/office/drawing/2014/main" id="{ED955EF3-50E5-EA0A-28D0-6249E634B8F4}"/>
                    </a:ext>
                  </a:extLst>
                </p:cNvPr>
                <p:cNvSpPr/>
                <p:nvPr/>
              </p:nvSpPr>
              <p:spPr>
                <a:xfrm flipV="1">
                  <a:off x="2442674" y="2552801"/>
                  <a:ext cx="1657350" cy="1162546"/>
                </a:xfrm>
                <a:custGeom>
                  <a:avLst/>
                  <a:gdLst>
                    <a:gd name="connsiteX0" fmla="*/ 0 w 1323975"/>
                    <a:gd name="connsiteY0" fmla="*/ 0 h 95250"/>
                    <a:gd name="connsiteX1" fmla="*/ 1319212 w 1323975"/>
                    <a:gd name="connsiteY1" fmla="*/ 0 h 95250"/>
                    <a:gd name="connsiteX2" fmla="*/ 1323975 w 1323975"/>
                    <a:gd name="connsiteY2" fmla="*/ 9525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23975" h="95250">
                      <a:moveTo>
                        <a:pt x="0" y="0"/>
                      </a:moveTo>
                      <a:lnTo>
                        <a:pt x="1319212" y="0"/>
                      </a:lnTo>
                      <a:lnTo>
                        <a:pt x="1323975" y="95250"/>
                      </a:lnTo>
                    </a:path>
                  </a:pathLst>
                </a:custGeom>
                <a:ln>
                  <a:solidFill>
                    <a:srgbClr val="3C576B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pt-BR" sz="160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234" name="CaixaDeTexto 233">
                <a:extLst>
                  <a:ext uri="{FF2B5EF4-FFF2-40B4-BE49-F238E27FC236}">
                    <a16:creationId xmlns:a16="http://schemas.microsoft.com/office/drawing/2014/main" id="{8E66967C-874E-CB6F-141F-C7174D35E57E}"/>
                  </a:ext>
                </a:extLst>
              </p:cNvPr>
              <p:cNvSpPr txBox="1"/>
              <p:nvPr/>
            </p:nvSpPr>
            <p:spPr>
              <a:xfrm>
                <a:off x="1039380" y="2787904"/>
                <a:ext cx="1016475" cy="16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914377">
                  <a:defRPr/>
                </a:pPr>
                <a:r>
                  <a:rPr lang="pt-BR" sz="800" b="1">
                    <a:solidFill>
                      <a:srgbClr val="2A425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Nova Alvorada do Sul</a:t>
                </a:r>
              </a:p>
            </p:txBody>
          </p:sp>
        </p:grpSp>
        <p:sp>
          <p:nvSpPr>
            <p:cNvPr id="200" name="CaixaDeTexto 199">
              <a:extLst>
                <a:ext uri="{FF2B5EF4-FFF2-40B4-BE49-F238E27FC236}">
                  <a16:creationId xmlns:a16="http://schemas.microsoft.com/office/drawing/2014/main" id="{0F47683E-6689-B6BC-6833-940CC0E3E93C}"/>
                </a:ext>
              </a:extLst>
            </p:cNvPr>
            <p:cNvSpPr txBox="1"/>
            <p:nvPr/>
          </p:nvSpPr>
          <p:spPr>
            <a:xfrm>
              <a:off x="853238" y="3446854"/>
              <a:ext cx="1202617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377">
                <a:defRPr/>
              </a:pPr>
              <a:r>
                <a:rPr lang="pt-BR" sz="800" b="1">
                  <a:solidFill>
                    <a:srgbClr val="2A42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Mirante do Paranapanema</a:t>
              </a:r>
            </a:p>
          </p:txBody>
        </p:sp>
        <p:grpSp>
          <p:nvGrpSpPr>
            <p:cNvPr id="636" name="Grupo 11">
              <a:extLst>
                <a:ext uri="{FF2B5EF4-FFF2-40B4-BE49-F238E27FC236}">
                  <a16:creationId xmlns:a16="http://schemas.microsoft.com/office/drawing/2014/main" id="{A5A8729A-B8E2-AE6F-D873-936551710F1F}"/>
                </a:ext>
              </a:extLst>
            </p:cNvPr>
            <p:cNvGrpSpPr/>
            <p:nvPr/>
          </p:nvGrpSpPr>
          <p:grpSpPr>
            <a:xfrm>
              <a:off x="711178" y="3106124"/>
              <a:ext cx="1344677" cy="634547"/>
              <a:chOff x="711178" y="3106124"/>
              <a:chExt cx="1344677" cy="634547"/>
            </a:xfrm>
          </p:grpSpPr>
          <p:grpSp>
            <p:nvGrpSpPr>
              <p:cNvPr id="637" name="Agrupar 199">
                <a:extLst>
                  <a:ext uri="{FF2B5EF4-FFF2-40B4-BE49-F238E27FC236}">
                    <a16:creationId xmlns:a16="http://schemas.microsoft.com/office/drawing/2014/main" id="{D51BB4A2-A7E4-E1B2-3714-485313D5DCE7}"/>
                  </a:ext>
                </a:extLst>
              </p:cNvPr>
              <p:cNvGrpSpPr/>
              <p:nvPr/>
            </p:nvGrpSpPr>
            <p:grpSpPr>
              <a:xfrm>
                <a:off x="711178" y="3241244"/>
                <a:ext cx="1344677" cy="499427"/>
                <a:chOff x="1419754" y="3358898"/>
                <a:chExt cx="1344677" cy="499427"/>
              </a:xfrm>
            </p:grpSpPr>
            <p:sp>
              <p:nvSpPr>
                <p:cNvPr id="639" name="CaixaDeTexto 638">
                  <a:extLst>
                    <a:ext uri="{FF2B5EF4-FFF2-40B4-BE49-F238E27FC236}">
                      <a16:creationId xmlns:a16="http://schemas.microsoft.com/office/drawing/2014/main" id="{9FD34512-D682-B169-E66E-970E8044990C}"/>
                    </a:ext>
                  </a:extLst>
                </p:cNvPr>
                <p:cNvSpPr txBox="1"/>
                <p:nvPr/>
              </p:nvSpPr>
              <p:spPr>
                <a:xfrm>
                  <a:off x="2136289" y="3358898"/>
                  <a:ext cx="628142" cy="1677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377">
                    <a:lnSpc>
                      <a:spcPct val="80000"/>
                    </a:lnSpc>
                    <a:defRPr/>
                  </a:pPr>
                  <a:r>
                    <a:rPr lang="pt-BR" sz="1067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Eldorado</a:t>
                  </a:r>
                </a:p>
              </p:txBody>
            </p:sp>
            <p:sp>
              <p:nvSpPr>
                <p:cNvPr id="193" name="CaixaDeTexto 192">
                  <a:extLst>
                    <a:ext uri="{FF2B5EF4-FFF2-40B4-BE49-F238E27FC236}">
                      <a16:creationId xmlns:a16="http://schemas.microsoft.com/office/drawing/2014/main" id="{9393FBEF-776B-0DD2-7886-CD240E4A6329}"/>
                    </a:ext>
                  </a:extLst>
                </p:cNvPr>
                <p:cNvSpPr txBox="1"/>
                <p:nvPr/>
              </p:nvSpPr>
              <p:spPr>
                <a:xfrm>
                  <a:off x="1419754" y="3665916"/>
                  <a:ext cx="1344677" cy="1924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914377">
                    <a:defRPr/>
                  </a:pPr>
                  <a:r>
                    <a:rPr lang="pt-BR" sz="1067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Conquista do Pontal</a:t>
                  </a:r>
                </a:p>
              </p:txBody>
            </p:sp>
          </p:grpSp>
          <p:sp>
            <p:nvSpPr>
              <p:cNvPr id="638" name="CaixaDeTexto 637">
                <a:extLst>
                  <a:ext uri="{FF2B5EF4-FFF2-40B4-BE49-F238E27FC236}">
                    <a16:creationId xmlns:a16="http://schemas.microsoft.com/office/drawing/2014/main" id="{726E8957-8FAD-E4A8-E669-18F353485105}"/>
                  </a:ext>
                </a:extLst>
              </p:cNvPr>
              <p:cNvSpPr txBox="1"/>
              <p:nvPr/>
            </p:nvSpPr>
            <p:spPr>
              <a:xfrm>
                <a:off x="1289992" y="3106124"/>
                <a:ext cx="765863" cy="161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defTabSz="914377">
                  <a:defRPr/>
                </a:pPr>
                <a:r>
                  <a:rPr lang="pt-BR" sz="800" b="1">
                    <a:solidFill>
                      <a:srgbClr val="2A425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Rio Brilhante</a:t>
                </a:r>
              </a:p>
            </p:txBody>
          </p:sp>
        </p:grpSp>
      </p:grpSp>
      <p:grpSp>
        <p:nvGrpSpPr>
          <p:cNvPr id="798" name="Grupo 13">
            <a:extLst>
              <a:ext uri="{FF2B5EF4-FFF2-40B4-BE49-F238E27FC236}">
                <a16:creationId xmlns:a16="http://schemas.microsoft.com/office/drawing/2014/main" id="{2954BCDB-ECC4-250F-CD1E-EFB071AC7F03}"/>
              </a:ext>
            </a:extLst>
          </p:cNvPr>
          <p:cNvGrpSpPr/>
          <p:nvPr/>
        </p:nvGrpSpPr>
        <p:grpSpPr>
          <a:xfrm>
            <a:off x="4724593" y="1016429"/>
            <a:ext cx="2480360" cy="2524440"/>
            <a:chOff x="1188976" y="1807474"/>
            <a:chExt cx="1860270" cy="1893330"/>
          </a:xfrm>
        </p:grpSpPr>
        <p:grpSp>
          <p:nvGrpSpPr>
            <p:cNvPr id="803" name="Agrupar 202">
              <a:extLst>
                <a:ext uri="{FF2B5EF4-FFF2-40B4-BE49-F238E27FC236}">
                  <a16:creationId xmlns:a16="http://schemas.microsoft.com/office/drawing/2014/main" id="{F9C2FD0B-342A-4BF1-2DDA-BE14B96378E1}"/>
                </a:ext>
              </a:extLst>
            </p:cNvPr>
            <p:cNvGrpSpPr/>
            <p:nvPr/>
          </p:nvGrpSpPr>
          <p:grpSpPr>
            <a:xfrm>
              <a:off x="1202052" y="1942561"/>
              <a:ext cx="1847194" cy="1758243"/>
              <a:chOff x="1689043" y="2453645"/>
              <a:chExt cx="1847194" cy="1758243"/>
            </a:xfrm>
          </p:grpSpPr>
          <p:sp>
            <p:nvSpPr>
              <p:cNvPr id="806" name="CaixaDeTexto 805">
                <a:extLst>
                  <a:ext uri="{FF2B5EF4-FFF2-40B4-BE49-F238E27FC236}">
                    <a16:creationId xmlns:a16="http://schemas.microsoft.com/office/drawing/2014/main" id="{7CA7EF1E-0D31-2E39-D399-24D17128F901}"/>
                  </a:ext>
                </a:extLst>
              </p:cNvPr>
              <p:cNvSpPr txBox="1"/>
              <p:nvPr/>
            </p:nvSpPr>
            <p:spPr>
              <a:xfrm>
                <a:off x="1759790" y="2731215"/>
                <a:ext cx="685888" cy="167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>
                  <a:lnSpc>
                    <a:spcPct val="80000"/>
                  </a:lnSpc>
                  <a:defRPr/>
                </a:pPr>
                <a:r>
                  <a:rPr lang="pt-BR" sz="1067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Costa Rica</a:t>
                </a:r>
              </a:p>
            </p:txBody>
          </p:sp>
          <p:grpSp>
            <p:nvGrpSpPr>
              <p:cNvPr id="807" name="Agrupar 145">
                <a:extLst>
                  <a:ext uri="{FF2B5EF4-FFF2-40B4-BE49-F238E27FC236}">
                    <a16:creationId xmlns:a16="http://schemas.microsoft.com/office/drawing/2014/main" id="{E062B848-8D66-7779-8AF0-E438A8CF2C93}"/>
                  </a:ext>
                </a:extLst>
              </p:cNvPr>
              <p:cNvGrpSpPr/>
              <p:nvPr/>
            </p:nvGrpSpPr>
            <p:grpSpPr>
              <a:xfrm>
                <a:off x="2413192" y="2493506"/>
                <a:ext cx="1123045" cy="1718382"/>
                <a:chOff x="2811865" y="2585446"/>
                <a:chExt cx="1123045" cy="1718382"/>
              </a:xfrm>
            </p:grpSpPr>
            <p:sp>
              <p:nvSpPr>
                <p:cNvPr id="831" name="Forma Livre: Forma 144">
                  <a:extLst>
                    <a:ext uri="{FF2B5EF4-FFF2-40B4-BE49-F238E27FC236}">
                      <a16:creationId xmlns:a16="http://schemas.microsoft.com/office/drawing/2014/main" id="{1B858FA1-B860-9287-AADD-EEFBE47B6587}"/>
                    </a:ext>
                  </a:extLst>
                </p:cNvPr>
                <p:cNvSpPr/>
                <p:nvPr/>
              </p:nvSpPr>
              <p:spPr>
                <a:xfrm>
                  <a:off x="2821149" y="2585446"/>
                  <a:ext cx="1113761" cy="1543283"/>
                </a:xfrm>
                <a:custGeom>
                  <a:avLst/>
                  <a:gdLst>
                    <a:gd name="connsiteX0" fmla="*/ 0 w 2209800"/>
                    <a:gd name="connsiteY0" fmla="*/ 0 h 1419225"/>
                    <a:gd name="connsiteX1" fmla="*/ 1057275 w 2209800"/>
                    <a:gd name="connsiteY1" fmla="*/ 0 h 1419225"/>
                    <a:gd name="connsiteX2" fmla="*/ 2209800 w 2209800"/>
                    <a:gd name="connsiteY2" fmla="*/ 1419225 h 141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9800" h="1419225">
                      <a:moveTo>
                        <a:pt x="0" y="0"/>
                      </a:moveTo>
                      <a:lnTo>
                        <a:pt x="1057275" y="0"/>
                      </a:lnTo>
                      <a:lnTo>
                        <a:pt x="2209800" y="1419225"/>
                      </a:lnTo>
                    </a:path>
                  </a:pathLst>
                </a:custGeom>
                <a:ln>
                  <a:solidFill>
                    <a:srgbClr val="3C576B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pt-BR" sz="160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832" name="Forma Livre: Forma 265">
                  <a:extLst>
                    <a:ext uri="{FF2B5EF4-FFF2-40B4-BE49-F238E27FC236}">
                      <a16:creationId xmlns:a16="http://schemas.microsoft.com/office/drawing/2014/main" id="{88F2194C-D273-06D0-5C4F-D08636951886}"/>
                    </a:ext>
                  </a:extLst>
                </p:cNvPr>
                <p:cNvSpPr/>
                <p:nvPr/>
              </p:nvSpPr>
              <p:spPr>
                <a:xfrm>
                  <a:off x="2811865" y="2870744"/>
                  <a:ext cx="1006313" cy="1433084"/>
                </a:xfrm>
                <a:custGeom>
                  <a:avLst/>
                  <a:gdLst>
                    <a:gd name="connsiteX0" fmla="*/ 0 w 2209800"/>
                    <a:gd name="connsiteY0" fmla="*/ 0 h 1419225"/>
                    <a:gd name="connsiteX1" fmla="*/ 1057275 w 2209800"/>
                    <a:gd name="connsiteY1" fmla="*/ 0 h 1419225"/>
                    <a:gd name="connsiteX2" fmla="*/ 2209800 w 2209800"/>
                    <a:gd name="connsiteY2" fmla="*/ 1419225 h 1419225"/>
                    <a:gd name="connsiteX0" fmla="*/ 0 w 2209800"/>
                    <a:gd name="connsiteY0" fmla="*/ 0 h 1419225"/>
                    <a:gd name="connsiteX1" fmla="*/ 726763 w 2209800"/>
                    <a:gd name="connsiteY1" fmla="*/ 5695 h 1419225"/>
                    <a:gd name="connsiteX2" fmla="*/ 2209800 w 2209800"/>
                    <a:gd name="connsiteY2" fmla="*/ 1419225 h 1419225"/>
                    <a:gd name="connsiteX0" fmla="*/ 0 w 2209800"/>
                    <a:gd name="connsiteY0" fmla="*/ 0 h 1419225"/>
                    <a:gd name="connsiteX1" fmla="*/ 726763 w 2209800"/>
                    <a:gd name="connsiteY1" fmla="*/ 5695 h 1419225"/>
                    <a:gd name="connsiteX2" fmla="*/ 2209800 w 2209800"/>
                    <a:gd name="connsiteY2" fmla="*/ 1419225 h 1419225"/>
                    <a:gd name="connsiteX0" fmla="*/ 0 w 2209800"/>
                    <a:gd name="connsiteY0" fmla="*/ 0 h 1419225"/>
                    <a:gd name="connsiteX1" fmla="*/ 726763 w 2209800"/>
                    <a:gd name="connsiteY1" fmla="*/ 5695 h 1419225"/>
                    <a:gd name="connsiteX2" fmla="*/ 2209800 w 2209800"/>
                    <a:gd name="connsiteY2" fmla="*/ 1419225 h 1419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209800" h="1419225">
                      <a:moveTo>
                        <a:pt x="0" y="0"/>
                      </a:moveTo>
                      <a:lnTo>
                        <a:pt x="726763" y="5695"/>
                      </a:lnTo>
                      <a:cubicBezTo>
                        <a:pt x="1347723" y="643938"/>
                        <a:pt x="1741764" y="954693"/>
                        <a:pt x="2209800" y="1419225"/>
                      </a:cubicBezTo>
                    </a:path>
                  </a:pathLst>
                </a:custGeom>
                <a:ln>
                  <a:solidFill>
                    <a:srgbClr val="3C576B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  <p:txBody>
  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defTabSz="914377">
                    <a:defRPr/>
                  </a:pPr>
                  <a:endParaRPr lang="pt-BR" sz="160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sp>
            <p:nvSpPr>
              <p:cNvPr id="837" name="CaixaDeTexto 836">
                <a:extLst>
                  <a:ext uri="{FF2B5EF4-FFF2-40B4-BE49-F238E27FC236}">
                    <a16:creationId xmlns:a16="http://schemas.microsoft.com/office/drawing/2014/main" id="{F8D2AA7F-CDE9-A0E9-AE86-20389B9EE85D}"/>
                  </a:ext>
                </a:extLst>
              </p:cNvPr>
              <p:cNvSpPr txBox="1"/>
              <p:nvPr/>
            </p:nvSpPr>
            <p:spPr>
              <a:xfrm>
                <a:off x="1689043" y="2453645"/>
                <a:ext cx="769016" cy="1677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377">
                  <a:lnSpc>
                    <a:spcPct val="80000"/>
                  </a:lnSpc>
                  <a:defRPr/>
                </a:pPr>
                <a:r>
                  <a:rPr lang="pt-BR" sz="1067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Alto Taquari</a:t>
                </a:r>
              </a:p>
            </p:txBody>
          </p:sp>
        </p:grpSp>
        <p:sp>
          <p:nvSpPr>
            <p:cNvPr id="804" name="CaixaDeTexto 803">
              <a:extLst>
                <a:ext uri="{FF2B5EF4-FFF2-40B4-BE49-F238E27FC236}">
                  <a16:creationId xmlns:a16="http://schemas.microsoft.com/office/drawing/2014/main" id="{2951F4DF-F521-B472-4A2F-06176DB85AF5}"/>
                </a:ext>
              </a:extLst>
            </p:cNvPr>
            <p:cNvSpPr txBox="1"/>
            <p:nvPr/>
          </p:nvSpPr>
          <p:spPr>
            <a:xfrm>
              <a:off x="1300660" y="2105386"/>
              <a:ext cx="638401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377">
                <a:defRPr/>
              </a:pPr>
              <a:r>
                <a:rPr lang="pt-BR" sz="800" b="1">
                  <a:solidFill>
                    <a:srgbClr val="2A42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Costa Rica</a:t>
              </a:r>
            </a:p>
          </p:txBody>
        </p:sp>
        <p:sp>
          <p:nvSpPr>
            <p:cNvPr id="805" name="CaixaDeTexto 804">
              <a:extLst>
                <a:ext uri="{FF2B5EF4-FFF2-40B4-BE49-F238E27FC236}">
                  <a16:creationId xmlns:a16="http://schemas.microsoft.com/office/drawing/2014/main" id="{1A1FE877-BA9C-2FAA-D8B0-15BEF1542727}"/>
                </a:ext>
              </a:extLst>
            </p:cNvPr>
            <p:cNvSpPr txBox="1"/>
            <p:nvPr/>
          </p:nvSpPr>
          <p:spPr>
            <a:xfrm>
              <a:off x="1188976" y="1807474"/>
              <a:ext cx="761924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377">
                <a:defRPr/>
              </a:pPr>
              <a:r>
                <a:rPr lang="pt-BR" sz="800" b="1">
                  <a:solidFill>
                    <a:srgbClr val="2A425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Alto Taquari</a:t>
              </a:r>
            </a:p>
          </p:txBody>
        </p:sp>
      </p:grpSp>
      <p:grpSp>
        <p:nvGrpSpPr>
          <p:cNvPr id="149" name="Agrupar 148">
            <a:extLst>
              <a:ext uri="{FF2B5EF4-FFF2-40B4-BE49-F238E27FC236}">
                <a16:creationId xmlns:a16="http://schemas.microsoft.com/office/drawing/2014/main" id="{5D9A21CA-53D3-0C2C-CEBF-564864BBE1CB}"/>
              </a:ext>
            </a:extLst>
          </p:cNvPr>
          <p:cNvGrpSpPr/>
          <p:nvPr/>
        </p:nvGrpSpPr>
        <p:grpSpPr>
          <a:xfrm>
            <a:off x="7021999" y="3160773"/>
            <a:ext cx="301080" cy="394128"/>
            <a:chOff x="1862035" y="3065928"/>
            <a:chExt cx="310601" cy="406593"/>
          </a:xfrm>
        </p:grpSpPr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1CC545EB-86B9-3DC6-2EB1-DCFBB684FC8E}"/>
                </a:ext>
              </a:extLst>
            </p:cNvPr>
            <p:cNvGrpSpPr/>
            <p:nvPr/>
          </p:nvGrpSpPr>
          <p:grpSpPr>
            <a:xfrm>
              <a:off x="1862035" y="3065928"/>
              <a:ext cx="310601" cy="406593"/>
              <a:chOff x="3659485" y="2065431"/>
              <a:chExt cx="381292" cy="499131"/>
            </a:xfrm>
          </p:grpSpPr>
          <p:sp>
            <p:nvSpPr>
              <p:cNvPr id="62" name="Forma Livre: Forma 61">
                <a:extLst>
                  <a:ext uri="{FF2B5EF4-FFF2-40B4-BE49-F238E27FC236}">
                    <a16:creationId xmlns:a16="http://schemas.microsoft.com/office/drawing/2014/main" id="{05A9DD6F-8AAC-8A04-2D40-BF59CF66AA41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1C62CE9F-6573-2712-8E68-790D8DA339EB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DED8C104-4867-3616-3387-4C11F12B595A}"/>
                </a:ext>
              </a:extLst>
            </p:cNvPr>
            <p:cNvGrpSpPr/>
            <p:nvPr/>
          </p:nvGrpSpPr>
          <p:grpSpPr>
            <a:xfrm>
              <a:off x="1916584" y="3126583"/>
              <a:ext cx="201316" cy="181188"/>
              <a:chOff x="9629029" y="1329164"/>
              <a:chExt cx="2758656" cy="2482851"/>
            </a:xfrm>
          </p:grpSpPr>
          <p:sp>
            <p:nvSpPr>
              <p:cNvPr id="142" name="Forma Livre: Forma 141">
                <a:extLst>
                  <a:ext uri="{FF2B5EF4-FFF2-40B4-BE49-F238E27FC236}">
                    <a16:creationId xmlns:a16="http://schemas.microsoft.com/office/drawing/2014/main" id="{F6F6D799-D63E-CF20-8683-40A9C2AFB207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3" name="Forma Livre: Forma 142">
                <a:extLst>
                  <a:ext uri="{FF2B5EF4-FFF2-40B4-BE49-F238E27FC236}">
                    <a16:creationId xmlns:a16="http://schemas.microsoft.com/office/drawing/2014/main" id="{6D94516B-B24F-B44E-0376-1C8BE07CB518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4" name="Forma Livre: Forma 143">
                <a:extLst>
                  <a:ext uri="{FF2B5EF4-FFF2-40B4-BE49-F238E27FC236}">
                    <a16:creationId xmlns:a16="http://schemas.microsoft.com/office/drawing/2014/main" id="{C79DF316-6A6C-7769-4424-660FB3EC2AC7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5" name="Forma Livre: Forma 144">
                <a:extLst>
                  <a:ext uri="{FF2B5EF4-FFF2-40B4-BE49-F238E27FC236}">
                    <a16:creationId xmlns:a16="http://schemas.microsoft.com/office/drawing/2014/main" id="{158E0FB0-F13E-1A85-96F4-6B09BE0B7ABF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50" name="Agrupar 149">
            <a:extLst>
              <a:ext uri="{FF2B5EF4-FFF2-40B4-BE49-F238E27FC236}">
                <a16:creationId xmlns:a16="http://schemas.microsoft.com/office/drawing/2014/main" id="{AF689707-B488-1502-6762-71E629D8E918}"/>
              </a:ext>
            </a:extLst>
          </p:cNvPr>
          <p:cNvGrpSpPr/>
          <p:nvPr/>
        </p:nvGrpSpPr>
        <p:grpSpPr>
          <a:xfrm>
            <a:off x="6959245" y="3375927"/>
            <a:ext cx="301080" cy="394128"/>
            <a:chOff x="1814970" y="3227293"/>
            <a:chExt cx="310601" cy="406593"/>
          </a:xfrm>
        </p:grpSpPr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839357A2-0DED-5449-3EE8-B7294A269338}"/>
                </a:ext>
              </a:extLst>
            </p:cNvPr>
            <p:cNvGrpSpPr/>
            <p:nvPr/>
          </p:nvGrpSpPr>
          <p:grpSpPr>
            <a:xfrm>
              <a:off x="1814970" y="3227293"/>
              <a:ext cx="310601" cy="406593"/>
              <a:chOff x="3659485" y="2065431"/>
              <a:chExt cx="381292" cy="499131"/>
            </a:xfrm>
          </p:grpSpPr>
          <p:sp>
            <p:nvSpPr>
              <p:cNvPr id="65" name="Forma Livre: Forma 64">
                <a:extLst>
                  <a:ext uri="{FF2B5EF4-FFF2-40B4-BE49-F238E27FC236}">
                    <a16:creationId xmlns:a16="http://schemas.microsoft.com/office/drawing/2014/main" id="{03622F52-988B-44B5-F305-7F408DC548C6}"/>
                  </a:ext>
                </a:extLst>
              </p:cNvPr>
              <p:cNvSpPr/>
              <p:nvPr/>
            </p:nvSpPr>
            <p:spPr>
              <a:xfrm>
                <a:off x="3659485" y="2065431"/>
                <a:ext cx="381292" cy="499131"/>
              </a:xfrm>
              <a:custGeom>
                <a:avLst/>
                <a:gdLst>
                  <a:gd name="connsiteX0" fmla="*/ 868898 w 1738576"/>
                  <a:gd name="connsiteY0" fmla="*/ 2275882 h 2275882"/>
                  <a:gd name="connsiteX1" fmla="*/ 928255 w 1738576"/>
                  <a:gd name="connsiteY1" fmla="*/ 2248959 h 2275882"/>
                  <a:gd name="connsiteX2" fmla="*/ 1738577 w 1738576"/>
                  <a:gd name="connsiteY2" fmla="*/ 868884 h 2275882"/>
                  <a:gd name="connsiteX3" fmla="*/ 868884 w 1738576"/>
                  <a:gd name="connsiteY3" fmla="*/ 0 h 2275882"/>
                  <a:gd name="connsiteX4" fmla="*/ 0 w 1738576"/>
                  <a:gd name="connsiteY4" fmla="*/ 868884 h 2275882"/>
                  <a:gd name="connsiteX5" fmla="*/ 809514 w 1738576"/>
                  <a:gd name="connsiteY5" fmla="*/ 2248959 h 2275882"/>
                  <a:gd name="connsiteX6" fmla="*/ 868870 w 1738576"/>
                  <a:gd name="connsiteY6" fmla="*/ 2275882 h 2275882"/>
                  <a:gd name="connsiteX7" fmla="*/ 425786 w 1738576"/>
                  <a:gd name="connsiteY7" fmla="*/ 868914 h 2275882"/>
                  <a:gd name="connsiteX8" fmla="*/ 868927 w 1738576"/>
                  <a:gd name="connsiteY8" fmla="*/ 425772 h 2275882"/>
                  <a:gd name="connsiteX9" fmla="*/ 1312070 w 1738576"/>
                  <a:gd name="connsiteY9" fmla="*/ 868914 h 2275882"/>
                  <a:gd name="connsiteX10" fmla="*/ 868927 w 1738576"/>
                  <a:gd name="connsiteY10" fmla="*/ 1312056 h 2275882"/>
                  <a:gd name="connsiteX11" fmla="*/ 425786 w 1738576"/>
                  <a:gd name="connsiteY11" fmla="*/ 868914 h 2275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38576" h="2275882">
                    <a:moveTo>
                      <a:pt x="868898" y="2275882"/>
                    </a:moveTo>
                    <a:cubicBezTo>
                      <a:pt x="891832" y="2275882"/>
                      <a:pt x="913215" y="2266381"/>
                      <a:pt x="928255" y="2248959"/>
                    </a:cubicBezTo>
                    <a:cubicBezTo>
                      <a:pt x="961492" y="2211760"/>
                      <a:pt x="1738577" y="1330256"/>
                      <a:pt x="1738577" y="868884"/>
                    </a:cubicBezTo>
                    <a:cubicBezTo>
                      <a:pt x="1738577" y="389348"/>
                      <a:pt x="1348449" y="0"/>
                      <a:pt x="868884" y="0"/>
                    </a:cubicBezTo>
                    <a:cubicBezTo>
                      <a:pt x="389348" y="0"/>
                      <a:pt x="0" y="389319"/>
                      <a:pt x="0" y="868884"/>
                    </a:cubicBezTo>
                    <a:cubicBezTo>
                      <a:pt x="0" y="1330219"/>
                      <a:pt x="777036" y="2211705"/>
                      <a:pt x="809514" y="2248959"/>
                    </a:cubicBezTo>
                    <a:cubicBezTo>
                      <a:pt x="824582" y="2266410"/>
                      <a:pt x="846741" y="2275882"/>
                      <a:pt x="868870" y="2275882"/>
                    </a:cubicBezTo>
                    <a:close/>
                    <a:moveTo>
                      <a:pt x="425786" y="868914"/>
                    </a:moveTo>
                    <a:cubicBezTo>
                      <a:pt x="425786" y="624400"/>
                      <a:pt x="624406" y="425772"/>
                      <a:pt x="868927" y="425772"/>
                    </a:cubicBezTo>
                    <a:cubicBezTo>
                      <a:pt x="1113450" y="425772"/>
                      <a:pt x="1312070" y="624392"/>
                      <a:pt x="1312070" y="868914"/>
                    </a:cubicBezTo>
                    <a:cubicBezTo>
                      <a:pt x="1312070" y="1113429"/>
                      <a:pt x="1113450" y="1312056"/>
                      <a:pt x="868927" y="1312056"/>
                    </a:cubicBezTo>
                    <a:cubicBezTo>
                      <a:pt x="624406" y="1312056"/>
                      <a:pt x="425786" y="1113436"/>
                      <a:pt x="425786" y="868914"/>
                    </a:cubicBezTo>
                    <a:close/>
                  </a:path>
                </a:pathLst>
              </a:custGeom>
              <a:solidFill>
                <a:srgbClr val="3F5B70"/>
              </a:solidFill>
              <a:ln w="73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2400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6C2655BB-9754-041C-8FFA-81C5C5BA89A0}"/>
                  </a:ext>
                </a:extLst>
              </p:cNvPr>
              <p:cNvSpPr/>
              <p:nvPr/>
            </p:nvSpPr>
            <p:spPr>
              <a:xfrm>
                <a:off x="3693942" y="2096766"/>
                <a:ext cx="314003" cy="31400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77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/>
              </a:p>
            </p:txBody>
          </p:sp>
        </p:grpSp>
        <p:grpSp>
          <p:nvGrpSpPr>
            <p:cNvPr id="121" name="Agrupar 120">
              <a:extLst>
                <a:ext uri="{FF2B5EF4-FFF2-40B4-BE49-F238E27FC236}">
                  <a16:creationId xmlns:a16="http://schemas.microsoft.com/office/drawing/2014/main" id="{05BA20B1-7D9B-FCEA-FA2B-A7961B516501}"/>
                </a:ext>
              </a:extLst>
            </p:cNvPr>
            <p:cNvGrpSpPr/>
            <p:nvPr/>
          </p:nvGrpSpPr>
          <p:grpSpPr>
            <a:xfrm>
              <a:off x="1871341" y="3283744"/>
              <a:ext cx="201316" cy="181188"/>
              <a:chOff x="9629029" y="1329164"/>
              <a:chExt cx="2758656" cy="2482851"/>
            </a:xfrm>
          </p:grpSpPr>
          <p:sp>
            <p:nvSpPr>
              <p:cNvPr id="122" name="Forma Livre: Forma 121">
                <a:extLst>
                  <a:ext uri="{FF2B5EF4-FFF2-40B4-BE49-F238E27FC236}">
                    <a16:creationId xmlns:a16="http://schemas.microsoft.com/office/drawing/2014/main" id="{65541A39-6230-8C38-1CED-2880EA363E97}"/>
                  </a:ext>
                </a:extLst>
              </p:cNvPr>
              <p:cNvSpPr/>
              <p:nvPr/>
            </p:nvSpPr>
            <p:spPr>
              <a:xfrm>
                <a:off x="9629029" y="1570547"/>
                <a:ext cx="1379328" cy="1689677"/>
              </a:xfrm>
              <a:custGeom>
                <a:avLst/>
                <a:gdLst>
                  <a:gd name="connsiteX0" fmla="*/ 965530 w 1379328"/>
                  <a:gd name="connsiteY0" fmla="*/ 0 h 1689677"/>
                  <a:gd name="connsiteX1" fmla="*/ 0 w 1379328"/>
                  <a:gd name="connsiteY1" fmla="*/ 1689678 h 1689677"/>
                  <a:gd name="connsiteX2" fmla="*/ 827597 w 1379328"/>
                  <a:gd name="connsiteY2" fmla="*/ 1689678 h 1689677"/>
                  <a:gd name="connsiteX3" fmla="*/ 1379329 w 1379328"/>
                  <a:gd name="connsiteY3" fmla="*/ 724148 h 1689677"/>
                  <a:gd name="connsiteX4" fmla="*/ 965530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965530" y="0"/>
                    </a:moveTo>
                    <a:lnTo>
                      <a:pt x="0" y="1689678"/>
                    </a:lnTo>
                    <a:lnTo>
                      <a:pt x="827597" y="1689678"/>
                    </a:lnTo>
                    <a:lnTo>
                      <a:pt x="1379329" y="724148"/>
                    </a:lnTo>
                    <a:lnTo>
                      <a:pt x="965530" y="0"/>
                    </a:lnTo>
                    <a:close/>
                  </a:path>
                </a:pathLst>
              </a:custGeom>
              <a:solidFill>
                <a:srgbClr val="FFA5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orma Livre: Forma 122">
                <a:extLst>
                  <a:ext uri="{FF2B5EF4-FFF2-40B4-BE49-F238E27FC236}">
                    <a16:creationId xmlns:a16="http://schemas.microsoft.com/office/drawing/2014/main" id="{6BAD8AAB-F621-3AA6-A2FE-F2F1BB9844FA}"/>
                  </a:ext>
                </a:extLst>
              </p:cNvPr>
              <p:cNvSpPr/>
              <p:nvPr/>
            </p:nvSpPr>
            <p:spPr>
              <a:xfrm>
                <a:off x="10456626" y="3260403"/>
                <a:ext cx="1103641" cy="551612"/>
              </a:xfrm>
              <a:custGeom>
                <a:avLst/>
                <a:gdLst>
                  <a:gd name="connsiteX0" fmla="*/ 551600 w 1103641"/>
                  <a:gd name="connsiteY0" fmla="*/ 551422 h 551612"/>
                  <a:gd name="connsiteX1" fmla="*/ 1103450 w 1103641"/>
                  <a:gd name="connsiteY1" fmla="*/ 819 h 551612"/>
                  <a:gd name="connsiteX2" fmla="*/ -191 w 1103641"/>
                  <a:gd name="connsiteY2" fmla="*/ -191 h 551612"/>
                  <a:gd name="connsiteX3" fmla="*/ 551600 w 1103641"/>
                  <a:gd name="connsiteY3" fmla="*/ 551422 h 55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03641" h="551612">
                    <a:moveTo>
                      <a:pt x="551600" y="551422"/>
                    </a:moveTo>
                    <a:cubicBezTo>
                      <a:pt x="855974" y="551618"/>
                      <a:pt x="1102957" y="305193"/>
                      <a:pt x="1103450" y="819"/>
                    </a:cubicBezTo>
                    <a:lnTo>
                      <a:pt x="-191" y="-191"/>
                    </a:lnTo>
                    <a:cubicBezTo>
                      <a:pt x="302" y="304320"/>
                      <a:pt x="247089" y="551029"/>
                      <a:pt x="551600" y="551422"/>
                    </a:cubicBezTo>
                    <a:close/>
                  </a:path>
                </a:pathLst>
              </a:custGeom>
              <a:solidFill>
                <a:srgbClr val="FFCB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4" name="Forma Livre: Forma 123">
                <a:extLst>
                  <a:ext uri="{FF2B5EF4-FFF2-40B4-BE49-F238E27FC236}">
                    <a16:creationId xmlns:a16="http://schemas.microsoft.com/office/drawing/2014/main" id="{5875438B-D2E2-0468-BA2D-54452666E358}"/>
                  </a:ext>
                </a:extLst>
              </p:cNvPr>
              <p:cNvSpPr/>
              <p:nvPr/>
            </p:nvSpPr>
            <p:spPr>
              <a:xfrm>
                <a:off x="11008357" y="1570547"/>
                <a:ext cx="1379328" cy="1689677"/>
              </a:xfrm>
              <a:custGeom>
                <a:avLst/>
                <a:gdLst>
                  <a:gd name="connsiteX0" fmla="*/ 413799 w 1379328"/>
                  <a:gd name="connsiteY0" fmla="*/ 0 h 1689677"/>
                  <a:gd name="connsiteX1" fmla="*/ 0 w 1379328"/>
                  <a:gd name="connsiteY1" fmla="*/ 724148 h 1689677"/>
                  <a:gd name="connsiteX2" fmla="*/ 551732 w 1379328"/>
                  <a:gd name="connsiteY2" fmla="*/ 1689678 h 1689677"/>
                  <a:gd name="connsiteX3" fmla="*/ 1379329 w 1379328"/>
                  <a:gd name="connsiteY3" fmla="*/ 1689678 h 1689677"/>
                  <a:gd name="connsiteX4" fmla="*/ 413799 w 1379328"/>
                  <a:gd name="connsiteY4" fmla="*/ 0 h 16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79328" h="1689677">
                    <a:moveTo>
                      <a:pt x="413799" y="0"/>
                    </a:moveTo>
                    <a:lnTo>
                      <a:pt x="0" y="724148"/>
                    </a:lnTo>
                    <a:lnTo>
                      <a:pt x="551732" y="1689678"/>
                    </a:lnTo>
                    <a:lnTo>
                      <a:pt x="1379329" y="1689678"/>
                    </a:lnTo>
                    <a:lnTo>
                      <a:pt x="413799" y="0"/>
                    </a:lnTo>
                    <a:close/>
                  </a:path>
                </a:pathLst>
              </a:custGeom>
              <a:solidFill>
                <a:srgbClr val="FF8100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5" name="Forma Livre: Forma 124">
                <a:extLst>
                  <a:ext uri="{FF2B5EF4-FFF2-40B4-BE49-F238E27FC236}">
                    <a16:creationId xmlns:a16="http://schemas.microsoft.com/office/drawing/2014/main" id="{875688D7-AF04-B9A3-85D7-CD955B88497A}"/>
                  </a:ext>
                </a:extLst>
              </p:cNvPr>
              <p:cNvSpPr/>
              <p:nvPr/>
            </p:nvSpPr>
            <p:spPr>
              <a:xfrm>
                <a:off x="10594618" y="1329164"/>
                <a:ext cx="827597" cy="965530"/>
              </a:xfrm>
              <a:custGeom>
                <a:avLst/>
                <a:gdLst>
                  <a:gd name="connsiteX0" fmla="*/ 760580 w 827597"/>
                  <a:gd name="connsiteY0" fmla="*/ 125613 h 965530"/>
                  <a:gd name="connsiteX1" fmla="*/ 526094 w 827597"/>
                  <a:gd name="connsiteY1" fmla="*/ -191 h 965530"/>
                  <a:gd name="connsiteX2" fmla="*/ 301062 w 827597"/>
                  <a:gd name="connsiteY2" fmla="*/ -191 h 965530"/>
                  <a:gd name="connsiteX3" fmla="*/ 66576 w 827597"/>
                  <a:gd name="connsiteY3" fmla="*/ 125613 h 965530"/>
                  <a:gd name="connsiteX4" fmla="*/ -191 w 827597"/>
                  <a:gd name="connsiteY4" fmla="*/ 241191 h 965530"/>
                  <a:gd name="connsiteX5" fmla="*/ 413608 w 827597"/>
                  <a:gd name="connsiteY5" fmla="*/ 965339 h 965530"/>
                  <a:gd name="connsiteX6" fmla="*/ 827406 w 827597"/>
                  <a:gd name="connsiteY6" fmla="*/ 241191 h 9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27597" h="965530">
                    <a:moveTo>
                      <a:pt x="760580" y="125613"/>
                    </a:moveTo>
                    <a:cubicBezTo>
                      <a:pt x="708297" y="47188"/>
                      <a:pt x="620346" y="5"/>
                      <a:pt x="526094" y="-191"/>
                    </a:cubicBezTo>
                    <a:lnTo>
                      <a:pt x="301062" y="-191"/>
                    </a:lnTo>
                    <a:cubicBezTo>
                      <a:pt x="206809" y="5"/>
                      <a:pt x="118859" y="47188"/>
                      <a:pt x="66576" y="125613"/>
                    </a:cubicBezTo>
                    <a:lnTo>
                      <a:pt x="-191" y="241191"/>
                    </a:lnTo>
                    <a:lnTo>
                      <a:pt x="413608" y="965339"/>
                    </a:lnTo>
                    <a:lnTo>
                      <a:pt x="827406" y="241191"/>
                    </a:lnTo>
                    <a:close/>
                  </a:path>
                </a:pathLst>
              </a:custGeom>
              <a:solidFill>
                <a:srgbClr val="FF681A"/>
              </a:solidFill>
              <a:ln w="59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>
                  <a:defRPr/>
                </a:pPr>
                <a:endParaRPr lang="pt-BR" sz="24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pic>
        <p:nvPicPr>
          <p:cNvPr id="7" name="Gráfico 6">
            <a:extLst>
              <a:ext uri="{FF2B5EF4-FFF2-40B4-BE49-F238E27FC236}">
                <a16:creationId xmlns:a16="http://schemas.microsoft.com/office/drawing/2014/main" id="{B9AC0969-E890-5F1A-2EFF-AC47880F6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725" y="484541"/>
            <a:ext cx="589055" cy="40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52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582" y="3916594"/>
            <a:ext cx="5010150" cy="952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582" y="4316644"/>
            <a:ext cx="5010150" cy="76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582" y="4697644"/>
            <a:ext cx="5010150" cy="76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582" y="5078644"/>
            <a:ext cx="5010150" cy="76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582" y="3916594"/>
            <a:ext cx="5010150" cy="9525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80999" y="1798979"/>
            <a:ext cx="11429999" cy="1172368"/>
          </a:xfrm>
          <a:prstGeom prst="roundRect">
            <a:avLst>
              <a:gd name="adj" fmla="val 7901"/>
            </a:avLst>
          </a:prstGeom>
          <a:solidFill>
            <a:srgbClr val="F8FAFC">
              <a:alpha val="50000"/>
            </a:srgbClr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Rounded Rectangle 8"/>
          <p:cNvSpPr/>
          <p:nvPr/>
        </p:nvSpPr>
        <p:spPr>
          <a:xfrm>
            <a:off x="381000" y="3111048"/>
            <a:ext cx="5486400" cy="3257816"/>
          </a:xfrm>
          <a:prstGeom prst="roundRect">
            <a:avLst>
              <a:gd name="adj" fmla="val 18181"/>
            </a:avLst>
          </a:prstGeom>
          <a:solidFill>
            <a:srgbClr val="004B6E">
              <a:alpha val="5000"/>
            </a:srgbClr>
          </a:solidFill>
          <a:ln w="9525">
            <a:solidFill>
              <a:srgbClr val="004B6E">
                <a:alpha val="1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Rounded Rectangle 9"/>
          <p:cNvSpPr/>
          <p:nvPr/>
        </p:nvSpPr>
        <p:spPr>
          <a:xfrm>
            <a:off x="6072989" y="3111047"/>
            <a:ext cx="5738009" cy="3257816"/>
          </a:xfrm>
          <a:prstGeom prst="roundRect">
            <a:avLst>
              <a:gd name="adj" fmla="val 5959"/>
            </a:avLst>
          </a:prstGeom>
          <a:solidFill>
            <a:srgbClr val="F8FAFC">
              <a:alpha val="50000"/>
            </a:srgbClr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9" name="TextBox 18"/>
          <p:cNvSpPr txBox="1"/>
          <p:nvPr/>
        </p:nvSpPr>
        <p:spPr>
          <a:xfrm>
            <a:off x="581025" y="1999004"/>
            <a:ext cx="5086350" cy="1362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1" i="0" u="none">
                <a:solidFill>
                  <a:srgbClr val="F48120"/>
                </a:solidFill>
                <a:latin typeface="Inter"/>
              </a:rPr>
              <a:t>A ESCOLHA ESTRATÉGICA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1025" y="2218079"/>
            <a:ext cx="5340667" cy="2560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600" b="1" i="0" u="none">
                <a:solidFill>
                  <a:srgbClr val="1E293B"/>
                </a:solidFill>
                <a:latin typeface="Inter"/>
              </a:rPr>
              <a:t>Por que o Blue Prism se destacou?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025" y="2484777"/>
            <a:ext cx="8171090" cy="4168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706"/>
              </a:lnSpc>
            </a:pP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Após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compararmos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principais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ferramentas de RPA do mercado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10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critérios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técnicos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rígidos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o Blue Prism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alcançou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pontuação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100" b="0" i="0" u="none" dirty="0" err="1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máxima</a:t>
            </a:r>
            <a:r>
              <a:rPr sz="1100" b="0" i="0" u="none" dirty="0">
                <a:solidFill>
                  <a:srgbClr val="47556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(30/30).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2000" y="3359491"/>
            <a:ext cx="2724271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200" b="1" i="0" u="none" dirty="0" err="1">
                <a:solidFill>
                  <a:srgbClr val="004B6E"/>
                </a:solidFill>
                <a:latin typeface="Inter"/>
              </a:rPr>
              <a:t>Critérios</a:t>
            </a:r>
            <a:r>
              <a:rPr sz="1200" b="1" i="0" u="none" dirty="0">
                <a:solidFill>
                  <a:srgbClr val="004B6E"/>
                </a:solidFill>
                <a:latin typeface="Inter"/>
              </a:rPr>
              <a:t> </a:t>
            </a:r>
            <a:r>
              <a:rPr sz="1200" b="1" i="0" u="none" dirty="0" err="1">
                <a:solidFill>
                  <a:srgbClr val="004B6E"/>
                </a:solidFill>
                <a:latin typeface="Inter"/>
              </a:rPr>
              <a:t>principais</a:t>
            </a:r>
            <a:r>
              <a:rPr sz="1200" b="1" i="0" u="none" dirty="0">
                <a:solidFill>
                  <a:srgbClr val="004B6E"/>
                </a:solidFill>
                <a:latin typeface="Inter"/>
              </a:rPr>
              <a:t> de </a:t>
            </a:r>
            <a:r>
              <a:rPr sz="1200" b="1" i="0" u="none" dirty="0" err="1">
                <a:solidFill>
                  <a:srgbClr val="004B6E"/>
                </a:solidFill>
                <a:latin typeface="Inter"/>
              </a:rPr>
              <a:t>avaliação</a:t>
            </a:r>
            <a:r>
              <a:rPr sz="1200" b="1" i="0" u="none" dirty="0">
                <a:solidFill>
                  <a:srgbClr val="004B6E"/>
                </a:solidFill>
                <a:latin typeface="Inter"/>
              </a:rPr>
              <a:t>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45225" y="3292474"/>
            <a:ext cx="5260657" cy="1849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200" b="1" i="0" u="none" dirty="0">
                <a:solidFill>
                  <a:srgbClr val="334155"/>
                </a:solidFill>
                <a:latin typeface="Inter"/>
              </a:rPr>
              <a:t>PONTUAÇÃO DAS FERRAMENTAS AVALIADAS (MÁX: 30)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025" y="1939924"/>
            <a:ext cx="104775" cy="152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454999" y="1939923"/>
            <a:ext cx="1823679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Integração nativa com SAP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025" y="2423048"/>
            <a:ext cx="104775" cy="1524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455000" y="2423048"/>
            <a:ext cx="1282779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Custo 50% menor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025" y="2168524"/>
            <a:ext cx="104775" cy="1524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9455000" y="2168524"/>
            <a:ext cx="2231572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 dirty="0" err="1">
                <a:solidFill>
                  <a:srgbClr val="475569"/>
                </a:solidFill>
                <a:latin typeface="Inter"/>
              </a:rPr>
              <a:t>Ambiente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050" b="0" i="0" u="none" dirty="0" err="1">
                <a:solidFill>
                  <a:srgbClr val="475569"/>
                </a:solidFill>
                <a:latin typeface="Inter"/>
              </a:rPr>
              <a:t>escalável</a:t>
            </a:r>
            <a:r>
              <a:rPr lang="pt-BR" sz="1050" b="0" i="0" u="none" dirty="0">
                <a:solidFill>
                  <a:srgbClr val="475569"/>
                </a:solidFill>
                <a:latin typeface="Inter"/>
              </a:rPr>
              <a:t> e auditável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025" y="2651648"/>
            <a:ext cx="104775" cy="1524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454999" y="2651648"/>
            <a:ext cx="1794783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 dirty="0">
                <a:solidFill>
                  <a:srgbClr val="475569"/>
                </a:solidFill>
                <a:latin typeface="Inter"/>
              </a:rPr>
              <a:t>Sem </a:t>
            </a:r>
            <a:r>
              <a:rPr sz="1050" b="0" i="0" u="none" dirty="0" err="1">
                <a:solidFill>
                  <a:srgbClr val="475569"/>
                </a:solidFill>
                <a:latin typeface="Inter"/>
              </a:rPr>
              <a:t>limite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 de </a:t>
            </a:r>
            <a:r>
              <a:rPr lang="pt-BR" sz="1050" b="0" i="0" u="none" dirty="0">
                <a:solidFill>
                  <a:srgbClr val="475569"/>
                </a:solidFill>
                <a:latin typeface="Inter"/>
              </a:rPr>
              <a:t>licenças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290582" y="3726094"/>
            <a:ext cx="103819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E293B"/>
                </a:solidFill>
                <a:latin typeface="Inter"/>
              </a:rPr>
              <a:t>Blue Prism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90581" y="4126144"/>
            <a:ext cx="2461533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 dirty="0">
                <a:solidFill>
                  <a:srgbClr val="475569"/>
                </a:solidFill>
                <a:latin typeface="Inter"/>
              </a:rPr>
              <a:t>Automation Anywhere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338832" y="4243091"/>
            <a:ext cx="557484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pts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290582" y="4316644"/>
            <a:ext cx="4839741" cy="762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8" name="TextBox 37"/>
          <p:cNvSpPr txBox="1"/>
          <p:nvPr/>
        </p:nvSpPr>
        <p:spPr>
          <a:xfrm>
            <a:off x="6290581" y="4507144"/>
            <a:ext cx="636315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UiPath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38832" y="4617212"/>
            <a:ext cx="557484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pts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290582" y="4697644"/>
            <a:ext cx="4839741" cy="762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1" name="TextBox 40"/>
          <p:cNvSpPr txBox="1"/>
          <p:nvPr/>
        </p:nvSpPr>
        <p:spPr>
          <a:xfrm>
            <a:off x="6290581" y="4888144"/>
            <a:ext cx="1836382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050">
                <a:solidFill>
                  <a:srgbClr val="475569"/>
                </a:solidFill>
                <a:latin typeface="Inter"/>
              </a:rPr>
              <a:t>Power Automate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367407" y="4991333"/>
            <a:ext cx="583293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 pts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290582" y="5078644"/>
            <a:ext cx="3506985" cy="762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50" name="TextBox 8">
            <a:extLst>
              <a:ext uri="{FF2B5EF4-FFF2-40B4-BE49-F238E27FC236}">
                <a16:creationId xmlns:a16="http://schemas.microsoft.com/office/drawing/2014/main" id="{EFCB9561-D70E-55B0-EEC7-2D9459857AFF}"/>
              </a:ext>
            </a:extLst>
          </p:cNvPr>
          <p:cNvSpPr txBox="1"/>
          <p:nvPr/>
        </p:nvSpPr>
        <p:spPr>
          <a:xfrm>
            <a:off x="495300" y="1028700"/>
            <a:ext cx="10706100" cy="54784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sz="1600" b="0" i="0" u="none" dirty="0">
                <a:solidFill>
                  <a:srgbClr val="0D5C75"/>
                </a:solidFill>
                <a:latin typeface="Inter"/>
              </a:rPr>
              <a:t>O </a:t>
            </a:r>
            <a:r>
              <a:rPr sz="1600" b="1" i="0" u="none" dirty="0" err="1">
                <a:solidFill>
                  <a:srgbClr val="0D5C75"/>
                </a:solidFill>
                <a:latin typeface="Inter"/>
              </a:rPr>
              <a:t>BluePrism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se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consolidou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como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a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plataforma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ideal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pelas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vantagens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em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custos,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estabilidade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de deploy e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integração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600" b="0" i="0" u="none" dirty="0" err="1">
                <a:solidFill>
                  <a:srgbClr val="0D5C75"/>
                </a:solidFill>
                <a:latin typeface="Inter"/>
              </a:rPr>
              <a:t>nativa</a:t>
            </a:r>
            <a:r>
              <a:rPr sz="1600" b="0" i="0" u="none" dirty="0">
                <a:solidFill>
                  <a:srgbClr val="0D5C75"/>
                </a:solidFill>
                <a:latin typeface="Inter"/>
              </a:rPr>
              <a:t> com SAP.</a:t>
            </a:r>
          </a:p>
        </p:txBody>
      </p:sp>
      <p:sp>
        <p:nvSpPr>
          <p:cNvPr id="51" name="Rectangle 9">
            <a:extLst>
              <a:ext uri="{FF2B5EF4-FFF2-40B4-BE49-F238E27FC236}">
                <a16:creationId xmlns:a16="http://schemas.microsoft.com/office/drawing/2014/main" id="{0F124C61-7139-1C9F-1768-45365D67DBB5}"/>
              </a:ext>
            </a:extLst>
          </p:cNvPr>
          <p:cNvSpPr/>
          <p:nvPr/>
        </p:nvSpPr>
        <p:spPr>
          <a:xfrm>
            <a:off x="381000" y="1028700"/>
            <a:ext cx="38100" cy="557212"/>
          </a:xfrm>
          <a:prstGeom prst="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52" name="TextBox 18">
            <a:extLst>
              <a:ext uri="{FF2B5EF4-FFF2-40B4-BE49-F238E27FC236}">
                <a16:creationId xmlns:a16="http://schemas.microsoft.com/office/drawing/2014/main" id="{CA67C58B-B6FE-D834-E92B-D77BCE21B02C}"/>
              </a:ext>
            </a:extLst>
          </p:cNvPr>
          <p:cNvSpPr txBox="1"/>
          <p:nvPr/>
        </p:nvSpPr>
        <p:spPr>
          <a:xfrm>
            <a:off x="567779" y="381000"/>
            <a:ext cx="4499520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D5C75"/>
                </a:solidFill>
                <a:latin typeface="Inter"/>
              </a:rPr>
              <a:t>AVALIAÇÃO TÉCNICA &amp; AQUISIÇÃO</a:t>
            </a:r>
          </a:p>
        </p:txBody>
      </p:sp>
      <p:sp>
        <p:nvSpPr>
          <p:cNvPr id="53" name="TextBox 19">
            <a:extLst>
              <a:ext uri="{FF2B5EF4-FFF2-40B4-BE49-F238E27FC236}">
                <a16:creationId xmlns:a16="http://schemas.microsoft.com/office/drawing/2014/main" id="{65E72D5C-D5ED-A698-DD1E-BF93CC571F84}"/>
              </a:ext>
            </a:extLst>
          </p:cNvPr>
          <p:cNvSpPr txBox="1"/>
          <p:nvPr/>
        </p:nvSpPr>
        <p:spPr>
          <a:xfrm>
            <a:off x="381000" y="613835"/>
            <a:ext cx="6346371" cy="346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Seleção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da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Arquitetura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RPA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Líder</a:t>
            </a:r>
            <a:endParaRPr sz="2800" b="1" i="0" u="none" dirty="0">
              <a:solidFill>
                <a:srgbClr val="020617"/>
              </a:solidFill>
              <a:latin typeface="Inter"/>
            </a:endParaRPr>
          </a:p>
        </p:txBody>
      </p:sp>
      <p:pic>
        <p:nvPicPr>
          <p:cNvPr id="54" name="Picture 20" descr="image.png">
            <a:extLst>
              <a:ext uri="{FF2B5EF4-FFF2-40B4-BE49-F238E27FC236}">
                <a16:creationId xmlns:a16="http://schemas.microsoft.com/office/drawing/2014/main" id="{0EC4E480-22A4-D804-45D1-79A05EFE63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400050"/>
            <a:ext cx="148679" cy="114300"/>
          </a:xfrm>
          <a:prstGeom prst="rect">
            <a:avLst/>
          </a:prstGeom>
        </p:spPr>
      </p:pic>
      <p:pic>
        <p:nvPicPr>
          <p:cNvPr id="55" name="Picture 4" descr="image.png">
            <a:extLst>
              <a:ext uri="{FF2B5EF4-FFF2-40B4-BE49-F238E27FC236}">
                <a16:creationId xmlns:a16="http://schemas.microsoft.com/office/drawing/2014/main" id="{5D8310FC-7B88-8CC7-4747-74DA35B2C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932" y="5491394"/>
            <a:ext cx="5010150" cy="76200"/>
          </a:xfrm>
          <a:prstGeom prst="rect">
            <a:avLst/>
          </a:prstGeom>
        </p:spPr>
      </p:pic>
      <p:sp>
        <p:nvSpPr>
          <p:cNvPr id="56" name="TextBox 40">
            <a:extLst>
              <a:ext uri="{FF2B5EF4-FFF2-40B4-BE49-F238E27FC236}">
                <a16:creationId xmlns:a16="http://schemas.microsoft.com/office/drawing/2014/main" id="{1E5E186F-D7F0-2BF9-8E98-2DF240255408}"/>
              </a:ext>
            </a:extLst>
          </p:cNvPr>
          <p:cNvSpPr txBox="1"/>
          <p:nvPr/>
        </p:nvSpPr>
        <p:spPr>
          <a:xfrm>
            <a:off x="6296931" y="5300894"/>
            <a:ext cx="1836382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050" b="0" i="0" u="none" dirty="0">
                <a:solidFill>
                  <a:srgbClr val="475569"/>
                </a:solidFill>
                <a:latin typeface="Inter"/>
              </a:rPr>
              <a:t>N8N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85D6001A-69EA-2742-9FCC-A7C9B6971C5F}"/>
              </a:ext>
            </a:extLst>
          </p:cNvPr>
          <p:cNvSpPr txBox="1"/>
          <p:nvPr/>
        </p:nvSpPr>
        <p:spPr>
          <a:xfrm>
            <a:off x="11373757" y="5365454"/>
            <a:ext cx="583293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r>
              <a:rPr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pts</a:t>
            </a:r>
          </a:p>
        </p:txBody>
      </p:sp>
      <p:sp>
        <p:nvSpPr>
          <p:cNvPr id="58" name="Rounded Rectangle 42">
            <a:extLst>
              <a:ext uri="{FF2B5EF4-FFF2-40B4-BE49-F238E27FC236}">
                <a16:creationId xmlns:a16="http://schemas.microsoft.com/office/drawing/2014/main" id="{5076394C-60F5-867B-0EF5-6CE3206F9B29}"/>
              </a:ext>
            </a:extLst>
          </p:cNvPr>
          <p:cNvSpPr/>
          <p:nvPr/>
        </p:nvSpPr>
        <p:spPr>
          <a:xfrm>
            <a:off x="6296933" y="5502908"/>
            <a:ext cx="2977092" cy="756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59" name="Picture 4" descr="image.png">
            <a:extLst>
              <a:ext uri="{FF2B5EF4-FFF2-40B4-BE49-F238E27FC236}">
                <a16:creationId xmlns:a16="http://schemas.microsoft.com/office/drawing/2014/main" id="{CC5146C7-B1C0-9FA6-C1CE-EA742AECC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632" y="5859694"/>
            <a:ext cx="5010150" cy="76200"/>
          </a:xfrm>
          <a:prstGeom prst="rect">
            <a:avLst/>
          </a:prstGeom>
        </p:spPr>
      </p:pic>
      <p:sp>
        <p:nvSpPr>
          <p:cNvPr id="60" name="TextBox 40">
            <a:extLst>
              <a:ext uri="{FF2B5EF4-FFF2-40B4-BE49-F238E27FC236}">
                <a16:creationId xmlns:a16="http://schemas.microsoft.com/office/drawing/2014/main" id="{66B31B12-761B-029B-9F54-4CBFEAECD3BD}"/>
              </a:ext>
            </a:extLst>
          </p:cNvPr>
          <p:cNvSpPr txBox="1"/>
          <p:nvPr/>
        </p:nvSpPr>
        <p:spPr>
          <a:xfrm>
            <a:off x="6309630" y="5669194"/>
            <a:ext cx="2115469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050" b="0" i="0" u="none" dirty="0" err="1">
                <a:solidFill>
                  <a:srgbClr val="475569"/>
                </a:solidFill>
                <a:latin typeface="Inter"/>
              </a:rPr>
              <a:t>Bot</a:t>
            </a:r>
            <a:r>
              <a:rPr lang="pt-BR" sz="1050" b="0" i="0" u="none" dirty="0">
                <a:solidFill>
                  <a:srgbClr val="475569"/>
                </a:solidFill>
                <a:latin typeface="Inter"/>
              </a:rPr>
              <a:t> City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61" name="TextBox 41">
            <a:extLst>
              <a:ext uri="{FF2B5EF4-FFF2-40B4-BE49-F238E27FC236}">
                <a16:creationId xmlns:a16="http://schemas.microsoft.com/office/drawing/2014/main" id="{F5F29A4F-0414-15BF-3CDC-8A291DC57390}"/>
              </a:ext>
            </a:extLst>
          </p:cNvPr>
          <p:cNvSpPr txBox="1"/>
          <p:nvPr/>
        </p:nvSpPr>
        <p:spPr>
          <a:xfrm>
            <a:off x="11386457" y="5739575"/>
            <a:ext cx="583293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  <a:r>
              <a:rPr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pts</a:t>
            </a:r>
          </a:p>
        </p:txBody>
      </p:sp>
      <p:sp>
        <p:nvSpPr>
          <p:cNvPr id="62" name="Rounded Rectangle 42">
            <a:extLst>
              <a:ext uri="{FF2B5EF4-FFF2-40B4-BE49-F238E27FC236}">
                <a16:creationId xmlns:a16="http://schemas.microsoft.com/office/drawing/2014/main" id="{7CB6B5E9-C8F1-1F59-749C-ABE59E47F5D0}"/>
              </a:ext>
            </a:extLst>
          </p:cNvPr>
          <p:cNvSpPr/>
          <p:nvPr/>
        </p:nvSpPr>
        <p:spPr>
          <a:xfrm>
            <a:off x="6309633" y="5871207"/>
            <a:ext cx="2761192" cy="756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pic>
        <p:nvPicPr>
          <p:cNvPr id="63" name="Picture 4" descr="image.png">
            <a:extLst>
              <a:ext uri="{FF2B5EF4-FFF2-40B4-BE49-F238E27FC236}">
                <a16:creationId xmlns:a16="http://schemas.microsoft.com/office/drawing/2014/main" id="{54FC4392-577D-E85C-E770-BEE50FC95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282" y="6227994"/>
            <a:ext cx="5010150" cy="76200"/>
          </a:xfrm>
          <a:prstGeom prst="rect">
            <a:avLst/>
          </a:prstGeom>
        </p:spPr>
      </p:pic>
      <p:sp>
        <p:nvSpPr>
          <p:cNvPr id="64" name="TextBox 40">
            <a:extLst>
              <a:ext uri="{FF2B5EF4-FFF2-40B4-BE49-F238E27FC236}">
                <a16:creationId xmlns:a16="http://schemas.microsoft.com/office/drawing/2014/main" id="{510233F5-2392-1CB5-181A-4BB7D9831E2C}"/>
              </a:ext>
            </a:extLst>
          </p:cNvPr>
          <p:cNvSpPr txBox="1"/>
          <p:nvPr/>
        </p:nvSpPr>
        <p:spPr>
          <a:xfrm>
            <a:off x="6303281" y="6037494"/>
            <a:ext cx="1836382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050" b="0" i="0" u="none" dirty="0" err="1">
                <a:solidFill>
                  <a:srgbClr val="475569"/>
                </a:solidFill>
                <a:latin typeface="Inter"/>
              </a:rPr>
              <a:t>Manus</a:t>
            </a:r>
            <a:endParaRPr sz="1050"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65" name="TextBox 41">
            <a:extLst>
              <a:ext uri="{FF2B5EF4-FFF2-40B4-BE49-F238E27FC236}">
                <a16:creationId xmlns:a16="http://schemas.microsoft.com/office/drawing/2014/main" id="{1721CF93-AD55-4A1F-363C-EC5711387C96}"/>
              </a:ext>
            </a:extLst>
          </p:cNvPr>
          <p:cNvSpPr txBox="1"/>
          <p:nvPr/>
        </p:nvSpPr>
        <p:spPr>
          <a:xfrm>
            <a:off x="11380107" y="6113694"/>
            <a:ext cx="583293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r>
              <a:rPr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pts</a:t>
            </a:r>
          </a:p>
        </p:txBody>
      </p:sp>
      <p:sp>
        <p:nvSpPr>
          <p:cNvPr id="66" name="Rounded Rectangle 42">
            <a:extLst>
              <a:ext uri="{FF2B5EF4-FFF2-40B4-BE49-F238E27FC236}">
                <a16:creationId xmlns:a16="http://schemas.microsoft.com/office/drawing/2014/main" id="{58AA5890-341B-819C-F95D-606F8E870C56}"/>
              </a:ext>
            </a:extLst>
          </p:cNvPr>
          <p:cNvSpPr/>
          <p:nvPr/>
        </p:nvSpPr>
        <p:spPr>
          <a:xfrm>
            <a:off x="6303283" y="6227993"/>
            <a:ext cx="2104145" cy="75600"/>
          </a:xfrm>
          <a:prstGeom prst="round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68" name="TextBox 23">
            <a:extLst>
              <a:ext uri="{FF2B5EF4-FFF2-40B4-BE49-F238E27FC236}">
                <a16:creationId xmlns:a16="http://schemas.microsoft.com/office/drawing/2014/main" id="{FE8BAEB2-CD62-B393-C797-02CE3423FF16}"/>
              </a:ext>
            </a:extLst>
          </p:cNvPr>
          <p:cNvSpPr txBox="1"/>
          <p:nvPr/>
        </p:nvSpPr>
        <p:spPr>
          <a:xfrm>
            <a:off x="685560" y="3947437"/>
            <a:ext cx="261744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 dirty="0">
                <a:solidFill>
                  <a:srgbClr val="475569"/>
                </a:solidFill>
                <a:latin typeface="Inter"/>
              </a:rPr>
              <a:t>📈 </a:t>
            </a:r>
            <a:r>
              <a:rPr sz="1050" b="1" i="0" u="none" dirty="0">
                <a:solidFill>
                  <a:srgbClr val="0F172A"/>
                </a:solidFill>
                <a:latin typeface="Inter"/>
              </a:rPr>
              <a:t>a. </a:t>
            </a:r>
            <a:r>
              <a:rPr sz="1050" b="1" i="0" u="none" dirty="0" err="1">
                <a:solidFill>
                  <a:srgbClr val="0F172A"/>
                </a:solidFill>
                <a:latin typeface="Inter"/>
              </a:rPr>
              <a:t>Escalabilidade</a:t>
            </a:r>
            <a:r>
              <a:rPr sz="1050" b="1" i="0" u="none" dirty="0">
                <a:solidFill>
                  <a:srgbClr val="0F172A"/>
                </a:solidFill>
                <a:latin typeface="Inter"/>
              </a:rPr>
              <a:t>: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 </a:t>
            </a:r>
            <a:r>
              <a:rPr sz="1050" b="0" i="0" u="none" dirty="0" err="1">
                <a:solidFill>
                  <a:srgbClr val="475569"/>
                </a:solidFill>
                <a:latin typeface="Inter"/>
              </a:rPr>
              <a:t>Crescimento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 de </a:t>
            </a:r>
            <a:r>
              <a:rPr sz="1050" b="0" i="0" u="none" dirty="0" err="1">
                <a:solidFill>
                  <a:srgbClr val="475569"/>
                </a:solidFill>
                <a:latin typeface="Inter"/>
              </a:rPr>
              <a:t>fluxos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69" name="TextBox 24">
            <a:extLst>
              <a:ext uri="{FF2B5EF4-FFF2-40B4-BE49-F238E27FC236}">
                <a16:creationId xmlns:a16="http://schemas.microsoft.com/office/drawing/2014/main" id="{C116137E-BF9F-6377-0983-ACA21D2F6B22}"/>
              </a:ext>
            </a:extLst>
          </p:cNvPr>
          <p:cNvSpPr txBox="1"/>
          <p:nvPr/>
        </p:nvSpPr>
        <p:spPr>
          <a:xfrm>
            <a:off x="3455400" y="3947437"/>
            <a:ext cx="2617589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🌿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f. CI/CD: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Deploy ágil e seguro.</a:t>
            </a:r>
          </a:p>
        </p:txBody>
      </p:sp>
      <p:sp>
        <p:nvSpPr>
          <p:cNvPr id="70" name="TextBox 25">
            <a:extLst>
              <a:ext uri="{FF2B5EF4-FFF2-40B4-BE49-F238E27FC236}">
                <a16:creationId xmlns:a16="http://schemas.microsoft.com/office/drawing/2014/main" id="{48F879F1-BBCA-1077-1460-1781A7693D2D}"/>
              </a:ext>
            </a:extLst>
          </p:cNvPr>
          <p:cNvSpPr txBox="1"/>
          <p:nvPr/>
        </p:nvSpPr>
        <p:spPr>
          <a:xfrm>
            <a:off x="685560" y="4487187"/>
            <a:ext cx="261744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🛡️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b. Auditoria: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Rastreabilidade de ações.</a:t>
            </a:r>
          </a:p>
        </p:txBody>
      </p:sp>
      <p:sp>
        <p:nvSpPr>
          <p:cNvPr id="71" name="TextBox 26">
            <a:extLst>
              <a:ext uri="{FF2B5EF4-FFF2-40B4-BE49-F238E27FC236}">
                <a16:creationId xmlns:a16="http://schemas.microsoft.com/office/drawing/2014/main" id="{C7A56695-3BEF-C807-5033-7C4FA68D0DEA}"/>
              </a:ext>
            </a:extLst>
          </p:cNvPr>
          <p:cNvSpPr txBox="1"/>
          <p:nvPr/>
        </p:nvSpPr>
        <p:spPr>
          <a:xfrm>
            <a:off x="3455400" y="4487187"/>
            <a:ext cx="2617589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⚙️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g. Flexibilidade: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Multitecnologia.</a:t>
            </a:r>
          </a:p>
        </p:txBody>
      </p:sp>
      <p:sp>
        <p:nvSpPr>
          <p:cNvPr id="72" name="TextBox 27">
            <a:extLst>
              <a:ext uri="{FF2B5EF4-FFF2-40B4-BE49-F238E27FC236}">
                <a16:creationId xmlns:a16="http://schemas.microsoft.com/office/drawing/2014/main" id="{74BCED49-F7B5-FFB9-08F7-A46B39852B14}"/>
              </a:ext>
            </a:extLst>
          </p:cNvPr>
          <p:cNvSpPr txBox="1"/>
          <p:nvPr/>
        </p:nvSpPr>
        <p:spPr>
          <a:xfrm>
            <a:off x="685560" y="4925337"/>
            <a:ext cx="261744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🤖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c. Automação: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Aceleração de entregas.</a:t>
            </a:r>
          </a:p>
        </p:txBody>
      </p:sp>
      <p:sp>
        <p:nvSpPr>
          <p:cNvPr id="73" name="TextBox 28">
            <a:extLst>
              <a:ext uri="{FF2B5EF4-FFF2-40B4-BE49-F238E27FC236}">
                <a16:creationId xmlns:a16="http://schemas.microsoft.com/office/drawing/2014/main" id="{E774EEDD-FA80-27A8-BB7A-77617F6A62E5}"/>
              </a:ext>
            </a:extLst>
          </p:cNvPr>
          <p:cNvSpPr txBox="1"/>
          <p:nvPr/>
        </p:nvSpPr>
        <p:spPr>
          <a:xfrm>
            <a:off x="3455400" y="4925337"/>
            <a:ext cx="2617589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✏️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h. Low Code: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Usuários autônomos.</a:t>
            </a:r>
          </a:p>
        </p:txBody>
      </p:sp>
      <p:sp>
        <p:nvSpPr>
          <p:cNvPr id="74" name="TextBox 29">
            <a:extLst>
              <a:ext uri="{FF2B5EF4-FFF2-40B4-BE49-F238E27FC236}">
                <a16:creationId xmlns:a16="http://schemas.microsoft.com/office/drawing/2014/main" id="{F1611FFE-D40D-1DB0-9DFF-889E4F475DB6}"/>
              </a:ext>
            </a:extLst>
          </p:cNvPr>
          <p:cNvSpPr txBox="1"/>
          <p:nvPr/>
        </p:nvSpPr>
        <p:spPr>
          <a:xfrm>
            <a:off x="685560" y="5414287"/>
            <a:ext cx="261744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🖥️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d. Monitoramento: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Gestão de robôs.</a:t>
            </a:r>
          </a:p>
        </p:txBody>
      </p:sp>
      <p:sp>
        <p:nvSpPr>
          <p:cNvPr id="75" name="TextBox 30">
            <a:extLst>
              <a:ext uri="{FF2B5EF4-FFF2-40B4-BE49-F238E27FC236}">
                <a16:creationId xmlns:a16="http://schemas.microsoft.com/office/drawing/2014/main" id="{5FD393D7-B39A-A707-1C89-F27B5401CB8C}"/>
              </a:ext>
            </a:extLst>
          </p:cNvPr>
          <p:cNvSpPr txBox="1"/>
          <p:nvPr/>
        </p:nvSpPr>
        <p:spPr>
          <a:xfrm>
            <a:off x="3455400" y="5414287"/>
            <a:ext cx="2617589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🔒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i. Segurança: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Proteção de dados.</a:t>
            </a:r>
          </a:p>
        </p:txBody>
      </p:sp>
      <p:sp>
        <p:nvSpPr>
          <p:cNvPr id="76" name="TextBox 31">
            <a:extLst>
              <a:ext uri="{FF2B5EF4-FFF2-40B4-BE49-F238E27FC236}">
                <a16:creationId xmlns:a16="http://schemas.microsoft.com/office/drawing/2014/main" id="{FF14893C-1038-27A8-E952-8DFE9A28D0A4}"/>
              </a:ext>
            </a:extLst>
          </p:cNvPr>
          <p:cNvSpPr txBox="1"/>
          <p:nvPr/>
        </p:nvSpPr>
        <p:spPr>
          <a:xfrm>
            <a:off x="685560" y="5788937"/>
            <a:ext cx="261744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🧠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e. Integração IA: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Modelos cognitivos.</a:t>
            </a:r>
          </a:p>
        </p:txBody>
      </p:sp>
      <p:sp>
        <p:nvSpPr>
          <p:cNvPr id="77" name="TextBox 32">
            <a:extLst>
              <a:ext uri="{FF2B5EF4-FFF2-40B4-BE49-F238E27FC236}">
                <a16:creationId xmlns:a16="http://schemas.microsoft.com/office/drawing/2014/main" id="{3953752F-8940-2F75-E058-D91305F28BE6}"/>
              </a:ext>
            </a:extLst>
          </p:cNvPr>
          <p:cNvSpPr txBox="1"/>
          <p:nvPr/>
        </p:nvSpPr>
        <p:spPr>
          <a:xfrm>
            <a:off x="3455400" y="5788937"/>
            <a:ext cx="2617589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💵 </a:t>
            </a:r>
            <a:r>
              <a:rPr sz="1050" b="1" i="0" u="none">
                <a:solidFill>
                  <a:srgbClr val="0F172A"/>
                </a:solidFill>
                <a:latin typeface="Inter"/>
              </a:rPr>
              <a:t>j. Custo:</a:t>
            </a:r>
            <a:r>
              <a:rPr sz="1050" b="0" i="0" u="none">
                <a:solidFill>
                  <a:srgbClr val="475569"/>
                </a:solidFill>
                <a:latin typeface="Inter"/>
              </a:rPr>
              <a:t> Previsibilidade financeira.</a:t>
            </a:r>
          </a:p>
        </p:txBody>
      </p:sp>
      <p:sp>
        <p:nvSpPr>
          <p:cNvPr id="7" name="TextBox 35">
            <a:extLst>
              <a:ext uri="{FF2B5EF4-FFF2-40B4-BE49-F238E27FC236}">
                <a16:creationId xmlns:a16="http://schemas.microsoft.com/office/drawing/2014/main" id="{632B6F50-FDF8-9CB1-3096-925B8C9F40E9}"/>
              </a:ext>
            </a:extLst>
          </p:cNvPr>
          <p:cNvSpPr txBox="1"/>
          <p:nvPr/>
        </p:nvSpPr>
        <p:spPr>
          <a:xfrm>
            <a:off x="11338832" y="3868970"/>
            <a:ext cx="557484" cy="1418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  <a:r>
              <a:rPr sz="900" b="1" i="0" u="none" dirty="0">
                <a:solidFill>
                  <a:srgbClr val="33415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ounded Rectangle 39">
            <a:extLst>
              <a:ext uri="{FF2B5EF4-FFF2-40B4-BE49-F238E27FC236}">
                <a16:creationId xmlns:a16="http://schemas.microsoft.com/office/drawing/2014/main" id="{517FCCEA-6C44-8B43-4980-003E0EE3BF4F}"/>
              </a:ext>
            </a:extLst>
          </p:cNvPr>
          <p:cNvSpPr/>
          <p:nvPr/>
        </p:nvSpPr>
        <p:spPr>
          <a:xfrm>
            <a:off x="9249941" y="583384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107C41">
              <a:alpha val="10000"/>
            </a:srgbClr>
          </a:solidFill>
          <a:ln w="9525">
            <a:solidFill>
              <a:srgbClr val="107C4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5" name="Rounded Rectangle 4"/>
          <p:cNvSpPr/>
          <p:nvPr/>
        </p:nvSpPr>
        <p:spPr>
          <a:xfrm>
            <a:off x="390525" y="1662905"/>
            <a:ext cx="2140743" cy="4712493"/>
          </a:xfrm>
          <a:prstGeom prst="roundRect">
            <a:avLst>
              <a:gd name="adj" fmla="val 7119"/>
            </a:avLst>
          </a:prstGeom>
          <a:solidFill>
            <a:srgbClr val="FFFFFF"/>
          </a:solidFill>
          <a:ln w="19050">
            <a:solidFill>
              <a:srgbClr val="0D5C7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6" name="Rounded Rectangle 5"/>
          <p:cNvSpPr/>
          <p:nvPr/>
        </p:nvSpPr>
        <p:spPr>
          <a:xfrm>
            <a:off x="3350418" y="1662906"/>
            <a:ext cx="2159793" cy="4712493"/>
          </a:xfrm>
          <a:prstGeom prst="roundRect">
            <a:avLst>
              <a:gd name="adj" fmla="val 7056"/>
            </a:avLst>
          </a:prstGeom>
          <a:solidFill>
            <a:srgbClr val="FFFFFF"/>
          </a:solidFill>
          <a:ln w="19050">
            <a:solidFill>
              <a:srgbClr val="0D5C7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7" name="Rounded Rectangle 6"/>
          <p:cNvSpPr/>
          <p:nvPr/>
        </p:nvSpPr>
        <p:spPr>
          <a:xfrm>
            <a:off x="6196012" y="1662906"/>
            <a:ext cx="2140743" cy="4712493"/>
          </a:xfrm>
          <a:prstGeom prst="roundRect">
            <a:avLst>
              <a:gd name="adj" fmla="val 7119"/>
            </a:avLst>
          </a:prstGeom>
          <a:solidFill>
            <a:srgbClr val="FFFFFF"/>
          </a:solidFill>
          <a:ln w="19050">
            <a:solidFill>
              <a:srgbClr val="0D5C7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Rounded Rectangle 7"/>
          <p:cNvSpPr/>
          <p:nvPr/>
        </p:nvSpPr>
        <p:spPr>
          <a:xfrm>
            <a:off x="9060656" y="1662906"/>
            <a:ext cx="2140743" cy="4712493"/>
          </a:xfrm>
          <a:prstGeom prst="roundRect">
            <a:avLst>
              <a:gd name="adj" fmla="val 7119"/>
            </a:avLst>
          </a:prstGeom>
          <a:solidFill>
            <a:srgbClr val="FFFFFF"/>
          </a:solidFill>
          <a:ln w="19050">
            <a:solidFill>
              <a:srgbClr val="0D5C7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" name="Rounded Rectangle 8"/>
          <p:cNvSpPr/>
          <p:nvPr/>
        </p:nvSpPr>
        <p:spPr>
          <a:xfrm>
            <a:off x="581025" y="493712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25D366">
              <a:alpha val="10000"/>
            </a:srgbClr>
          </a:solidFill>
          <a:ln w="9525">
            <a:solidFill>
              <a:srgbClr val="25D366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Rounded Rectangle 9"/>
          <p:cNvSpPr/>
          <p:nvPr/>
        </p:nvSpPr>
        <p:spPr>
          <a:xfrm>
            <a:off x="581025" y="537527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505AC9">
              <a:alpha val="10000"/>
            </a:srgbClr>
          </a:solidFill>
          <a:ln w="9525">
            <a:solidFill>
              <a:srgbClr val="505AC9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1" name="Rounded Rectangle 10"/>
          <p:cNvSpPr/>
          <p:nvPr/>
        </p:nvSpPr>
        <p:spPr>
          <a:xfrm>
            <a:off x="581025" y="581342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107C41">
              <a:alpha val="10000"/>
            </a:srgbClr>
          </a:solidFill>
          <a:ln w="9525">
            <a:solidFill>
              <a:srgbClr val="107C4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2" name="Rounded Rectangle 11"/>
          <p:cNvSpPr/>
          <p:nvPr/>
        </p:nvSpPr>
        <p:spPr>
          <a:xfrm>
            <a:off x="6407944" y="3670300"/>
            <a:ext cx="1740693" cy="552450"/>
          </a:xfrm>
          <a:prstGeom prst="roundRect">
            <a:avLst>
              <a:gd name="adj" fmla="val 20689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3" name="TextBox 12"/>
          <p:cNvSpPr txBox="1"/>
          <p:nvPr/>
        </p:nvSpPr>
        <p:spPr>
          <a:xfrm>
            <a:off x="495300" y="1028700"/>
            <a:ext cx="10706100" cy="2527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Nossa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arquitetura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conecta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canais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operacionais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cotidianos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a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motores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cognitivos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,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gerando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transações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automáticas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diretas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1000" y="1028700"/>
            <a:ext cx="38100" cy="278606"/>
          </a:xfrm>
          <a:prstGeom prst="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23" name="TextBox 22"/>
          <p:cNvSpPr txBox="1"/>
          <p:nvPr/>
        </p:nvSpPr>
        <p:spPr>
          <a:xfrm>
            <a:off x="558254" y="381000"/>
            <a:ext cx="4480470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D5C75"/>
                </a:solidFill>
                <a:latin typeface="Inter"/>
              </a:rPr>
              <a:t>ARQUITETURA DE SISTEMAS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" y="571500"/>
            <a:ext cx="7264400" cy="346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Ecossistema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de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Hiperautomação</a:t>
            </a:r>
            <a:endParaRPr sz="2800" b="1" i="0" u="none" dirty="0">
              <a:solidFill>
                <a:srgbClr val="020617"/>
              </a:solidFill>
              <a:latin typeface="Inter"/>
            </a:endParaRP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643" y="3783409"/>
            <a:ext cx="142875" cy="3048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636043" y="4126309"/>
            <a:ext cx="962108" cy="119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012"/>
              </a:lnSpc>
            </a:pPr>
            <a:r>
              <a:rPr sz="700" b="1" i="0" u="none" dirty="0">
                <a:solidFill>
                  <a:srgbClr val="94A3B8"/>
                </a:solidFill>
                <a:latin typeface="Inter"/>
              </a:rPr>
              <a:t>ORQUESTRAR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675" y="3783409"/>
            <a:ext cx="142875" cy="3048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624511" y="4126309"/>
            <a:ext cx="733035" cy="119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012"/>
              </a:lnSpc>
            </a:pPr>
            <a:r>
              <a:rPr sz="700" b="1" i="0" u="none" dirty="0">
                <a:solidFill>
                  <a:srgbClr val="94A3B8"/>
                </a:solidFill>
                <a:latin typeface="Inter"/>
              </a:rPr>
              <a:t>ANALISAR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268" y="3783409"/>
            <a:ext cx="142875" cy="3048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8451055" y="4126309"/>
            <a:ext cx="794121" cy="1197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012"/>
              </a:lnSpc>
            </a:pPr>
            <a:r>
              <a:rPr sz="700" b="1" i="0" u="none" dirty="0">
                <a:solidFill>
                  <a:srgbClr val="94A3B8"/>
                </a:solidFill>
                <a:latin typeface="Inter"/>
              </a:rPr>
              <a:t>REGISTRAR</a:t>
            </a:r>
          </a:p>
        </p:txBody>
      </p:sp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00050"/>
            <a:ext cx="139154" cy="114300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5018" y="1786731"/>
            <a:ext cx="342900" cy="381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81025" y="1939131"/>
            <a:ext cx="822097" cy="132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1" i="0" u="none">
                <a:solidFill>
                  <a:srgbClr val="94A3B8"/>
                </a:solidFill>
                <a:latin typeface="Inter"/>
              </a:rPr>
              <a:t>PASSO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1025" y="2129631"/>
            <a:ext cx="1827728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>
                <a:solidFill>
                  <a:srgbClr val="020617"/>
                </a:solidFill>
                <a:latin typeface="Inter"/>
              </a:rPr>
              <a:t>Entrada de Dados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81025" y="2434431"/>
            <a:ext cx="1740693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Captação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em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canais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 de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mensageria</a:t>
            </a:r>
            <a:r>
              <a:rPr lang="pt-BR" sz="1050" b="0" i="0" u="none" dirty="0">
                <a:solidFill>
                  <a:srgbClr val="64748B"/>
                </a:solidFill>
                <a:latin typeface="Inter"/>
              </a:rPr>
              <a:t>, </a:t>
            </a:r>
            <a:r>
              <a:rPr lang="pt-BR" sz="1050" b="0" i="0" u="none" dirty="0" err="1">
                <a:solidFill>
                  <a:srgbClr val="64748B"/>
                </a:solidFill>
                <a:latin typeface="Inter"/>
              </a:rPr>
              <a:t>ERPs</a:t>
            </a:r>
            <a:r>
              <a:rPr lang="pt-BR" sz="1050" b="0" i="0" u="none" dirty="0">
                <a:solidFill>
                  <a:srgbClr val="64748B"/>
                </a:solidFill>
                <a:latin typeface="Inter"/>
              </a:rPr>
              <a:t> 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e </a:t>
            </a:r>
            <a:r>
              <a:rPr sz="1050" b="0" i="0" u="none" dirty="0" err="1">
                <a:solidFill>
                  <a:srgbClr val="64748B"/>
                </a:solidFill>
                <a:latin typeface="Inter"/>
              </a:rPr>
              <a:t>arquivos</a:t>
            </a:r>
            <a:r>
              <a:rPr sz="1050" b="0" i="0" u="none" dirty="0">
                <a:solidFill>
                  <a:srgbClr val="64748B"/>
                </a:solidFill>
                <a:latin typeface="Inter"/>
              </a:rPr>
              <a:t>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81025" y="493712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25D366">
              <a:alpha val="10000"/>
            </a:srgbClr>
          </a:solidFill>
          <a:ln w="9525">
            <a:solidFill>
              <a:srgbClr val="25D366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7" name="TextBox 36"/>
          <p:cNvSpPr txBox="1"/>
          <p:nvPr/>
        </p:nvSpPr>
        <p:spPr>
          <a:xfrm>
            <a:off x="876300" y="5041156"/>
            <a:ext cx="1150143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WhatsApp Business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81025" y="537527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505AC9">
              <a:alpha val="10000"/>
            </a:srgbClr>
          </a:solidFill>
          <a:ln w="9525">
            <a:solidFill>
              <a:srgbClr val="505AC9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9" name="TextBox 38"/>
          <p:cNvSpPr txBox="1"/>
          <p:nvPr/>
        </p:nvSpPr>
        <p:spPr>
          <a:xfrm>
            <a:off x="959246" y="5479306"/>
            <a:ext cx="98425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464EB8"/>
                </a:solidFill>
                <a:latin typeface="Inter"/>
              </a:rPr>
              <a:t> Microsoft Teams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81025" y="5813425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107C41">
              <a:alpha val="10000"/>
            </a:srgbClr>
          </a:solidFill>
          <a:ln w="9525">
            <a:solidFill>
              <a:srgbClr val="107C4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1" name="TextBox 40"/>
          <p:cNvSpPr txBox="1"/>
          <p:nvPr/>
        </p:nvSpPr>
        <p:spPr>
          <a:xfrm>
            <a:off x="1038621" y="5917456"/>
            <a:ext cx="82550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 err="1">
                <a:solidFill>
                  <a:srgbClr val="107C41"/>
                </a:solidFill>
                <a:latin typeface="Inter"/>
              </a:rPr>
              <a:t>Planilhas</a:t>
            </a:r>
            <a:r>
              <a:rPr sz="1050" b="1" i="0" u="none" dirty="0">
                <a:solidFill>
                  <a:srgbClr val="107C41"/>
                </a:solidFill>
                <a:latin typeface="Inter"/>
              </a:rPr>
              <a:t> Excel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6337" y="1796256"/>
            <a:ext cx="390525" cy="381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3559968" y="1948656"/>
            <a:ext cx="858233" cy="132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1" i="0" u="none">
                <a:solidFill>
                  <a:srgbClr val="0D5C75"/>
                </a:solidFill>
                <a:latin typeface="Inter"/>
              </a:rPr>
              <a:t>PASSO 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559968" y="2139156"/>
            <a:ext cx="1827728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 dirty="0" err="1">
                <a:solidFill>
                  <a:srgbClr val="0D5C75"/>
                </a:solidFill>
                <a:latin typeface="Inter"/>
              </a:rPr>
              <a:t>Processamento</a:t>
            </a:r>
            <a:endParaRPr sz="1600" b="1" i="0" u="none" dirty="0">
              <a:solidFill>
                <a:srgbClr val="0D5C75"/>
              </a:solidFill>
              <a:latin typeface="Inter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559968" y="2443956"/>
            <a:ext cx="1740693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475569"/>
                </a:solidFill>
                <a:latin typeface="Inter"/>
              </a:rPr>
              <a:t>Robô central de automação que processa e unifica as lógicas.</a:t>
            </a:r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70031" y="1786731"/>
            <a:ext cx="342900" cy="3810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396036" y="1939131"/>
            <a:ext cx="876301" cy="132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1" i="0" u="none">
                <a:solidFill>
                  <a:srgbClr val="94A3B8"/>
                </a:solidFill>
                <a:latin typeface="Inter"/>
              </a:rPr>
              <a:t>PASSO 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96037" y="2129630"/>
            <a:ext cx="1940718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pt-BR" sz="1600" b="1" i="0" u="none" dirty="0">
                <a:solidFill>
                  <a:srgbClr val="020617"/>
                </a:solidFill>
                <a:latin typeface="Inter"/>
              </a:rPr>
              <a:t>IA</a:t>
            </a:r>
            <a:endParaRPr sz="1600" b="1" i="0" u="none" dirty="0">
              <a:solidFill>
                <a:srgbClr val="020617"/>
              </a:solidFill>
              <a:latin typeface="Inter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96037" y="2434431"/>
            <a:ext cx="1740693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64748B"/>
                </a:solidFill>
                <a:latin typeface="Inter"/>
              </a:rPr>
              <a:t>Processamento de linguagem natural e visão computacional.</a:t>
            </a:r>
          </a:p>
        </p:txBody>
      </p:sp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72775" y="1786731"/>
            <a:ext cx="304800" cy="381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9260680" y="1939131"/>
            <a:ext cx="876301" cy="132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1" i="0" u="none">
                <a:solidFill>
                  <a:srgbClr val="94A3B8"/>
                </a:solidFill>
                <a:latin typeface="Inter"/>
              </a:rPr>
              <a:t>PASSO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260681" y="2129631"/>
            <a:ext cx="1827728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1" i="0" u="none">
                <a:solidFill>
                  <a:srgbClr val="020617"/>
                </a:solidFill>
                <a:latin typeface="Inter"/>
              </a:rPr>
              <a:t>Resultado ERP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260681" y="2646187"/>
            <a:ext cx="1740693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0" i="0" u="none">
                <a:solidFill>
                  <a:srgbClr val="64748B"/>
                </a:solidFill>
                <a:latin typeface="Inter"/>
              </a:rPr>
              <a:t>Inserção direta no sistema central sem esforço manual.</a:t>
            </a:r>
          </a:p>
        </p:txBody>
      </p:sp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902" y="5003800"/>
            <a:ext cx="133350" cy="228600"/>
          </a:xfrm>
          <a:prstGeom prst="rect">
            <a:avLst/>
          </a:prstGeom>
        </p:spPr>
      </p:pic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902" y="5441950"/>
            <a:ext cx="133350" cy="228600"/>
          </a:xfrm>
          <a:prstGeom prst="rect">
            <a:avLst/>
          </a:prstGeom>
        </p:spPr>
      </p:pic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4427" y="5880100"/>
            <a:ext cx="114300" cy="228600"/>
          </a:xfrm>
          <a:prstGeom prst="rect">
            <a:avLst/>
          </a:prstGeom>
        </p:spPr>
      </p:pic>
      <p:pic>
        <p:nvPicPr>
          <p:cNvPr id="61" name="Picture 60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1769" y="3794125"/>
            <a:ext cx="304800" cy="30480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4227910" y="3675062"/>
            <a:ext cx="723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FFFFFF"/>
                </a:solidFill>
                <a:latin typeface="Inter"/>
              </a:rPr>
              <a:t>BLUEPRISM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227910" y="3827462"/>
            <a:ext cx="723900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012"/>
              </a:lnSpc>
            </a:pPr>
            <a:r>
              <a:rPr sz="900" b="0" i="0" u="none">
                <a:solidFill>
                  <a:srgbClr val="FFFFFF"/>
                </a:solidFill>
                <a:latin typeface="Inter"/>
              </a:rPr>
              <a:t>Orquestrador RPA</a:t>
            </a:r>
          </a:p>
        </p:txBody>
      </p:sp>
      <p:pic>
        <p:nvPicPr>
          <p:cNvPr id="67" name="Picture 6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969" y="3870325"/>
            <a:ext cx="152400" cy="15240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6950869" y="3803650"/>
            <a:ext cx="95250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1050" b="1" i="0" u="none">
                <a:solidFill>
                  <a:srgbClr val="0F172A"/>
                </a:solidFill>
                <a:latin typeface="Inter"/>
              </a:rPr>
              <a:t>Google Cloud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950869" y="3946525"/>
            <a:ext cx="952500" cy="277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sz="900" b="0" i="0" u="none">
                <a:solidFill>
                  <a:srgbClr val="64748B"/>
                </a:solidFill>
                <a:latin typeface="Inter"/>
              </a:rPr>
              <a:t>Gemini Generative AI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802415" y="5772768"/>
            <a:ext cx="8667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FFFFFF"/>
                </a:solidFill>
                <a:latin typeface="Inter"/>
              </a:rPr>
              <a:t>SAP ERP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802415" y="5925168"/>
            <a:ext cx="866775" cy="25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012"/>
              </a:lnSpc>
            </a:pPr>
            <a:r>
              <a:rPr sz="900" b="0" i="0" u="none">
                <a:solidFill>
                  <a:srgbClr val="FFFFFF"/>
                </a:solidFill>
                <a:latin typeface="Inter"/>
              </a:rPr>
              <a:t>Escrita Nativa Segura</a:t>
            </a:r>
          </a:p>
        </p:txBody>
      </p:sp>
      <p:sp>
        <p:nvSpPr>
          <p:cNvPr id="75" name="Rounded Rectangle 35">
            <a:extLst>
              <a:ext uri="{FF2B5EF4-FFF2-40B4-BE49-F238E27FC236}">
                <a16:creationId xmlns:a16="http://schemas.microsoft.com/office/drawing/2014/main" id="{053C5EA6-5B23-8F49-3A46-B181A628E96C}"/>
              </a:ext>
            </a:extLst>
          </p:cNvPr>
          <p:cNvSpPr/>
          <p:nvPr/>
        </p:nvSpPr>
        <p:spPr>
          <a:xfrm>
            <a:off x="581025" y="4471144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D2E2FE"/>
          </a:solidFill>
          <a:ln w="9525">
            <a:solidFill>
              <a:srgbClr val="4386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sp>
        <p:nvSpPr>
          <p:cNvPr id="76" name="Rounded Rectangle 35">
            <a:extLst>
              <a:ext uri="{FF2B5EF4-FFF2-40B4-BE49-F238E27FC236}">
                <a16:creationId xmlns:a16="http://schemas.microsoft.com/office/drawing/2014/main" id="{A0DE4CAC-A95E-DAC9-7EA2-9ACBE81CC431}"/>
              </a:ext>
            </a:extLst>
          </p:cNvPr>
          <p:cNvSpPr/>
          <p:nvPr/>
        </p:nvSpPr>
        <p:spPr>
          <a:xfrm>
            <a:off x="577454" y="3997671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F9D2CB"/>
          </a:solidFill>
          <a:ln w="9525">
            <a:solidFill>
              <a:srgbClr val="E650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77" name="Rounded Rectangle 35">
            <a:extLst>
              <a:ext uri="{FF2B5EF4-FFF2-40B4-BE49-F238E27FC236}">
                <a16:creationId xmlns:a16="http://schemas.microsoft.com/office/drawing/2014/main" id="{964D7CB3-F609-4B4C-F4E9-42B6B7935DE0}"/>
              </a:ext>
            </a:extLst>
          </p:cNvPr>
          <p:cNvSpPr/>
          <p:nvPr/>
        </p:nvSpPr>
        <p:spPr>
          <a:xfrm>
            <a:off x="576263" y="3533378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BDF1FF"/>
          </a:solidFill>
          <a:ln w="9525">
            <a:solidFill>
              <a:srgbClr val="028C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sp>
        <p:nvSpPr>
          <p:cNvPr id="78" name="Rounded Rectangle 35">
            <a:extLst>
              <a:ext uri="{FF2B5EF4-FFF2-40B4-BE49-F238E27FC236}">
                <a16:creationId xmlns:a16="http://schemas.microsoft.com/office/drawing/2014/main" id="{EC49E171-8B1D-3A55-5162-3628A4C9D3E1}"/>
              </a:ext>
            </a:extLst>
          </p:cNvPr>
          <p:cNvSpPr/>
          <p:nvPr/>
        </p:nvSpPr>
        <p:spPr>
          <a:xfrm>
            <a:off x="576262" y="3045816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DDF6FF"/>
          </a:solidFill>
          <a:ln w="9525">
            <a:solidFill>
              <a:srgbClr val="00A4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1" name="TextBox 36">
            <a:extLst>
              <a:ext uri="{FF2B5EF4-FFF2-40B4-BE49-F238E27FC236}">
                <a16:creationId xmlns:a16="http://schemas.microsoft.com/office/drawing/2014/main" id="{12B55D81-D2D0-1F05-F153-3C286647A285}"/>
              </a:ext>
            </a:extLst>
          </p:cNvPr>
          <p:cNvSpPr txBox="1"/>
          <p:nvPr/>
        </p:nvSpPr>
        <p:spPr>
          <a:xfrm>
            <a:off x="1155501" y="4570857"/>
            <a:ext cx="591741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4386FA"/>
                </a:solidFill>
                <a:latin typeface="Inter"/>
              </a:rPr>
              <a:t>Big Query</a:t>
            </a:r>
            <a:endParaRPr sz="1050" b="1" i="0" u="none" dirty="0">
              <a:solidFill>
                <a:srgbClr val="4386FA"/>
              </a:solidFill>
              <a:latin typeface="Inter"/>
            </a:endParaRPr>
          </a:p>
        </p:txBody>
      </p:sp>
      <p:sp>
        <p:nvSpPr>
          <p:cNvPr id="82" name="TextBox 36">
            <a:extLst>
              <a:ext uri="{FF2B5EF4-FFF2-40B4-BE49-F238E27FC236}">
                <a16:creationId xmlns:a16="http://schemas.microsoft.com/office/drawing/2014/main" id="{A9B74ACF-B275-EE89-A57D-36493D8B4A00}"/>
              </a:ext>
            </a:extLst>
          </p:cNvPr>
          <p:cNvSpPr txBox="1"/>
          <p:nvPr/>
        </p:nvSpPr>
        <p:spPr>
          <a:xfrm>
            <a:off x="1155502" y="4101702"/>
            <a:ext cx="584596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FF0000"/>
                </a:solidFill>
                <a:latin typeface="Inter"/>
              </a:rPr>
              <a:t>Top Desk</a:t>
            </a:r>
            <a:endParaRPr sz="1050" b="1" i="0" u="none" dirty="0">
              <a:solidFill>
                <a:srgbClr val="FF0000"/>
              </a:solidFill>
              <a:latin typeface="Inter"/>
            </a:endParaRPr>
          </a:p>
        </p:txBody>
      </p:sp>
      <p:sp>
        <p:nvSpPr>
          <p:cNvPr id="84" name="TextBox 36">
            <a:extLst>
              <a:ext uri="{FF2B5EF4-FFF2-40B4-BE49-F238E27FC236}">
                <a16:creationId xmlns:a16="http://schemas.microsoft.com/office/drawing/2014/main" id="{949C6813-3AD2-7F48-FE9C-217BF1B64021}"/>
              </a:ext>
            </a:extLst>
          </p:cNvPr>
          <p:cNvSpPr txBox="1"/>
          <p:nvPr/>
        </p:nvSpPr>
        <p:spPr>
          <a:xfrm>
            <a:off x="1282501" y="3655490"/>
            <a:ext cx="629866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050" b="1" dirty="0">
                <a:solidFill>
                  <a:srgbClr val="0080A5"/>
                </a:solidFill>
                <a:latin typeface="Inter"/>
              </a:rPr>
              <a:t>PIMS</a:t>
            </a:r>
            <a:endParaRPr sz="1050" b="1" i="0" u="none" dirty="0">
              <a:solidFill>
                <a:srgbClr val="0080A5"/>
              </a:solidFill>
              <a:latin typeface="Inter"/>
            </a:endParaRPr>
          </a:p>
        </p:txBody>
      </p:sp>
      <p:sp>
        <p:nvSpPr>
          <p:cNvPr id="85" name="TextBox 36">
            <a:extLst>
              <a:ext uri="{FF2B5EF4-FFF2-40B4-BE49-F238E27FC236}">
                <a16:creationId xmlns:a16="http://schemas.microsoft.com/office/drawing/2014/main" id="{00EC3F95-7645-A7D2-FE13-4A922287E0F4}"/>
              </a:ext>
            </a:extLst>
          </p:cNvPr>
          <p:cNvSpPr txBox="1"/>
          <p:nvPr/>
        </p:nvSpPr>
        <p:spPr>
          <a:xfrm>
            <a:off x="1108109" y="3155503"/>
            <a:ext cx="676999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00A6E3"/>
                </a:solidFill>
                <a:latin typeface="Inter"/>
              </a:rPr>
              <a:t>SAP Hana</a:t>
            </a:r>
            <a:endParaRPr sz="1050" b="1" i="0" u="none" dirty="0">
              <a:solidFill>
                <a:srgbClr val="00A6E3"/>
              </a:solidFill>
              <a:latin typeface="Inter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38068E9-5055-AEA1-4692-DA53BE29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47" y="3179821"/>
            <a:ext cx="189860" cy="9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OTVS Logo PNG (Transparent) SVG AI – Free Download">
            <a:extLst>
              <a:ext uri="{FF2B5EF4-FFF2-40B4-BE49-F238E27FC236}">
                <a16:creationId xmlns:a16="http://schemas.microsoft.com/office/drawing/2014/main" id="{6E75532E-7A78-A992-AE12-967C0FF51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0"/>
          <a:stretch/>
        </p:blipFill>
        <p:spPr bwMode="auto">
          <a:xfrm>
            <a:off x="662147" y="3637409"/>
            <a:ext cx="158861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09129C6C-5624-1467-EA78-80B12C4AC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2" y="4098511"/>
            <a:ext cx="160271" cy="1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Google bigquery logo - free Icon PNG, SVG">
            <a:extLst>
              <a:ext uri="{FF2B5EF4-FFF2-40B4-BE49-F238E27FC236}">
                <a16:creationId xmlns:a16="http://schemas.microsoft.com/office/drawing/2014/main" id="{50FC6909-3BF7-99F4-43E2-6189458CD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03" y="4564997"/>
            <a:ext cx="159748" cy="1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Rounded Rectangle 35">
            <a:extLst>
              <a:ext uri="{FF2B5EF4-FFF2-40B4-BE49-F238E27FC236}">
                <a16:creationId xmlns:a16="http://schemas.microsoft.com/office/drawing/2014/main" id="{9B9AFE80-AB88-5516-BD01-1BAA852AA371}"/>
              </a:ext>
            </a:extLst>
          </p:cNvPr>
          <p:cNvSpPr/>
          <p:nvPr/>
        </p:nvSpPr>
        <p:spPr>
          <a:xfrm>
            <a:off x="3567113" y="3670300"/>
            <a:ext cx="1740693" cy="457200"/>
          </a:xfrm>
          <a:prstGeom prst="roundRect">
            <a:avLst>
              <a:gd name="adj" fmla="val 21052"/>
            </a:avLst>
          </a:prstGeom>
          <a:solidFill>
            <a:srgbClr val="C5E6FB"/>
          </a:solidFill>
          <a:ln w="9525">
            <a:solidFill>
              <a:srgbClr val="0C7A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pic>
        <p:nvPicPr>
          <p:cNvPr id="1044" name="Picture 20" descr="Blueprism: Compare &amp; read reviews 2026 | businesswith.com">
            <a:extLst>
              <a:ext uri="{FF2B5EF4-FFF2-40B4-BE49-F238E27FC236}">
                <a16:creationId xmlns:a16="http://schemas.microsoft.com/office/drawing/2014/main" id="{FAE13CA9-2C1F-4231-75D3-295731AC10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9" t="7524" r="32063" b="33207"/>
          <a:stretch/>
        </p:blipFill>
        <p:spPr bwMode="auto">
          <a:xfrm>
            <a:off x="3696496" y="3780877"/>
            <a:ext cx="279003" cy="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38">
            <a:extLst>
              <a:ext uri="{FF2B5EF4-FFF2-40B4-BE49-F238E27FC236}">
                <a16:creationId xmlns:a16="http://schemas.microsoft.com/office/drawing/2014/main" id="{281F038F-DD12-6022-776E-E50CA9F6E174}"/>
              </a:ext>
            </a:extLst>
          </p:cNvPr>
          <p:cNvSpPr txBox="1"/>
          <p:nvPr/>
        </p:nvSpPr>
        <p:spPr>
          <a:xfrm>
            <a:off x="4172150" y="3828356"/>
            <a:ext cx="98425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464EB8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0C7ABF"/>
                </a:solidFill>
                <a:latin typeface="Inter"/>
              </a:rPr>
              <a:t>Blue </a:t>
            </a:r>
            <a:r>
              <a:rPr lang="pt-BR" sz="1050" b="1" i="0" u="none" dirty="0" err="1">
                <a:solidFill>
                  <a:srgbClr val="0C7ABF"/>
                </a:solidFill>
                <a:latin typeface="Inter"/>
              </a:rPr>
              <a:t>Prism</a:t>
            </a:r>
            <a:endParaRPr sz="1050" b="1" i="0" u="none" dirty="0">
              <a:solidFill>
                <a:srgbClr val="0C7ABF"/>
              </a:solidFill>
              <a:latin typeface="Inter"/>
            </a:endParaRPr>
          </a:p>
        </p:txBody>
      </p:sp>
      <p:pic>
        <p:nvPicPr>
          <p:cNvPr id="1046" name="Picture 22">
            <a:extLst>
              <a:ext uri="{FF2B5EF4-FFF2-40B4-BE49-F238E27FC236}">
                <a16:creationId xmlns:a16="http://schemas.microsoft.com/office/drawing/2014/main" id="{08C0DE90-53D3-6065-03C1-097C40BC7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09" y="3827462"/>
            <a:ext cx="277321" cy="277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ounded Rectangle 8">
            <a:extLst>
              <a:ext uri="{FF2B5EF4-FFF2-40B4-BE49-F238E27FC236}">
                <a16:creationId xmlns:a16="http://schemas.microsoft.com/office/drawing/2014/main" id="{DF17F3F3-A5F9-C352-8085-A17DDDCAAABD}"/>
              </a:ext>
            </a:extLst>
          </p:cNvPr>
          <p:cNvSpPr/>
          <p:nvPr/>
        </p:nvSpPr>
        <p:spPr>
          <a:xfrm>
            <a:off x="9249941" y="495754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25D366">
              <a:alpha val="10000"/>
            </a:srgbClr>
          </a:solidFill>
          <a:ln w="9525">
            <a:solidFill>
              <a:srgbClr val="25D366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0" name="Rounded Rectangle 9">
            <a:extLst>
              <a:ext uri="{FF2B5EF4-FFF2-40B4-BE49-F238E27FC236}">
                <a16:creationId xmlns:a16="http://schemas.microsoft.com/office/drawing/2014/main" id="{AB68E377-DEFD-BE5D-0F6E-F938BB6F393C}"/>
              </a:ext>
            </a:extLst>
          </p:cNvPr>
          <p:cNvSpPr/>
          <p:nvPr/>
        </p:nvSpPr>
        <p:spPr>
          <a:xfrm>
            <a:off x="9249941" y="539569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505AC9">
              <a:alpha val="10000"/>
            </a:srgbClr>
          </a:solidFill>
          <a:ln w="9525">
            <a:solidFill>
              <a:srgbClr val="505AC9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1" name="Rounded Rectangle 10">
            <a:extLst>
              <a:ext uri="{FF2B5EF4-FFF2-40B4-BE49-F238E27FC236}">
                <a16:creationId xmlns:a16="http://schemas.microsoft.com/office/drawing/2014/main" id="{A99FD349-F733-EA01-EC79-9B92041390EE}"/>
              </a:ext>
            </a:extLst>
          </p:cNvPr>
          <p:cNvSpPr/>
          <p:nvPr/>
        </p:nvSpPr>
        <p:spPr>
          <a:xfrm>
            <a:off x="9245177" y="583384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107C41">
              <a:alpha val="10000"/>
            </a:srgbClr>
          </a:solidFill>
          <a:ln w="9525">
            <a:solidFill>
              <a:srgbClr val="107C41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sp>
        <p:nvSpPr>
          <p:cNvPr id="92" name="Rounded Rectangle 35">
            <a:extLst>
              <a:ext uri="{FF2B5EF4-FFF2-40B4-BE49-F238E27FC236}">
                <a16:creationId xmlns:a16="http://schemas.microsoft.com/office/drawing/2014/main" id="{180F07F3-4F61-964D-7B3C-07A2A7B68906}"/>
              </a:ext>
            </a:extLst>
          </p:cNvPr>
          <p:cNvSpPr/>
          <p:nvPr/>
        </p:nvSpPr>
        <p:spPr>
          <a:xfrm>
            <a:off x="9249941" y="495754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25D366">
              <a:alpha val="10000"/>
            </a:srgbClr>
          </a:solidFill>
          <a:ln w="9525">
            <a:solidFill>
              <a:srgbClr val="25D366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3" name="TextBox 36">
            <a:extLst>
              <a:ext uri="{FF2B5EF4-FFF2-40B4-BE49-F238E27FC236}">
                <a16:creationId xmlns:a16="http://schemas.microsoft.com/office/drawing/2014/main" id="{1042B12C-585D-62F2-5357-9A9C9AD312A6}"/>
              </a:ext>
            </a:extLst>
          </p:cNvPr>
          <p:cNvSpPr txBox="1"/>
          <p:nvPr/>
        </p:nvSpPr>
        <p:spPr>
          <a:xfrm>
            <a:off x="9545216" y="5061571"/>
            <a:ext cx="1150143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WhatsApp Business</a:t>
            </a:r>
          </a:p>
        </p:txBody>
      </p:sp>
      <p:sp>
        <p:nvSpPr>
          <p:cNvPr id="94" name="Rounded Rectangle 37">
            <a:extLst>
              <a:ext uri="{FF2B5EF4-FFF2-40B4-BE49-F238E27FC236}">
                <a16:creationId xmlns:a16="http://schemas.microsoft.com/office/drawing/2014/main" id="{29D28C46-15CD-8593-2289-5D6CE446BF35}"/>
              </a:ext>
            </a:extLst>
          </p:cNvPr>
          <p:cNvSpPr/>
          <p:nvPr/>
        </p:nvSpPr>
        <p:spPr>
          <a:xfrm>
            <a:off x="9249941" y="5395690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505AC9">
              <a:alpha val="10000"/>
            </a:srgbClr>
          </a:solidFill>
          <a:ln w="9525">
            <a:solidFill>
              <a:srgbClr val="505AC9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95" name="TextBox 38">
            <a:extLst>
              <a:ext uri="{FF2B5EF4-FFF2-40B4-BE49-F238E27FC236}">
                <a16:creationId xmlns:a16="http://schemas.microsoft.com/office/drawing/2014/main" id="{825FFC4D-DD21-73E3-7C58-62CD97DD6C1E}"/>
              </a:ext>
            </a:extLst>
          </p:cNvPr>
          <p:cNvSpPr txBox="1"/>
          <p:nvPr/>
        </p:nvSpPr>
        <p:spPr>
          <a:xfrm>
            <a:off x="9628162" y="5499721"/>
            <a:ext cx="98425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464EB8"/>
                </a:solidFill>
                <a:latin typeface="Inter"/>
              </a:rPr>
              <a:t> Microsoft Teams</a:t>
            </a:r>
          </a:p>
        </p:txBody>
      </p:sp>
      <p:sp>
        <p:nvSpPr>
          <p:cNvPr id="97" name="TextBox 40">
            <a:extLst>
              <a:ext uri="{FF2B5EF4-FFF2-40B4-BE49-F238E27FC236}">
                <a16:creationId xmlns:a16="http://schemas.microsoft.com/office/drawing/2014/main" id="{25A96ED8-E320-FF7B-AA6D-53248A009320}"/>
              </a:ext>
            </a:extLst>
          </p:cNvPr>
          <p:cNvSpPr txBox="1"/>
          <p:nvPr/>
        </p:nvSpPr>
        <p:spPr>
          <a:xfrm>
            <a:off x="9707537" y="5937871"/>
            <a:ext cx="825500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 err="1">
                <a:solidFill>
                  <a:srgbClr val="107C41"/>
                </a:solidFill>
                <a:latin typeface="Inter"/>
              </a:rPr>
              <a:t>Planilhas</a:t>
            </a:r>
            <a:r>
              <a:rPr sz="1050" b="1" i="0" u="none" dirty="0">
                <a:solidFill>
                  <a:srgbClr val="107C41"/>
                </a:solidFill>
                <a:latin typeface="Inter"/>
              </a:rPr>
              <a:t> Excel</a:t>
            </a:r>
          </a:p>
        </p:txBody>
      </p:sp>
      <p:pic>
        <p:nvPicPr>
          <p:cNvPr id="98" name="Picture 56" descr="image.png">
            <a:extLst>
              <a:ext uri="{FF2B5EF4-FFF2-40B4-BE49-F238E27FC236}">
                <a16:creationId xmlns:a16="http://schemas.microsoft.com/office/drawing/2014/main" id="{CBA66835-43C6-7357-2318-01C11C1409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3818" y="5024215"/>
            <a:ext cx="133350" cy="228600"/>
          </a:xfrm>
          <a:prstGeom prst="rect">
            <a:avLst/>
          </a:prstGeom>
        </p:spPr>
      </p:pic>
      <p:pic>
        <p:nvPicPr>
          <p:cNvPr id="99" name="Picture 57" descr="image.png">
            <a:extLst>
              <a:ext uri="{FF2B5EF4-FFF2-40B4-BE49-F238E27FC236}">
                <a16:creationId xmlns:a16="http://schemas.microsoft.com/office/drawing/2014/main" id="{D537A6E6-731A-C4B6-BF23-28144109E5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3818" y="5462365"/>
            <a:ext cx="133350" cy="228600"/>
          </a:xfrm>
          <a:prstGeom prst="rect">
            <a:avLst/>
          </a:prstGeom>
        </p:spPr>
      </p:pic>
      <p:pic>
        <p:nvPicPr>
          <p:cNvPr id="100" name="Picture 58" descr="image.png">
            <a:extLst>
              <a:ext uri="{FF2B5EF4-FFF2-40B4-BE49-F238E27FC236}">
                <a16:creationId xmlns:a16="http://schemas.microsoft.com/office/drawing/2014/main" id="{E5E12D94-7155-F41D-D892-704E76CE78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3343" y="5900515"/>
            <a:ext cx="114300" cy="228600"/>
          </a:xfrm>
          <a:prstGeom prst="rect">
            <a:avLst/>
          </a:prstGeom>
        </p:spPr>
      </p:pic>
      <p:sp>
        <p:nvSpPr>
          <p:cNvPr id="101" name="Rounded Rectangle 35">
            <a:extLst>
              <a:ext uri="{FF2B5EF4-FFF2-40B4-BE49-F238E27FC236}">
                <a16:creationId xmlns:a16="http://schemas.microsoft.com/office/drawing/2014/main" id="{B8434172-47BA-3535-C340-7E9D0D1A7490}"/>
              </a:ext>
            </a:extLst>
          </p:cNvPr>
          <p:cNvSpPr/>
          <p:nvPr/>
        </p:nvSpPr>
        <p:spPr>
          <a:xfrm>
            <a:off x="9249941" y="4491559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D2E2FE"/>
          </a:solidFill>
          <a:ln w="9525">
            <a:solidFill>
              <a:srgbClr val="4386F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sp>
        <p:nvSpPr>
          <p:cNvPr id="102" name="Rounded Rectangle 35">
            <a:extLst>
              <a:ext uri="{FF2B5EF4-FFF2-40B4-BE49-F238E27FC236}">
                <a16:creationId xmlns:a16="http://schemas.microsoft.com/office/drawing/2014/main" id="{1A3D74E3-052B-4A78-CBF0-438FA48A142B}"/>
              </a:ext>
            </a:extLst>
          </p:cNvPr>
          <p:cNvSpPr/>
          <p:nvPr/>
        </p:nvSpPr>
        <p:spPr>
          <a:xfrm>
            <a:off x="9246370" y="4018086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F9D2CB"/>
          </a:solidFill>
          <a:ln w="9525">
            <a:solidFill>
              <a:srgbClr val="E650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3" name="Rounded Rectangle 35">
            <a:extLst>
              <a:ext uri="{FF2B5EF4-FFF2-40B4-BE49-F238E27FC236}">
                <a16:creationId xmlns:a16="http://schemas.microsoft.com/office/drawing/2014/main" id="{8E11D3EB-E19A-2BC7-BC75-457877E7DACB}"/>
              </a:ext>
            </a:extLst>
          </p:cNvPr>
          <p:cNvSpPr/>
          <p:nvPr/>
        </p:nvSpPr>
        <p:spPr>
          <a:xfrm>
            <a:off x="9245179" y="3553793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BDF1FF"/>
          </a:solidFill>
          <a:ln w="9525">
            <a:solidFill>
              <a:srgbClr val="028CA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 dirty="0"/>
          </a:p>
        </p:txBody>
      </p:sp>
      <p:sp>
        <p:nvSpPr>
          <p:cNvPr id="104" name="Rounded Rectangle 35">
            <a:extLst>
              <a:ext uri="{FF2B5EF4-FFF2-40B4-BE49-F238E27FC236}">
                <a16:creationId xmlns:a16="http://schemas.microsoft.com/office/drawing/2014/main" id="{77E0E427-091F-87A8-2FA6-818AE8BFBE59}"/>
              </a:ext>
            </a:extLst>
          </p:cNvPr>
          <p:cNvSpPr/>
          <p:nvPr/>
        </p:nvSpPr>
        <p:spPr>
          <a:xfrm>
            <a:off x="9245178" y="3066231"/>
            <a:ext cx="1740693" cy="361950"/>
          </a:xfrm>
          <a:prstGeom prst="roundRect">
            <a:avLst>
              <a:gd name="adj" fmla="val 21052"/>
            </a:avLst>
          </a:prstGeom>
          <a:solidFill>
            <a:srgbClr val="DDF6FF"/>
          </a:solidFill>
          <a:ln w="9525">
            <a:solidFill>
              <a:srgbClr val="00A4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5" name="TextBox 36">
            <a:extLst>
              <a:ext uri="{FF2B5EF4-FFF2-40B4-BE49-F238E27FC236}">
                <a16:creationId xmlns:a16="http://schemas.microsoft.com/office/drawing/2014/main" id="{C99F4213-ED9B-5A34-D6BB-02E9151B94C4}"/>
              </a:ext>
            </a:extLst>
          </p:cNvPr>
          <p:cNvSpPr txBox="1"/>
          <p:nvPr/>
        </p:nvSpPr>
        <p:spPr>
          <a:xfrm>
            <a:off x="9824417" y="4591272"/>
            <a:ext cx="591741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4386FA"/>
                </a:solidFill>
                <a:latin typeface="Inter"/>
              </a:rPr>
              <a:t>Big Query</a:t>
            </a:r>
            <a:endParaRPr sz="1050" b="1" i="0" u="none" dirty="0">
              <a:solidFill>
                <a:srgbClr val="4386FA"/>
              </a:solidFill>
              <a:latin typeface="Inter"/>
            </a:endParaRPr>
          </a:p>
        </p:txBody>
      </p:sp>
      <p:sp>
        <p:nvSpPr>
          <p:cNvPr id="106" name="TextBox 36">
            <a:extLst>
              <a:ext uri="{FF2B5EF4-FFF2-40B4-BE49-F238E27FC236}">
                <a16:creationId xmlns:a16="http://schemas.microsoft.com/office/drawing/2014/main" id="{CE8EDB31-58BA-DD40-2297-A77FA1FB13EA}"/>
              </a:ext>
            </a:extLst>
          </p:cNvPr>
          <p:cNvSpPr txBox="1"/>
          <p:nvPr/>
        </p:nvSpPr>
        <p:spPr>
          <a:xfrm>
            <a:off x="9824418" y="4122117"/>
            <a:ext cx="584596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FF0000"/>
                </a:solidFill>
                <a:latin typeface="Inter"/>
              </a:rPr>
              <a:t>Top Desk</a:t>
            </a:r>
            <a:endParaRPr sz="1050" b="1" i="0" u="none" dirty="0">
              <a:solidFill>
                <a:srgbClr val="FF0000"/>
              </a:solidFill>
              <a:latin typeface="Inter"/>
            </a:endParaRPr>
          </a:p>
        </p:txBody>
      </p:sp>
      <p:sp>
        <p:nvSpPr>
          <p:cNvPr id="107" name="TextBox 36">
            <a:extLst>
              <a:ext uri="{FF2B5EF4-FFF2-40B4-BE49-F238E27FC236}">
                <a16:creationId xmlns:a16="http://schemas.microsoft.com/office/drawing/2014/main" id="{612DAD1F-CFDE-9E3A-2E9F-114ACAA69632}"/>
              </a:ext>
            </a:extLst>
          </p:cNvPr>
          <p:cNvSpPr txBox="1"/>
          <p:nvPr/>
        </p:nvSpPr>
        <p:spPr>
          <a:xfrm>
            <a:off x="9951416" y="3671205"/>
            <a:ext cx="791757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050" b="1" dirty="0">
                <a:solidFill>
                  <a:srgbClr val="0080A5"/>
                </a:solidFill>
                <a:latin typeface="Inter"/>
              </a:rPr>
              <a:t>PIMS</a:t>
            </a:r>
            <a:endParaRPr sz="1050" b="1" i="0" u="none" dirty="0">
              <a:solidFill>
                <a:srgbClr val="0080A5"/>
              </a:solidFill>
              <a:latin typeface="Inter"/>
            </a:endParaRPr>
          </a:p>
        </p:txBody>
      </p:sp>
      <p:sp>
        <p:nvSpPr>
          <p:cNvPr id="108" name="TextBox 36">
            <a:extLst>
              <a:ext uri="{FF2B5EF4-FFF2-40B4-BE49-F238E27FC236}">
                <a16:creationId xmlns:a16="http://schemas.microsoft.com/office/drawing/2014/main" id="{8D12D6DF-B177-42DB-F9EE-E77902402AF1}"/>
              </a:ext>
            </a:extLst>
          </p:cNvPr>
          <p:cNvSpPr txBox="1"/>
          <p:nvPr/>
        </p:nvSpPr>
        <p:spPr>
          <a:xfrm>
            <a:off x="9777025" y="3175918"/>
            <a:ext cx="676999" cy="1538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 dirty="0">
                <a:solidFill>
                  <a:srgbClr val="128C7E"/>
                </a:solidFill>
                <a:latin typeface="Inter"/>
              </a:rPr>
              <a:t> </a:t>
            </a:r>
            <a:r>
              <a:rPr lang="pt-BR" sz="1050" b="1" i="0" u="none" dirty="0">
                <a:solidFill>
                  <a:srgbClr val="00A6E3"/>
                </a:solidFill>
                <a:latin typeface="Inter"/>
              </a:rPr>
              <a:t>SAP Hana</a:t>
            </a:r>
            <a:endParaRPr sz="1050" b="1" i="0" u="none" dirty="0">
              <a:solidFill>
                <a:srgbClr val="00A6E3"/>
              </a:solidFill>
              <a:latin typeface="Inter"/>
            </a:endParaRPr>
          </a:p>
        </p:txBody>
      </p:sp>
      <p:pic>
        <p:nvPicPr>
          <p:cNvPr id="109" name="Picture 6">
            <a:extLst>
              <a:ext uri="{FF2B5EF4-FFF2-40B4-BE49-F238E27FC236}">
                <a16:creationId xmlns:a16="http://schemas.microsoft.com/office/drawing/2014/main" id="{4C2CB7EC-F9BE-8393-6D7A-8811900C5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563" y="3200236"/>
            <a:ext cx="189860" cy="9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0" descr="TOTVS Logo PNG (Transparent) SVG AI – Free Download">
            <a:extLst>
              <a:ext uri="{FF2B5EF4-FFF2-40B4-BE49-F238E27FC236}">
                <a16:creationId xmlns:a16="http://schemas.microsoft.com/office/drawing/2014/main" id="{A67BEDF7-9A09-84FF-639C-39A3DA148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770"/>
          <a:stretch/>
        </p:blipFill>
        <p:spPr bwMode="auto">
          <a:xfrm>
            <a:off x="9331063" y="3657824"/>
            <a:ext cx="158861" cy="15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6">
            <a:extLst>
              <a:ext uri="{FF2B5EF4-FFF2-40B4-BE49-F238E27FC236}">
                <a16:creationId xmlns:a16="http://schemas.microsoft.com/office/drawing/2014/main" id="{BE632F0B-AF6A-D99A-34F7-A302505B0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358" y="4118926"/>
            <a:ext cx="160271" cy="16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8" descr="Google bigquery logo - free Icon PNG, SVG">
            <a:extLst>
              <a:ext uri="{FF2B5EF4-FFF2-40B4-BE49-F238E27FC236}">
                <a16:creationId xmlns:a16="http://schemas.microsoft.com/office/drawing/2014/main" id="{1F516709-DA69-78AC-1322-B068A6E2C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619" y="4585412"/>
            <a:ext cx="159748" cy="15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15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284" y="2604411"/>
            <a:ext cx="5760690" cy="762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284" y="2985411"/>
            <a:ext cx="5760690" cy="762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284" y="3366411"/>
            <a:ext cx="5760690" cy="762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650259" y="2009775"/>
            <a:ext cx="6160740" cy="3997325"/>
          </a:xfrm>
          <a:prstGeom prst="roundRect">
            <a:avLst>
              <a:gd name="adj" fmla="val 6593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78884" y="2116997"/>
            <a:ext cx="5808694" cy="1747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500"/>
              </a:lnSpc>
            </a:pPr>
            <a:r>
              <a:rPr sz="105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Distribuição de Horas Devolvidas / Mês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9575" y="2009775"/>
            <a:ext cx="5040659" cy="1080000"/>
          </a:xfrm>
          <a:prstGeom prst="roundRect">
            <a:avLst>
              <a:gd name="adj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2234775"/>
            <a:ext cx="514350" cy="63000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5" y="2369775"/>
            <a:ext cx="285750" cy="36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266825" y="2189775"/>
            <a:ext cx="2009775" cy="167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VOLUME DE ROBÔS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66825" y="2369775"/>
            <a:ext cx="2009775" cy="3343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8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sz="1800" b="1" i="0" u="none" err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Robôs</a:t>
            </a:r>
            <a:r>
              <a:rPr sz="18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800" b="1" i="0" u="none" err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Ativos</a:t>
            </a:r>
            <a:endParaRPr sz="1800" b="1" i="0" u="none">
              <a:solidFill>
                <a:srgbClr val="0A354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66825" y="2729775"/>
            <a:ext cx="2009775" cy="167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0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 produção contínua via Blue Prism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80999" y="3468437"/>
            <a:ext cx="5040659" cy="1080000"/>
          </a:xfrm>
          <a:prstGeom prst="roundRect">
            <a:avLst>
              <a:gd name="adj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99" y="3693438"/>
            <a:ext cx="514800" cy="597363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49" y="3828437"/>
            <a:ext cx="228602" cy="36283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247774" y="3648437"/>
            <a:ext cx="244792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RETORNO</a:t>
            </a:r>
            <a:r>
              <a:rPr sz="900" b="1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ANUAL TOTAL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47774" y="3828437"/>
            <a:ext cx="2447925" cy="2830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8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</a:t>
            </a:r>
            <a:r>
              <a:rPr lang="pt-BR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1,51M</a:t>
            </a:r>
            <a:r>
              <a:rPr sz="18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800" b="1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sz="1800" b="1" i="0" u="none" dirty="0" err="1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ano</a:t>
            </a:r>
            <a:endParaRPr sz="1800" b="1" i="0" u="none" dirty="0">
              <a:solidFill>
                <a:srgbClr val="6474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7774" y="4219264"/>
            <a:ext cx="2447925" cy="167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0" i="0" u="none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Licenças</a:t>
            </a:r>
            <a:r>
              <a:rPr sz="900" b="0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Blue Prism + </a:t>
            </a:r>
            <a:r>
              <a:rPr sz="900" b="0" i="0" u="none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Sustentação</a:t>
            </a:r>
            <a:r>
              <a:rPr sz="900" b="0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900" b="0" i="0" u="none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Dedicada</a:t>
            </a:r>
            <a:endParaRPr sz="900" b="0" i="0" u="none">
              <a:solidFill>
                <a:srgbClr val="94A3B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1000" y="4927100"/>
            <a:ext cx="5040659" cy="1080000"/>
          </a:xfrm>
          <a:prstGeom prst="roundRect">
            <a:avLst>
              <a:gd name="adj" fmla="val 125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99" y="5152100"/>
            <a:ext cx="542925" cy="630000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348" y="5287100"/>
            <a:ext cx="228600" cy="36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257300" y="5107100"/>
            <a:ext cx="2619375" cy="1672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1" i="0" u="none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RETORNO OPERACIONAL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57300" y="5287100"/>
            <a:ext cx="2619375" cy="2830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pt-BR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1157</a:t>
            </a:r>
            <a:r>
              <a:rPr sz="18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 </a:t>
            </a:r>
            <a:r>
              <a:rPr sz="1800" b="1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sz="1800" b="1" i="0" u="none" dirty="0" err="1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mês</a:t>
            </a:r>
            <a:r>
              <a:rPr sz="1800" b="1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800" b="1" i="0" u="none" dirty="0" err="1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salvas</a:t>
            </a:r>
            <a:endParaRPr sz="1800" b="1" i="0" u="none" dirty="0">
              <a:solidFill>
                <a:srgbClr val="6474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57300" y="5647100"/>
            <a:ext cx="26193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900" b="0" i="0" u="none" dirty="0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Equivalente</a:t>
            </a:r>
            <a:r>
              <a:rPr sz="900" b="0" i="0" u="none" dirty="0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~</a:t>
            </a: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FTEs</a:t>
            </a:r>
            <a:r>
              <a:rPr sz="900" b="0" i="0" u="none" dirty="0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900" b="0" i="0" u="none" dirty="0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devolvidos</a:t>
            </a:r>
            <a:r>
              <a:rPr sz="900" b="0" i="0" u="none" dirty="0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à </a:t>
            </a:r>
            <a:r>
              <a:rPr sz="900" b="0" i="0" u="none" dirty="0" err="1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operação</a:t>
            </a:r>
            <a:endParaRPr sz="900" b="0" i="0" u="none" dirty="0">
              <a:solidFill>
                <a:srgbClr val="94A3B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0284" y="2137686"/>
            <a:ext cx="152400" cy="13335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850284" y="2413911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900" dirty="0" err="1">
                <a:solidFill>
                  <a:srgbClr val="334155"/>
                </a:solidFill>
                <a:latin typeface="Segoe UI"/>
                <a:cs typeface="Segoe UI"/>
              </a:rPr>
              <a:t>Inclusão</a:t>
            </a:r>
            <a:r>
              <a:rPr lang="en-US" sz="900" dirty="0">
                <a:solidFill>
                  <a:srgbClr val="334155"/>
                </a:solidFill>
                <a:latin typeface="Segoe UI"/>
                <a:cs typeface="Segoe UI"/>
              </a:rPr>
              <a:t> de </a:t>
            </a:r>
            <a:r>
              <a:rPr lang="en-US" sz="900" dirty="0" err="1">
                <a:solidFill>
                  <a:srgbClr val="334155"/>
                </a:solidFill>
                <a:latin typeface="Segoe UI"/>
                <a:cs typeface="Segoe UI"/>
              </a:rPr>
              <a:t>Títulos</a:t>
            </a:r>
            <a:r>
              <a:rPr sz="900" b="0" i="0" u="none" dirty="0">
                <a:solidFill>
                  <a:srgbClr val="334155"/>
                </a:solidFill>
                <a:latin typeface="Segoe UI"/>
                <a:cs typeface="Segoe UI"/>
              </a:rPr>
              <a:t> a Pagar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829925" y="2413911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850284" y="2604411"/>
            <a:ext cx="1958578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50284" y="2794911"/>
            <a:ext cx="271834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Testes para requisi</a:t>
            </a:r>
            <a:r>
              <a:rPr lang="pt-BR" sz="90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ção de compras (SAP)</a:t>
            </a:r>
            <a:endParaRPr sz="900" b="0" i="0" u="none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829925" y="2794911"/>
            <a:ext cx="69532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50284" y="3175911"/>
            <a:ext cx="2477094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Envio de Notas de exportação a vencer</a:t>
            </a:r>
            <a:endParaRPr sz="900" b="0" i="0" u="none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829925" y="3175911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54" name="TextBox 43">
            <a:extLst>
              <a:ext uri="{FF2B5EF4-FFF2-40B4-BE49-F238E27FC236}">
                <a16:creationId xmlns:a16="http://schemas.microsoft.com/office/drawing/2014/main" id="{DC5D3EC0-4BFE-AB7D-3E67-781994F3E3F6}"/>
              </a:ext>
            </a:extLst>
          </p:cNvPr>
          <p:cNvSpPr txBox="1"/>
          <p:nvPr/>
        </p:nvSpPr>
        <p:spPr>
          <a:xfrm>
            <a:off x="5850284" y="3561023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Relatórios do </a:t>
            </a:r>
            <a:r>
              <a:rPr lang="pt-BR" sz="90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</a:t>
            </a:r>
            <a:r>
              <a:rPr lang="pt-BR" sz="90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90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</a:t>
            </a:r>
            <a:endParaRPr sz="900" b="0" i="0" u="none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44">
            <a:extLst>
              <a:ext uri="{FF2B5EF4-FFF2-40B4-BE49-F238E27FC236}">
                <a16:creationId xmlns:a16="http://schemas.microsoft.com/office/drawing/2014/main" id="{39A5F72A-88E6-E842-E0F8-6A14BE3839A0}"/>
              </a:ext>
            </a:extLst>
          </p:cNvPr>
          <p:cNvSpPr txBox="1"/>
          <p:nvPr/>
        </p:nvSpPr>
        <p:spPr>
          <a:xfrm>
            <a:off x="10829925" y="3561023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56" name="Rounded Rectangle 45">
            <a:extLst>
              <a:ext uri="{FF2B5EF4-FFF2-40B4-BE49-F238E27FC236}">
                <a16:creationId xmlns:a16="http://schemas.microsoft.com/office/drawing/2014/main" id="{A34FCA28-49E3-E01B-909C-64F3885B893D}"/>
              </a:ext>
            </a:extLst>
          </p:cNvPr>
          <p:cNvSpPr/>
          <p:nvPr/>
        </p:nvSpPr>
        <p:spPr>
          <a:xfrm>
            <a:off x="5850284" y="3751523"/>
            <a:ext cx="13335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TextBox 43">
            <a:extLst>
              <a:ext uri="{FF2B5EF4-FFF2-40B4-BE49-F238E27FC236}">
                <a16:creationId xmlns:a16="http://schemas.microsoft.com/office/drawing/2014/main" id="{1165BED1-26FE-CEDE-8464-3F6AAD341720}"/>
              </a:ext>
            </a:extLst>
          </p:cNvPr>
          <p:cNvSpPr txBox="1"/>
          <p:nvPr/>
        </p:nvSpPr>
        <p:spPr>
          <a:xfrm>
            <a:off x="5850284" y="3936791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Indicadores</a:t>
            </a:r>
            <a:r>
              <a:rPr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EVTE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 Post </a:t>
            </a:r>
            <a:r>
              <a:rPr lang="pt-BR" sz="900" b="0" i="0" u="none" dirty="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Audit</a:t>
            </a:r>
            <a:endParaRPr sz="900" b="0" i="0" u="none" dirty="0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3" name="TextBox 44">
            <a:extLst>
              <a:ext uri="{FF2B5EF4-FFF2-40B4-BE49-F238E27FC236}">
                <a16:creationId xmlns:a16="http://schemas.microsoft.com/office/drawing/2014/main" id="{5341FCC6-4313-FD20-60DB-9F2267BA4A17}"/>
              </a:ext>
            </a:extLst>
          </p:cNvPr>
          <p:cNvSpPr txBox="1"/>
          <p:nvPr/>
        </p:nvSpPr>
        <p:spPr>
          <a:xfrm>
            <a:off x="10829925" y="3936791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64" name="Rounded Rectangle 45">
            <a:extLst>
              <a:ext uri="{FF2B5EF4-FFF2-40B4-BE49-F238E27FC236}">
                <a16:creationId xmlns:a16="http://schemas.microsoft.com/office/drawing/2014/main" id="{2A3B2875-EB14-0C33-9FCD-C77A181EC3F2}"/>
              </a:ext>
            </a:extLst>
          </p:cNvPr>
          <p:cNvSpPr/>
          <p:nvPr/>
        </p:nvSpPr>
        <p:spPr>
          <a:xfrm>
            <a:off x="5817626" y="4127291"/>
            <a:ext cx="29096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Rounded Rectangle 45">
            <a:extLst>
              <a:ext uri="{FF2B5EF4-FFF2-40B4-BE49-F238E27FC236}">
                <a16:creationId xmlns:a16="http://schemas.microsoft.com/office/drawing/2014/main" id="{D205B7BB-1D92-3DCD-4E93-DBF325209E29}"/>
              </a:ext>
            </a:extLst>
          </p:cNvPr>
          <p:cNvSpPr/>
          <p:nvPr/>
        </p:nvSpPr>
        <p:spPr>
          <a:xfrm>
            <a:off x="5850284" y="2985411"/>
            <a:ext cx="560041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" name="Rounded Rectangle 45">
            <a:extLst>
              <a:ext uri="{FF2B5EF4-FFF2-40B4-BE49-F238E27FC236}">
                <a16:creationId xmlns:a16="http://schemas.microsoft.com/office/drawing/2014/main" id="{BAD43529-0E66-2F88-534D-2262F777817B}"/>
              </a:ext>
            </a:extLst>
          </p:cNvPr>
          <p:cNvSpPr/>
          <p:nvPr/>
        </p:nvSpPr>
        <p:spPr>
          <a:xfrm>
            <a:off x="5850284" y="3378135"/>
            <a:ext cx="13335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B0A4180D-31C4-307B-74A1-04EAD612F0D6}"/>
              </a:ext>
            </a:extLst>
          </p:cNvPr>
          <p:cNvSpPr txBox="1"/>
          <p:nvPr/>
        </p:nvSpPr>
        <p:spPr>
          <a:xfrm>
            <a:off x="495300" y="1028700"/>
            <a:ext cx="10706100" cy="2527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sz="1400" b="0" i="0" u="none" dirty="0">
                <a:solidFill>
                  <a:srgbClr val="334155"/>
                </a:solidFill>
                <a:latin typeface="Inter"/>
              </a:rPr>
              <a:t>A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eficiência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do novo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modelo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gerou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retornos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operacionais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expressivos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,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aliando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velocidade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à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segurança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 de </a:t>
            </a:r>
            <a:r>
              <a:rPr sz="1400" b="0" i="0" u="none" dirty="0" err="1">
                <a:solidFill>
                  <a:srgbClr val="334155"/>
                </a:solidFill>
                <a:latin typeface="Inter"/>
              </a:rPr>
              <a:t>execução</a:t>
            </a:r>
            <a:r>
              <a:rPr sz="1400" b="0" i="0" u="none" dirty="0">
                <a:solidFill>
                  <a:srgbClr val="334155"/>
                </a:solidFill>
                <a:latin typeface="Inter"/>
              </a:rPr>
              <a:t>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D6E1A915-013A-8155-5D54-03AA23F81F7B}"/>
              </a:ext>
            </a:extLst>
          </p:cNvPr>
          <p:cNvSpPr/>
          <p:nvPr/>
        </p:nvSpPr>
        <p:spPr>
          <a:xfrm>
            <a:off x="381000" y="1028700"/>
            <a:ext cx="38100" cy="278606"/>
          </a:xfrm>
          <a:prstGeom prst="rect">
            <a:avLst/>
          </a:prstGeom>
          <a:solidFill>
            <a:srgbClr val="9EC8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6C8E5123-F9EB-0975-C3B0-3AA576DC5A6D}"/>
              </a:ext>
            </a:extLst>
          </p:cNvPr>
          <p:cNvSpPr txBox="1"/>
          <p:nvPr/>
        </p:nvSpPr>
        <p:spPr>
          <a:xfrm>
            <a:off x="539204" y="381000"/>
            <a:ext cx="4823370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D5C75"/>
                </a:solidFill>
                <a:latin typeface="Inter"/>
              </a:rPr>
              <a:t>PERFORMANCE &amp; KPI</a:t>
            </a: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2036C2BF-C25C-73C1-FEF9-741FFE90C8C0}"/>
              </a:ext>
            </a:extLst>
          </p:cNvPr>
          <p:cNvSpPr txBox="1"/>
          <p:nvPr/>
        </p:nvSpPr>
        <p:spPr>
          <a:xfrm>
            <a:off x="381000" y="622302"/>
            <a:ext cx="7632700" cy="346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Métricas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de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Sucesso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Consolidadas</a:t>
            </a:r>
            <a:endParaRPr sz="2800" b="1" i="0" u="none" dirty="0">
              <a:solidFill>
                <a:srgbClr val="020617"/>
              </a:solidFill>
              <a:latin typeface="Inter"/>
            </a:endParaRPr>
          </a:p>
        </p:txBody>
      </p:sp>
      <p:pic>
        <p:nvPicPr>
          <p:cNvPr id="16" name="Picture 24" descr="image.png">
            <a:extLst>
              <a:ext uri="{FF2B5EF4-FFF2-40B4-BE49-F238E27FC236}">
                <a16:creationId xmlns:a16="http://schemas.microsoft.com/office/drawing/2014/main" id="{2563EB42-4E38-60B7-606E-6A1D4AC288F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400050"/>
            <a:ext cx="120104" cy="114300"/>
          </a:xfrm>
          <a:prstGeom prst="rect">
            <a:avLst/>
          </a:prstGeom>
        </p:spPr>
      </p:pic>
      <p:sp>
        <p:nvSpPr>
          <p:cNvPr id="12" name="TextBox 43">
            <a:extLst>
              <a:ext uri="{FF2B5EF4-FFF2-40B4-BE49-F238E27FC236}">
                <a16:creationId xmlns:a16="http://schemas.microsoft.com/office/drawing/2014/main" id="{3CC2DBBC-6463-C82C-8AEE-818F81DAA2AD}"/>
              </a:ext>
            </a:extLst>
          </p:cNvPr>
          <p:cNvSpPr txBox="1"/>
          <p:nvPr/>
        </p:nvSpPr>
        <p:spPr>
          <a:xfrm>
            <a:off x="5839394" y="4296019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elatório</a:t>
            </a:r>
            <a:r>
              <a:rPr lang="pt-BR" sz="900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 de falha de colheita</a:t>
            </a:r>
            <a:endParaRPr sz="900" b="0" i="0" u="none" dirty="0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44">
            <a:extLst>
              <a:ext uri="{FF2B5EF4-FFF2-40B4-BE49-F238E27FC236}">
                <a16:creationId xmlns:a16="http://schemas.microsoft.com/office/drawing/2014/main" id="{C1B5BA25-5A4A-5C4B-C649-93240DD946E7}"/>
              </a:ext>
            </a:extLst>
          </p:cNvPr>
          <p:cNvSpPr txBox="1"/>
          <p:nvPr/>
        </p:nvSpPr>
        <p:spPr>
          <a:xfrm>
            <a:off x="10819035" y="4296019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18" name="Rounded Rectangle 45">
            <a:extLst>
              <a:ext uri="{FF2B5EF4-FFF2-40B4-BE49-F238E27FC236}">
                <a16:creationId xmlns:a16="http://schemas.microsoft.com/office/drawing/2014/main" id="{5EF8935E-6507-2466-9CDF-1EE1F727ED16}"/>
              </a:ext>
            </a:extLst>
          </p:cNvPr>
          <p:cNvSpPr/>
          <p:nvPr/>
        </p:nvSpPr>
        <p:spPr>
          <a:xfrm>
            <a:off x="5839393" y="4486518"/>
            <a:ext cx="441663" cy="756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" name="TextBox 43">
            <a:extLst>
              <a:ext uri="{FF2B5EF4-FFF2-40B4-BE49-F238E27FC236}">
                <a16:creationId xmlns:a16="http://schemas.microsoft.com/office/drawing/2014/main" id="{F8F89799-126E-ECDC-7632-381C59BBC051}"/>
              </a:ext>
            </a:extLst>
          </p:cNvPr>
          <p:cNvSpPr txBox="1"/>
          <p:nvPr/>
        </p:nvSpPr>
        <p:spPr>
          <a:xfrm>
            <a:off x="5850284" y="4666133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Emissão de Guias SEFAZ</a:t>
            </a:r>
            <a:endParaRPr sz="900" b="0" i="0" u="none" dirty="0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44">
            <a:extLst>
              <a:ext uri="{FF2B5EF4-FFF2-40B4-BE49-F238E27FC236}">
                <a16:creationId xmlns:a16="http://schemas.microsoft.com/office/drawing/2014/main" id="{D6EDC003-83E1-1DEA-6CB0-78B917D7244D}"/>
              </a:ext>
            </a:extLst>
          </p:cNvPr>
          <p:cNvSpPr txBox="1"/>
          <p:nvPr/>
        </p:nvSpPr>
        <p:spPr>
          <a:xfrm>
            <a:off x="10829925" y="4666133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53" name="Rounded Rectangle 45">
            <a:extLst>
              <a:ext uri="{FF2B5EF4-FFF2-40B4-BE49-F238E27FC236}">
                <a16:creationId xmlns:a16="http://schemas.microsoft.com/office/drawing/2014/main" id="{FADD9370-8C53-851D-D5EB-27E73CE5CACA}"/>
              </a:ext>
            </a:extLst>
          </p:cNvPr>
          <p:cNvSpPr/>
          <p:nvPr/>
        </p:nvSpPr>
        <p:spPr>
          <a:xfrm>
            <a:off x="5850284" y="4856633"/>
            <a:ext cx="25560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extBox 43">
            <a:extLst>
              <a:ext uri="{FF2B5EF4-FFF2-40B4-BE49-F238E27FC236}">
                <a16:creationId xmlns:a16="http://schemas.microsoft.com/office/drawing/2014/main" id="{C163D6FC-F2EA-EE49-101C-5B8CFA1E3BA1}"/>
              </a:ext>
            </a:extLst>
          </p:cNvPr>
          <p:cNvSpPr txBox="1"/>
          <p:nvPr/>
        </p:nvSpPr>
        <p:spPr>
          <a:xfrm>
            <a:off x="5861169" y="5047133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Atualização de Mapas</a:t>
            </a:r>
            <a:endParaRPr sz="900" b="0" i="0" u="none" dirty="0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TextBox 44">
            <a:extLst>
              <a:ext uri="{FF2B5EF4-FFF2-40B4-BE49-F238E27FC236}">
                <a16:creationId xmlns:a16="http://schemas.microsoft.com/office/drawing/2014/main" id="{1E5C4543-C5E9-5542-2FD5-7852FD7280C1}"/>
              </a:ext>
            </a:extLst>
          </p:cNvPr>
          <p:cNvSpPr txBox="1"/>
          <p:nvPr/>
        </p:nvSpPr>
        <p:spPr>
          <a:xfrm>
            <a:off x="10840810" y="5047133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59" name="Rounded Rectangle 45">
            <a:extLst>
              <a:ext uri="{FF2B5EF4-FFF2-40B4-BE49-F238E27FC236}">
                <a16:creationId xmlns:a16="http://schemas.microsoft.com/office/drawing/2014/main" id="{803648A3-9D72-BF4B-337B-D0759AF793A2}"/>
              </a:ext>
            </a:extLst>
          </p:cNvPr>
          <p:cNvSpPr/>
          <p:nvPr/>
        </p:nvSpPr>
        <p:spPr>
          <a:xfrm>
            <a:off x="5861169" y="5237633"/>
            <a:ext cx="32760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0" name="TextBox 43">
            <a:extLst>
              <a:ext uri="{FF2B5EF4-FFF2-40B4-BE49-F238E27FC236}">
                <a16:creationId xmlns:a16="http://schemas.microsoft.com/office/drawing/2014/main" id="{5727AACF-5F8C-4DDD-6538-FC9929FD7963}"/>
              </a:ext>
            </a:extLst>
          </p:cNvPr>
          <p:cNvSpPr txBox="1"/>
          <p:nvPr/>
        </p:nvSpPr>
        <p:spPr>
          <a:xfrm>
            <a:off x="5861171" y="5471677"/>
            <a:ext cx="2314575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0" i="0" u="none" dirty="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Check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900" b="0" i="0" u="none" dirty="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List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900" b="0" i="0" u="none" dirty="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Due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900" b="0" i="0" u="none" dirty="0" err="1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Diligence</a:t>
            </a:r>
            <a:r>
              <a:rPr lang="pt-BR" sz="900" b="0" i="0" u="none" dirty="0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Jurídico</a:t>
            </a:r>
            <a:endParaRPr sz="900" b="0" i="0" u="none" dirty="0">
              <a:solidFill>
                <a:srgbClr val="33415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1" name="TextBox 44">
            <a:extLst>
              <a:ext uri="{FF2B5EF4-FFF2-40B4-BE49-F238E27FC236}">
                <a16:creationId xmlns:a16="http://schemas.microsoft.com/office/drawing/2014/main" id="{714B16C4-D9C4-4029-6087-CAA6014A15B9}"/>
              </a:ext>
            </a:extLst>
          </p:cNvPr>
          <p:cNvSpPr txBox="1"/>
          <p:nvPr/>
        </p:nvSpPr>
        <p:spPr>
          <a:xfrm>
            <a:off x="10840812" y="5471677"/>
            <a:ext cx="781050" cy="1415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900" b="1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pt-BR"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sz="9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</a:p>
        </p:txBody>
      </p:sp>
      <p:sp>
        <p:nvSpPr>
          <p:cNvPr id="65" name="Rounded Rectangle 45">
            <a:extLst>
              <a:ext uri="{FF2B5EF4-FFF2-40B4-BE49-F238E27FC236}">
                <a16:creationId xmlns:a16="http://schemas.microsoft.com/office/drawing/2014/main" id="{3231983D-35E6-B538-557F-A163F8F670B9}"/>
              </a:ext>
            </a:extLst>
          </p:cNvPr>
          <p:cNvSpPr/>
          <p:nvPr/>
        </p:nvSpPr>
        <p:spPr>
          <a:xfrm>
            <a:off x="5861171" y="5662177"/>
            <a:ext cx="507600" cy="76200"/>
          </a:xfrm>
          <a:prstGeom prst="roundRect">
            <a:avLst/>
          </a:prstGeom>
          <a:solidFill>
            <a:srgbClr val="0A35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71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1000" y="1334797"/>
            <a:ext cx="11430000" cy="4704936"/>
          </a:xfrm>
          <a:prstGeom prst="roundRect">
            <a:avLst>
              <a:gd name="adj" fmla="val 2343"/>
            </a:avLst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81023" y="5029200"/>
            <a:ext cx="11029952" cy="819150"/>
          </a:xfrm>
          <a:prstGeom prst="roundRect">
            <a:avLst>
              <a:gd name="adj" fmla="val 9302"/>
            </a:avLst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1029950" y="1427764"/>
            <a:ext cx="685800" cy="180975"/>
          </a:xfrm>
          <a:prstGeom prst="roundRect">
            <a:avLst>
              <a:gd name="adj" fmla="val 21052"/>
            </a:avLst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064" y="5153025"/>
            <a:ext cx="4953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 X IMPACTO FINANCEIRO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1999" y="1461157"/>
            <a:ext cx="2311401" cy="1923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 dirty="0" err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Projeto</a:t>
            </a:r>
            <a:r>
              <a:rPr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00" b="1" i="0" u="none" dirty="0" err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Títulos</a:t>
            </a:r>
            <a:r>
              <a:rPr sz="1600" b="1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Pagar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04300" y="1427764"/>
            <a:ext cx="2711452" cy="180975"/>
          </a:xfrm>
          <a:prstGeom prst="roundRect">
            <a:avLst>
              <a:gd name="adj" fmla="val 21052"/>
            </a:avLst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76604" y="1451174"/>
            <a:ext cx="2172759" cy="141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125"/>
              </a:lnSpc>
            </a:pPr>
            <a:r>
              <a:rPr lang="pt-BR" sz="105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4.400 títulos processados por mês</a:t>
            </a:r>
            <a:endParaRPr sz="1050" b="1" i="0" u="none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4" y="1490662"/>
            <a:ext cx="104775" cy="133350"/>
          </a:xfrm>
          <a:prstGeom prst="rect">
            <a:avLst/>
          </a:prstGeom>
        </p:spPr>
      </p:pic>
      <p:grpSp>
        <p:nvGrpSpPr>
          <p:cNvPr id="59" name="Agrupar 58">
            <a:extLst>
              <a:ext uri="{FF2B5EF4-FFF2-40B4-BE49-F238E27FC236}">
                <a16:creationId xmlns:a16="http://schemas.microsoft.com/office/drawing/2014/main" id="{279271FE-D226-AE1D-A73B-2EE6CB959297}"/>
              </a:ext>
            </a:extLst>
          </p:cNvPr>
          <p:cNvGrpSpPr/>
          <p:nvPr/>
        </p:nvGrpSpPr>
        <p:grpSpPr>
          <a:xfrm>
            <a:off x="581023" y="1762125"/>
            <a:ext cx="11029951" cy="1625992"/>
            <a:chOff x="6410325" y="1762125"/>
            <a:chExt cx="5200650" cy="609600"/>
          </a:xfrm>
        </p:grpSpPr>
        <p:sp>
          <p:nvSpPr>
            <p:cNvPr id="12" name="Rounded Rectangle 11"/>
            <p:cNvSpPr/>
            <p:nvPr/>
          </p:nvSpPr>
          <p:spPr>
            <a:xfrm>
              <a:off x="6410325" y="1762125"/>
              <a:ext cx="5200650" cy="609600"/>
            </a:xfrm>
            <a:prstGeom prst="roundRect">
              <a:avLst>
                <a:gd name="adj" fmla="val 6250"/>
              </a:avLst>
            </a:prstGeom>
            <a:solidFill>
              <a:srgbClr val="F8FAF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05575" y="1804998"/>
              <a:ext cx="5029200" cy="15388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sz="1050" b="1" i="0" u="none" dirty="0">
                  <a:solidFill>
                    <a:srgbClr val="47556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COMO ERA (MANUAL)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505575" y="1990725"/>
              <a:ext cx="5029200" cy="3077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lang="pt-BR" sz="1200" b="0" i="0" u="none" dirty="0">
                  <a:solidFill>
                    <a:srgbClr val="64748B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Os analistas de Contas a Pagar precisavam acessar e ler individualmente os chamados na plataforma </a:t>
              </a:r>
              <a:r>
                <a:rPr lang="pt-BR" sz="1200" b="0" i="0" u="none" dirty="0" err="1">
                  <a:solidFill>
                    <a:srgbClr val="64748B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TopDesk</a:t>
              </a:r>
              <a:r>
                <a:rPr lang="pt-BR" sz="1200" b="0" i="0" u="none" dirty="0">
                  <a:solidFill>
                    <a:srgbClr val="64748B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e-mails da área ou até arquivos soltos em Diretórios de Rede</a:t>
              </a:r>
              <a:endParaRPr sz="1200" b="0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956CB36F-CD00-4009-B863-4D6B25B50CC9}"/>
              </a:ext>
            </a:extLst>
          </p:cNvPr>
          <p:cNvGrpSpPr/>
          <p:nvPr/>
        </p:nvGrpSpPr>
        <p:grpSpPr>
          <a:xfrm>
            <a:off x="581023" y="3979964"/>
            <a:ext cx="11007726" cy="819150"/>
            <a:chOff x="6410325" y="2447925"/>
            <a:chExt cx="5200650" cy="609600"/>
          </a:xfrm>
        </p:grpSpPr>
        <p:sp>
          <p:nvSpPr>
            <p:cNvPr id="13" name="Rounded Rectangle 12"/>
            <p:cNvSpPr/>
            <p:nvPr/>
          </p:nvSpPr>
          <p:spPr>
            <a:xfrm>
              <a:off x="6410325" y="2447925"/>
              <a:ext cx="5200650" cy="609600"/>
            </a:xfrm>
            <a:prstGeom prst="roundRect">
              <a:avLst>
                <a:gd name="adj" fmla="val 6250"/>
              </a:avLst>
            </a:prstGeom>
            <a:solidFill>
              <a:srgbClr val="FFF7ED">
                <a:alpha val="5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3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505575" y="2524125"/>
              <a:ext cx="5029200" cy="15388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sz="1050" b="1" i="0" u="none" dirty="0">
                  <a:solidFill>
                    <a:srgbClr val="F2652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COMO É HOJE (AUTOMATIZADO)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05575" y="2676525"/>
              <a:ext cx="5029200" cy="30777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ts val="1200"/>
                </a:lnSpc>
              </a:pPr>
              <a:r>
                <a:rPr lang="pt-BR" sz="1200" dirty="0">
                  <a:solidFill>
                    <a:srgbClr val="0A35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</a:t>
              </a:r>
              <a:r>
                <a:rPr lang="pt-BR" sz="1200" b="0" i="0" u="none" dirty="0">
                  <a:solidFill>
                    <a:srgbClr val="0A35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riagem automática (e-mail/</a:t>
              </a:r>
              <a:r>
                <a:rPr lang="pt-BR" sz="1200" b="0" i="0" u="none" dirty="0" err="1">
                  <a:solidFill>
                    <a:srgbClr val="0A35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TopDesk</a:t>
              </a:r>
              <a:r>
                <a:rPr lang="pt-BR" sz="1200" b="0" i="0" u="none" dirty="0">
                  <a:solidFill>
                    <a:srgbClr val="0A354A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/Diretórios), cadastro SAP sem erros e liberação de digitação para a equipe focar em auditoria inteligente e conformidade fiscal.</a:t>
              </a:r>
              <a:endParaRPr sz="1200" b="0" i="0" u="none" dirty="0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09064" y="5381625"/>
            <a:ext cx="1590675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INVESTIMENTO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064" y="5534025"/>
            <a:ext cx="159067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sz="1600" b="1" i="0" u="none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</a:t>
            </a:r>
            <a:r>
              <a:rPr lang="pt-BR" sz="1600" b="1" i="0" u="none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138</a:t>
            </a:r>
            <a:r>
              <a:rPr sz="1600" b="1" i="0" u="none">
                <a:solidFill>
                  <a:srgbClr val="33415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55674" y="5381625"/>
            <a:ext cx="1590675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RETORNO ANUAL</a:t>
            </a:r>
            <a:r>
              <a:rPr lang="pt-BR"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(FTE)</a:t>
            </a:r>
            <a:endParaRPr sz="1050" b="1" i="0" u="none">
              <a:solidFill>
                <a:srgbClr val="94A3B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55674" y="5534025"/>
            <a:ext cx="159067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pt-BR" sz="16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~</a:t>
            </a:r>
            <a:r>
              <a:rPr sz="16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R$ </a:t>
            </a:r>
            <a:r>
              <a:rPr lang="pt-BR" sz="16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42</a:t>
            </a:r>
            <a:r>
              <a:rPr lang="pt-BR" sz="1600" b="1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sz="1600" b="1" i="0" u="none">
                <a:solidFill>
                  <a:srgbClr val="0A354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886950" y="5381625"/>
            <a:ext cx="16002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200"/>
              </a:lnSpc>
            </a:pPr>
            <a:r>
              <a:rPr sz="1050" b="1" i="0" u="none">
                <a:solidFill>
                  <a:srgbClr val="94A3B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PAYBACK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886950" y="5534025"/>
            <a:ext cx="1600200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sz="1600" b="1" i="0" u="none">
                <a:solidFill>
                  <a:srgbClr val="F2652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 Meses</a:t>
            </a:r>
          </a:p>
        </p:txBody>
      </p:sp>
      <p:sp>
        <p:nvSpPr>
          <p:cNvPr id="19" name="TextBox 9">
            <a:extLst>
              <a:ext uri="{FF2B5EF4-FFF2-40B4-BE49-F238E27FC236}">
                <a16:creationId xmlns:a16="http://schemas.microsoft.com/office/drawing/2014/main" id="{460FBC52-07E8-AEFF-80C8-248CD09721D0}"/>
              </a:ext>
            </a:extLst>
          </p:cNvPr>
          <p:cNvSpPr txBox="1"/>
          <p:nvPr/>
        </p:nvSpPr>
        <p:spPr>
          <a:xfrm>
            <a:off x="495300" y="1028700"/>
            <a:ext cx="10706100" cy="2527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93"/>
              </a:lnSpc>
            </a:pPr>
            <a:r>
              <a:rPr sz="1400" b="0" i="0" u="none" dirty="0">
                <a:solidFill>
                  <a:srgbClr val="0D5C75"/>
                </a:solidFill>
                <a:latin typeface="Inter"/>
              </a:rPr>
              <a:t>A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automação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da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rotina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financeira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de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Contas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a Pagar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mitigou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riscos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operacionais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críticos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e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elevou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o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nível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</a:t>
            </a:r>
            <a:r>
              <a:rPr sz="1400" b="0" i="0" u="none" dirty="0" err="1">
                <a:solidFill>
                  <a:srgbClr val="0D5C75"/>
                </a:solidFill>
                <a:latin typeface="Inter"/>
              </a:rPr>
              <a:t>estratégico</a:t>
            </a:r>
            <a:r>
              <a:rPr sz="1400" b="0" i="0" u="none" dirty="0">
                <a:solidFill>
                  <a:srgbClr val="0D5C75"/>
                </a:solidFill>
                <a:latin typeface="Inter"/>
              </a:rPr>
              <a:t> da equipe.</a:t>
            </a: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96371A47-9A34-5104-73A3-0939FAEBB0BD}"/>
              </a:ext>
            </a:extLst>
          </p:cNvPr>
          <p:cNvSpPr/>
          <p:nvPr/>
        </p:nvSpPr>
        <p:spPr>
          <a:xfrm>
            <a:off x="381000" y="1028700"/>
            <a:ext cx="38100" cy="278606"/>
          </a:xfrm>
          <a:prstGeom prst="rect">
            <a:avLst/>
          </a:prstGeom>
          <a:solidFill>
            <a:srgbClr val="F26A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32" name="TextBox 19">
            <a:extLst>
              <a:ext uri="{FF2B5EF4-FFF2-40B4-BE49-F238E27FC236}">
                <a16:creationId xmlns:a16="http://schemas.microsoft.com/office/drawing/2014/main" id="{613DEE01-CA43-4311-E104-E9CE0FEDAFA6}"/>
              </a:ext>
            </a:extLst>
          </p:cNvPr>
          <p:cNvSpPr txBox="1"/>
          <p:nvPr/>
        </p:nvSpPr>
        <p:spPr>
          <a:xfrm>
            <a:off x="529679" y="381000"/>
            <a:ext cx="3680370" cy="152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ts val="1200"/>
              </a:lnSpc>
            </a:pPr>
            <a:r>
              <a:rPr sz="1050" b="1" i="0" u="none">
                <a:solidFill>
                  <a:srgbClr val="0D5C75"/>
                </a:solidFill>
                <a:latin typeface="Inter"/>
              </a:rPr>
              <a:t>CASOS PRÁTICOS &amp; RESULTADOS</a:t>
            </a:r>
          </a:p>
        </p:txBody>
      </p:sp>
      <p:sp>
        <p:nvSpPr>
          <p:cNvPr id="33" name="TextBox 20">
            <a:extLst>
              <a:ext uri="{FF2B5EF4-FFF2-40B4-BE49-F238E27FC236}">
                <a16:creationId xmlns:a16="http://schemas.microsoft.com/office/drawing/2014/main" id="{0817EB68-A52B-B4DC-10DA-B854FFF8C89D}"/>
              </a:ext>
            </a:extLst>
          </p:cNvPr>
          <p:cNvSpPr txBox="1"/>
          <p:nvPr/>
        </p:nvSpPr>
        <p:spPr>
          <a:xfrm>
            <a:off x="380999" y="605368"/>
            <a:ext cx="5591175" cy="3462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700"/>
              </a:lnSpc>
            </a:pP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Inclusão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de </a:t>
            </a:r>
            <a:r>
              <a:rPr sz="2800" b="1" i="0" u="none" dirty="0" err="1">
                <a:solidFill>
                  <a:srgbClr val="020617"/>
                </a:solidFill>
                <a:latin typeface="Inter"/>
              </a:rPr>
              <a:t>Títulos</a:t>
            </a:r>
            <a:r>
              <a:rPr sz="2800" b="1" i="0" u="none" dirty="0">
                <a:solidFill>
                  <a:srgbClr val="020617"/>
                </a:solidFill>
                <a:latin typeface="Inter"/>
              </a:rPr>
              <a:t> a Pagar</a:t>
            </a:r>
          </a:p>
        </p:txBody>
      </p:sp>
      <p:pic>
        <p:nvPicPr>
          <p:cNvPr id="51" name="Picture 24" descr="image.png">
            <a:extLst>
              <a:ext uri="{FF2B5EF4-FFF2-40B4-BE49-F238E27FC236}">
                <a16:creationId xmlns:a16="http://schemas.microsoft.com/office/drawing/2014/main" id="{9F9927F6-EBB1-0EF3-C4E5-62EA9F5CD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00050"/>
            <a:ext cx="110579" cy="114300"/>
          </a:xfrm>
          <a:prstGeom prst="rect">
            <a:avLst/>
          </a:prstGeom>
        </p:spPr>
      </p:pic>
      <p:sp>
        <p:nvSpPr>
          <p:cNvPr id="4" name="TextBox 41">
            <a:extLst>
              <a:ext uri="{FF2B5EF4-FFF2-40B4-BE49-F238E27FC236}">
                <a16:creationId xmlns:a16="http://schemas.microsoft.com/office/drawing/2014/main" id="{72C99EE2-1543-ED72-9DD3-FFE4AB1B15CF}"/>
              </a:ext>
            </a:extLst>
          </p:cNvPr>
          <p:cNvSpPr txBox="1"/>
          <p:nvPr/>
        </p:nvSpPr>
        <p:spPr>
          <a:xfrm>
            <a:off x="782630" y="2765425"/>
            <a:ext cx="1064483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pt-BR" sz="1200" b="0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Era necessário extrair as informações contábeis e fiscais (como o número do SAP) de cada chamado/e-mail, abrir o SAP (ERP) manualmente e digitar os dados de cada boleto, guia ou pagamento (</a:t>
            </a:r>
            <a:r>
              <a:rPr lang="pt-BR" sz="1200" b="0" i="0" u="none" dirty="0" err="1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</a:t>
            </a:r>
            <a:r>
              <a:rPr lang="pt-BR" sz="1200" b="0" i="0" u="none" dirty="0">
                <a:solidFill>
                  <a:srgbClr val="6474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pagamentos de licenciamento, seguros com endosso, impostos, entre outros)</a:t>
            </a:r>
            <a:endParaRPr sz="1200" b="0" i="0" u="none" dirty="0">
              <a:solidFill>
                <a:srgbClr val="6474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riângulo isósceles 5">
            <a:extLst>
              <a:ext uri="{FF2B5EF4-FFF2-40B4-BE49-F238E27FC236}">
                <a16:creationId xmlns:a16="http://schemas.microsoft.com/office/drawing/2014/main" id="{6FFAC696-6E1A-3F5B-7276-F427577BBD03}"/>
              </a:ext>
            </a:extLst>
          </p:cNvPr>
          <p:cNvSpPr/>
          <p:nvPr/>
        </p:nvSpPr>
        <p:spPr>
          <a:xfrm rot="10800000">
            <a:off x="5460998" y="3477696"/>
            <a:ext cx="1270000" cy="31447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YKES Color Palette">
    <a:dk1>
      <a:srgbClr val="484748"/>
    </a:dk1>
    <a:lt1>
      <a:srgbClr val="FFFFFF"/>
    </a:lt1>
    <a:dk2>
      <a:srgbClr val="939598"/>
    </a:dk2>
    <a:lt2>
      <a:srgbClr val="FFFFFF"/>
    </a:lt2>
    <a:accent1>
      <a:srgbClr val="039BE5"/>
    </a:accent1>
    <a:accent2>
      <a:srgbClr val="58C1EE"/>
    </a:accent2>
    <a:accent3>
      <a:srgbClr val="F26D61"/>
    </a:accent3>
    <a:accent4>
      <a:srgbClr val="FCB74F"/>
    </a:accent4>
    <a:accent5>
      <a:srgbClr val="82C885"/>
    </a:accent5>
    <a:accent6>
      <a:srgbClr val="AD6CAD"/>
    </a:accent6>
    <a:hlink>
      <a:srgbClr val="039BE5"/>
    </a:hlink>
    <a:folHlink>
      <a:srgbClr val="58C1E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f82a67-0f86-47f0-a955-1f0bf8d6ac0e">
      <Terms xmlns="http://schemas.microsoft.com/office/infopath/2007/PartnerControls"/>
    </lcf76f155ced4ddcb4097134ff3c332f>
    <TaxCatchAll xmlns="bc94a899-6932-467e-8073-c3ac65cbd94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FC8D40631797E4D988BA6F65B934141" ma:contentTypeVersion="17" ma:contentTypeDescription="Crie um novo documento." ma:contentTypeScope="" ma:versionID="1b1456f0dda4a4e9294a521c8f3ba625">
  <xsd:schema xmlns:xsd="http://www.w3.org/2001/XMLSchema" xmlns:xs="http://www.w3.org/2001/XMLSchema" xmlns:p="http://schemas.microsoft.com/office/2006/metadata/properties" xmlns:ns2="9e48a0f7-1995-4155-8fe9-61a1d863983e" xmlns:ns3="f792078b-eeed-47bf-971c-9fe884092a07" xmlns:ns4="66f82a67-0f86-47f0-a955-1f0bf8d6ac0e" xmlns:ns5="bc94a899-6932-467e-8073-c3ac65cbd94e" targetNamespace="http://schemas.microsoft.com/office/2006/metadata/properties" ma:root="true" ma:fieldsID="a6c89e2823cdddec973fc59e4f2a79d5" ns2:_="" ns3:_="" ns4:_="" ns5:_="">
    <xsd:import namespace="9e48a0f7-1995-4155-8fe9-61a1d863983e"/>
    <xsd:import namespace="f792078b-eeed-47bf-971c-9fe884092a07"/>
    <xsd:import namespace="66f82a67-0f86-47f0-a955-1f0bf8d6ac0e"/>
    <xsd:import namespace="bc94a899-6932-467e-8073-c3ac65cbd9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ServiceSearchProperties" minOccurs="0"/>
                <xsd:element ref="ns4:MediaServiceLocation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8a0f7-1995-4155-8fe9-61a1d86398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7" nillable="true" ma:displayName="Tags" ma:internalName="MediaServiceAutoTags" ma:readOnly="true">
      <xsd:simpleType>
        <xsd:restriction base="dms:Text"/>
      </xsd:simpleType>
    </xsd:element>
    <xsd:element name="MediaServiceOCR" ma:index="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2078b-eeed-47bf-971c-9fe884092a0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f82a67-0f86-47f0-a955-1f0bf8d6ac0e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2f70cd8-b4b3-4f03-a803-e4f7420486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4a899-6932-467e-8073-c3ac65cbd94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c94a899-6932-467e-8073-c3ac65cbd94e}" ma:internalName="TaxCatchAll" ma:showField="CatchAllData" ma:web="f792078b-eeed-47bf-971c-9fe884092a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FE7286-5846-45CA-BCD1-2C1E16FFDB3E}">
  <ds:schemaRefs>
    <ds:schemaRef ds:uri="http://schemas.microsoft.com/office/2006/metadata/properties"/>
    <ds:schemaRef ds:uri="http://schemas.microsoft.com/office/infopath/2007/PartnerControls"/>
    <ds:schemaRef ds:uri="66f82a67-0f86-47f0-a955-1f0bf8d6ac0e"/>
    <ds:schemaRef ds:uri="bc94a899-6932-467e-8073-c3ac65cbd94e"/>
  </ds:schemaRefs>
</ds:datastoreItem>
</file>

<file path=customXml/itemProps2.xml><?xml version="1.0" encoding="utf-8"?>
<ds:datastoreItem xmlns:ds="http://schemas.openxmlformats.org/officeDocument/2006/customXml" ds:itemID="{34D09E76-F88C-4C5C-9149-A6FBC7AA3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8a0f7-1995-4155-8fe9-61a1d863983e"/>
    <ds:schemaRef ds:uri="f792078b-eeed-47bf-971c-9fe884092a07"/>
    <ds:schemaRef ds:uri="66f82a67-0f86-47f0-a955-1f0bf8d6ac0e"/>
    <ds:schemaRef ds:uri="bc94a899-6932-467e-8073-c3ac65cbd9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7DA7BD-B177-46F0-81F4-F6A30E6C9C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1353</Words>
  <Application>Microsoft Office PowerPoint</Application>
  <PresentationFormat>Widescreen</PresentationFormat>
  <Paragraphs>246</Paragraphs>
  <Slides>12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3" baseType="lpstr">
      <vt:lpstr>☞GILROY-MEDIUM</vt:lpstr>
      <vt:lpstr>Aptos</vt:lpstr>
      <vt:lpstr>Aptos Display</vt:lpstr>
      <vt:lpstr>Arial</vt:lpstr>
      <vt:lpstr>Calibri</vt:lpstr>
      <vt:lpstr>Franklin Gothic Book</vt:lpstr>
      <vt:lpstr>Gilroy Bold</vt:lpstr>
      <vt:lpstr>Inter</vt:lpstr>
      <vt:lpstr>Segoe UI</vt:lpstr>
      <vt:lpstr>Tahoma</vt:lpstr>
      <vt:lpstr>Tema do Office</vt:lpstr>
      <vt:lpstr>Apresentação do PowerPoint</vt:lpstr>
      <vt:lpstr>Apresentação do PowerPoint</vt:lpstr>
      <vt:lpstr>Cognition em um piscar de olhos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Diego Antonio Freire Dias</dc:creator>
  <cp:lastModifiedBy>Murilo Zappellini</cp:lastModifiedBy>
  <cp:revision>21</cp:revision>
  <dcterms:created xsi:type="dcterms:W3CDTF">2026-06-25T01:36:29Z</dcterms:created>
  <dcterms:modified xsi:type="dcterms:W3CDTF">2026-08-06T12:47:08Z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0x0101009FC8D40631797E4D988BA6F65B934141</vt:lpwstr>
  </property>
  <property fmtid="{D5CDD505-2E9C-101B-9397-08002B2CF9AE}" pid="3" name="MediaServiceImageTags">
    <vt:lpwstr/>
  </property>
</Properties>
</file>