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2" r:id="rId6"/>
    <p:sldId id="263" r:id="rId7"/>
    <p:sldId id="267" r:id="rId8"/>
    <p:sldId id="264" r:id="rId9"/>
    <p:sldId id="265" r:id="rId10"/>
    <p:sldId id="266" r:id="rId11"/>
  </p:sldIdLst>
  <p:sldSz cx="11520488" cy="4319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144" y="5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061" y="706933"/>
            <a:ext cx="8640366" cy="1503857"/>
          </a:xfrm>
        </p:spPr>
        <p:txBody>
          <a:bodyPr anchor="b"/>
          <a:lstStyle>
            <a:lvl1pPr algn="ctr">
              <a:defRPr sz="377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061" y="2268784"/>
            <a:ext cx="8640366" cy="1042900"/>
          </a:xfrm>
        </p:spPr>
        <p:txBody>
          <a:bodyPr/>
          <a:lstStyle>
            <a:lvl1pPr marL="0" indent="0" algn="ctr">
              <a:buNone/>
              <a:defRPr sz="1512"/>
            </a:lvl1pPr>
            <a:lvl2pPr marL="287990" indent="0" algn="ctr">
              <a:buNone/>
              <a:defRPr sz="1260"/>
            </a:lvl2pPr>
            <a:lvl3pPr marL="575981" indent="0" algn="ctr">
              <a:buNone/>
              <a:defRPr sz="1134"/>
            </a:lvl3pPr>
            <a:lvl4pPr marL="863971" indent="0" algn="ctr">
              <a:buNone/>
              <a:defRPr sz="1008"/>
            </a:lvl4pPr>
            <a:lvl5pPr marL="1151961" indent="0" algn="ctr">
              <a:buNone/>
              <a:defRPr sz="1008"/>
            </a:lvl5pPr>
            <a:lvl6pPr marL="1439951" indent="0" algn="ctr">
              <a:buNone/>
              <a:defRPr sz="1008"/>
            </a:lvl6pPr>
            <a:lvl7pPr marL="1727942" indent="0" algn="ctr">
              <a:buNone/>
              <a:defRPr sz="1008"/>
            </a:lvl7pPr>
            <a:lvl8pPr marL="2015932" indent="0" algn="ctr">
              <a:buNone/>
              <a:defRPr sz="1008"/>
            </a:lvl8pPr>
            <a:lvl9pPr marL="2303922" indent="0" algn="ctr">
              <a:buNone/>
              <a:defRPr sz="1008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A349-79D4-461E-B5EC-53564F77B93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1209-315E-4DA7-BBB7-0A98F4155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4432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A349-79D4-461E-B5EC-53564F77B93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1209-315E-4DA7-BBB7-0A98F4155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0002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44349" y="229978"/>
            <a:ext cx="2484105" cy="366065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033" y="229978"/>
            <a:ext cx="7308310" cy="3660651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A349-79D4-461E-B5EC-53564F77B93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1209-315E-4DA7-BBB7-0A98F4155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2090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A349-79D4-461E-B5EC-53564F77B93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1209-315E-4DA7-BBB7-0A98F4155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3501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033" y="1076898"/>
            <a:ext cx="9936421" cy="1796828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033" y="2890725"/>
            <a:ext cx="9936421" cy="944910"/>
          </a:xfrm>
        </p:spPr>
        <p:txBody>
          <a:bodyPr/>
          <a:lstStyle>
            <a:lvl1pPr marL="0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1pPr>
            <a:lvl2pPr marL="287990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2pPr>
            <a:lvl3pPr marL="575981" indent="0">
              <a:buNone/>
              <a:defRPr sz="1134">
                <a:solidFill>
                  <a:schemeClr val="tx1">
                    <a:tint val="82000"/>
                  </a:schemeClr>
                </a:solidFill>
              </a:defRPr>
            </a:lvl3pPr>
            <a:lvl4pPr marL="863971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4pPr>
            <a:lvl5pPr marL="1151961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5pPr>
            <a:lvl6pPr marL="1439951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6pPr>
            <a:lvl7pPr marL="1727942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7pPr>
            <a:lvl8pPr marL="2015932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8pPr>
            <a:lvl9pPr marL="2303922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A349-79D4-461E-B5EC-53564F77B93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1209-315E-4DA7-BBB7-0A98F4155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0278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034" y="1149890"/>
            <a:ext cx="4896207" cy="27407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2247" y="1149890"/>
            <a:ext cx="4896207" cy="27407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A349-79D4-461E-B5EC-53564F77B93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1209-315E-4DA7-BBB7-0A98F4155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3610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4" y="229978"/>
            <a:ext cx="9936421" cy="83492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3535" y="1058899"/>
            <a:ext cx="4873706" cy="518950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535" y="1577849"/>
            <a:ext cx="4873706" cy="232077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2247" y="1058899"/>
            <a:ext cx="4897708" cy="518950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2247" y="1577849"/>
            <a:ext cx="4897708" cy="232077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A349-79D4-461E-B5EC-53564F77B93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1209-315E-4DA7-BBB7-0A98F4155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4955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A349-79D4-461E-B5EC-53564F77B93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1209-315E-4DA7-BBB7-0A98F4155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013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A349-79D4-461E-B5EC-53564F77B93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1209-315E-4DA7-BBB7-0A98F4155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0476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287972"/>
            <a:ext cx="3715657" cy="1007904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7708" y="621941"/>
            <a:ext cx="5832247" cy="3069707"/>
          </a:xfrm>
        </p:spPr>
        <p:txBody>
          <a:bodyPr/>
          <a:lstStyle>
            <a:lvl1pPr>
              <a:defRPr sz="2016"/>
            </a:lvl1pPr>
            <a:lvl2pPr>
              <a:defRPr sz="1764"/>
            </a:lvl2pPr>
            <a:lvl3pPr>
              <a:defRPr sz="1512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1295877"/>
            <a:ext cx="3715657" cy="2400771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A349-79D4-461E-B5EC-53564F77B93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1209-315E-4DA7-BBB7-0A98F4155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7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287972"/>
            <a:ext cx="3715657" cy="1007904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97708" y="621941"/>
            <a:ext cx="5832247" cy="3069707"/>
          </a:xfrm>
        </p:spPr>
        <p:txBody>
          <a:bodyPr anchor="t"/>
          <a:lstStyle>
            <a:lvl1pPr marL="0" indent="0">
              <a:buNone/>
              <a:defRPr sz="2016"/>
            </a:lvl1pPr>
            <a:lvl2pPr marL="287990" indent="0">
              <a:buNone/>
              <a:defRPr sz="1764"/>
            </a:lvl2pPr>
            <a:lvl3pPr marL="575981" indent="0">
              <a:buNone/>
              <a:defRPr sz="1512"/>
            </a:lvl3pPr>
            <a:lvl4pPr marL="863971" indent="0">
              <a:buNone/>
              <a:defRPr sz="1260"/>
            </a:lvl4pPr>
            <a:lvl5pPr marL="1151961" indent="0">
              <a:buNone/>
              <a:defRPr sz="1260"/>
            </a:lvl5pPr>
            <a:lvl6pPr marL="1439951" indent="0">
              <a:buNone/>
              <a:defRPr sz="1260"/>
            </a:lvl6pPr>
            <a:lvl7pPr marL="1727942" indent="0">
              <a:buNone/>
              <a:defRPr sz="1260"/>
            </a:lvl7pPr>
            <a:lvl8pPr marL="2015932" indent="0">
              <a:buNone/>
              <a:defRPr sz="1260"/>
            </a:lvl8pPr>
            <a:lvl9pPr marL="2303922" indent="0">
              <a:buNone/>
              <a:defRPr sz="126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1295877"/>
            <a:ext cx="3715657" cy="2400771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A349-79D4-461E-B5EC-53564F77B93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1209-315E-4DA7-BBB7-0A98F4155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3270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34" y="229978"/>
            <a:ext cx="9936421" cy="834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34" y="1149890"/>
            <a:ext cx="9936421" cy="2740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033" y="4003618"/>
            <a:ext cx="2592110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BCA349-79D4-461E-B5EC-53564F77B93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162" y="4003618"/>
            <a:ext cx="3888165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6345" y="4003618"/>
            <a:ext cx="2592110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F81209-315E-4DA7-BBB7-0A98F4155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549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75981" rtl="0" eaLnBrk="1" latinLnBrk="0" hangingPunct="1">
        <a:lnSpc>
          <a:spcPct val="90000"/>
        </a:lnSpc>
        <a:spcBef>
          <a:spcPct val="0"/>
        </a:spcBef>
        <a:buNone/>
        <a:defRPr sz="27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95" indent="-143995" algn="l" defTabSz="575981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1997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100796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29595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58394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87193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15992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44791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9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8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7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96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95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94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93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92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02D71CE-4FAB-EFFD-C12D-834D20013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0"/>
            <a:ext cx="11518901" cy="4319588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3453D2B1-BF46-8682-8F94-6BC823F6D2C0}"/>
              </a:ext>
            </a:extLst>
          </p:cNvPr>
          <p:cNvSpPr/>
          <p:nvPr/>
        </p:nvSpPr>
        <p:spPr>
          <a:xfrm>
            <a:off x="435076" y="3229897"/>
            <a:ext cx="720000" cy="720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2188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9AE6668-7BC9-71B4-33F4-0CBCB1F36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0"/>
            <a:ext cx="11518901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26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1272C44-2AC2-5AF2-088B-75E53E195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0"/>
            <a:ext cx="11518901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A407D2C-1202-DBA3-DBD9-E523BE925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0"/>
            <a:ext cx="11518901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486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316D85-FBC7-570B-649C-5444C57DF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0"/>
            <a:ext cx="11518901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354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48DA665-4A3B-34F1-BAA2-1A20A280C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0"/>
            <a:ext cx="11518901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20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8899EC6-70D0-C148-CBAF-4CB189536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0"/>
            <a:ext cx="11518901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065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25CCEA1-4BAE-6317-1CF1-92361A0E4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0"/>
            <a:ext cx="11518901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518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A0BCDA7-7B16-42D8-A17B-C02AFDF51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0"/>
            <a:ext cx="11518901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07BB7A3-870B-2850-E41A-8C8F22F58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0"/>
            <a:ext cx="11518901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838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0</Words>
  <Application>Microsoft Office PowerPoint</Application>
  <PresentationFormat>Personalizar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Bergson Lopes Rego</dc:creator>
  <cp:lastModifiedBy>Bergson Lopes Rego</cp:lastModifiedBy>
  <cp:revision>2</cp:revision>
  <dcterms:created xsi:type="dcterms:W3CDTF">2026-08-04T18:34:14Z</dcterms:created>
  <dcterms:modified xsi:type="dcterms:W3CDTF">2026-08-05T02:58:39Z</dcterms:modified>
</cp:coreProperties>
</file>