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71" r:id="rId3"/>
    <p:sldId id="279" r:id="rId4"/>
    <p:sldId id="274" r:id="rId5"/>
    <p:sldId id="278" r:id="rId6"/>
    <p:sldId id="275" r:id="rId7"/>
    <p:sldId id="276" r:id="rId8"/>
    <p:sldId id="277" r:id="rId9"/>
    <p:sldId id="258" r:id="rId10"/>
    <p:sldId id="257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DC7F32-7D34-4634-B2F0-6A25D686EE9A}" v="20" dt="2026-08-02T15:06:18.9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21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us Garcia" userId="68b43aa3d5b9c749" providerId="LiveId" clId="{7F39AD93-A1F8-4369-A04E-944ACE73CDE4}"/>
    <pc:docChg chg="undo custSel addSld delSld modSld sldOrd">
      <pc:chgData name="Marcus Garcia" userId="68b43aa3d5b9c749" providerId="LiveId" clId="{7F39AD93-A1F8-4369-A04E-944ACE73CDE4}" dt="2026-08-02T15:08:01.805" v="1026" actId="6549"/>
      <pc:docMkLst>
        <pc:docMk/>
      </pc:docMkLst>
      <pc:sldChg chg="addSp delSp modSp mod">
        <pc:chgData name="Marcus Garcia" userId="68b43aa3d5b9c749" providerId="LiveId" clId="{7F39AD93-A1F8-4369-A04E-944ACE73CDE4}" dt="2026-08-02T13:46:13.010" v="448" actId="478"/>
        <pc:sldMkLst>
          <pc:docMk/>
          <pc:sldMk cId="0" sldId="256"/>
        </pc:sldMkLst>
        <pc:spChg chg="mod">
          <ac:chgData name="Marcus Garcia" userId="68b43aa3d5b9c749" providerId="LiveId" clId="{7F39AD93-A1F8-4369-A04E-944ACE73CDE4}" dt="2026-07-31T21:39:46.797" v="85" actId="276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Marcus Garcia" userId="68b43aa3d5b9c749" providerId="LiveId" clId="{7F39AD93-A1F8-4369-A04E-944ACE73CDE4}" dt="2026-07-31T21:39:19.328" v="79" actId="20577"/>
          <ac:spMkLst>
            <pc:docMk/>
            <pc:sldMk cId="0" sldId="256"/>
            <ac:spMk id="5" creationId="{00000000-0000-0000-0000-000000000000}"/>
          </ac:spMkLst>
        </pc:spChg>
        <pc:spChg chg="mod">
          <ac:chgData name="Marcus Garcia" userId="68b43aa3d5b9c749" providerId="LiveId" clId="{7F39AD93-A1F8-4369-A04E-944ACE73CDE4}" dt="2026-07-31T21:42:04.083" v="185" actId="1076"/>
          <ac:spMkLst>
            <pc:docMk/>
            <pc:sldMk cId="0" sldId="256"/>
            <ac:spMk id="6" creationId="{00000000-0000-0000-0000-000000000000}"/>
          </ac:spMkLst>
        </pc:spChg>
        <pc:picChg chg="add del">
          <ac:chgData name="Marcus Garcia" userId="68b43aa3d5b9c749" providerId="LiveId" clId="{7F39AD93-A1F8-4369-A04E-944ACE73CDE4}" dt="2026-08-02T13:46:13.010" v="448" actId="478"/>
          <ac:picMkLst>
            <pc:docMk/>
            <pc:sldMk cId="0" sldId="256"/>
            <ac:picMk id="2" creationId="{00000000-0000-0000-0000-000000000000}"/>
          </ac:picMkLst>
        </pc:picChg>
        <pc:picChg chg="add mod">
          <ac:chgData name="Marcus Garcia" userId="68b43aa3d5b9c749" providerId="LiveId" clId="{7F39AD93-A1F8-4369-A04E-944ACE73CDE4}" dt="2026-07-31T21:37:15.378" v="36" actId="1076"/>
          <ac:picMkLst>
            <pc:docMk/>
            <pc:sldMk cId="0" sldId="256"/>
            <ac:picMk id="8" creationId="{680DF057-68CD-9606-A9E1-79A993611C5C}"/>
          </ac:picMkLst>
        </pc:picChg>
      </pc:sldChg>
      <pc:sldChg chg="addSp delSp modSp mod ord">
        <pc:chgData name="Marcus Garcia" userId="68b43aa3d5b9c749" providerId="LiveId" clId="{7F39AD93-A1F8-4369-A04E-944ACE73CDE4}" dt="2026-08-02T15:04:05.300" v="989" actId="20577"/>
        <pc:sldMkLst>
          <pc:docMk/>
          <pc:sldMk cId="0" sldId="257"/>
        </pc:sldMkLst>
        <pc:spChg chg="mod">
          <ac:chgData name="Marcus Garcia" userId="68b43aa3d5b9c749" providerId="LiveId" clId="{7F39AD93-A1F8-4369-A04E-944ACE73CDE4}" dt="2026-08-02T15:04:05.300" v="989" actId="20577"/>
          <ac:spMkLst>
            <pc:docMk/>
            <pc:sldMk cId="0" sldId="257"/>
            <ac:spMk id="4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5:03:59.308" v="988" actId="122"/>
          <ac:spMkLst>
            <pc:docMk/>
            <pc:sldMk cId="0" sldId="257"/>
            <ac:spMk id="7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21.418" v="39" actId="22"/>
          <ac:picMkLst>
            <pc:docMk/>
            <pc:sldMk cId="0" sldId="257"/>
            <ac:picMk id="13" creationId="{FF2D23F9-AA8D-5408-BF50-2B8A2835EF8F}"/>
          </ac:picMkLst>
        </pc:picChg>
      </pc:sldChg>
      <pc:sldChg chg="addSp delSp modSp mod">
        <pc:chgData name="Marcus Garcia" userId="68b43aa3d5b9c749" providerId="LiveId" clId="{7F39AD93-A1F8-4369-A04E-944ACE73CDE4}" dt="2026-08-02T13:56:13.536" v="466" actId="1076"/>
        <pc:sldMkLst>
          <pc:docMk/>
          <pc:sldMk cId="0" sldId="258"/>
        </pc:sldMkLst>
        <pc:graphicFrameChg chg="add mod modGraphic">
          <ac:chgData name="Marcus Garcia" userId="68b43aa3d5b9c749" providerId="LiveId" clId="{7F39AD93-A1F8-4369-A04E-944ACE73CDE4}" dt="2026-08-02T13:56:13.536" v="466" actId="1076"/>
          <ac:graphicFrameMkLst>
            <pc:docMk/>
            <pc:sldMk cId="0" sldId="258"/>
            <ac:graphicFrameMk id="11" creationId="{04621BF9-9E2B-13BC-8B08-04D00CF84027}"/>
          </ac:graphicFrameMkLst>
        </pc:graphicFrameChg>
        <pc:graphicFrameChg chg="add del mod modGraphic">
          <ac:chgData name="Marcus Garcia" userId="68b43aa3d5b9c749" providerId="LiveId" clId="{7F39AD93-A1F8-4369-A04E-944ACE73CDE4}" dt="2026-08-02T13:53:36.286" v="452" actId="478"/>
          <ac:graphicFrameMkLst>
            <pc:docMk/>
            <pc:sldMk cId="0" sldId="258"/>
            <ac:graphicFrameMk id="13" creationId="{DF5B1958-9E6E-DEB7-AD4E-C15C76E05FBE}"/>
          </ac:graphicFrameMkLst>
        </pc:graphicFrameChg>
        <pc:picChg chg="add">
          <ac:chgData name="Marcus Garcia" userId="68b43aa3d5b9c749" providerId="LiveId" clId="{7F39AD93-A1F8-4369-A04E-944ACE73CDE4}" dt="2026-07-31T21:37:31.302" v="45" actId="22"/>
          <ac:picMkLst>
            <pc:docMk/>
            <pc:sldMk cId="0" sldId="258"/>
            <ac:picMk id="12" creationId="{7F8FFC3C-B7A5-26D0-F292-8EE592746E70}"/>
          </ac:picMkLst>
        </pc:picChg>
      </pc:sldChg>
      <pc:sldChg chg="addSp modSp mod">
        <pc:chgData name="Marcus Garcia" userId="68b43aa3d5b9c749" providerId="LiveId" clId="{7F39AD93-A1F8-4369-A04E-944ACE73CDE4}" dt="2026-08-02T15:03:48.849" v="986" actId="14100"/>
        <pc:sldMkLst>
          <pc:docMk/>
          <pc:sldMk cId="0" sldId="259"/>
        </pc:sldMkLst>
        <pc:spChg chg="mod">
          <ac:chgData name="Marcus Garcia" userId="68b43aa3d5b9c749" providerId="LiveId" clId="{7F39AD93-A1F8-4369-A04E-944ACE73CDE4}" dt="2026-07-31T21:36:12.944" v="24" actId="27636"/>
          <ac:spMkLst>
            <pc:docMk/>
            <pc:sldMk cId="0" sldId="259"/>
            <ac:spMk id="6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5:03:28.419" v="976" actId="14100"/>
          <ac:spMkLst>
            <pc:docMk/>
            <pc:sldMk cId="0" sldId="259"/>
            <ac:spMk id="7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5:03:48.849" v="986" actId="14100"/>
          <ac:spMkLst>
            <pc:docMk/>
            <pc:sldMk cId="0" sldId="259"/>
            <ac:spMk id="8" creationId="{00000000-0000-0000-0000-000000000000}"/>
          </ac:spMkLst>
        </pc:spChg>
        <pc:spChg chg="add mod">
          <ac:chgData name="Marcus Garcia" userId="68b43aa3d5b9c749" providerId="LiveId" clId="{7F39AD93-A1F8-4369-A04E-944ACE73CDE4}" dt="2026-07-31T21:44:02.966" v="213" actId="1076"/>
          <ac:spMkLst>
            <pc:docMk/>
            <pc:sldMk cId="0" sldId="259"/>
            <ac:spMk id="14" creationId="{2040048C-41D3-7F4E-080F-DED044E162CD}"/>
          </ac:spMkLst>
        </pc:spChg>
        <pc:picChg chg="add">
          <ac:chgData name="Marcus Garcia" userId="68b43aa3d5b9c749" providerId="LiveId" clId="{7F39AD93-A1F8-4369-A04E-944ACE73CDE4}" dt="2026-07-31T21:37:32.698" v="46" actId="22"/>
          <ac:picMkLst>
            <pc:docMk/>
            <pc:sldMk cId="0" sldId="259"/>
            <ac:picMk id="12" creationId="{CE1C4E00-A171-F8BF-DB46-8E5021BDFF5B}"/>
          </ac:picMkLst>
        </pc:picChg>
      </pc:sldChg>
      <pc:sldChg chg="addSp modSp mod">
        <pc:chgData name="Marcus Garcia" userId="68b43aa3d5b9c749" providerId="LiveId" clId="{7F39AD93-A1F8-4369-A04E-944ACE73CDE4}" dt="2026-07-31T21:37:34.092" v="47" actId="22"/>
        <pc:sldMkLst>
          <pc:docMk/>
          <pc:sldMk cId="0" sldId="260"/>
        </pc:sldMkLst>
        <pc:spChg chg="mod">
          <ac:chgData name="Marcus Garcia" userId="68b43aa3d5b9c749" providerId="LiveId" clId="{7F39AD93-A1F8-4369-A04E-944ACE73CDE4}" dt="2026-07-31T21:36:12.950" v="25" actId="27636"/>
          <ac:spMkLst>
            <pc:docMk/>
            <pc:sldMk cId="0" sldId="260"/>
            <ac:spMk id="6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34.092" v="47" actId="22"/>
          <ac:picMkLst>
            <pc:docMk/>
            <pc:sldMk cId="0" sldId="260"/>
            <ac:picMk id="10" creationId="{EFD0860D-515E-7ED2-3706-DF7EBB6F1493}"/>
          </ac:picMkLst>
        </pc:picChg>
      </pc:sldChg>
      <pc:sldChg chg="addSp mod">
        <pc:chgData name="Marcus Garcia" userId="68b43aa3d5b9c749" providerId="LiveId" clId="{7F39AD93-A1F8-4369-A04E-944ACE73CDE4}" dt="2026-07-31T21:37:35.399" v="48" actId="22"/>
        <pc:sldMkLst>
          <pc:docMk/>
          <pc:sldMk cId="0" sldId="261"/>
        </pc:sldMkLst>
        <pc:picChg chg="add">
          <ac:chgData name="Marcus Garcia" userId="68b43aa3d5b9c749" providerId="LiveId" clId="{7F39AD93-A1F8-4369-A04E-944ACE73CDE4}" dt="2026-07-31T21:37:35.399" v="48" actId="22"/>
          <ac:picMkLst>
            <pc:docMk/>
            <pc:sldMk cId="0" sldId="261"/>
            <ac:picMk id="14" creationId="{0B942186-3E2C-4732-3FBC-324FC9F9B4FA}"/>
          </ac:picMkLst>
        </pc:picChg>
      </pc:sldChg>
      <pc:sldChg chg="addSp modSp mod">
        <pc:chgData name="Marcus Garcia" userId="68b43aa3d5b9c749" providerId="LiveId" clId="{7F39AD93-A1F8-4369-A04E-944ACE73CDE4}" dt="2026-08-02T15:05:39.733" v="1003" actId="27636"/>
        <pc:sldMkLst>
          <pc:docMk/>
          <pc:sldMk cId="0" sldId="262"/>
        </pc:sldMkLst>
        <pc:spChg chg="mod">
          <ac:chgData name="Marcus Garcia" userId="68b43aa3d5b9c749" providerId="LiveId" clId="{7F39AD93-A1F8-4369-A04E-944ACE73CDE4}" dt="2026-08-02T15:05:39.733" v="1003" actId="27636"/>
          <ac:spMkLst>
            <pc:docMk/>
            <pc:sldMk cId="0" sldId="262"/>
            <ac:spMk id="13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37.196" v="49" actId="22"/>
          <ac:picMkLst>
            <pc:docMk/>
            <pc:sldMk cId="0" sldId="262"/>
            <ac:picMk id="17" creationId="{741E974A-9FEC-0E43-3242-909709923427}"/>
          </ac:picMkLst>
        </pc:picChg>
      </pc:sldChg>
      <pc:sldChg chg="addSp modSp mod">
        <pc:chgData name="Marcus Garcia" userId="68b43aa3d5b9c749" providerId="LiveId" clId="{7F39AD93-A1F8-4369-A04E-944ACE73CDE4}" dt="2026-08-02T15:06:30.515" v="1017" actId="2085"/>
        <pc:sldMkLst>
          <pc:docMk/>
          <pc:sldMk cId="0" sldId="263"/>
        </pc:sldMkLst>
        <pc:spChg chg="mod">
          <ac:chgData name="Marcus Garcia" userId="68b43aa3d5b9c749" providerId="LiveId" clId="{7F39AD93-A1F8-4369-A04E-944ACE73CDE4}" dt="2026-08-02T15:06:30.515" v="1017" actId="2085"/>
          <ac:spMkLst>
            <pc:docMk/>
            <pc:sldMk cId="0" sldId="263"/>
            <ac:spMk id="12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38.683" v="50" actId="22"/>
          <ac:picMkLst>
            <pc:docMk/>
            <pc:sldMk cId="0" sldId="263"/>
            <ac:picMk id="16" creationId="{F7150886-2B6E-5E2B-BD63-3CBCA129BC36}"/>
          </ac:picMkLst>
        </pc:picChg>
      </pc:sldChg>
      <pc:sldChg chg="addSp modSp mod">
        <pc:chgData name="Marcus Garcia" userId="68b43aa3d5b9c749" providerId="LiveId" clId="{7F39AD93-A1F8-4369-A04E-944ACE73CDE4}" dt="2026-07-31T21:37:40.827" v="51" actId="22"/>
        <pc:sldMkLst>
          <pc:docMk/>
          <pc:sldMk cId="0" sldId="264"/>
        </pc:sldMkLst>
        <pc:spChg chg="mod">
          <ac:chgData name="Marcus Garcia" userId="68b43aa3d5b9c749" providerId="LiveId" clId="{7F39AD93-A1F8-4369-A04E-944ACE73CDE4}" dt="2026-07-31T21:36:12.969" v="28" actId="27636"/>
          <ac:spMkLst>
            <pc:docMk/>
            <pc:sldMk cId="0" sldId="264"/>
            <ac:spMk id="12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40.827" v="51" actId="22"/>
          <ac:picMkLst>
            <pc:docMk/>
            <pc:sldMk cId="0" sldId="264"/>
            <ac:picMk id="17" creationId="{7E0A752A-AA7C-ED03-C57C-D7CA416893CF}"/>
          </ac:picMkLst>
        </pc:picChg>
      </pc:sldChg>
      <pc:sldChg chg="addSp modSp mod">
        <pc:chgData name="Marcus Garcia" userId="68b43aa3d5b9c749" providerId="LiveId" clId="{7F39AD93-A1F8-4369-A04E-944ACE73CDE4}" dt="2026-08-02T15:08:01.805" v="1026" actId="6549"/>
        <pc:sldMkLst>
          <pc:docMk/>
          <pc:sldMk cId="0" sldId="265"/>
        </pc:sldMkLst>
        <pc:spChg chg="mod">
          <ac:chgData name="Marcus Garcia" userId="68b43aa3d5b9c749" providerId="LiveId" clId="{7F39AD93-A1F8-4369-A04E-944ACE73CDE4}" dt="2026-08-02T15:07:15.093" v="1020" actId="20577"/>
          <ac:spMkLst>
            <pc:docMk/>
            <pc:sldMk cId="0" sldId="265"/>
            <ac:spMk id="8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5:08:01.805" v="1026" actId="6549"/>
          <ac:spMkLst>
            <pc:docMk/>
            <pc:sldMk cId="0" sldId="265"/>
            <ac:spMk id="9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42.080" v="52" actId="22"/>
          <ac:picMkLst>
            <pc:docMk/>
            <pc:sldMk cId="0" sldId="265"/>
            <ac:picMk id="13" creationId="{4FDE26E3-1948-9E4A-05D4-6E253DDE7205}"/>
          </ac:picMkLst>
        </pc:picChg>
      </pc:sldChg>
      <pc:sldChg chg="addSp mod">
        <pc:chgData name="Marcus Garcia" userId="68b43aa3d5b9c749" providerId="LiveId" clId="{7F39AD93-A1F8-4369-A04E-944ACE73CDE4}" dt="2026-07-31T21:37:43.376" v="53" actId="22"/>
        <pc:sldMkLst>
          <pc:docMk/>
          <pc:sldMk cId="0" sldId="266"/>
        </pc:sldMkLst>
        <pc:picChg chg="add">
          <ac:chgData name="Marcus Garcia" userId="68b43aa3d5b9c749" providerId="LiveId" clId="{7F39AD93-A1F8-4369-A04E-944ACE73CDE4}" dt="2026-07-31T21:37:43.376" v="53" actId="22"/>
          <ac:picMkLst>
            <pc:docMk/>
            <pc:sldMk cId="0" sldId="266"/>
            <ac:picMk id="15" creationId="{F4240393-57EA-8555-8A77-E7DE1B5B3AF1}"/>
          </ac:picMkLst>
        </pc:picChg>
      </pc:sldChg>
      <pc:sldChg chg="addSp modSp mod">
        <pc:chgData name="Marcus Garcia" userId="68b43aa3d5b9c749" providerId="LiveId" clId="{7F39AD93-A1F8-4369-A04E-944ACE73CDE4}" dt="2026-07-31T21:37:45.043" v="54" actId="22"/>
        <pc:sldMkLst>
          <pc:docMk/>
          <pc:sldMk cId="0" sldId="267"/>
        </pc:sldMkLst>
        <pc:spChg chg="mod">
          <ac:chgData name="Marcus Garcia" userId="68b43aa3d5b9c749" providerId="LiveId" clId="{7F39AD93-A1F8-4369-A04E-944ACE73CDE4}" dt="2026-07-31T21:36:12.986" v="29" actId="27636"/>
          <ac:spMkLst>
            <pc:docMk/>
            <pc:sldMk cId="0" sldId="267"/>
            <ac:spMk id="9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45.043" v="54" actId="22"/>
          <ac:picMkLst>
            <pc:docMk/>
            <pc:sldMk cId="0" sldId="267"/>
            <ac:picMk id="13" creationId="{98A8D0AC-93AF-B39C-3C85-EBE9293F8ED3}"/>
          </ac:picMkLst>
        </pc:picChg>
      </pc:sldChg>
      <pc:sldChg chg="addSp mod">
        <pc:chgData name="Marcus Garcia" userId="68b43aa3d5b9c749" providerId="LiveId" clId="{7F39AD93-A1F8-4369-A04E-944ACE73CDE4}" dt="2026-07-31T21:37:47.820" v="55" actId="22"/>
        <pc:sldMkLst>
          <pc:docMk/>
          <pc:sldMk cId="0" sldId="268"/>
        </pc:sldMkLst>
        <pc:picChg chg="add">
          <ac:chgData name="Marcus Garcia" userId="68b43aa3d5b9c749" providerId="LiveId" clId="{7F39AD93-A1F8-4369-A04E-944ACE73CDE4}" dt="2026-07-31T21:37:47.820" v="55" actId="22"/>
          <ac:picMkLst>
            <pc:docMk/>
            <pc:sldMk cId="0" sldId="268"/>
            <ac:picMk id="20" creationId="{455010A6-9B7B-8E3A-3E24-66C141F41813}"/>
          </ac:picMkLst>
        </pc:picChg>
      </pc:sldChg>
      <pc:sldChg chg="addSp delSp modSp mod">
        <pc:chgData name="Marcus Garcia" userId="68b43aa3d5b9c749" providerId="LiveId" clId="{7F39AD93-A1F8-4369-A04E-944ACE73CDE4}" dt="2026-07-31T21:44:37.523" v="214" actId="478"/>
        <pc:sldMkLst>
          <pc:docMk/>
          <pc:sldMk cId="0" sldId="269"/>
        </pc:sldMkLst>
        <pc:spChg chg="mod">
          <ac:chgData name="Marcus Garcia" userId="68b43aa3d5b9c749" providerId="LiveId" clId="{7F39AD93-A1F8-4369-A04E-944ACE73CDE4}" dt="2026-07-31T21:36:12.992" v="30" actId="27636"/>
          <ac:spMkLst>
            <pc:docMk/>
            <pc:sldMk cId="0" sldId="269"/>
            <ac:spMk id="4" creationId="{00000000-0000-0000-0000-000000000000}"/>
          </ac:spMkLst>
        </pc:spChg>
        <pc:spChg chg="mod">
          <ac:chgData name="Marcus Garcia" userId="68b43aa3d5b9c749" providerId="LiveId" clId="{7F39AD93-A1F8-4369-A04E-944ACE73CDE4}" dt="2026-07-31T21:36:12.993" v="31" actId="27636"/>
          <ac:spMkLst>
            <pc:docMk/>
            <pc:sldMk cId="0" sldId="269"/>
            <ac:spMk id="5" creationId="{00000000-0000-0000-0000-000000000000}"/>
          </ac:spMkLst>
        </pc:spChg>
        <pc:picChg chg="add">
          <ac:chgData name="Marcus Garcia" userId="68b43aa3d5b9c749" providerId="LiveId" clId="{7F39AD93-A1F8-4369-A04E-944ACE73CDE4}" dt="2026-07-31T21:37:50.275" v="56" actId="22"/>
          <ac:picMkLst>
            <pc:docMk/>
            <pc:sldMk cId="0" sldId="269"/>
            <ac:picMk id="10" creationId="{19E75667-2538-3F7A-F899-74C7E5AACAC3}"/>
          </ac:picMkLst>
        </pc:picChg>
      </pc:sldChg>
      <pc:sldChg chg="addSp delSp modSp mod">
        <pc:chgData name="Marcus Garcia" userId="68b43aa3d5b9c749" providerId="LiveId" clId="{7F39AD93-A1F8-4369-A04E-944ACE73CDE4}" dt="2026-07-31T21:49:54.047" v="236" actId="1076"/>
        <pc:sldMkLst>
          <pc:docMk/>
          <pc:sldMk cId="0" sldId="270"/>
        </pc:sldMkLst>
        <pc:spChg chg="mod">
          <ac:chgData name="Marcus Garcia" userId="68b43aa3d5b9c749" providerId="LiveId" clId="{7F39AD93-A1F8-4369-A04E-944ACE73CDE4}" dt="2026-07-31T21:36:12.997" v="32" actId="27636"/>
          <ac:spMkLst>
            <pc:docMk/>
            <pc:sldMk cId="0" sldId="270"/>
            <ac:spMk id="3" creationId="{00000000-0000-0000-0000-000000000000}"/>
          </ac:spMkLst>
        </pc:spChg>
        <pc:spChg chg="add mod">
          <ac:chgData name="Marcus Garcia" userId="68b43aa3d5b9c749" providerId="LiveId" clId="{7F39AD93-A1F8-4369-A04E-944ACE73CDE4}" dt="2026-07-31T21:49:54.047" v="236" actId="1076"/>
          <ac:spMkLst>
            <pc:docMk/>
            <pc:sldMk cId="0" sldId="270"/>
            <ac:spMk id="11" creationId="{DA05D401-840E-3C9F-EFED-5EFE992D981D}"/>
          </ac:spMkLst>
        </pc:spChg>
        <pc:picChg chg="add del">
          <ac:chgData name="Marcus Garcia" userId="68b43aa3d5b9c749" providerId="LiveId" clId="{7F39AD93-A1F8-4369-A04E-944ACE73CDE4}" dt="2026-07-31T21:44:55.421" v="216" actId="478"/>
          <ac:picMkLst>
            <pc:docMk/>
            <pc:sldMk cId="0" sldId="270"/>
            <ac:picMk id="2" creationId="{00000000-0000-0000-0000-000000000000}"/>
          </ac:picMkLst>
        </pc:picChg>
        <pc:picChg chg="add">
          <ac:chgData name="Marcus Garcia" userId="68b43aa3d5b9c749" providerId="LiveId" clId="{7F39AD93-A1F8-4369-A04E-944ACE73CDE4}" dt="2026-07-31T21:37:52.226" v="57" actId="22"/>
          <ac:picMkLst>
            <pc:docMk/>
            <pc:sldMk cId="0" sldId="270"/>
            <ac:picMk id="9" creationId="{3DC33731-29A6-3D3F-1B17-211B7BF9B335}"/>
          </ac:picMkLst>
        </pc:picChg>
        <pc:picChg chg="add mod modCrop">
          <ac:chgData name="Marcus Garcia" userId="68b43aa3d5b9c749" providerId="LiveId" clId="{7F39AD93-A1F8-4369-A04E-944ACE73CDE4}" dt="2026-07-31T21:49:48.301" v="235" actId="1076"/>
          <ac:picMkLst>
            <pc:docMk/>
            <pc:sldMk cId="0" sldId="270"/>
            <ac:picMk id="13" creationId="{7932770A-637F-F251-107A-17A8250381AA}"/>
          </ac:picMkLst>
        </pc:picChg>
      </pc:sldChg>
      <pc:sldChg chg="addSp delSp modSp add mod">
        <pc:chgData name="Marcus Garcia" userId="68b43aa3d5b9c749" providerId="LiveId" clId="{7F39AD93-A1F8-4369-A04E-944ACE73CDE4}" dt="2026-08-02T14:38:30.868" v="959" actId="29295"/>
        <pc:sldMkLst>
          <pc:docMk/>
          <pc:sldMk cId="0" sldId="271"/>
        </pc:sldMkLst>
        <pc:spChg chg="mod ord">
          <ac:chgData name="Marcus Garcia" userId="68b43aa3d5b9c749" providerId="LiveId" clId="{7F39AD93-A1F8-4369-A04E-944ACE73CDE4}" dt="2026-08-02T14:35:53.269" v="940" actId="1076"/>
          <ac:spMkLst>
            <pc:docMk/>
            <pc:sldMk cId="0" sldId="271"/>
            <ac:spMk id="4" creationId="{00000000-0000-0000-0000-000000000000}"/>
          </ac:spMkLst>
        </pc:spChg>
        <pc:spChg chg="ord">
          <ac:chgData name="Marcus Garcia" userId="68b43aa3d5b9c749" providerId="LiveId" clId="{7F39AD93-A1F8-4369-A04E-944ACE73CDE4}" dt="2026-08-02T14:29:27.059" v="906" actId="166"/>
          <ac:spMkLst>
            <pc:docMk/>
            <pc:sldMk cId="0" sldId="271"/>
            <ac:spMk id="5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4:07:56.655" v="803" actId="403"/>
          <ac:spMkLst>
            <pc:docMk/>
            <pc:sldMk cId="0" sldId="271"/>
            <ac:spMk id="6" creationId="{00000000-0000-0000-0000-000000000000}"/>
          </ac:spMkLst>
        </pc:spChg>
        <pc:spChg chg="del">
          <ac:chgData name="Marcus Garcia" userId="68b43aa3d5b9c749" providerId="LiveId" clId="{7F39AD93-A1F8-4369-A04E-944ACE73CDE4}" dt="2026-08-02T14:27:15.746" v="897" actId="478"/>
          <ac:spMkLst>
            <pc:docMk/>
            <pc:sldMk cId="0" sldId="271"/>
            <ac:spMk id="7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3:57:37.133" v="484" actId="478"/>
          <ac:spMkLst>
            <pc:docMk/>
            <pc:sldMk cId="0" sldId="271"/>
            <ac:spMk id="8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3:58:05.891" v="488" actId="478"/>
          <ac:spMkLst>
            <pc:docMk/>
            <pc:sldMk cId="0" sldId="271"/>
            <ac:spMk id="9" creationId="{00000000-0000-0000-0000-000000000000}"/>
          </ac:spMkLst>
        </pc:spChg>
        <pc:spChg chg="del">
          <ac:chgData name="Marcus Garcia" userId="68b43aa3d5b9c749" providerId="LiveId" clId="{7F39AD93-A1F8-4369-A04E-944ACE73CDE4}" dt="2026-08-02T14:01:23.127" v="496" actId="478"/>
          <ac:spMkLst>
            <pc:docMk/>
            <pc:sldMk cId="0" sldId="271"/>
            <ac:spMk id="10" creationId="{00000000-0000-0000-0000-000000000000}"/>
          </ac:spMkLst>
        </pc:spChg>
        <pc:spChg chg="del mod ord">
          <ac:chgData name="Marcus Garcia" userId="68b43aa3d5b9c749" providerId="LiveId" clId="{7F39AD93-A1F8-4369-A04E-944ACE73CDE4}" dt="2026-08-02T14:01:19.973" v="495" actId="478"/>
          <ac:spMkLst>
            <pc:docMk/>
            <pc:sldMk cId="0" sldId="271"/>
            <ac:spMk id="11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4:01:24.084" v="497" actId="478"/>
          <ac:spMkLst>
            <pc:docMk/>
            <pc:sldMk cId="0" sldId="271"/>
            <ac:spMk id="13" creationId="{00000000-0000-0000-0000-000000000000}"/>
          </ac:spMkLst>
        </pc:spChg>
        <pc:spChg chg="del mod ord">
          <ac:chgData name="Marcus Garcia" userId="68b43aa3d5b9c749" providerId="LiveId" clId="{7F39AD93-A1F8-4369-A04E-944ACE73CDE4}" dt="2026-08-02T14:01:18.671" v="494" actId="478"/>
          <ac:spMkLst>
            <pc:docMk/>
            <pc:sldMk cId="0" sldId="271"/>
            <ac:spMk id="14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4:01:15.729" v="491" actId="478"/>
          <ac:spMkLst>
            <pc:docMk/>
            <pc:sldMk cId="0" sldId="271"/>
            <ac:spMk id="15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4:01:24.819" v="498" actId="478"/>
          <ac:spMkLst>
            <pc:docMk/>
            <pc:sldMk cId="0" sldId="271"/>
            <ac:spMk id="16" creationId="{00000000-0000-0000-0000-000000000000}"/>
          </ac:spMkLst>
        </pc:spChg>
        <pc:spChg chg="del mod ord">
          <ac:chgData name="Marcus Garcia" userId="68b43aa3d5b9c749" providerId="LiveId" clId="{7F39AD93-A1F8-4369-A04E-944ACE73CDE4}" dt="2026-08-02T14:01:17.170" v="493" actId="478"/>
          <ac:spMkLst>
            <pc:docMk/>
            <pc:sldMk cId="0" sldId="271"/>
            <ac:spMk id="17" creationId="{00000000-0000-0000-0000-000000000000}"/>
          </ac:spMkLst>
        </pc:spChg>
        <pc:spChg chg="del mod">
          <ac:chgData name="Marcus Garcia" userId="68b43aa3d5b9c749" providerId="LiveId" clId="{7F39AD93-A1F8-4369-A04E-944ACE73CDE4}" dt="2026-08-02T14:02:08.892" v="514" actId="478"/>
          <ac:spMkLst>
            <pc:docMk/>
            <pc:sldMk cId="0" sldId="271"/>
            <ac:spMk id="19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4:30:53.053" v="922" actId="20577"/>
          <ac:spMkLst>
            <pc:docMk/>
            <pc:sldMk cId="0" sldId="271"/>
            <ac:spMk id="20" creationId="{00000000-0000-0000-0000-000000000000}"/>
          </ac:spMkLst>
        </pc:spChg>
        <pc:spChg chg="del">
          <ac:chgData name="Marcus Garcia" userId="68b43aa3d5b9c749" providerId="LiveId" clId="{7F39AD93-A1F8-4369-A04E-944ACE73CDE4}" dt="2026-08-02T13:58:23.217" v="489" actId="478"/>
          <ac:spMkLst>
            <pc:docMk/>
            <pc:sldMk cId="0" sldId="271"/>
            <ac:spMk id="22" creationId="{00000000-0000-0000-0000-000000000000}"/>
          </ac:spMkLst>
        </pc:spChg>
        <pc:spChg chg="add del mod ord">
          <ac:chgData name="Marcus Garcia" userId="68b43aa3d5b9c749" providerId="LiveId" clId="{7F39AD93-A1F8-4369-A04E-944ACE73CDE4}" dt="2026-08-02T14:02:03.370" v="513" actId="478"/>
          <ac:spMkLst>
            <pc:docMk/>
            <pc:sldMk cId="0" sldId="271"/>
            <ac:spMk id="25" creationId="{BDB83C9D-2D04-06D0-7B11-FF1E8760BA91}"/>
          </ac:spMkLst>
        </pc:spChg>
        <pc:spChg chg="add mod ord">
          <ac:chgData name="Marcus Garcia" userId="68b43aa3d5b9c749" providerId="LiveId" clId="{7F39AD93-A1F8-4369-A04E-944ACE73CDE4}" dt="2026-08-02T14:27:56.274" v="902" actId="13822"/>
          <ac:spMkLst>
            <pc:docMk/>
            <pc:sldMk cId="0" sldId="271"/>
            <ac:spMk id="32" creationId="{DB54809D-5496-1AC3-0C52-3F2FA5F56591}"/>
          </ac:spMkLst>
        </pc:spChg>
        <pc:picChg chg="add mod modCrop">
          <ac:chgData name="Marcus Garcia" userId="68b43aa3d5b9c749" providerId="LiveId" clId="{7F39AD93-A1F8-4369-A04E-944ACE73CDE4}" dt="2026-08-02T14:28:30.796" v="904" actId="29295"/>
          <ac:picMkLst>
            <pc:docMk/>
            <pc:sldMk cId="0" sldId="271"/>
            <ac:picMk id="12" creationId="{D2987A0C-875F-32C4-C2AC-D97938FD1AB0}"/>
          </ac:picMkLst>
        </pc:picChg>
        <pc:picChg chg="add mod ord">
          <ac:chgData name="Marcus Garcia" userId="68b43aa3d5b9c749" providerId="LiveId" clId="{7F39AD93-A1F8-4369-A04E-944ACE73CDE4}" dt="2026-08-02T14:28:30.796" v="904" actId="29295"/>
          <ac:picMkLst>
            <pc:docMk/>
            <pc:sldMk cId="0" sldId="271"/>
            <ac:picMk id="21" creationId="{DB9CA02C-E144-965E-7317-7A75B946F2E9}"/>
          </ac:picMkLst>
        </pc:picChg>
        <pc:picChg chg="add mod ord">
          <ac:chgData name="Marcus Garcia" userId="68b43aa3d5b9c749" providerId="LiveId" clId="{7F39AD93-A1F8-4369-A04E-944ACE73CDE4}" dt="2026-08-02T14:28:30.796" v="904" actId="29295"/>
          <ac:picMkLst>
            <pc:docMk/>
            <pc:sldMk cId="0" sldId="271"/>
            <ac:picMk id="27" creationId="{0E222412-3377-2D78-5BCE-5B0BAF3B49CC}"/>
          </ac:picMkLst>
        </pc:picChg>
        <pc:picChg chg="add mod">
          <ac:chgData name="Marcus Garcia" userId="68b43aa3d5b9c749" providerId="LiveId" clId="{7F39AD93-A1F8-4369-A04E-944ACE73CDE4}" dt="2026-08-02T14:23:38.897" v="870" actId="14100"/>
          <ac:picMkLst>
            <pc:docMk/>
            <pc:sldMk cId="0" sldId="271"/>
            <ac:picMk id="29" creationId="{C8B84E73-EC5E-6FED-4528-5F50292759FE}"/>
          </ac:picMkLst>
        </pc:picChg>
        <pc:picChg chg="add del mod">
          <ac:chgData name="Marcus Garcia" userId="68b43aa3d5b9c749" providerId="LiveId" clId="{7F39AD93-A1F8-4369-A04E-944ACE73CDE4}" dt="2026-08-02T14:28:05.322" v="903" actId="478"/>
          <ac:picMkLst>
            <pc:docMk/>
            <pc:sldMk cId="0" sldId="271"/>
            <ac:picMk id="31" creationId="{506E6799-81CB-8C0C-117E-87693ED1F8DA}"/>
          </ac:picMkLst>
        </pc:picChg>
        <pc:picChg chg="add mod">
          <ac:chgData name="Marcus Garcia" userId="68b43aa3d5b9c749" providerId="LiveId" clId="{7F39AD93-A1F8-4369-A04E-944ACE73CDE4}" dt="2026-08-02T14:37:14.894" v="951" actId="1076"/>
          <ac:picMkLst>
            <pc:docMk/>
            <pc:sldMk cId="0" sldId="271"/>
            <ac:picMk id="34" creationId="{8D9B75EC-911D-6E62-1AAA-C5512E97F354}"/>
          </ac:picMkLst>
        </pc:picChg>
        <pc:picChg chg="add mod modCrop">
          <ac:chgData name="Marcus Garcia" userId="68b43aa3d5b9c749" providerId="LiveId" clId="{7F39AD93-A1F8-4369-A04E-944ACE73CDE4}" dt="2026-08-02T14:36:58.488" v="949" actId="732"/>
          <ac:picMkLst>
            <pc:docMk/>
            <pc:sldMk cId="0" sldId="271"/>
            <ac:picMk id="36" creationId="{5E0B3886-8965-6975-276C-0AA88D3F626E}"/>
          </ac:picMkLst>
        </pc:picChg>
        <pc:picChg chg="add mod modCrop">
          <ac:chgData name="Marcus Garcia" userId="68b43aa3d5b9c749" providerId="LiveId" clId="{7F39AD93-A1F8-4369-A04E-944ACE73CDE4}" dt="2026-08-02T14:38:30.868" v="959" actId="29295"/>
          <ac:picMkLst>
            <pc:docMk/>
            <pc:sldMk cId="0" sldId="271"/>
            <ac:picMk id="38" creationId="{FDD3DA55-F21C-0B22-0EC5-2E47C59115B4}"/>
          </ac:picMkLst>
        </pc:picChg>
      </pc:sldChg>
      <pc:sldChg chg="addSp add mod">
        <pc:chgData name="Marcus Garcia" userId="68b43aa3d5b9c749" providerId="LiveId" clId="{7F39AD93-A1F8-4369-A04E-944ACE73CDE4}" dt="2026-07-31T21:37:23.963" v="40" actId="22"/>
        <pc:sldMkLst>
          <pc:docMk/>
          <pc:sldMk cId="1614837578" sldId="274"/>
        </pc:sldMkLst>
        <pc:picChg chg="add">
          <ac:chgData name="Marcus Garcia" userId="68b43aa3d5b9c749" providerId="LiveId" clId="{7F39AD93-A1F8-4369-A04E-944ACE73CDE4}" dt="2026-07-31T21:37:23.963" v="40" actId="22"/>
          <ac:picMkLst>
            <pc:docMk/>
            <pc:sldMk cId="1614837578" sldId="274"/>
            <ac:picMk id="3" creationId="{53C98374-CB5E-A1B7-D543-CE7117C7CCD8}"/>
          </ac:picMkLst>
        </pc:picChg>
      </pc:sldChg>
      <pc:sldChg chg="addSp add mod">
        <pc:chgData name="Marcus Garcia" userId="68b43aa3d5b9c749" providerId="LiveId" clId="{7F39AD93-A1F8-4369-A04E-944ACE73CDE4}" dt="2026-07-31T21:37:27.057" v="42" actId="22"/>
        <pc:sldMkLst>
          <pc:docMk/>
          <pc:sldMk cId="3833864344" sldId="275"/>
        </pc:sldMkLst>
        <pc:picChg chg="add">
          <ac:chgData name="Marcus Garcia" userId="68b43aa3d5b9c749" providerId="LiveId" clId="{7F39AD93-A1F8-4369-A04E-944ACE73CDE4}" dt="2026-07-31T21:37:27.057" v="42" actId="22"/>
          <ac:picMkLst>
            <pc:docMk/>
            <pc:sldMk cId="3833864344" sldId="275"/>
            <ac:picMk id="4" creationId="{4DC461F1-1E41-BBFF-E9EA-6C107DADD297}"/>
          </ac:picMkLst>
        </pc:picChg>
      </pc:sldChg>
      <pc:sldChg chg="addSp add mod">
        <pc:chgData name="Marcus Garcia" userId="68b43aa3d5b9c749" providerId="LiveId" clId="{7F39AD93-A1F8-4369-A04E-944ACE73CDE4}" dt="2026-07-31T21:37:28.546" v="43" actId="22"/>
        <pc:sldMkLst>
          <pc:docMk/>
          <pc:sldMk cId="197868740" sldId="276"/>
        </pc:sldMkLst>
        <pc:picChg chg="add">
          <ac:chgData name="Marcus Garcia" userId="68b43aa3d5b9c749" providerId="LiveId" clId="{7F39AD93-A1F8-4369-A04E-944ACE73CDE4}" dt="2026-07-31T21:37:28.546" v="43" actId="22"/>
          <ac:picMkLst>
            <pc:docMk/>
            <pc:sldMk cId="197868740" sldId="276"/>
            <ac:picMk id="4" creationId="{B53BCDA8-C876-FA23-253F-5C1DFC166990}"/>
          </ac:picMkLst>
        </pc:picChg>
      </pc:sldChg>
      <pc:sldChg chg="addSp add mod">
        <pc:chgData name="Marcus Garcia" userId="68b43aa3d5b9c749" providerId="LiveId" clId="{7F39AD93-A1F8-4369-A04E-944ACE73CDE4}" dt="2026-07-31T21:37:30.020" v="44" actId="22"/>
        <pc:sldMkLst>
          <pc:docMk/>
          <pc:sldMk cId="2744794895" sldId="277"/>
        </pc:sldMkLst>
        <pc:picChg chg="add">
          <ac:chgData name="Marcus Garcia" userId="68b43aa3d5b9c749" providerId="LiveId" clId="{7F39AD93-A1F8-4369-A04E-944ACE73CDE4}" dt="2026-07-31T21:37:30.020" v="44" actId="22"/>
          <ac:picMkLst>
            <pc:docMk/>
            <pc:sldMk cId="2744794895" sldId="277"/>
            <ac:picMk id="3" creationId="{3B4750E5-18DB-9C60-5E7C-09B0F59D2AAE}"/>
          </ac:picMkLst>
        </pc:picChg>
      </pc:sldChg>
      <pc:sldChg chg="addSp add mod">
        <pc:chgData name="Marcus Garcia" userId="68b43aa3d5b9c749" providerId="LiveId" clId="{7F39AD93-A1F8-4369-A04E-944ACE73CDE4}" dt="2026-07-31T21:37:25.620" v="41" actId="22"/>
        <pc:sldMkLst>
          <pc:docMk/>
          <pc:sldMk cId="2183527248" sldId="278"/>
        </pc:sldMkLst>
        <pc:picChg chg="add">
          <ac:chgData name="Marcus Garcia" userId="68b43aa3d5b9c749" providerId="LiveId" clId="{7F39AD93-A1F8-4369-A04E-944ACE73CDE4}" dt="2026-07-31T21:37:25.620" v="41" actId="22"/>
          <ac:picMkLst>
            <pc:docMk/>
            <pc:sldMk cId="2183527248" sldId="278"/>
            <ac:picMk id="4" creationId="{AC653588-CB25-B1ED-0DC6-3F6AF197A535}"/>
          </ac:picMkLst>
        </pc:picChg>
      </pc:sldChg>
      <pc:sldChg chg="addSp modSp add del mod setBg">
        <pc:chgData name="Marcus Garcia" userId="68b43aa3d5b9c749" providerId="LiveId" clId="{7F39AD93-A1F8-4369-A04E-944ACE73CDE4}" dt="2026-08-02T15:02:25.857" v="975" actId="22"/>
        <pc:sldMkLst>
          <pc:docMk/>
          <pc:sldMk cId="0" sldId="279"/>
        </pc:sldMkLst>
        <pc:spChg chg="mod">
          <ac:chgData name="Marcus Garcia" userId="68b43aa3d5b9c749" providerId="LiveId" clId="{7F39AD93-A1F8-4369-A04E-944ACE73CDE4}" dt="2026-08-02T14:52:21.731" v="970" actId="27636"/>
          <ac:spMkLst>
            <pc:docMk/>
            <pc:sldMk cId="0" sldId="279"/>
            <ac:spMk id="7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4:52:21.725" v="969" actId="27636"/>
          <ac:spMkLst>
            <pc:docMk/>
            <pc:sldMk cId="0" sldId="279"/>
            <ac:spMk id="9" creationId="{00000000-0000-0000-0000-000000000000}"/>
          </ac:spMkLst>
        </pc:spChg>
        <pc:spChg chg="mod">
          <ac:chgData name="Marcus Garcia" userId="68b43aa3d5b9c749" providerId="LiveId" clId="{7F39AD93-A1F8-4369-A04E-944ACE73CDE4}" dt="2026-08-02T14:52:21.736" v="971" actId="27636"/>
          <ac:spMkLst>
            <pc:docMk/>
            <pc:sldMk cId="0" sldId="279"/>
            <ac:spMk id="13" creationId="{00000000-0000-0000-0000-000000000000}"/>
          </ac:spMkLst>
        </pc:spChg>
        <pc:picChg chg="add mod">
          <ac:chgData name="Marcus Garcia" userId="68b43aa3d5b9c749" providerId="LiveId" clId="{7F39AD93-A1F8-4369-A04E-944ACE73CDE4}" dt="2026-08-02T15:02:19.231" v="974" actId="14100"/>
          <ac:picMkLst>
            <pc:docMk/>
            <pc:sldMk cId="0" sldId="279"/>
            <ac:picMk id="17" creationId="{E1B0A574-F53E-5AB4-6127-3C760407DB4A}"/>
          </ac:picMkLst>
        </pc:picChg>
        <pc:picChg chg="add">
          <ac:chgData name="Marcus Garcia" userId="68b43aa3d5b9c749" providerId="LiveId" clId="{7F39AD93-A1F8-4369-A04E-944ACE73CDE4}" dt="2026-08-02T15:02:25.857" v="975" actId="22"/>
          <ac:picMkLst>
            <pc:docMk/>
            <pc:sldMk cId="0" sldId="279"/>
            <ac:picMk id="19" creationId="{B46BE1A7-B0B6-D9CD-A08C-B62E3E3C6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1212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1:30. Abrir com tensão. Frase: “Hoje eu não vou vender IA como mágica. Vou mostrar por que a maioria quer comprar o telhado antes de construir a fundação.”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3:00. Este é o slide central. Use a analogia do prédio: “Processo é fundação. Dados são estrutura. Automação é elevador. IA é cobertura.”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Contraste comercial forte. Diga: “Fornecedor fraco vende ferramenta. Consultor forte vende maturidade.”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3:30. Excelente para acordar a sala. Deixe votarem. Revele que A é automação; B é processo/dados; C pode usar IA. A lição: “IA não é martelo para todo prego.”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2:20. Aqui vem a parte “vendedora”: explique que a entrega não foi uma feature; foi previsibilidade. Cliente compra previsibilidade.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2:30. Não vender IA como robô mágico. Vender IA como camada de decisão sobre uma operação rastreável.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Evite números inventados se não tiver números públicos do cliente. Fale em categorias de valor. Frase: “ROI bom é aquele que o cliente sente na segunda-feira.”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Faça pausa. Esse slide precisa ser memorável. Ideal para foto da plateia.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2:20. Fechar com convite claro: “Se você quer usar IA de verdade, antes precisa medir maturidade. É isso que a Konia faz: separa hype de projeto que paga conta.”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Tempo: 1:00. Fala sugerida: “Eu sou Marcus Garcia. Minha vida profissional mistura tecnologia, venda e execução. Já vi muita ferramenta bonita fracassar por um motivo simples: a operação por trás era fraca. Por isso, hoje eu não vou falar de IA como moda. Vou falar de maturidade operacional para usar IA de verdade.”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Fala sugerida:
O cliente não nos procurou porque queria IA. Isso é importante. Ele nos procurou porque o evento havia crescido e a operação começou a depender demais de planilha, WhatsApp, memória das pessoas e decisões de última hora.
Quando isso acontece, o problema deixa de ser operacional e vira risco de experiência, reputação e dinheiro.
Nossa leitura foi simples: antes de falar em IA, precisava dar visibilidade, controle e rastreabilidade. Primeiro enxergar o jogo inteiro. Depois automatizar. Só depois pensar em inteligência artificial.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3:00. Este é o primeiro slide do case. Contar o cenário como história. Foque na pressão operacional, não na ferramenta.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Fazer a plateia votar. Não revele. Diga: “Se você pensou IA, ótimo. É exatamente esse reflexo que está custando dinheiro para muita empresa.”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3:00. Segundo slide do case. Aqui você constrói a dor e prepara o spoiler. Frase: “A tecnologia estava lá. O que não existia era uma operação governada.”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1:20. Dar pausa antes de falar “não usamos IA”. Deixe o silêncio trabalhar. Essa é a virada da palestra.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Reforçar: “A demanda do cliente não era ‘me dê IA’. Era ‘me dê previsibilidade’.”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Tempo: 2:00. Falar como consultor/vendedor: “O cliente não compra automação. Ele compra redução de risco, controle e velocidade.”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 sz="1500"/>
          </a:p>
        </p:txBody>
      </p:sp>
    </p:spTree>
    <p:extLst>
      <p:ext uri="{BB962C8B-B14F-4D97-AF65-F5344CB8AC3E}">
        <p14:creationId xmlns:p14="http://schemas.microsoft.com/office/powerpoint/2010/main" val="1191360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01620">
              <a:alpha val="95000"/>
            </a:srgbClr>
          </a:solidFill>
          <a:ln/>
        </p:spPr>
        <p:txBody>
          <a:bodyPr/>
          <a:lstStyle/>
          <a:p>
            <a:endParaRPr lang="pt-BR" sz="1500"/>
          </a:p>
        </p:txBody>
      </p:sp>
    </p:spTree>
    <p:extLst>
      <p:ext uri="{BB962C8B-B14F-4D97-AF65-F5344CB8AC3E}">
        <p14:creationId xmlns:p14="http://schemas.microsoft.com/office/powerpoint/2010/main" val="2269795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4.jp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cinematic_photograph_taken_indo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85800" y="1298448"/>
            <a:ext cx="8044132" cy="1600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pt-BR" sz="4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Por que RPA e IA não resolvem o seu problema ?</a:t>
            </a:r>
          </a:p>
        </p:txBody>
      </p:sp>
      <p:sp>
        <p:nvSpPr>
          <p:cNvPr id="5" name="Text 2"/>
          <p:cNvSpPr/>
          <p:nvPr/>
        </p:nvSpPr>
        <p:spPr>
          <a:xfrm>
            <a:off x="713232" y="3063240"/>
            <a:ext cx="5897880" cy="69494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 err="1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Automação</a:t>
            </a:r>
            <a:r>
              <a:rPr lang="en-US" sz="18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de </a:t>
            </a:r>
            <a:r>
              <a:rPr lang="en-US" sz="1800" dirty="0" err="1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verdade</a:t>
            </a:r>
            <a:r>
              <a:rPr lang="en-US" sz="18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713232" y="5026784"/>
            <a:ext cx="4272836" cy="80674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marcus.garcia@konia.com.br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@marcusgarcia</a:t>
            </a:r>
          </a:p>
          <a:p>
            <a:pPr marL="0" indent="0" algn="l">
              <a:buNone/>
            </a:pPr>
            <a:r>
              <a:rPr lang="en-US" sz="13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 97624-3546</a:t>
            </a:r>
          </a:p>
          <a:p>
            <a:pPr marL="0" indent="0" algn="l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80DF057-68CD-9606-A9E1-79A993611C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auditorium_conference_scene_a_large_darken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1750040" y="0"/>
            <a:ext cx="137160" cy="6858000"/>
          </a:xfrm>
          <a:prstGeom prst="rect">
            <a:avLst/>
          </a:prstGeom>
          <a:solidFill>
            <a:srgbClr val="22D3E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1"/>
          <p:cNvSpPr/>
          <p:nvPr/>
        </p:nvSpPr>
        <p:spPr>
          <a:xfrm>
            <a:off x="658368" y="822960"/>
            <a:ext cx="36576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94A3B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Levanta a </a:t>
            </a:r>
            <a:r>
              <a:rPr lang="en-US" sz="2600" b="1" dirty="0" err="1">
                <a:solidFill>
                  <a:srgbClr val="94A3B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mão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658368" y="1508760"/>
            <a:ext cx="612648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Quem aqui acha que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esse case usou IA?</a:t>
            </a:r>
            <a:endParaRPr lang="en-US" sz="4500" dirty="0"/>
          </a:p>
        </p:txBody>
      </p:sp>
      <p:sp>
        <p:nvSpPr>
          <p:cNvPr id="6" name="Text 3"/>
          <p:cNvSpPr/>
          <p:nvPr/>
        </p:nvSpPr>
        <p:spPr>
          <a:xfrm>
            <a:off x="694944" y="3438144"/>
            <a:ext cx="539496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18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Não responda com lógica. Responda com intuição.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059168" y="4160520"/>
            <a:ext cx="4069080" cy="960120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solidFill>
              <a:srgbClr val="38BDF8">
                <a:alpha val="65000"/>
              </a:srgbClr>
            </a:solidFill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Guarde seu voto.</a:t>
            </a:r>
            <a:endParaRPr lang="en-US" sz="2400" dirty="0"/>
          </a:p>
          <a:p>
            <a:pPr marL="0" indent="0" algn="ctr">
              <a:buNone/>
            </a:pPr>
            <a:r>
              <a:rPr lang="en-US" sz="2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resposta vem daqui a pouco.</a:t>
            </a:r>
            <a:endParaRPr lang="en-US" sz="2400" dirty="0"/>
          </a:p>
        </p:txBody>
      </p:sp>
      <p:sp>
        <p:nvSpPr>
          <p:cNvPr id="8" name="Text 5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9" name="Text 6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7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FF2D23F9-AA8D-5408-BF50-2B8A2835EF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low_light_office_war_room_style_scene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caos não era falta de tecnologia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Era falta de um modelo confiável para enxergar a operação.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713232" y="1691640"/>
            <a:ext cx="539496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Quando tudo depende de heroísmo,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empresa não tem processo.</a:t>
            </a:r>
            <a:endParaRPr lang="en-US" sz="3000" dirty="0"/>
          </a:p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Tem torcida organizada.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713232" y="3703320"/>
            <a:ext cx="2788920" cy="160020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EF4444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Sinais do problema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• retrabalho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• duplicidade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• atraso de informação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• decisão no escuro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3767328" y="3703320"/>
            <a:ext cx="2676604" cy="160020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700" b="1" dirty="0" err="1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Custo</a:t>
            </a: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invisível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 err="1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</a:t>
            </a: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aparece na nota fiscal.</a:t>
            </a:r>
            <a:endParaRPr lang="en-US" sz="1700" dirty="0"/>
          </a:p>
          <a:p>
            <a:pPr marL="0" indent="0" algn="l">
              <a:buNone/>
            </a:pPr>
            <a:r>
              <a:rPr lang="en-US" sz="1700" b="1" dirty="0" err="1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Aparece</a:t>
            </a: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no desgaste, no </a:t>
            </a:r>
            <a:r>
              <a:rPr lang="en-US" sz="1700" b="1" dirty="0" err="1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atraso</a:t>
            </a: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e na margem.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0" name="Text 7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7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CE1C4E00-A171-F8BF-DB46-8E5021BDFF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040048C-41D3-7F4E-080F-DED044E162CD}"/>
              </a:ext>
            </a:extLst>
          </p:cNvPr>
          <p:cNvSpPr txBox="1"/>
          <p:nvPr/>
        </p:nvSpPr>
        <p:spPr>
          <a:xfrm>
            <a:off x="7194430" y="2667357"/>
            <a:ext cx="441845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sz="6200" b="1" dirty="0" err="1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Usamos</a:t>
            </a:r>
            <a:r>
              <a:rPr lang="en-US" sz="62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6200" b="1" dirty="0" err="1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ou</a:t>
            </a:r>
            <a:r>
              <a:rPr lang="en-US" sz="62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6200" b="1" dirty="0" err="1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</a:t>
            </a:r>
            <a:r>
              <a:rPr lang="en-US" sz="62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I.A?</a:t>
            </a:r>
            <a:endParaRPr lang="en-US" sz="6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750040" y="0"/>
            <a:ext cx="137160" cy="6858000"/>
          </a:xfrm>
          <a:prstGeom prst="rect">
            <a:avLst/>
          </a:prstGeom>
          <a:solidFill>
            <a:srgbClr val="22C5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713232" y="1078992"/>
            <a:ext cx="32004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94A3B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Spoiler: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713232" y="1828800"/>
            <a:ext cx="80467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62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 usamos IA.</a:t>
            </a:r>
            <a:endParaRPr lang="en-US" sz="6200" dirty="0"/>
          </a:p>
        </p:txBody>
      </p:sp>
      <p:sp>
        <p:nvSpPr>
          <p:cNvPr id="5" name="Text 3"/>
          <p:cNvSpPr/>
          <p:nvPr/>
        </p:nvSpPr>
        <p:spPr>
          <a:xfrm>
            <a:off x="749808" y="3218688"/>
            <a:ext cx="6035040" cy="47548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23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 esse é exatamente o ponto.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49808" y="4736592"/>
            <a:ext cx="8412480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Antes de colocar inteligência em cima da operação, a operação precisava parar de ser burra.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8" name="Text 6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7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EFD0860D-515E-7ED2-3706-DF7EBB6F1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office_meeting_scene_wide_shot_of_a_m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verdadeiro problema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Não era uma pergunta de ferramenta. Era uma pergunta de gestão.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749808" y="1755648"/>
            <a:ext cx="3657600" cy="4114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CBD5E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Faltavam três coisas: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749808" y="2514600"/>
            <a:ext cx="324612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1. Processo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quem faz, quando faz, como faz e quem aprova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4343400" y="2514600"/>
            <a:ext cx="324612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2. Controle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status, responsável, prazo e evidência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7936992" y="2514600"/>
            <a:ext cx="324612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C55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3. Visibilidade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indicador certo, na hora certa, para a pessoa certa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1874520" y="4617720"/>
            <a:ext cx="8458200" cy="822960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solidFill>
              <a:srgbClr val="EF4444">
                <a:alpha val="65000"/>
              </a:srgbClr>
            </a:solidFill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Sem isso, IA só acelera confusão.</a:t>
            </a:r>
            <a:endParaRPr lang="en-US" sz="3000" dirty="0"/>
          </a:p>
        </p:txBody>
      </p:sp>
      <p:sp>
        <p:nvSpPr>
          <p:cNvPr id="11" name="Text 8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2" name="Text 9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70" dirty="0"/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0B942186-3E2C-4732-3FBC-324FC9F9B4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primeira decisão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escolha que separa projeto sério de teatro corporativo.</a:t>
            </a:r>
            <a:endParaRPr lang="en-US" sz="1240" dirty="0"/>
          </a:p>
        </p:txBody>
      </p:sp>
      <p:sp>
        <p:nvSpPr>
          <p:cNvPr id="5" name="Text 3"/>
          <p:cNvSpPr/>
          <p:nvPr/>
        </p:nvSpPr>
        <p:spPr>
          <a:xfrm>
            <a:off x="777240" y="1600200"/>
            <a:ext cx="46634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EF44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 automatizamos.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77240" y="2395728"/>
            <a:ext cx="56235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8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Primeiro organizamos.</a:t>
            </a:r>
            <a:endParaRPr lang="en-US" sz="3800" dirty="0"/>
          </a:p>
        </p:txBody>
      </p:sp>
      <p:sp>
        <p:nvSpPr>
          <p:cNvPr id="7" name="Shape 5"/>
          <p:cNvSpPr/>
          <p:nvPr/>
        </p:nvSpPr>
        <p:spPr>
          <a:xfrm>
            <a:off x="1051560" y="4251960"/>
            <a:ext cx="9555480" cy="0"/>
          </a:xfrm>
          <a:prstGeom prst="line">
            <a:avLst/>
          </a:prstGeom>
          <a:noFill/>
          <a:ln w="17780">
            <a:solidFill>
              <a:srgbClr val="334155"/>
            </a:solidFill>
            <a:prstDash val="solid"/>
            <a:tailEnd type="triangle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658368" y="3877056"/>
            <a:ext cx="1417320" cy="6583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75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Mapear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2898648" y="3877056"/>
            <a:ext cx="1417320" cy="6583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75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Padronizar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138928" y="3877056"/>
            <a:ext cx="1417320" cy="6583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75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Integrar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379208" y="3877056"/>
            <a:ext cx="1417320" cy="6583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75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Medir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9619488" y="3877056"/>
            <a:ext cx="1417320" cy="6583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C55E">
                <a:alpha val="75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Automatizar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914400" y="5212080"/>
            <a:ext cx="9784080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23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Diagnóstico é clareza.</a:t>
            </a:r>
            <a:endParaRPr lang="en-US" sz="2300" dirty="0"/>
          </a:p>
        </p:txBody>
      </p:sp>
      <p:sp>
        <p:nvSpPr>
          <p:cNvPr id="14" name="Text 12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5" name="Text 13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7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41E974A-9FEC-0E43-3242-909709923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tech_cinematic_nighttime_construction_tech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Escada da Maturidade Operacional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IA é o topo. O erro é tentar começar por ela.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822960" y="5349240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EF4444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Caos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560320" y="4782312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F97316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Processos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297680" y="4215384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F59E0B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Integração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6035040" y="3648456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22D3EE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Dados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7772400" y="3081528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2563EB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Automação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509760" y="2514600"/>
            <a:ext cx="1572768" cy="502920"/>
          </a:xfrm>
          <a:prstGeom prst="rect">
            <a:avLst/>
          </a:prstGeom>
          <a:solidFill>
            <a:srgbClr val="0B1220">
              <a:alpha val="97000"/>
            </a:srgbClr>
          </a:solidFill>
          <a:ln w="15240">
            <a:solidFill>
              <a:srgbClr val="22C55E">
                <a:alpha val="8800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IA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875253" y="5053785"/>
            <a:ext cx="4856672" cy="1143000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noFill/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r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Subir pelo telhado é mais rápido.</a:t>
            </a:r>
            <a:endParaRPr lang="en-US" sz="2600" dirty="0"/>
          </a:p>
          <a:p>
            <a:pPr marL="0" indent="0" algn="r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Só que cai.</a:t>
            </a:r>
            <a:endParaRPr lang="en-US" sz="2600" dirty="0"/>
          </a:p>
        </p:txBody>
      </p:sp>
      <p:sp>
        <p:nvSpPr>
          <p:cNvPr id="13" name="Text 10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4" name="Text 11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70" dirty="0"/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F7150886-2B6E-5E2B-BD63-3CBCA129BC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armadilha do último andar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maioria quer comprar IA antes de saber o que quer decidir.</a:t>
            </a:r>
            <a:endParaRPr lang="en-US" sz="1240" dirty="0"/>
          </a:p>
        </p:txBody>
      </p:sp>
      <p:sp>
        <p:nvSpPr>
          <p:cNvPr id="5" name="Shape 3"/>
          <p:cNvSpPr/>
          <p:nvPr/>
        </p:nvSpPr>
        <p:spPr>
          <a:xfrm>
            <a:off x="6053328" y="1783080"/>
            <a:ext cx="0" cy="4206240"/>
          </a:xfrm>
          <a:prstGeom prst="line">
            <a:avLst/>
          </a:prstGeom>
          <a:noFill/>
          <a:ln w="25400">
            <a:solidFill>
              <a:srgbClr val="334155"/>
            </a:solidFill>
            <a:prstDash val="solid"/>
            <a:tailEnd type="triangle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4434840" y="1627632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22C55E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IA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4434840" y="2322576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2563EB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Automação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4434840" y="3017520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22D3EE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Dados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4434840" y="3712464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F59E0B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Integração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4434840" y="4407408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F97316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Processos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4434840" y="5102352"/>
            <a:ext cx="3246120" cy="438912"/>
          </a:xfrm>
          <a:prstGeom prst="rect">
            <a:avLst/>
          </a:prstGeom>
          <a:solidFill>
            <a:srgbClr val="111827">
              <a:alpha val="95000"/>
            </a:srgbClr>
          </a:solidFill>
          <a:ln w="13970">
            <a:solidFill>
              <a:srgbClr val="EF4444">
                <a:alpha val="80000"/>
              </a:srgbClr>
            </a:solidFill>
          </a:ln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Caos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841248" y="2103120"/>
            <a:ext cx="3246120" cy="1207008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solidFill>
              <a:srgbClr val="22C55E">
                <a:alpha val="65000"/>
              </a:srgbClr>
            </a:solidFill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Empresas maduras perguntam:</a:t>
            </a:r>
            <a:endParaRPr lang="en-US" sz="2100" dirty="0"/>
          </a:p>
          <a:p>
            <a:pPr marL="0" indent="0" algn="l">
              <a:buNone/>
            </a:pPr>
            <a:r>
              <a:rPr lang="en-US" sz="21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“qual decisão precisa melhorar?”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8065008" y="2103120"/>
            <a:ext cx="3246120" cy="1207008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solidFill>
              <a:srgbClr val="EF4444">
                <a:alpha val="65000"/>
              </a:srgbClr>
            </a:solidFill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Empresas ansiosas perguntam:</a:t>
            </a:r>
            <a:endParaRPr lang="en-US" sz="2100" dirty="0"/>
          </a:p>
          <a:p>
            <a:pPr marL="0" indent="0" algn="l">
              <a:buNone/>
            </a:pPr>
            <a:r>
              <a:rPr lang="en-US" sz="21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“qual IA vamos comprar?”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5" name="Text 13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7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7E0A752A-AA7C-ED03-C57C-D7CA41689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0B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Dinâmica rápida: processo, automação ou IA?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plateia escolhe. Depois você revela que nem todo problema bonito merece IA.</a:t>
            </a:r>
            <a:endParaRPr lang="en-US" sz="124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3246120" cy="192024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A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Equipe copia dados de uma planilha para outra todo dia.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4480560" y="1828800"/>
            <a:ext cx="3246120" cy="192024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B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Gestor não sabe onde estão os gargalos da operação.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183880" y="1828800"/>
            <a:ext cx="3246120" cy="192024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C55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Caso C</a:t>
            </a:r>
            <a:endParaRPr lang="en-US" sz="2200" dirty="0"/>
          </a:p>
          <a:p>
            <a:pPr marL="0" indent="0" algn="l">
              <a:buNone/>
            </a:pPr>
            <a:r>
              <a:rPr lang="en-US" sz="22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Mensagens abertas precisam ser classificadas e priorizadas.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14400" y="4800600"/>
            <a:ext cx="10424160" cy="5486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que resolve cada caso?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914400" y="5559552"/>
            <a:ext cx="1042416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A: </a:t>
            </a:r>
            <a:r>
              <a:rPr lang="en-US" sz="1600" dirty="0" err="1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automação</a:t>
            </a:r>
            <a:r>
              <a:rPr lang="en-US" sz="16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• B: </a:t>
            </a:r>
            <a:r>
              <a:rPr lang="en-US" sz="1600" dirty="0" err="1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processo</a:t>
            </a:r>
            <a:r>
              <a:rPr lang="en-US" sz="16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+ dados • C: IA com governança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1" name="Text 9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7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FDE26E3-1948-9E4A-05D4-6E253DDE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corporate_control_room_high_te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que realmente automatizamos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valor apareceu quando a operação passou a conversar consigo mesma.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822960" y="1783080"/>
            <a:ext cx="2971800" cy="548640"/>
          </a:xfrm>
          <a:prstGeom prst="rect">
            <a:avLst/>
          </a:prstGeom>
          <a:solidFill>
            <a:srgbClr val="111827">
              <a:alpha val="94000"/>
            </a:srgbClr>
          </a:solidFill>
          <a:ln w="12700">
            <a:solidFill>
              <a:srgbClr val="22D3EE">
                <a:alpha val="80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Check-in e fluxo de entrada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315968" y="1783080"/>
            <a:ext cx="2971800" cy="548640"/>
          </a:xfrm>
          <a:prstGeom prst="rect">
            <a:avLst/>
          </a:prstGeom>
          <a:solidFill>
            <a:srgbClr val="111827">
              <a:alpha val="94000"/>
            </a:srgbClr>
          </a:solidFill>
          <a:ln w="12700">
            <a:solidFill>
              <a:srgbClr val="2563EB">
                <a:alpha val="80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Integrações entre sistemas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2807208"/>
            <a:ext cx="2971800" cy="548640"/>
          </a:xfrm>
          <a:prstGeom prst="rect">
            <a:avLst/>
          </a:prstGeom>
          <a:solidFill>
            <a:srgbClr val="111827">
              <a:alpha val="94000"/>
            </a:srgbClr>
          </a:solidFill>
          <a:ln w="12700">
            <a:solidFill>
              <a:srgbClr val="22C55E">
                <a:alpha val="80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Painéis operacionais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4315968" y="2807208"/>
            <a:ext cx="2971800" cy="548640"/>
          </a:xfrm>
          <a:prstGeom prst="rect">
            <a:avLst/>
          </a:prstGeom>
          <a:solidFill>
            <a:srgbClr val="111827">
              <a:alpha val="94000"/>
            </a:srgbClr>
          </a:solidFill>
          <a:ln w="12700">
            <a:solidFill>
              <a:srgbClr val="F59E0B">
                <a:alpha val="80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Alertas e exceções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822960" y="3831336"/>
            <a:ext cx="2971800" cy="548640"/>
          </a:xfrm>
          <a:prstGeom prst="rect">
            <a:avLst/>
          </a:prstGeom>
          <a:solidFill>
            <a:srgbClr val="111827">
              <a:alpha val="94000"/>
            </a:srgbClr>
          </a:solidFill>
          <a:ln w="12700">
            <a:solidFill>
              <a:srgbClr val="F97316">
                <a:alpha val="80000"/>
              </a:srgbClr>
            </a:solidFill>
          </a:ln>
        </p:spPr>
        <p:txBody>
          <a:bodyPr wrap="square" lIns="635" tIns="635" rIns="635" bIns="635" rtlCol="0" anchor="ctr">
            <a:normAutofit/>
          </a:bodyPr>
          <a:lstStyle/>
          <a:p>
            <a:pPr marL="0" indent="0" algn="ctr">
              <a:buNone/>
            </a:pPr>
            <a:r>
              <a:rPr lang="en-US" sz="17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Evidências para decisão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223760" y="4736592"/>
            <a:ext cx="4023360" cy="914400"/>
          </a:xfrm>
          <a:prstGeom prst="rect">
            <a:avLst/>
          </a:prstGeom>
          <a:solidFill>
            <a:srgbClr val="0B1220">
              <a:alpha val="94000"/>
            </a:srgbClr>
          </a:solidFill>
          <a:ln w="15240">
            <a:solidFill>
              <a:srgbClr val="22D3EE">
                <a:alpha val="65000"/>
              </a:srgbClr>
            </a:solidFill>
          </a:ln>
          <a:effectLst>
            <a:outerShdw blurRad="25400" dist="12700" dir="2700000" algn="bl" rotWithShape="0">
              <a:srgbClr val="000000">
                <a:alpha val="24000"/>
              </a:srgbClr>
            </a:outerShdw>
          </a:effectLst>
        </p:spPr>
        <p:txBody>
          <a:bodyPr wrap="square" lIns="1016" tIns="1016" rIns="1016" bIns="1016" rtlCol="0" anchor="ctr">
            <a:normAutofit/>
          </a:bodyPr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Não foi glamour.</a:t>
            </a:r>
            <a:endParaRPr lang="en-US" sz="2500" dirty="0"/>
          </a:p>
          <a:p>
            <a:pPr marL="0" indent="0" algn="l">
              <a:buNone/>
            </a:pPr>
            <a:r>
              <a:rPr lang="en-US" sz="25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Foi engenharia operacional.</a:t>
            </a:r>
            <a:endParaRPr lang="en-US" sz="2500" dirty="0"/>
          </a:p>
        </p:txBody>
      </p:sp>
      <p:sp>
        <p:nvSpPr>
          <p:cNvPr id="12" name="Text 9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3" name="Text 10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70" dirty="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F4240393-57EA-8555-8A77-E7DE1B5B3A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ultra_modern_control_room_oper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Agora sim: onde a IA entra com valor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Depois que processo, dado e integração existem, a IA deixa de ser aposta e vira alavanca.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749808" y="1828800"/>
            <a:ext cx="315468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Classificar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mensagens, chamados, riscos e solicitações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49808" y="3063240"/>
            <a:ext cx="315468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Priorizar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que exige ação imediata versus o que pode esperar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49808" y="4297680"/>
            <a:ext cx="3154680" cy="960120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C55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Recomendar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próximas ações com base em contexto operacional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709160" y="4663440"/>
            <a:ext cx="608076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IA boa não substitui gestão.</a:t>
            </a:r>
            <a:endParaRPr lang="en-US" sz="2600" dirty="0"/>
          </a:p>
          <a:p>
            <a:pPr marL="0" indent="0" algn="ctr">
              <a:buNone/>
            </a:pPr>
            <a:r>
              <a:rPr lang="en-US" sz="26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Ela aumenta a capacidade de decisão.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1" name="Text 8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70" dirty="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98A8D0AC-93AF-B39C-3C85-EBE9293F8E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>
            <a:extLst>
              <a:ext uri="{FF2B5EF4-FFF2-40B4-BE49-F238E27FC236}">
                <a16:creationId xmlns:a16="http://schemas.microsoft.com/office/drawing/2014/main" id="{DB54809D-5496-1AC3-0C52-3F2FA5F5659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0E222412-3377-2D78-5BCE-5B0BAF3B49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9439422" y="4550983"/>
            <a:ext cx="2758795" cy="23070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57200" y="457200"/>
            <a:ext cx="54864" cy="5440680"/>
          </a:xfrm>
          <a:prstGeom prst="rect">
            <a:avLst/>
          </a:prstGeom>
          <a:solidFill>
            <a:srgbClr val="00B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658368" y="484632"/>
            <a:ext cx="1828800" cy="27432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lang="pt-BR" b="1" dirty="0">
                <a:solidFill>
                  <a:schemeClr val="bg1">
                    <a:lumMod val="85000"/>
                  </a:schemeClr>
                </a:solidFill>
                <a:latin typeface="Aptos"/>
              </a:rPr>
              <a:t>Quem sou eu?</a:t>
            </a:r>
            <a:endParaRPr b="1" dirty="0">
              <a:solidFill>
                <a:schemeClr val="bg1">
                  <a:lumMod val="85000"/>
                </a:schemeClr>
              </a:solidFill>
              <a:latin typeface="Apto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42321" y="1128203"/>
            <a:ext cx="6415293" cy="257714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pt-BR" sz="3200" b="1" dirty="0">
                <a:solidFill>
                  <a:schemeClr val="bg2"/>
                </a:solidFill>
              </a:rPr>
              <a:t>Marcus Garcia</a:t>
            </a:r>
            <a:r>
              <a:rPr lang="pt-BR" sz="3200" dirty="0">
                <a:solidFill>
                  <a:schemeClr val="bg2"/>
                </a:solidFill>
              </a:rPr>
              <a:t> </a:t>
            </a:r>
          </a:p>
          <a:p>
            <a:endParaRPr lang="pt-BR" dirty="0">
              <a:solidFill>
                <a:schemeClr val="bg2"/>
              </a:solidFill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Empreendedor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Fundador da Konia Tecnologia (desde 2009)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Mais de 30 anos ajudando empresas a transformar tecnologia em resultado de negócio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Especialista em engenharia de software, DevOps e Inteligência Artificial aplicada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Autor de cinco livros </a:t>
            </a:r>
            <a:r>
              <a:rPr lang="pt-BR" sz="1400" dirty="0">
                <a:solidFill>
                  <a:schemeClr val="bg2"/>
                </a:solidFill>
              </a:rPr>
              <a:t>(2025 “Sob Pressão” – vendendo tecnologia)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Microsoft MVP </a:t>
            </a:r>
            <a:r>
              <a:rPr lang="pt-BR" sz="1400" dirty="0">
                <a:solidFill>
                  <a:schemeClr val="bg2"/>
                </a:solidFill>
              </a:rPr>
              <a:t>(2004 a 2010)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Palestrante em eventos nacionais e internacionais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2"/>
                </a:solidFill>
              </a:rPr>
              <a:t>Ultramaratonista</a:t>
            </a:r>
            <a:endParaRPr sz="1600" b="1" dirty="0">
              <a:solidFill>
                <a:schemeClr val="bg2"/>
              </a:solidFill>
              <a:latin typeface="Apto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6656" y="6501384"/>
            <a:ext cx="2560320" cy="20116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l"/>
            <a:r>
              <a:rPr sz="850" b="0">
                <a:solidFill>
                  <a:srgbClr val="D2E2EC"/>
                </a:solidFill>
                <a:latin typeface="Aptos"/>
              </a:rPr>
              <a:t>Marcus Garcia | Konia Tecnologia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27080" y="6473952"/>
            <a:ext cx="548640" cy="219456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/>
            <a:r>
              <a:rPr sz="850" b="0">
                <a:solidFill>
                  <a:srgbClr val="D2E2EC"/>
                </a:solidFill>
                <a:latin typeface="Aptos"/>
              </a:rPr>
              <a:t>02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D2987A0C-875F-32C4-C2AC-D97938FD1A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35000"/>
          </a:blip>
          <a:srcRect l="9308" t="21170" r="35220" b="-4064"/>
          <a:stretch>
            <a:fillRect/>
          </a:stretch>
        </p:blipFill>
        <p:spPr>
          <a:xfrm>
            <a:off x="9439422" y="60169"/>
            <a:ext cx="2752578" cy="2732590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C8B84E73-EC5E-6FED-4528-5F50292759F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</a:blip>
          <a:stretch>
            <a:fillRect/>
          </a:stretch>
        </p:blipFill>
        <p:spPr>
          <a:xfrm>
            <a:off x="7522234" y="0"/>
            <a:ext cx="1917188" cy="2659088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DB9CA02C-E144-965E-7317-7A75B946F2E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35000"/>
          </a:blip>
          <a:stretch>
            <a:fillRect/>
          </a:stretch>
        </p:blipFill>
        <p:spPr>
          <a:xfrm>
            <a:off x="9439422" y="2633268"/>
            <a:ext cx="2752578" cy="218027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20840" y="713232"/>
            <a:ext cx="4709160" cy="18288"/>
          </a:xfrm>
          <a:prstGeom prst="rect">
            <a:avLst/>
          </a:prstGeom>
          <a:solidFill>
            <a:srgbClr val="00B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4" name="Imagem 33">
            <a:extLst>
              <a:ext uri="{FF2B5EF4-FFF2-40B4-BE49-F238E27FC236}">
                <a16:creationId xmlns:a16="http://schemas.microsoft.com/office/drawing/2014/main" id="{8D9B75EC-911D-6E62-1AAA-C5512E97F35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1489954" y="5345522"/>
            <a:ext cx="1445169" cy="338508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5E0B3886-8965-6975-276C-0AA88D3F626E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50000"/>
          </a:blip>
          <a:srcRect l="5946"/>
          <a:stretch>
            <a:fillRect/>
          </a:stretch>
        </p:blipFill>
        <p:spPr>
          <a:xfrm>
            <a:off x="6400800" y="4813539"/>
            <a:ext cx="3032405" cy="202618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489954" y="6329934"/>
            <a:ext cx="5349240" cy="13716"/>
          </a:xfrm>
          <a:prstGeom prst="rect">
            <a:avLst/>
          </a:prstGeom>
          <a:solidFill>
            <a:srgbClr val="F7B55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38" name="Imagem 37">
            <a:extLst>
              <a:ext uri="{FF2B5EF4-FFF2-40B4-BE49-F238E27FC236}">
                <a16:creationId xmlns:a16="http://schemas.microsoft.com/office/drawing/2014/main" id="{FDD3DA55-F21C-0B22-0EC5-2E47C59115B4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 amt="50000"/>
          </a:blip>
          <a:srcRect l="18152" t="-424" r="10969" b="424"/>
          <a:stretch>
            <a:fillRect/>
          </a:stretch>
        </p:blipFill>
        <p:spPr>
          <a:xfrm>
            <a:off x="7187871" y="2659088"/>
            <a:ext cx="2245334" cy="2154451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6101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resultado que importa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Não é usar IA. É operar melhor, vender melhor e decidir mais rápido.</a:t>
            </a:r>
            <a:endParaRPr lang="en-US" sz="1240" dirty="0"/>
          </a:p>
        </p:txBody>
      </p:sp>
      <p:sp>
        <p:nvSpPr>
          <p:cNvPr id="5" name="Text 3"/>
          <p:cNvSpPr/>
          <p:nvPr/>
        </p:nvSpPr>
        <p:spPr>
          <a:xfrm>
            <a:off x="914400" y="2011680"/>
            <a:ext cx="23774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menos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914400" y="2633472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retrabalho e conferência manual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3657600" y="2011680"/>
            <a:ext cx="2743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2D3E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mais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3657600" y="2633472"/>
            <a:ext cx="2743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rastreabilidade e confiança no dado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720840" y="2011680"/>
            <a:ext cx="3383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F59E0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tempo real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6720840" y="2633472"/>
            <a:ext cx="3383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enxergar exceções antes de virarem crise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914400" y="3977640"/>
            <a:ext cx="2926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A855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decisão</a:t>
            </a:r>
            <a:endParaRPr lang="en-US" sz="3400" dirty="0"/>
          </a:p>
        </p:txBody>
      </p:sp>
      <p:sp>
        <p:nvSpPr>
          <p:cNvPr id="12" name="Text 10"/>
          <p:cNvSpPr/>
          <p:nvPr/>
        </p:nvSpPr>
        <p:spPr>
          <a:xfrm>
            <a:off x="914400" y="4599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 evidência — não com “acho que”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160520" y="3977640"/>
            <a:ext cx="2971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563E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escala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4160520" y="4599432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sem depender de super-heróis internos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452360" y="3977640"/>
            <a:ext cx="29260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4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maturidade</a:t>
            </a:r>
            <a:endParaRPr lang="en-US" sz="3400" dirty="0"/>
          </a:p>
        </p:txBody>
      </p:sp>
      <p:sp>
        <p:nvSpPr>
          <p:cNvPr id="16" name="Text 14"/>
          <p:cNvSpPr/>
          <p:nvPr/>
        </p:nvSpPr>
        <p:spPr>
          <a:xfrm>
            <a:off x="7452360" y="459943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00" dirty="0">
                <a:solidFill>
                  <a:srgbClr val="CBD5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IA gerar valor de verdade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8" name="Text 16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870" dirty="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455010A6-9B7B-8E3A-3E24-66C141F41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5070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750040" y="0"/>
            <a:ext cx="137160" cy="6858000"/>
          </a:xfrm>
          <a:prstGeom prst="rect">
            <a:avLst/>
          </a:prstGeom>
          <a:solidFill>
            <a:srgbClr val="EF444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 1"/>
          <p:cNvSpPr/>
          <p:nvPr/>
        </p:nvSpPr>
        <p:spPr>
          <a:xfrm>
            <a:off x="749808" y="896112"/>
            <a:ext cx="64008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94A3B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maior erro das empresas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749808" y="1828800"/>
            <a:ext cx="9875520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 lnSpcReduction="10000"/>
          </a:bodyPr>
          <a:lstStyle/>
          <a:p>
            <a:pPr marL="0" indent="0" algn="l">
              <a:buNone/>
            </a:pPr>
            <a:r>
              <a:rPr lang="en-US" sz="5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Automatizar</a:t>
            </a:r>
            <a:endParaRPr lang="en-US" sz="5800" dirty="0"/>
          </a:p>
          <a:p>
            <a:pPr marL="0" indent="0" algn="l">
              <a:buNone/>
            </a:pPr>
            <a:r>
              <a:rPr lang="en-US" sz="5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um processo ruim.</a:t>
            </a:r>
            <a:endParaRPr lang="en-US" sz="5800" dirty="0"/>
          </a:p>
        </p:txBody>
      </p:sp>
      <p:sp>
        <p:nvSpPr>
          <p:cNvPr id="5" name="Text 3"/>
          <p:cNvSpPr/>
          <p:nvPr/>
        </p:nvSpPr>
        <p:spPr>
          <a:xfrm>
            <a:off x="822960" y="3977640"/>
            <a:ext cx="6400800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2900" b="1" dirty="0">
                <a:solidFill>
                  <a:srgbClr val="EF44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Você não fica mais eficiente.</a:t>
            </a:r>
            <a:endParaRPr lang="en-US" sz="2900" dirty="0"/>
          </a:p>
          <a:p>
            <a:pPr marL="0" indent="0" algn="l">
              <a:buNone/>
            </a:pPr>
            <a:r>
              <a:rPr lang="en-US" sz="2900" b="1" dirty="0">
                <a:solidFill>
                  <a:srgbClr val="EF444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Você erra mais rápido.</a:t>
            </a:r>
            <a:endParaRPr lang="en-US" sz="2900" dirty="0"/>
          </a:p>
        </p:txBody>
      </p:sp>
      <p:sp>
        <p:nvSpPr>
          <p:cNvPr id="7" name="Text 5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8" name="Text 6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870" dirty="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9E75667-2538-3F7A-F899-74C7E5AAC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cinematic_photograph_taken_indo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1005840"/>
            <a:ext cx="7498080" cy="1280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IA não conserta</a:t>
            </a:r>
            <a:endParaRPr lang="en-US" sz="4400" dirty="0"/>
          </a:p>
          <a:p>
            <a:pPr marL="0" indent="0" algn="l">
              <a:buNone/>
            </a:pPr>
            <a:r>
              <a:rPr lang="en-US" sz="44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empresas desorganizadas.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94944" y="2606040"/>
            <a:ext cx="60350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22C55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Ela acelera as organizadas.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13232" y="3822192"/>
            <a:ext cx="67665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l">
              <a:buNone/>
            </a:pPr>
            <a:r>
              <a:rPr lang="en-US" sz="2500" b="1" dirty="0">
                <a:solidFill>
                  <a:srgbClr val="22D3E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Quem dominar processos dominará a IA.</a:t>
            </a:r>
            <a:endParaRPr lang="en-US" sz="2500" dirty="0"/>
          </a:p>
          <a:p>
            <a:pPr marL="0" indent="0" algn="l">
              <a:buNone/>
            </a:pPr>
            <a:r>
              <a:rPr lang="en-US" sz="2500" b="1" dirty="0">
                <a:solidFill>
                  <a:srgbClr val="22D3E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Quem dominar a IA dominará o mercado.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713232" y="6163056"/>
            <a:ext cx="493776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ctr">
            <a:normAutofit/>
          </a:bodyPr>
          <a:lstStyle/>
          <a:p>
            <a:pPr marL="0" indent="0" algn="l">
              <a:buNone/>
            </a:pPr>
            <a:r>
              <a:rPr lang="en-US" sz="130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• Konia Tecnologia</a:t>
            </a:r>
            <a:endParaRPr lang="en-US" sz="1300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DC33731-29A6-3D3F-1B17-211B7BF9B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DA05D401-840E-3C9F-EFED-5EFE992D981D}"/>
              </a:ext>
            </a:extLst>
          </p:cNvPr>
          <p:cNvSpPr txBox="1"/>
          <p:nvPr/>
        </p:nvSpPr>
        <p:spPr>
          <a:xfrm>
            <a:off x="6460246" y="1449028"/>
            <a:ext cx="56093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dirty="0">
                <a:solidFill>
                  <a:schemeClr val="bg1"/>
                </a:solidFill>
              </a:rPr>
              <a:t>https://konia.com.br/raio-x-de-eficiencia-com-ia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7932770A-637F-F251-107A-17A8250381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530" t="18435" r="8024" b="22079"/>
          <a:stretch>
            <a:fillRect/>
          </a:stretch>
        </p:blipFill>
        <p:spPr>
          <a:xfrm>
            <a:off x="7228936" y="1818187"/>
            <a:ext cx="4840636" cy="48814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621792"/>
            <a:ext cx="64008" cy="5230368"/>
          </a:xfrm>
          <a:prstGeom prst="rect">
            <a:avLst/>
          </a:prstGeom>
          <a:solidFill>
            <a:srgbClr val="2DD4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530352" y="5916168"/>
            <a:ext cx="64008" cy="301752"/>
          </a:xfrm>
          <a:prstGeom prst="rect">
            <a:avLst/>
          </a:prstGeom>
          <a:solidFill>
            <a:srgbClr val="F5A52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786384" y="621792"/>
            <a:ext cx="3200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100" b="1" dirty="0">
                <a:solidFill>
                  <a:srgbClr val="2DD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CASE CLIENTE · EVENTOS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768096" y="987552"/>
            <a:ext cx="53035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83000"/>
              </a:lnSpc>
              <a:buNone/>
            </a:pPr>
            <a:r>
              <a:rPr lang="en-US" sz="34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Por que o cliente</a:t>
            </a:r>
            <a:endParaRPr lang="en-US" sz="3400" dirty="0"/>
          </a:p>
          <a:p>
            <a:pPr marL="0" indent="0" algn="l">
              <a:lnSpc>
                <a:spcPct val="83000"/>
              </a:lnSpc>
              <a:buNone/>
            </a:pPr>
            <a:r>
              <a:rPr lang="en-US" sz="34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nos procurou?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68096" y="2148840"/>
            <a:ext cx="5486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1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evento cresceu.</a:t>
            </a:r>
            <a:endParaRPr lang="en-US" sz="310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3100" b="1" dirty="0">
                <a:solidFill>
                  <a:srgbClr val="F7FB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operação não acompanhou.</a:t>
            </a:r>
            <a:endParaRPr lang="en-US" sz="3100" dirty="0"/>
          </a:p>
        </p:txBody>
      </p:sp>
      <p:sp>
        <p:nvSpPr>
          <p:cNvPr id="7" name="Text 5"/>
          <p:cNvSpPr/>
          <p:nvPr/>
        </p:nvSpPr>
        <p:spPr>
          <a:xfrm>
            <a:off x="786384" y="3456432"/>
            <a:ext cx="5413248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50" dirty="0">
                <a:solidFill>
                  <a:srgbClr val="D7E6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problema não era “falta de IA”. Era falta de visibilidade, controle e rastreabilidade para decidir rápido em uma operação viva, com equipes, parceiros, expositores e participantes se movendo ao mesmo tempo.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786384" y="4736592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050" b="1" dirty="0">
                <a:solidFill>
                  <a:srgbClr val="F5A52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 REAL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86384" y="5010912"/>
            <a:ext cx="1828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 lnSpcReduction="20000"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7F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informações espalhadas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2743200" y="5010912"/>
            <a:ext cx="16459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7F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decisões atrasadas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4480560" y="5010912"/>
            <a:ext cx="2011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1450" b="1" dirty="0">
                <a:solidFill>
                  <a:srgbClr val="F7F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risco para a experiência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86384" y="5468112"/>
            <a:ext cx="5394960" cy="0"/>
          </a:xfrm>
          <a:prstGeom prst="line">
            <a:avLst/>
          </a:prstGeom>
          <a:noFill/>
          <a:ln w="15240">
            <a:solidFill>
              <a:srgbClr val="24405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786384" y="5650992"/>
            <a:ext cx="5440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85000" lnSpcReduction="20000"/>
          </a:bodyPr>
          <a:lstStyle/>
          <a:p>
            <a:pPr marL="0" indent="0" algn="l">
              <a:lnSpc>
                <a:spcPct val="98000"/>
              </a:lnSpc>
              <a:buNone/>
            </a:pPr>
            <a:r>
              <a:rPr lang="en-US" sz="2000" b="1" dirty="0">
                <a:solidFill>
                  <a:srgbClr val="2DD4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missão: transformar caos operacional em comando executivo.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7699248" y="5065776"/>
            <a:ext cx="3529584" cy="941832"/>
          </a:xfrm>
          <a:prstGeom prst="rect">
            <a:avLst/>
          </a:prstGeom>
          <a:solidFill>
            <a:srgbClr val="06131E">
              <a:alpha val="90000"/>
            </a:srgbClr>
          </a:solidFill>
          <a:ln w="12700">
            <a:solidFill>
              <a:srgbClr val="2DD4FF">
                <a:alpha val="55000"/>
              </a:srgbClr>
            </a:solidFill>
          </a:ln>
        </p:spPr>
        <p:txBody>
          <a:bodyPr wrap="square" lIns="2286" tIns="2286" rIns="2286" bIns="2286" rtlCol="0" anchor="ctr">
            <a:norm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1520" b="1" dirty="0">
                <a:solidFill>
                  <a:srgbClr val="F7F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Quando o improviso vira risco,</a:t>
            </a:r>
            <a:endParaRPr lang="en-US" sz="1520" dirty="0"/>
          </a:p>
          <a:p>
            <a:pPr marL="0" indent="0" algn="l">
              <a:lnSpc>
                <a:spcPct val="90000"/>
              </a:lnSpc>
              <a:buNone/>
            </a:pPr>
            <a:r>
              <a:rPr lang="en-US" sz="1520" b="1" dirty="0">
                <a:solidFill>
                  <a:srgbClr val="F7FB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gestão precisa enxergar o jogo inteiro.</a:t>
            </a:r>
            <a:endParaRPr lang="en-US" sz="1520" dirty="0"/>
          </a:p>
        </p:txBody>
      </p:sp>
      <p:sp>
        <p:nvSpPr>
          <p:cNvPr id="15" name="Text 13"/>
          <p:cNvSpPr/>
          <p:nvPr/>
        </p:nvSpPr>
        <p:spPr>
          <a:xfrm>
            <a:off x="786384" y="640080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50" dirty="0">
                <a:solidFill>
                  <a:srgbClr val="7892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· Konia Tecnologia</a:t>
            </a:r>
            <a:endParaRPr lang="en-US" sz="950" dirty="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1B0A574-F53E-5AB4-6127-3C760407D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92701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B46BE1A7-B0B6-D9CD-A08C-B62E3E3C60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0A3C9067-D78C-3170-9BEF-A66B2E5197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9412" y="-947852"/>
            <a:ext cx="12401412" cy="7805853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53C98374-CB5E-A1B7-D543-CE7117C7C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837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D512556-A67C-346F-86C4-DBEE4C700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560" y="0"/>
            <a:ext cx="12106097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C653588-CB25-B1ED-0DC6-3F6AF197A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27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0C1B10-6315-E3AA-DEEC-109EF67601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9B1BE15-474D-3555-29CF-1F55C68547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071308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DC461F1-1E41-BBFF-E9EA-6C107DADD2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86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94937E-B8C0-E47A-67F5-D54C8D343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7A50262-7062-D5CF-88F0-E732CB939C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054"/>
            <a:ext cx="12192000" cy="6753253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53BCDA8-C876-FA23-253F-5C1DFC166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68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56D57-3A49-0750-79BE-8E6CE389E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EA8879C-E5E3-2F57-BDF8-8781511898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019881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3B4750E5-18DB-9C60-5E7C-09B0F59D2A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94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imly_lit_cinematic_interior_scene_in_a_c_dim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402336"/>
            <a:ext cx="10744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cliente: uma operação de eventos no limite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658368" y="1060704"/>
            <a:ext cx="1234440" cy="0"/>
          </a:xfrm>
          <a:prstGeom prst="line">
            <a:avLst/>
          </a:prstGeom>
          <a:noFill/>
          <a:ln w="27940">
            <a:solidFill>
              <a:srgbClr val="22D3EE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2"/>
          <p:cNvSpPr/>
          <p:nvPr/>
        </p:nvSpPr>
        <p:spPr>
          <a:xfrm>
            <a:off x="658368" y="1124712"/>
            <a:ext cx="10241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1240" dirty="0">
                <a:solidFill>
                  <a:srgbClr val="94A3B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case começa antes da tecnologia. Começa no dia em que a operação precisa funcionar sem desculpa.</a:t>
            </a:r>
            <a:endParaRPr lang="en-US" sz="1240" dirty="0"/>
          </a:p>
        </p:txBody>
      </p:sp>
      <p:sp>
        <p:nvSpPr>
          <p:cNvPr id="6" name="Text 3"/>
          <p:cNvSpPr/>
          <p:nvPr/>
        </p:nvSpPr>
        <p:spPr>
          <a:xfrm>
            <a:off x="749808" y="1828800"/>
            <a:ext cx="3474720" cy="11155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22D3EE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Muitas frentes ao mesmo tempo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participantes • expositores • equipe • fornecedores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749808" y="3246120"/>
            <a:ext cx="3474720" cy="11155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59E0B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Decisão em tempo real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quando algo falha, não dá para esperar fechamento de planilha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749808" y="4663440"/>
            <a:ext cx="3474720" cy="1115568"/>
          </a:xfrm>
          <a:prstGeom prst="rect">
            <a:avLst/>
          </a:prstGeom>
          <a:solidFill>
            <a:srgbClr val="111827">
              <a:alpha val="96000"/>
            </a:srgbClr>
          </a:solidFill>
          <a:ln w="13970">
            <a:solidFill>
              <a:srgbClr val="F97316">
                <a:alpha val="65000"/>
              </a:srgbClr>
            </a:solidFill>
          </a:ln>
          <a:effectLst>
            <a:outerShdw blurRad="19050" dist="8890" dir="2700000" algn="bl" rotWithShape="0">
              <a:srgbClr val="000000">
                <a:alpha val="18000"/>
              </a:srgbClr>
            </a:outerShdw>
          </a:effectLst>
        </p:spPr>
        <p:txBody>
          <a:bodyPr wrap="square" lIns="1778" tIns="1778" rIns="1778" bIns="1778" rtlCol="0" anchor="ctr">
            <a:normAutofit/>
          </a:bodyPr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Informação espalhada</a:t>
            </a:r>
            <a:endParaRPr lang="en-US" sz="1800" dirty="0"/>
          </a:p>
          <a:p>
            <a:pPr marL="0" indent="0" algn="l">
              <a:buNone/>
            </a:pPr>
            <a:r>
              <a:rPr lang="en-US" sz="1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WhatsApp, telefone, planilhas, crachás, listas e improviso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58368" y="6473952"/>
            <a:ext cx="5029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l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Marcus Garcia | Konia Tecnologia</a:t>
            </a:r>
            <a:endParaRPr lang="en-US" sz="870" dirty="0"/>
          </a:p>
        </p:txBody>
      </p:sp>
      <p:sp>
        <p:nvSpPr>
          <p:cNvPr id="10" name="Text 7"/>
          <p:cNvSpPr/>
          <p:nvPr/>
        </p:nvSpPr>
        <p:spPr>
          <a:xfrm>
            <a:off x="11109960" y="6473952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r">
              <a:buNone/>
            </a:pPr>
            <a:r>
              <a:rPr lang="en-US" sz="870" dirty="0">
                <a:solidFill>
                  <a:srgbClr val="64748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70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7F8FFC3C-B7A5-26D0-F292-8EE592746E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2594" y="158333"/>
            <a:ext cx="1445169" cy="338508"/>
          </a:xfrm>
          <a:prstGeom prst="rect">
            <a:avLst/>
          </a:prstGeom>
        </p:spPr>
      </p:pic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04621BF9-9E2B-13BC-8B08-04D00CF840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7489413"/>
              </p:ext>
            </p:extLst>
          </p:nvPr>
        </p:nvGraphicFramePr>
        <p:xfrm>
          <a:off x="8952839" y="1101992"/>
          <a:ext cx="2605177" cy="5202656"/>
        </p:xfrm>
        <a:graphic>
          <a:graphicData uri="http://schemas.openxmlformats.org/drawingml/2006/table">
            <a:tbl>
              <a:tblPr/>
              <a:tblGrid>
                <a:gridCol w="1626412">
                  <a:extLst>
                    <a:ext uri="{9D8B030D-6E8A-4147-A177-3AD203B41FA5}">
                      <a16:colId xmlns:a16="http://schemas.microsoft.com/office/drawing/2014/main" val="1074835642"/>
                    </a:ext>
                  </a:extLst>
                </a:gridCol>
                <a:gridCol w="978765">
                  <a:extLst>
                    <a:ext uri="{9D8B030D-6E8A-4147-A177-3AD203B41FA5}">
                      <a16:colId xmlns:a16="http://schemas.microsoft.com/office/drawing/2014/main" val="640260576"/>
                    </a:ext>
                  </a:extLst>
                </a:gridCol>
              </a:tblGrid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Área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Quantidade</a:t>
                      </a:r>
                      <a:br>
                        <a:rPr lang="pt-BR" sz="1000" b="1" dirty="0">
                          <a:solidFill>
                            <a:schemeClr val="bg1"/>
                          </a:solidFill>
                        </a:rPr>
                      </a:b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 média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653989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Produção Geral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44051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Stage Managers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764570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 dirty="0" err="1">
                          <a:solidFill>
                            <a:schemeClr val="bg1"/>
                          </a:solidFill>
                        </a:rPr>
                        <a:t>Roadies</a:t>
                      </a:r>
                      <a:endParaRPr lang="pt-BR" sz="1000" dirty="0">
                        <a:solidFill>
                          <a:schemeClr val="bg1"/>
                        </a:solidFill>
                      </a:endParaRP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60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807166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Áudio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35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297376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Iluminação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35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401881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LED / Vídeo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451848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Rigging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25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422824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Cenografia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0522598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Efeitos Especiais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08614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Energia / Elétrica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9052436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TI / Redes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10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91222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Segurança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220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08134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Brigada / Bombeiros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30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99098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Limpeza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80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222973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Bilheteria / Credenciamento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28324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Logística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50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332451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Alimentação / Bares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250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0634587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Hospitalidade / Camarins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30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128386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Fotografia / Vídeo / Streaming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20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6031200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Equipe Médica / Ambulâncias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>
                          <a:solidFill>
                            <a:schemeClr val="bg1"/>
                          </a:solidFill>
                        </a:rPr>
                        <a:t>25</a:t>
                      </a: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7926722"/>
                  </a:ext>
                </a:extLst>
              </a:tr>
              <a:tr h="19778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000" b="1">
                          <a:solidFill>
                            <a:schemeClr val="bg1"/>
                          </a:solidFill>
                        </a:rPr>
                        <a:t>TOTAL ESTIMADO</a:t>
                      </a:r>
                      <a:endParaRPr lang="pt-BR" sz="1000">
                        <a:solidFill>
                          <a:schemeClr val="bg1"/>
                        </a:solidFill>
                      </a:endParaRP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pt-BR" sz="1000" b="1" dirty="0">
                          <a:solidFill>
                            <a:schemeClr val="bg1"/>
                          </a:solidFill>
                        </a:rPr>
                        <a:t>1.065 profissionais</a:t>
                      </a:r>
                      <a:endParaRPr lang="pt-BR" sz="1000" dirty="0">
                        <a:solidFill>
                          <a:schemeClr val="bg1"/>
                        </a:solidFill>
                      </a:endParaRPr>
                    </a:p>
                  </a:txBody>
                  <a:tcPr marL="49447" marR="49447" marT="24724" marB="2472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831626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2493</TotalTime>
  <Words>1678</Words>
  <Application>Microsoft Office PowerPoint</Application>
  <PresentationFormat>Widescreen</PresentationFormat>
  <Paragraphs>265</Paragraphs>
  <Slides>22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6" baseType="lpstr">
      <vt:lpstr>Aptos</vt:lpstr>
      <vt:lpstr>Aptos Display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Konia Tecnologia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 que a maioria dos projetos de IA fracassa?</dc:title>
  <dc:subject>Palestra 30 minutos sobre RPA, IA e maturidade operacional</dc:subject>
  <dc:creator>OpenAI</dc:creator>
  <cp:lastModifiedBy>Marcus Garcia</cp:lastModifiedBy>
  <cp:revision>2</cp:revision>
  <dcterms:created xsi:type="dcterms:W3CDTF">2026-07-30T12:21:17Z</dcterms:created>
  <dcterms:modified xsi:type="dcterms:W3CDTF">2026-08-02T15:08:11Z</dcterms:modified>
</cp:coreProperties>
</file>