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84" r:id="rId2"/>
    <p:sldMasterId id="2147483697" r:id="rId3"/>
    <p:sldMasterId id="2147483710" r:id="rId4"/>
    <p:sldMasterId id="2147483727" r:id="rId5"/>
  </p:sldMasterIdLst>
  <p:notesMasterIdLst>
    <p:notesMasterId r:id="rId25"/>
  </p:notesMasterIdLst>
  <p:sldIdLst>
    <p:sldId id="2147376408" r:id="rId6"/>
    <p:sldId id="279" r:id="rId7"/>
    <p:sldId id="4167" r:id="rId8"/>
    <p:sldId id="2147376406" r:id="rId9"/>
    <p:sldId id="2076137541" r:id="rId10"/>
    <p:sldId id="4168" r:id="rId11"/>
    <p:sldId id="4170" r:id="rId12"/>
    <p:sldId id="4172" r:id="rId13"/>
    <p:sldId id="4173" r:id="rId14"/>
    <p:sldId id="4174" r:id="rId15"/>
    <p:sldId id="2147376403" r:id="rId16"/>
    <p:sldId id="4175" r:id="rId17"/>
    <p:sldId id="2076137537" r:id="rId18"/>
    <p:sldId id="2076137539" r:id="rId19"/>
    <p:sldId id="2147376409" r:id="rId20"/>
    <p:sldId id="2147376405" r:id="rId21"/>
    <p:sldId id="264" r:id="rId22"/>
    <p:sldId id="2076137548" r:id="rId23"/>
    <p:sldId id="2147376411" r:id="rId24"/>
  </p:sldIdLst>
  <p:sldSz cx="21945600" cy="8229600"/>
  <p:notesSz cx="8229600" cy="14630400"/>
  <p:embeddedFontLst>
    <p:embeddedFont>
      <p:font typeface="Inter Medium" panose="020B0604020202020204" charset="0"/>
      <p:regular r:id="rId26"/>
      <p:italic r:id="rId27"/>
    </p:embeddedFont>
    <p:embeddedFont>
      <p:font typeface="Montserrat" panose="00000500000000000000" pitchFamily="50" charset="0"/>
      <p:regular r:id="rId28"/>
      <p:bold r:id="rId29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71" autoAdjust="0"/>
    <p:restoredTop sz="94610"/>
  </p:normalViewPr>
  <p:slideViewPr>
    <p:cSldViewPr snapToGrid="0" snapToObjects="1">
      <p:cViewPr varScale="1">
        <p:scale>
          <a:sx n="46" d="100"/>
          <a:sy n="46" d="100"/>
        </p:scale>
        <p:origin x="10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3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2.fntdata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dir Meneses" userId="1da93e25d0d0810f" providerId="LiveId" clId="{DF622D12-ED22-4D54-8277-02247A494F7C}"/>
    <pc:docChg chg="undo custSel addSld delSld modSld sldOrd">
      <pc:chgData name="Valdir Meneses" userId="1da93e25d0d0810f" providerId="LiveId" clId="{DF622D12-ED22-4D54-8277-02247A494F7C}" dt="2026-05-06T10:45:03.230" v="742" actId="1036"/>
      <pc:docMkLst>
        <pc:docMk/>
      </pc:docMkLst>
      <pc:sldChg chg="addSp delSp modSp mod ord">
        <pc:chgData name="Valdir Meneses" userId="1da93e25d0d0810f" providerId="LiveId" clId="{DF622D12-ED22-4D54-8277-02247A494F7C}" dt="2026-05-06T10:27:46.183" v="215"/>
        <pc:sldMkLst>
          <pc:docMk/>
          <pc:sldMk cId="0" sldId="264"/>
        </pc:sldMkLst>
        <pc:spChg chg="del">
          <ac:chgData name="Valdir Meneses" userId="1da93e25d0d0810f" providerId="LiveId" clId="{DF622D12-ED22-4D54-8277-02247A494F7C}" dt="2026-05-06T10:20:59.495" v="128" actId="478"/>
          <ac:spMkLst>
            <pc:docMk/>
            <pc:sldMk cId="0" sldId="264"/>
            <ac:spMk id="85" creationId="{7C4FBD2D-8777-9C06-29EA-7143AFFDF146}"/>
          </ac:spMkLst>
        </pc:spChg>
        <pc:picChg chg="add mod">
          <ac:chgData name="Valdir Meneses" userId="1da93e25d0d0810f" providerId="LiveId" clId="{DF622D12-ED22-4D54-8277-02247A494F7C}" dt="2026-05-06T10:20:56.921" v="127"/>
          <ac:picMkLst>
            <pc:docMk/>
            <pc:sldMk cId="0" sldId="264"/>
            <ac:picMk id="2" creationId="{B1A37511-FD3F-0125-52D7-3FDF0223C87F}"/>
          </ac:picMkLst>
        </pc:picChg>
      </pc:sldChg>
      <pc:sldChg chg="addSp delSp modSp mod">
        <pc:chgData name="Valdir Meneses" userId="1da93e25d0d0810f" providerId="LiveId" clId="{DF622D12-ED22-4D54-8277-02247A494F7C}" dt="2026-05-06T10:44:10.125" v="704" actId="255"/>
        <pc:sldMkLst>
          <pc:docMk/>
          <pc:sldMk cId="0" sldId="279"/>
        </pc:sldMkLst>
        <pc:spChg chg="mod">
          <ac:chgData name="Valdir Meneses" userId="1da93e25d0d0810f" providerId="LiveId" clId="{DF622D12-ED22-4D54-8277-02247A494F7C}" dt="2026-05-06T10:44:10.125" v="704" actId="255"/>
          <ac:spMkLst>
            <pc:docMk/>
            <pc:sldMk cId="0" sldId="279"/>
            <ac:spMk id="3" creationId="{33B758C5-761D-AE35-432F-FDB666CEC362}"/>
          </ac:spMkLst>
        </pc:spChg>
        <pc:spChg chg="add del mod">
          <ac:chgData name="Valdir Meneses" userId="1da93e25d0d0810f" providerId="LiveId" clId="{DF622D12-ED22-4D54-8277-02247A494F7C}" dt="2026-05-06T10:37:21.392" v="598" actId="478"/>
          <ac:spMkLst>
            <pc:docMk/>
            <pc:sldMk cId="0" sldId="279"/>
            <ac:spMk id="6" creationId="{10AE65B6-5012-283C-42EE-BF5070CA67D5}"/>
          </ac:spMkLst>
        </pc:spChg>
        <pc:spChg chg="del mod">
          <ac:chgData name="Valdir Meneses" userId="1da93e25d0d0810f" providerId="LiveId" clId="{DF622D12-ED22-4D54-8277-02247A494F7C}" dt="2026-05-06T10:37:37.180" v="630" actId="478"/>
          <ac:spMkLst>
            <pc:docMk/>
            <pc:sldMk cId="0" sldId="279"/>
            <ac:spMk id="11" creationId="{86424C57-A19F-A282-BCEB-4829E3AE4EF5}"/>
          </ac:spMkLst>
        </pc:spChg>
        <pc:picChg chg="add mod">
          <ac:chgData name="Valdir Meneses" userId="1da93e25d0d0810f" providerId="LiveId" clId="{DF622D12-ED22-4D54-8277-02247A494F7C}" dt="2026-05-06T10:40:52.594" v="690" actId="1036"/>
          <ac:picMkLst>
            <pc:docMk/>
            <pc:sldMk cId="0" sldId="279"/>
            <ac:picMk id="5" creationId="{1CB0D25F-4A05-F37F-845F-7FBD5A9ABE29}"/>
          </ac:picMkLst>
        </pc:picChg>
        <pc:picChg chg="add mod">
          <ac:chgData name="Valdir Meneses" userId="1da93e25d0d0810f" providerId="LiveId" clId="{DF622D12-ED22-4D54-8277-02247A494F7C}" dt="2026-05-06T10:40:56.261" v="696" actId="1035"/>
          <ac:picMkLst>
            <pc:docMk/>
            <pc:sldMk cId="0" sldId="279"/>
            <ac:picMk id="8" creationId="{D78857DC-E041-A57B-2B37-D8885797F56C}"/>
          </ac:picMkLst>
        </pc:picChg>
        <pc:picChg chg="mod">
          <ac:chgData name="Valdir Meneses" userId="1da93e25d0d0810f" providerId="LiveId" clId="{DF622D12-ED22-4D54-8277-02247A494F7C}" dt="2026-05-06T10:37:07.809" v="595" actId="14100"/>
          <ac:picMkLst>
            <pc:docMk/>
            <pc:sldMk cId="0" sldId="279"/>
            <ac:picMk id="9" creationId="{9D7A5F50-58AC-EF8C-FF40-4D88E04C1583}"/>
          </ac:picMkLst>
        </pc:picChg>
      </pc:sldChg>
      <pc:sldChg chg="addSp delSp modSp mod">
        <pc:chgData name="Valdir Meneses" userId="1da93e25d0d0810f" providerId="LiveId" clId="{DF622D12-ED22-4D54-8277-02247A494F7C}" dt="2026-05-06T10:24:34.831" v="212" actId="1036"/>
        <pc:sldMkLst>
          <pc:docMk/>
          <pc:sldMk cId="893783745" sldId="398"/>
        </pc:sldMkLst>
        <pc:spChg chg="mod">
          <ac:chgData name="Valdir Meneses" userId="1da93e25d0d0810f" providerId="LiveId" clId="{DF622D12-ED22-4D54-8277-02247A494F7C}" dt="2026-05-06T10:23:16.335" v="141" actId="14100"/>
          <ac:spMkLst>
            <pc:docMk/>
            <pc:sldMk cId="893783745" sldId="398"/>
            <ac:spMk id="8" creationId="{B3658209-2D45-D729-0B51-12E53AFB410A}"/>
          </ac:spMkLst>
        </pc:spChg>
        <pc:spChg chg="mod">
          <ac:chgData name="Valdir Meneses" userId="1da93e25d0d0810f" providerId="LiveId" clId="{DF622D12-ED22-4D54-8277-02247A494F7C}" dt="2026-05-06T10:24:08.809" v="179" actId="1035"/>
          <ac:spMkLst>
            <pc:docMk/>
            <pc:sldMk cId="893783745" sldId="398"/>
            <ac:spMk id="9" creationId="{8C919EA9-1DDB-57FB-3216-F579C410BEE7}"/>
          </ac:spMkLst>
        </pc:spChg>
        <pc:spChg chg="mod">
          <ac:chgData name="Valdir Meneses" userId="1da93e25d0d0810f" providerId="LiveId" clId="{DF622D12-ED22-4D54-8277-02247A494F7C}" dt="2026-05-06T10:24:34.831" v="212" actId="1036"/>
          <ac:spMkLst>
            <pc:docMk/>
            <pc:sldMk cId="893783745" sldId="398"/>
            <ac:spMk id="10" creationId="{08B55E9C-FCC5-C32F-3E03-D163880CB057}"/>
          </ac:spMkLst>
        </pc:spChg>
        <pc:spChg chg="mod">
          <ac:chgData name="Valdir Meneses" userId="1da93e25d0d0810f" providerId="LiveId" clId="{DF622D12-ED22-4D54-8277-02247A494F7C}" dt="2026-05-06T10:24:32.525" v="209" actId="1036"/>
          <ac:spMkLst>
            <pc:docMk/>
            <pc:sldMk cId="893783745" sldId="398"/>
            <ac:spMk id="11" creationId="{09E0DACC-AE80-DBA2-DCFE-67490CEE5B8C}"/>
          </ac:spMkLst>
        </pc:spChg>
        <pc:spChg chg="mod">
          <ac:chgData name="Valdir Meneses" userId="1da93e25d0d0810f" providerId="LiveId" clId="{DF622D12-ED22-4D54-8277-02247A494F7C}" dt="2026-05-06T10:23:40.079" v="155" actId="1037"/>
          <ac:spMkLst>
            <pc:docMk/>
            <pc:sldMk cId="893783745" sldId="398"/>
            <ac:spMk id="13" creationId="{AB4B0FEF-97AC-39B2-26DD-CE25EF7FA6A1}"/>
          </ac:spMkLst>
        </pc:spChg>
        <pc:spChg chg="mod">
          <ac:chgData name="Valdir Meneses" userId="1da93e25d0d0810f" providerId="LiveId" clId="{DF622D12-ED22-4D54-8277-02247A494F7C}" dt="2026-05-06T10:24:08.809" v="179" actId="1035"/>
          <ac:spMkLst>
            <pc:docMk/>
            <pc:sldMk cId="893783745" sldId="398"/>
            <ac:spMk id="14" creationId="{C1446F2A-D894-893C-B550-D7F00239C763}"/>
          </ac:spMkLst>
        </pc:spChg>
        <pc:spChg chg="mod">
          <ac:chgData name="Valdir Meneses" userId="1da93e25d0d0810f" providerId="LiveId" clId="{DF622D12-ED22-4D54-8277-02247A494F7C}" dt="2026-05-06T10:24:08.809" v="179" actId="1035"/>
          <ac:spMkLst>
            <pc:docMk/>
            <pc:sldMk cId="893783745" sldId="398"/>
            <ac:spMk id="15" creationId="{A01FDC6B-EC0E-8508-9E6D-F7714EE9EC01}"/>
          </ac:spMkLst>
        </pc:spChg>
        <pc:spChg chg="mod">
          <ac:chgData name="Valdir Meneses" userId="1da93e25d0d0810f" providerId="LiveId" clId="{DF622D12-ED22-4D54-8277-02247A494F7C}" dt="2026-05-06T10:24:25.104" v="197" actId="1036"/>
          <ac:spMkLst>
            <pc:docMk/>
            <pc:sldMk cId="893783745" sldId="398"/>
            <ac:spMk id="16" creationId="{E4357B82-DE26-BBB9-931F-FE9991578E8D}"/>
          </ac:spMkLst>
        </pc:spChg>
        <pc:spChg chg="mod">
          <ac:chgData name="Valdir Meneses" userId="1da93e25d0d0810f" providerId="LiveId" clId="{DF622D12-ED22-4D54-8277-02247A494F7C}" dt="2026-05-06T10:23:16.335" v="141" actId="14100"/>
          <ac:spMkLst>
            <pc:docMk/>
            <pc:sldMk cId="893783745" sldId="398"/>
            <ac:spMk id="19" creationId="{57747393-E662-B36F-43AF-431750576C9C}"/>
          </ac:spMkLst>
        </pc:spChg>
        <pc:spChg chg="mod">
          <ac:chgData name="Valdir Meneses" userId="1da93e25d0d0810f" providerId="LiveId" clId="{DF622D12-ED22-4D54-8277-02247A494F7C}" dt="2026-05-06T10:24:08.809" v="179" actId="1035"/>
          <ac:spMkLst>
            <pc:docMk/>
            <pc:sldMk cId="893783745" sldId="398"/>
            <ac:spMk id="20" creationId="{BF7A6435-F375-44EC-0DBB-9072846D399B}"/>
          </ac:spMkLst>
        </pc:spChg>
        <pc:spChg chg="mod">
          <ac:chgData name="Valdir Meneses" userId="1da93e25d0d0810f" providerId="LiveId" clId="{DF622D12-ED22-4D54-8277-02247A494F7C}" dt="2026-05-06T10:24:08.809" v="179" actId="1035"/>
          <ac:spMkLst>
            <pc:docMk/>
            <pc:sldMk cId="893783745" sldId="398"/>
            <ac:spMk id="21" creationId="{DADCB363-4EBA-9506-FF97-097D9BFF7B02}"/>
          </ac:spMkLst>
        </pc:spChg>
        <pc:spChg chg="mod">
          <ac:chgData name="Valdir Meneses" userId="1da93e25d0d0810f" providerId="LiveId" clId="{DF622D12-ED22-4D54-8277-02247A494F7C}" dt="2026-05-06T10:24:20.196" v="192" actId="1035"/>
          <ac:spMkLst>
            <pc:docMk/>
            <pc:sldMk cId="893783745" sldId="398"/>
            <ac:spMk id="22" creationId="{22F93827-124B-3214-4271-4E6E0521EB95}"/>
          </ac:spMkLst>
        </pc:spChg>
        <pc:spChg chg="del">
          <ac:chgData name="Valdir Meneses" userId="1da93e25d0d0810f" providerId="LiveId" clId="{DF622D12-ED22-4D54-8277-02247A494F7C}" dt="2026-05-06T10:21:02.163" v="129" actId="478"/>
          <ac:spMkLst>
            <pc:docMk/>
            <pc:sldMk cId="893783745" sldId="398"/>
            <ac:spMk id="26" creationId="{95C7EBEE-D12B-EC64-6ED6-1B03E8ABB48F}"/>
          </ac:spMkLst>
        </pc:spChg>
        <pc:grpChg chg="mod">
          <ac:chgData name="Valdir Meneses" userId="1da93e25d0d0810f" providerId="LiveId" clId="{DF622D12-ED22-4D54-8277-02247A494F7C}" dt="2026-05-06T10:23:34.335" v="143" actId="14100"/>
          <ac:grpSpMkLst>
            <pc:docMk/>
            <pc:sldMk cId="893783745" sldId="398"/>
            <ac:grpSpMk id="6" creationId="{8C215FFE-2003-A8D9-8491-A50564239F39}"/>
          </ac:grpSpMkLst>
        </pc:grpChg>
        <pc:picChg chg="add mod">
          <ac:chgData name="Valdir Meneses" userId="1da93e25d0d0810f" providerId="LiveId" clId="{DF622D12-ED22-4D54-8277-02247A494F7C}" dt="2026-05-06T10:20:50.885" v="126"/>
          <ac:picMkLst>
            <pc:docMk/>
            <pc:sldMk cId="893783745" sldId="398"/>
            <ac:picMk id="2" creationId="{051BA4C7-A40A-F5D2-D015-9F2D809837B2}"/>
          </ac:picMkLst>
        </pc:picChg>
      </pc:sldChg>
      <pc:sldChg chg="addSp modSp">
        <pc:chgData name="Valdir Meneses" userId="1da93e25d0d0810f" providerId="LiveId" clId="{DF622D12-ED22-4D54-8277-02247A494F7C}" dt="2026-05-06T10:41:20.719" v="697"/>
        <pc:sldMkLst>
          <pc:docMk/>
          <pc:sldMk cId="468705797" sldId="4109"/>
        </pc:sldMkLst>
        <pc:spChg chg="add mod">
          <ac:chgData name="Valdir Meneses" userId="1da93e25d0d0810f" providerId="LiveId" clId="{DF622D12-ED22-4D54-8277-02247A494F7C}" dt="2026-05-06T10:41:20.719" v="697"/>
          <ac:spMkLst>
            <pc:docMk/>
            <pc:sldMk cId="468705797" sldId="4109"/>
            <ac:spMk id="5" creationId="{16E79C3A-9388-FC0A-8CA3-0CC83596D69E}"/>
          </ac:spMkLst>
        </pc:spChg>
        <pc:spChg chg="add mod">
          <ac:chgData name="Valdir Meneses" userId="1da93e25d0d0810f" providerId="LiveId" clId="{DF622D12-ED22-4D54-8277-02247A494F7C}" dt="2026-05-06T10:41:20.719" v="697"/>
          <ac:spMkLst>
            <pc:docMk/>
            <pc:sldMk cId="468705797" sldId="4109"/>
            <ac:spMk id="6" creationId="{D9C47F47-6155-3ED1-3AFC-E6ADBDD56CEF}"/>
          </ac:spMkLst>
        </pc:spChg>
        <pc:picChg chg="add mod">
          <ac:chgData name="Valdir Meneses" userId="1da93e25d0d0810f" providerId="LiveId" clId="{DF622D12-ED22-4D54-8277-02247A494F7C}" dt="2026-05-06T10:41:20.719" v="697"/>
          <ac:picMkLst>
            <pc:docMk/>
            <pc:sldMk cId="468705797" sldId="4109"/>
            <ac:picMk id="7" creationId="{A924A320-87F3-AF3D-CF19-26B73F69327E}"/>
          </ac:picMkLst>
        </pc:picChg>
        <pc:picChg chg="add mod">
          <ac:chgData name="Valdir Meneses" userId="1da93e25d0d0810f" providerId="LiveId" clId="{DF622D12-ED22-4D54-8277-02247A494F7C}" dt="2026-05-06T10:41:20.719" v="697"/>
          <ac:picMkLst>
            <pc:docMk/>
            <pc:sldMk cId="468705797" sldId="4109"/>
            <ac:picMk id="8" creationId="{94238A0F-723E-99EE-BD73-64AE1051F456}"/>
          </ac:picMkLst>
        </pc:picChg>
        <pc:picChg chg="add mod">
          <ac:chgData name="Valdir Meneses" userId="1da93e25d0d0810f" providerId="LiveId" clId="{DF622D12-ED22-4D54-8277-02247A494F7C}" dt="2026-05-06T10:41:20.719" v="697"/>
          <ac:picMkLst>
            <pc:docMk/>
            <pc:sldMk cId="468705797" sldId="4109"/>
            <ac:picMk id="9" creationId="{4ABEDF26-9B89-E48E-4D2D-336D795265C3}"/>
          </ac:picMkLst>
        </pc:picChg>
      </pc:sldChg>
      <pc:sldChg chg="addSp delSp modSp mod modAnim">
        <pc:chgData name="Valdir Meneses" userId="1da93e25d0d0810f" providerId="LiveId" clId="{DF622D12-ED22-4D54-8277-02247A494F7C}" dt="2026-05-06T10:45:03.230" v="742" actId="1036"/>
        <pc:sldMkLst>
          <pc:docMk/>
          <pc:sldMk cId="724095228" sldId="4112"/>
        </pc:sldMkLst>
        <pc:spChg chg="add mod">
          <ac:chgData name="Valdir Meneses" userId="1da93e25d0d0810f" providerId="LiveId" clId="{DF622D12-ED22-4D54-8277-02247A494F7C}" dt="2026-05-06T10:45:01.442" v="737" actId="1037"/>
          <ac:spMkLst>
            <pc:docMk/>
            <pc:sldMk cId="724095228" sldId="4112"/>
            <ac:spMk id="3" creationId="{9F794151-10E9-2AD2-A957-69ADEC69990E}"/>
          </ac:spMkLst>
        </pc:spChg>
        <pc:spChg chg="mod">
          <ac:chgData name="Valdir Meneses" userId="1da93e25d0d0810f" providerId="LiveId" clId="{DF622D12-ED22-4D54-8277-02247A494F7C}" dt="2026-05-06T10:22:40.640" v="137" actId="113"/>
          <ac:spMkLst>
            <pc:docMk/>
            <pc:sldMk cId="724095228" sldId="4112"/>
            <ac:spMk id="4" creationId="{1727B879-A374-C43A-10A7-438D09B06F49}"/>
          </ac:spMkLst>
        </pc:spChg>
        <pc:spChg chg="del">
          <ac:chgData name="Valdir Meneses" userId="1da93e25d0d0810f" providerId="LiveId" clId="{DF622D12-ED22-4D54-8277-02247A494F7C}" dt="2026-05-06T10:34:56.327" v="493" actId="478"/>
          <ac:spMkLst>
            <pc:docMk/>
            <pc:sldMk cId="724095228" sldId="4112"/>
            <ac:spMk id="5" creationId="{51A25D94-805D-6EF0-1E21-4222D2265092}"/>
          </ac:spMkLst>
        </pc:spChg>
        <pc:picChg chg="mod">
          <ac:chgData name="Valdir Meneses" userId="1da93e25d0d0810f" providerId="LiveId" clId="{DF622D12-ED22-4D54-8277-02247A494F7C}" dt="2026-05-06T10:45:03.230" v="742" actId="1036"/>
          <ac:picMkLst>
            <pc:docMk/>
            <pc:sldMk cId="724095228" sldId="4112"/>
            <ac:picMk id="2" creationId="{D33D745A-D99D-7A85-10D6-502450785281}"/>
          </ac:picMkLst>
        </pc:picChg>
        <pc:picChg chg="add mod">
          <ac:chgData name="Valdir Meneses" userId="1da93e25d0d0810f" providerId="LiveId" clId="{DF622D12-ED22-4D54-8277-02247A494F7C}" dt="2026-05-06T10:34:53.698" v="492"/>
          <ac:picMkLst>
            <pc:docMk/>
            <pc:sldMk cId="724095228" sldId="4112"/>
            <ac:picMk id="6" creationId="{8B4634AE-5DC7-DDCE-5827-FB0D46A18B29}"/>
          </ac:picMkLst>
        </pc:picChg>
      </pc:sldChg>
      <pc:sldChg chg="delSp modSp add del mod">
        <pc:chgData name="Valdir Meneses" userId="1da93e25d0d0810f" providerId="LiveId" clId="{DF622D12-ED22-4D54-8277-02247A494F7C}" dt="2026-05-06T10:22:59.774" v="139" actId="47"/>
        <pc:sldMkLst>
          <pc:docMk/>
          <pc:sldMk cId="0" sldId="4121"/>
        </pc:sldMkLst>
        <pc:spChg chg="mod">
          <ac:chgData name="Valdir Meneses" userId="1da93e25d0d0810f" providerId="LiveId" clId="{DF622D12-ED22-4D54-8277-02247A494F7C}" dt="2026-05-06T03:34:10.074" v="125" actId="1037"/>
          <ac:spMkLst>
            <pc:docMk/>
            <pc:sldMk cId="0" sldId="4121"/>
            <ac:spMk id="2" creationId="{00000000-0000-0000-0000-000000000000}"/>
          </ac:spMkLst>
        </pc:spChg>
        <pc:spChg chg="del">
          <ac:chgData name="Valdir Meneses" userId="1da93e25d0d0810f" providerId="LiveId" clId="{DF622D12-ED22-4D54-8277-02247A494F7C}" dt="2026-05-06T10:22:04.307" v="132" actId="478"/>
          <ac:spMkLst>
            <pc:docMk/>
            <pc:sldMk cId="0" sldId="4121"/>
            <ac:spMk id="4" creationId="{00000000-0000-0000-0000-000000000000}"/>
          </ac:spMkLst>
        </pc:spChg>
        <pc:spChg chg="del">
          <ac:chgData name="Valdir Meneses" userId="1da93e25d0d0810f" providerId="LiveId" clId="{DF622D12-ED22-4D54-8277-02247A494F7C}" dt="2026-05-06T10:22:04.307" v="132" actId="478"/>
          <ac:spMkLst>
            <pc:docMk/>
            <pc:sldMk cId="0" sldId="4121"/>
            <ac:spMk id="5" creationId="{00000000-0000-0000-0000-000000000000}"/>
          </ac:spMkLst>
        </pc:spChg>
        <pc:spChg chg="del">
          <ac:chgData name="Valdir Meneses" userId="1da93e25d0d0810f" providerId="LiveId" clId="{DF622D12-ED22-4D54-8277-02247A494F7C}" dt="2026-05-06T10:22:04.307" v="132" actId="478"/>
          <ac:spMkLst>
            <pc:docMk/>
            <pc:sldMk cId="0" sldId="4121"/>
            <ac:spMk id="6" creationId="{00000000-0000-0000-0000-000000000000}"/>
          </ac:spMkLst>
        </pc:spChg>
        <pc:spChg chg="del">
          <ac:chgData name="Valdir Meneses" userId="1da93e25d0d0810f" providerId="LiveId" clId="{DF622D12-ED22-4D54-8277-02247A494F7C}" dt="2026-05-06T10:22:04.307" v="132" actId="478"/>
          <ac:spMkLst>
            <pc:docMk/>
            <pc:sldMk cId="0" sldId="4121"/>
            <ac:spMk id="7" creationId="{00000000-0000-0000-0000-000000000000}"/>
          </ac:spMkLst>
        </pc:spChg>
        <pc:spChg chg="del">
          <ac:chgData name="Valdir Meneses" userId="1da93e25d0d0810f" providerId="LiveId" clId="{DF622D12-ED22-4D54-8277-02247A494F7C}" dt="2026-05-06T10:22:04.307" v="132" actId="478"/>
          <ac:spMkLst>
            <pc:docMk/>
            <pc:sldMk cId="0" sldId="4121"/>
            <ac:spMk id="8" creationId="{00000000-0000-0000-0000-000000000000}"/>
          </ac:spMkLst>
        </pc:spChg>
      </pc:sldChg>
      <pc:sldChg chg="modSp mod">
        <pc:chgData name="Valdir Meneses" userId="1da93e25d0d0810f" providerId="LiveId" clId="{DF622D12-ED22-4D54-8277-02247A494F7C}" dt="2026-05-06T10:27:57.965" v="216" actId="1076"/>
        <pc:sldMkLst>
          <pc:docMk/>
          <pc:sldMk cId="3373383572" sldId="4159"/>
        </pc:sldMkLst>
        <pc:spChg chg="mod">
          <ac:chgData name="Valdir Meneses" userId="1da93e25d0d0810f" providerId="LiveId" clId="{DF622D12-ED22-4D54-8277-02247A494F7C}" dt="2026-05-06T10:27:57.965" v="216" actId="1076"/>
          <ac:spMkLst>
            <pc:docMk/>
            <pc:sldMk cId="3373383572" sldId="4159"/>
            <ac:spMk id="5" creationId="{677A313D-43E9-F15F-0D4A-C0D21F647F89}"/>
          </ac:spMkLst>
        </pc:spChg>
      </pc:sldChg>
      <pc:sldChg chg="modSp mod">
        <pc:chgData name="Valdir Meneses" userId="1da93e25d0d0810f" providerId="LiveId" clId="{DF622D12-ED22-4D54-8277-02247A494F7C}" dt="2026-05-06T10:36:23.379" v="498" actId="1038"/>
        <pc:sldMkLst>
          <pc:docMk/>
          <pc:sldMk cId="1702291826" sldId="4164"/>
        </pc:sldMkLst>
        <pc:spChg chg="mod">
          <ac:chgData name="Valdir Meneses" userId="1da93e25d0d0810f" providerId="LiveId" clId="{DF622D12-ED22-4D54-8277-02247A494F7C}" dt="2026-05-06T10:36:23.379" v="498" actId="1038"/>
          <ac:spMkLst>
            <pc:docMk/>
            <pc:sldMk cId="1702291826" sldId="4164"/>
            <ac:spMk id="2" creationId="{00000000-0000-0000-0000-000000000000}"/>
          </ac:spMkLst>
        </pc:spChg>
        <pc:spChg chg="mod">
          <ac:chgData name="Valdir Meneses" userId="1da93e25d0d0810f" providerId="LiveId" clId="{DF622D12-ED22-4D54-8277-02247A494F7C}" dt="2026-05-06T10:32:54.606" v="483" actId="20577"/>
          <ac:spMkLst>
            <pc:docMk/>
            <pc:sldMk cId="1702291826" sldId="4164"/>
            <ac:spMk id="4" creationId="{00000000-0000-0000-0000-000000000000}"/>
          </ac:spMkLst>
        </pc:spChg>
        <pc:spChg chg="mod">
          <ac:chgData name="Valdir Meneses" userId="1da93e25d0d0810f" providerId="LiveId" clId="{DF622D12-ED22-4D54-8277-02247A494F7C}" dt="2026-05-06T10:32:51.067" v="481" actId="1035"/>
          <ac:spMkLst>
            <pc:docMk/>
            <pc:sldMk cId="1702291826" sldId="4164"/>
            <ac:spMk id="5" creationId="{00000000-0000-0000-0000-000000000000}"/>
          </ac:spMkLst>
        </pc:spChg>
        <pc:spChg chg="mod">
          <ac:chgData name="Valdir Meneses" userId="1da93e25d0d0810f" providerId="LiveId" clId="{DF622D12-ED22-4D54-8277-02247A494F7C}" dt="2026-05-06T03:33:27.405" v="113" actId="20577"/>
          <ac:spMkLst>
            <pc:docMk/>
            <pc:sldMk cId="1702291826" sldId="4164"/>
            <ac:spMk id="7" creationId="{4C38026A-C1FD-68FF-90AC-94B0B1B2320D}"/>
          </ac:spMkLst>
        </pc:spChg>
      </pc:sldChg>
      <pc:sldChg chg="del">
        <pc:chgData name="Valdir Meneses" userId="1da93e25d0d0810f" providerId="LiveId" clId="{DF622D12-ED22-4D54-8277-02247A494F7C}" dt="2026-05-06T10:27:38.661" v="213" actId="47"/>
        <pc:sldMkLst>
          <pc:docMk/>
          <pc:sldMk cId="3750600055" sldId="4166"/>
        </pc:sldMkLst>
      </pc:sldChg>
      <pc:sldChg chg="modSp mod">
        <pc:chgData name="Valdir Meneses" userId="1da93e25d0d0810f" providerId="LiveId" clId="{DF622D12-ED22-4D54-8277-02247A494F7C}" dt="2026-05-06T10:31:26.096" v="414" actId="20577"/>
        <pc:sldMkLst>
          <pc:docMk/>
          <pc:sldMk cId="3286822326" sldId="4168"/>
        </pc:sldMkLst>
        <pc:spChg chg="mod">
          <ac:chgData name="Valdir Meneses" userId="1da93e25d0d0810f" providerId="LiveId" clId="{DF622D12-ED22-4D54-8277-02247A494F7C}" dt="2026-05-06T10:31:26.096" v="414" actId="20577"/>
          <ac:spMkLst>
            <pc:docMk/>
            <pc:sldMk cId="3286822326" sldId="4168"/>
            <ac:spMk id="30" creationId="{763180CB-F0D1-482F-207F-FBD34946DA2E}"/>
          </ac:spMkLst>
        </pc:spChg>
      </pc:sldChg>
      <pc:sldChg chg="addSp delSp modSp mod">
        <pc:chgData name="Valdir Meneses" userId="1da93e25d0d0810f" providerId="LiveId" clId="{DF622D12-ED22-4D54-8277-02247A494F7C}" dt="2026-05-06T10:28:19.769" v="218"/>
        <pc:sldMkLst>
          <pc:docMk/>
          <pc:sldMk cId="3361228344" sldId="4169"/>
        </pc:sldMkLst>
        <pc:spChg chg="del">
          <ac:chgData name="Valdir Meneses" userId="1da93e25d0d0810f" providerId="LiveId" clId="{DF622D12-ED22-4D54-8277-02247A494F7C}" dt="2026-05-06T10:28:18.679" v="217" actId="478"/>
          <ac:spMkLst>
            <pc:docMk/>
            <pc:sldMk cId="3361228344" sldId="4169"/>
            <ac:spMk id="5" creationId="{677A313D-43E9-F15F-0D4A-C0D21F647F89}"/>
          </ac:spMkLst>
        </pc:spChg>
        <pc:spChg chg="add mod">
          <ac:chgData name="Valdir Meneses" userId="1da93e25d0d0810f" providerId="LiveId" clId="{DF622D12-ED22-4D54-8277-02247A494F7C}" dt="2026-05-06T10:28:19.769" v="218"/>
          <ac:spMkLst>
            <pc:docMk/>
            <pc:sldMk cId="3361228344" sldId="4169"/>
            <ac:spMk id="9" creationId="{265DB4BA-84BD-5BD2-AA79-177573CBFDD9}"/>
          </ac:spMkLst>
        </pc:spChg>
      </pc:sldChg>
      <pc:sldChg chg="modSp mod">
        <pc:chgData name="Valdir Meneses" userId="1da93e25d0d0810f" providerId="LiveId" clId="{DF622D12-ED22-4D54-8277-02247A494F7C}" dt="2026-05-06T10:30:37.189" v="406" actId="1035"/>
        <pc:sldMkLst>
          <pc:docMk/>
          <pc:sldMk cId="1447029788" sldId="4174"/>
        </pc:sldMkLst>
        <pc:spChg chg="mod">
          <ac:chgData name="Valdir Meneses" userId="1da93e25d0d0810f" providerId="LiveId" clId="{DF622D12-ED22-4D54-8277-02247A494F7C}" dt="2026-05-06T10:29:06.772" v="229" actId="1036"/>
          <ac:spMkLst>
            <pc:docMk/>
            <pc:sldMk cId="1447029788" sldId="4174"/>
            <ac:spMk id="46" creationId="{C3E05114-55C1-D749-1C38-3CD0F5F1D488}"/>
          </ac:spMkLst>
        </pc:spChg>
        <pc:spChg chg="mod">
          <ac:chgData name="Valdir Meneses" userId="1da93e25d0d0810f" providerId="LiveId" clId="{DF622D12-ED22-4D54-8277-02247A494F7C}" dt="2026-05-06T10:29:50.265" v="274" actId="1038"/>
          <ac:spMkLst>
            <pc:docMk/>
            <pc:sldMk cId="1447029788" sldId="4174"/>
            <ac:spMk id="56" creationId="{5DBC887B-DF7A-694F-40D4-69899603B064}"/>
          </ac:spMkLst>
        </pc:spChg>
        <pc:spChg chg="mod">
          <ac:chgData name="Valdir Meneses" userId="1da93e25d0d0810f" providerId="LiveId" clId="{DF622D12-ED22-4D54-8277-02247A494F7C}" dt="2026-05-06T10:30:37.189" v="406" actId="1035"/>
          <ac:spMkLst>
            <pc:docMk/>
            <pc:sldMk cId="1447029788" sldId="4174"/>
            <ac:spMk id="57" creationId="{A4BDD183-C4E4-D61E-3AC1-6D563517F5B7}"/>
          </ac:spMkLst>
        </pc:spChg>
      </pc:sldChg>
      <pc:sldChg chg="del">
        <pc:chgData name="Valdir Meneses" userId="1da93e25d0d0810f" providerId="LiveId" clId="{DF622D12-ED22-4D54-8277-02247A494F7C}" dt="2026-05-06T03:32:54.470" v="101" actId="47"/>
        <pc:sldMkLst>
          <pc:docMk/>
          <pc:sldMk cId="679425510" sldId="4178"/>
        </pc:sldMkLst>
      </pc:sldChg>
      <pc:sldChg chg="del">
        <pc:chgData name="Valdir Meneses" userId="1da93e25d0d0810f" providerId="LiveId" clId="{DF622D12-ED22-4D54-8277-02247A494F7C}" dt="2026-05-06T03:33:05.750" v="112" actId="47"/>
        <pc:sldMkLst>
          <pc:docMk/>
          <pc:sldMk cId="1882322495" sldId="4179"/>
        </pc:sldMkLst>
      </pc:sldChg>
      <pc:sldChg chg="ord">
        <pc:chgData name="Valdir Meneses" userId="1da93e25d0d0810f" providerId="LiveId" clId="{DF622D12-ED22-4D54-8277-02247A494F7C}" dt="2026-05-06T03:32:08.271" v="96"/>
        <pc:sldMkLst>
          <pc:docMk/>
          <pc:sldMk cId="663928936" sldId="2076137537"/>
        </pc:sldMkLst>
      </pc:sldChg>
      <pc:sldChg chg="addSp delSp modSp mod">
        <pc:chgData name="Valdir Meneses" userId="1da93e25d0d0810f" providerId="LiveId" clId="{DF622D12-ED22-4D54-8277-02247A494F7C}" dt="2026-05-06T03:32:51.174" v="100" actId="14100"/>
        <pc:sldMkLst>
          <pc:docMk/>
          <pc:sldMk cId="3884228825" sldId="2076137538"/>
        </pc:sldMkLst>
        <pc:grpChg chg="del">
          <ac:chgData name="Valdir Meneses" userId="1da93e25d0d0810f" providerId="LiveId" clId="{DF622D12-ED22-4D54-8277-02247A494F7C}" dt="2026-05-06T03:32:36.197" v="98" actId="478"/>
          <ac:grpSpMkLst>
            <pc:docMk/>
            <pc:sldMk cId="3884228825" sldId="2076137538"/>
            <ac:grpSpMk id="15" creationId="{D96E2279-AA82-594B-CE59-2D9EFE004CE5}"/>
          </ac:grpSpMkLst>
        </pc:grpChg>
        <pc:picChg chg="add mod">
          <ac:chgData name="Valdir Meneses" userId="1da93e25d0d0810f" providerId="LiveId" clId="{DF622D12-ED22-4D54-8277-02247A494F7C}" dt="2026-05-06T03:32:51.174" v="100" actId="14100"/>
          <ac:picMkLst>
            <pc:docMk/>
            <pc:sldMk cId="3884228825" sldId="2076137538"/>
            <ac:picMk id="3" creationId="{5C9BFCCB-3BD9-B655-B995-0EB2DF943106}"/>
          </ac:picMkLst>
        </pc:picChg>
        <pc:picChg chg="add mod">
          <ac:chgData name="Valdir Meneses" userId="1da93e25d0d0810f" providerId="LiveId" clId="{DF622D12-ED22-4D54-8277-02247A494F7C}" dt="2026-05-06T03:32:45.466" v="99"/>
          <ac:picMkLst>
            <pc:docMk/>
            <pc:sldMk cId="3884228825" sldId="2076137538"/>
            <ac:picMk id="13" creationId="{BEFD1633-8AD4-71C6-417F-A20FCCF7414C}"/>
          </ac:picMkLst>
        </pc:picChg>
      </pc:sldChg>
      <pc:sldChg chg="modSp add mod">
        <pc:chgData name="Valdir Meneses" userId="1da93e25d0d0810f" providerId="LiveId" clId="{DF622D12-ED22-4D54-8277-02247A494F7C}" dt="2026-05-06T03:33:02.648" v="111" actId="1037"/>
        <pc:sldMkLst>
          <pc:docMk/>
          <pc:sldMk cId="3150377491" sldId="2076137539"/>
        </pc:sldMkLst>
        <pc:grpChg chg="mod">
          <ac:chgData name="Valdir Meneses" userId="1da93e25d0d0810f" providerId="LiveId" clId="{DF622D12-ED22-4D54-8277-02247A494F7C}" dt="2026-05-06T03:33:02.648" v="111" actId="1037"/>
          <ac:grpSpMkLst>
            <pc:docMk/>
            <pc:sldMk cId="3150377491" sldId="2076137539"/>
            <ac:grpSpMk id="15" creationId="{D96E2279-AA82-594B-CE59-2D9EFE004CE5}"/>
          </ac:grpSpMkLst>
        </pc:grpChg>
      </pc:sldChg>
    </pc:docChg>
  </pc:docChgLst>
  <pc:docChgLst>
    <pc:chgData name="Valdir Meneses" userId="1da93e25d0d0810f" providerId="LiveId" clId="{7F26D4FB-4B14-4B42-BFD0-DCE0A67FFCB9}"/>
    <pc:docChg chg="undo custSel addSld delSld modSld sldOrd delMainMaster">
      <pc:chgData name="Valdir Meneses" userId="1da93e25d0d0810f" providerId="LiveId" clId="{7F26D4FB-4B14-4B42-BFD0-DCE0A67FFCB9}" dt="2026-03-25T12:35:36.344" v="6848" actId="1037"/>
      <pc:docMkLst>
        <pc:docMk/>
      </pc:docMkLst>
      <pc:sldChg chg="delSp modSp del mod ord">
        <pc:chgData name="Valdir Meneses" userId="1da93e25d0d0810f" providerId="LiveId" clId="{7F26D4FB-4B14-4B42-BFD0-DCE0A67FFCB9}" dt="2026-03-25T10:12:17.965" v="1446" actId="47"/>
        <pc:sldMkLst>
          <pc:docMk/>
          <pc:sldMk cId="0" sldId="260"/>
        </pc:sldMkLst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3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8" creationId="{00000000-0000-0000-0000-000000000000}"/>
          </ac:spMkLst>
        </pc:spChg>
        <pc:spChg chg="del mod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9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10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11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12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13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1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1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1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1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18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19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0:55.348" v="1433" actId="21"/>
          <ac:spMkLst>
            <pc:docMk/>
            <pc:sldMk cId="0" sldId="260"/>
            <ac:spMk id="20" creationId="{00000000-0000-0000-0000-000000000000}"/>
          </ac:spMkLst>
        </pc:spChg>
        <pc:picChg chg="del">
          <ac:chgData name="Valdir Meneses" userId="1da93e25d0d0810f" providerId="LiveId" clId="{7F26D4FB-4B14-4B42-BFD0-DCE0A67FFCB9}" dt="2026-03-25T10:10:55.348" v="1433" actId="21"/>
          <ac:picMkLst>
            <pc:docMk/>
            <pc:sldMk cId="0" sldId="260"/>
            <ac:picMk id="2" creationId="{00000000-0000-0000-0000-000000000000}"/>
          </ac:picMkLst>
        </pc:picChg>
      </pc:sldChg>
      <pc:sldChg chg="addSp delSp modSp del mod">
        <pc:chgData name="Valdir Meneses" userId="1da93e25d0d0810f" providerId="LiveId" clId="{7F26D4FB-4B14-4B42-BFD0-DCE0A67FFCB9}" dt="2026-03-25T12:30:43.832" v="6689" actId="47"/>
        <pc:sldMkLst>
          <pc:docMk/>
          <pc:sldMk cId="0" sldId="261"/>
        </pc:sldMkLst>
        <pc:spChg chg="mod">
          <ac:chgData name="Valdir Meneses" userId="1da93e25d0d0810f" providerId="LiveId" clId="{7F26D4FB-4B14-4B42-BFD0-DCE0A67FFCB9}" dt="2026-03-25T12:14:58.073" v="5667" actId="20577"/>
          <ac:spMkLst>
            <pc:docMk/>
            <pc:sldMk cId="0" sldId="261"/>
            <ac:spMk id="2" creationId="{00000000-0000-0000-0000-000000000000}"/>
          </ac:spMkLst>
        </pc:spChg>
        <pc:spChg chg="add del mod">
          <ac:chgData name="Valdir Meneses" userId="1da93e25d0d0810f" providerId="LiveId" clId="{7F26D4FB-4B14-4B42-BFD0-DCE0A67FFCB9}" dt="2026-03-25T12:15:23.216" v="5697" actId="21"/>
          <ac:spMkLst>
            <pc:docMk/>
            <pc:sldMk cId="0" sldId="261"/>
            <ac:spMk id="3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15:23.216" v="5697" actId="21"/>
          <ac:spMkLst>
            <pc:docMk/>
            <pc:sldMk cId="0" sldId="261"/>
            <ac:spMk id="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15:23.216" v="5697" actId="21"/>
          <ac:spMkLst>
            <pc:docMk/>
            <pc:sldMk cId="0" sldId="261"/>
            <ac:spMk id="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15:23.216" v="5697" actId="21"/>
          <ac:spMkLst>
            <pc:docMk/>
            <pc:sldMk cId="0" sldId="261"/>
            <ac:spMk id="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15:23.216" v="5697" actId="21"/>
          <ac:spMkLst>
            <pc:docMk/>
            <pc:sldMk cId="0" sldId="261"/>
            <ac:spMk id="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15:23.216" v="5697" actId="21"/>
          <ac:spMkLst>
            <pc:docMk/>
            <pc:sldMk cId="0" sldId="261"/>
            <ac:spMk id="9" creationId="{00000000-0000-0000-0000-000000000000}"/>
          </ac:spMkLst>
        </pc:spChg>
        <pc:picChg chg="del">
          <ac:chgData name="Valdir Meneses" userId="1da93e25d0d0810f" providerId="LiveId" clId="{7F26D4FB-4B14-4B42-BFD0-DCE0A67FFCB9}" dt="2026-03-25T12:15:23.216" v="5697" actId="21"/>
          <ac:picMkLst>
            <pc:docMk/>
            <pc:sldMk cId="0" sldId="261"/>
            <ac:picMk id="8" creationId="{00000000-0000-0000-0000-000000000000}"/>
          </ac:picMkLst>
        </pc:picChg>
        <pc:picChg chg="add del">
          <ac:chgData name="Valdir Meneses" userId="1da93e25d0d0810f" providerId="LiveId" clId="{7F26D4FB-4B14-4B42-BFD0-DCE0A67FFCB9}" dt="2026-03-25T12:15:23.216" v="5697" actId="21"/>
          <ac:picMkLst>
            <pc:docMk/>
            <pc:sldMk cId="0" sldId="261"/>
            <ac:picMk id="10" creationId="{00000000-0000-0000-0000-000000000000}"/>
          </ac:picMkLst>
        </pc:picChg>
      </pc:sldChg>
      <pc:sldChg chg="delSp del mod">
        <pc:chgData name="Valdir Meneses" userId="1da93e25d0d0810f" providerId="LiveId" clId="{7F26D4FB-4B14-4B42-BFD0-DCE0A67FFCB9}" dt="2026-03-25T12:30:42.980" v="6688" actId="47"/>
        <pc:sldMkLst>
          <pc:docMk/>
          <pc:sldMk cId="0" sldId="262"/>
        </pc:sldMkLst>
        <pc:spChg chg="del">
          <ac:chgData name="Valdir Meneses" userId="1da93e25d0d0810f" providerId="LiveId" clId="{7F26D4FB-4B14-4B42-BFD0-DCE0A67FFCB9}" dt="2026-03-25T12:17:40.745" v="5852" actId="21"/>
          <ac:spMkLst>
            <pc:docMk/>
            <pc:sldMk cId="0" sldId="262"/>
            <ac:spMk id="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17:40.745" v="5852" actId="21"/>
          <ac:spMkLst>
            <pc:docMk/>
            <pc:sldMk cId="0" sldId="262"/>
            <ac:spMk id="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17:40.745" v="5852" actId="21"/>
          <ac:spMkLst>
            <pc:docMk/>
            <pc:sldMk cId="0" sldId="262"/>
            <ac:spMk id="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17:40.745" v="5852" actId="21"/>
          <ac:spMkLst>
            <pc:docMk/>
            <pc:sldMk cId="0" sldId="262"/>
            <ac:spMk id="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17:40.745" v="5852" actId="21"/>
          <ac:spMkLst>
            <pc:docMk/>
            <pc:sldMk cId="0" sldId="262"/>
            <ac:spMk id="8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17:40.745" v="5852" actId="21"/>
          <ac:spMkLst>
            <pc:docMk/>
            <pc:sldMk cId="0" sldId="262"/>
            <ac:spMk id="10" creationId="{00000000-0000-0000-0000-000000000000}"/>
          </ac:spMkLst>
        </pc:spChg>
        <pc:picChg chg="del">
          <ac:chgData name="Valdir Meneses" userId="1da93e25d0d0810f" providerId="LiveId" clId="{7F26D4FB-4B14-4B42-BFD0-DCE0A67FFCB9}" dt="2026-03-25T12:17:40.745" v="5852" actId="21"/>
          <ac:picMkLst>
            <pc:docMk/>
            <pc:sldMk cId="0" sldId="262"/>
            <ac:picMk id="3" creationId="{00000000-0000-0000-0000-000000000000}"/>
          </ac:picMkLst>
        </pc:picChg>
        <pc:picChg chg="del">
          <ac:chgData name="Valdir Meneses" userId="1da93e25d0d0810f" providerId="LiveId" clId="{7F26D4FB-4B14-4B42-BFD0-DCE0A67FFCB9}" dt="2026-03-25T12:17:40.745" v="5852" actId="21"/>
          <ac:picMkLst>
            <pc:docMk/>
            <pc:sldMk cId="0" sldId="262"/>
            <ac:picMk id="9" creationId="{00000000-0000-0000-0000-000000000000}"/>
          </ac:picMkLst>
        </pc:picChg>
      </pc:sldChg>
      <pc:sldChg chg="del">
        <pc:chgData name="Valdir Meneses" userId="1da93e25d0d0810f" providerId="LiveId" clId="{7F26D4FB-4B14-4B42-BFD0-DCE0A67FFCB9}" dt="2026-03-25T12:30:42.073" v="6687" actId="47"/>
        <pc:sldMkLst>
          <pc:docMk/>
          <pc:sldMk cId="0" sldId="263"/>
        </pc:sldMkLst>
      </pc:sldChg>
      <pc:sldChg chg="del">
        <pc:chgData name="Valdir Meneses" userId="1da93e25d0d0810f" providerId="LiveId" clId="{7F26D4FB-4B14-4B42-BFD0-DCE0A67FFCB9}" dt="2026-03-25T12:30:41.040" v="6686" actId="47"/>
        <pc:sldMkLst>
          <pc:docMk/>
          <pc:sldMk cId="0" sldId="264"/>
        </pc:sldMkLst>
      </pc:sldChg>
      <pc:sldChg chg="del">
        <pc:chgData name="Valdir Meneses" userId="1da93e25d0d0810f" providerId="LiveId" clId="{7F26D4FB-4B14-4B42-BFD0-DCE0A67FFCB9}" dt="2026-03-25T12:30:32.609" v="6685" actId="47"/>
        <pc:sldMkLst>
          <pc:docMk/>
          <pc:sldMk cId="1220769465" sldId="265"/>
        </pc:sldMkLst>
      </pc:sldChg>
      <pc:sldChg chg="delSp modSp del mod">
        <pc:chgData name="Valdir Meneses" userId="1da93e25d0d0810f" providerId="LiveId" clId="{7F26D4FB-4B14-4B42-BFD0-DCE0A67FFCB9}" dt="2026-03-25T11:21:53.670" v="3450" actId="47"/>
        <pc:sldMkLst>
          <pc:docMk/>
          <pc:sldMk cId="0" sldId="268"/>
        </pc:sldMkLst>
        <pc:picChg chg="del mod modCrop">
          <ac:chgData name="Valdir Meneses" userId="1da93e25d0d0810f" providerId="LiveId" clId="{7F26D4FB-4B14-4B42-BFD0-DCE0A67FFCB9}" dt="2026-03-25T11:04:13.647" v="3056" actId="21"/>
          <ac:picMkLst>
            <pc:docMk/>
            <pc:sldMk cId="0" sldId="268"/>
            <ac:picMk id="12" creationId="{00000000-0000-0000-0000-000000000000}"/>
          </ac:picMkLst>
        </pc:picChg>
      </pc:sldChg>
      <pc:sldChg chg="delSp modSp del mod ord">
        <pc:chgData name="Valdir Meneses" userId="1da93e25d0d0810f" providerId="LiveId" clId="{7F26D4FB-4B14-4B42-BFD0-DCE0A67FFCB9}" dt="2026-03-25T11:03:05.788" v="3002" actId="47"/>
        <pc:sldMkLst>
          <pc:docMk/>
          <pc:sldMk cId="0" sldId="269"/>
        </pc:sldMkLst>
        <pc:spChg chg="del mod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9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10" creationId="{00000000-0000-0000-0000-000000000000}"/>
          </ac:spMkLst>
        </pc:spChg>
        <pc:spChg chg="del mod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11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12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1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15" creationId="{00000000-0000-0000-0000-000000000000}"/>
          </ac:spMkLst>
        </pc:spChg>
        <pc:spChg chg="del mod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1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1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19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20" creationId="{00000000-0000-0000-0000-000000000000}"/>
          </ac:spMkLst>
        </pc:spChg>
        <pc:spChg chg="del mod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21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22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2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6:18.332" v="2285" actId="21"/>
          <ac:spMkLst>
            <pc:docMk/>
            <pc:sldMk cId="0" sldId="269"/>
            <ac:spMk id="25" creationId="{00000000-0000-0000-0000-000000000000}"/>
          </ac:spMkLst>
        </pc:spChg>
        <pc:picChg chg="del">
          <ac:chgData name="Valdir Meneses" userId="1da93e25d0d0810f" providerId="LiveId" clId="{7F26D4FB-4B14-4B42-BFD0-DCE0A67FFCB9}" dt="2026-03-25T10:56:18.332" v="2285" actId="21"/>
          <ac:picMkLst>
            <pc:docMk/>
            <pc:sldMk cId="0" sldId="269"/>
            <ac:picMk id="8" creationId="{00000000-0000-0000-0000-000000000000}"/>
          </ac:picMkLst>
        </pc:picChg>
        <pc:picChg chg="del">
          <ac:chgData name="Valdir Meneses" userId="1da93e25d0d0810f" providerId="LiveId" clId="{7F26D4FB-4B14-4B42-BFD0-DCE0A67FFCB9}" dt="2026-03-25T10:56:18.332" v="2285" actId="21"/>
          <ac:picMkLst>
            <pc:docMk/>
            <pc:sldMk cId="0" sldId="269"/>
            <ac:picMk id="13" creationId="{00000000-0000-0000-0000-000000000000}"/>
          </ac:picMkLst>
        </pc:picChg>
        <pc:picChg chg="del">
          <ac:chgData name="Valdir Meneses" userId="1da93e25d0d0810f" providerId="LiveId" clId="{7F26D4FB-4B14-4B42-BFD0-DCE0A67FFCB9}" dt="2026-03-25T10:56:18.332" v="2285" actId="21"/>
          <ac:picMkLst>
            <pc:docMk/>
            <pc:sldMk cId="0" sldId="269"/>
            <ac:picMk id="18" creationId="{00000000-0000-0000-0000-000000000000}"/>
          </ac:picMkLst>
        </pc:picChg>
        <pc:picChg chg="del">
          <ac:chgData name="Valdir Meneses" userId="1da93e25d0d0810f" providerId="LiveId" clId="{7F26D4FB-4B14-4B42-BFD0-DCE0A67FFCB9}" dt="2026-03-25T10:56:18.332" v="2285" actId="21"/>
          <ac:picMkLst>
            <pc:docMk/>
            <pc:sldMk cId="0" sldId="269"/>
            <ac:picMk id="23" creationId="{00000000-0000-0000-0000-000000000000}"/>
          </ac:picMkLst>
        </pc:picChg>
      </pc:sldChg>
      <pc:sldChg chg="delSp add del mod">
        <pc:chgData name="Valdir Meneses" userId="1da93e25d0d0810f" providerId="LiveId" clId="{7F26D4FB-4B14-4B42-BFD0-DCE0A67FFCB9}" dt="2026-03-25T11:32:54.478" v="4191" actId="47"/>
        <pc:sldMkLst>
          <pc:docMk/>
          <pc:sldMk cId="0" sldId="270"/>
        </pc:sldMkLst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8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9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10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11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12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13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1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1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1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1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18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19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20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21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22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23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2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2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2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2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28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29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51.523" v="3740" actId="21"/>
          <ac:spMkLst>
            <pc:docMk/>
            <pc:sldMk cId="0" sldId="270"/>
            <ac:spMk id="30" creationId="{00000000-0000-0000-0000-000000000000}"/>
          </ac:spMkLst>
        </pc:spChg>
      </pc:sldChg>
      <pc:sldChg chg="add del">
        <pc:chgData name="Valdir Meneses" userId="1da93e25d0d0810f" providerId="LiveId" clId="{7F26D4FB-4B14-4B42-BFD0-DCE0A67FFCB9}" dt="2026-03-25T11:54:05.624" v="4724" actId="47"/>
        <pc:sldMkLst>
          <pc:docMk/>
          <pc:sldMk cId="0" sldId="271"/>
        </pc:sldMkLst>
      </pc:sldChg>
      <pc:sldChg chg="modSp del mod">
        <pc:chgData name="Valdir Meneses" userId="1da93e25d0d0810f" providerId="LiveId" clId="{7F26D4FB-4B14-4B42-BFD0-DCE0A67FFCB9}" dt="2026-03-25T09:08:43.811" v="223" actId="47"/>
        <pc:sldMkLst>
          <pc:docMk/>
          <pc:sldMk cId="877599391" sldId="4122"/>
        </pc:sldMkLst>
        <pc:spChg chg="mod">
          <ac:chgData name="Valdir Meneses" userId="1da93e25d0d0810f" providerId="LiveId" clId="{7F26D4FB-4B14-4B42-BFD0-DCE0A67FFCB9}" dt="2026-03-25T09:07:51.494" v="218" actId="20577"/>
          <ac:spMkLst>
            <pc:docMk/>
            <pc:sldMk cId="877599391" sldId="4122"/>
            <ac:spMk id="8" creationId="{ECC8968B-C990-AD29-745E-2637E84CFE54}"/>
          </ac:spMkLst>
        </pc:spChg>
      </pc:sldChg>
      <pc:sldChg chg="addSp delSp modSp del mod ord">
        <pc:chgData name="Valdir Meneses" userId="1da93e25d0d0810f" providerId="LiveId" clId="{7F26D4FB-4B14-4B42-BFD0-DCE0A67FFCB9}" dt="2026-03-25T12:05:21.583" v="5512" actId="47"/>
        <pc:sldMkLst>
          <pc:docMk/>
          <pc:sldMk cId="1913482684" sldId="4131"/>
        </pc:sldMkLst>
        <pc:spChg chg="add del mod">
          <ac:chgData name="Valdir Meneses" userId="1da93e25d0d0810f" providerId="LiveId" clId="{7F26D4FB-4B14-4B42-BFD0-DCE0A67FFCB9}" dt="2026-03-25T12:03:35.551" v="5342" actId="1036"/>
          <ac:spMkLst>
            <pc:docMk/>
            <pc:sldMk cId="1913482684" sldId="4131"/>
            <ac:spMk id="2" creationId="{8F9724C7-FD5E-C4FE-BC17-B149CE5E1D04}"/>
          </ac:spMkLst>
        </pc:spChg>
        <pc:spChg chg="mod">
          <ac:chgData name="Valdir Meneses" userId="1da93e25d0d0810f" providerId="LiveId" clId="{7F26D4FB-4B14-4B42-BFD0-DCE0A67FFCB9}" dt="2026-03-25T12:03:38.587" v="5351" actId="1035"/>
          <ac:spMkLst>
            <pc:docMk/>
            <pc:sldMk cId="1913482684" sldId="4131"/>
            <ac:spMk id="4" creationId="{F9477675-1112-7200-D826-8B2F641DF0A0}"/>
          </ac:spMkLst>
        </pc:spChg>
        <pc:spChg chg="del mod">
          <ac:chgData name="Valdir Meneses" userId="1da93e25d0d0810f" providerId="LiveId" clId="{7F26D4FB-4B14-4B42-BFD0-DCE0A67FFCB9}" dt="2026-03-25T09:48:10.910" v="673" actId="21"/>
          <ac:spMkLst>
            <pc:docMk/>
            <pc:sldMk cId="1913482684" sldId="4131"/>
            <ac:spMk id="6" creationId="{AFB98B4E-126D-0249-4430-3547972BD0FC}"/>
          </ac:spMkLst>
        </pc:spChg>
        <pc:spChg chg="add mod">
          <ac:chgData name="Valdir Meneses" userId="1da93e25d0d0810f" providerId="LiveId" clId="{7F26D4FB-4B14-4B42-BFD0-DCE0A67FFCB9}" dt="2026-03-25T11:59:47.743" v="5177" actId="20577"/>
          <ac:spMkLst>
            <pc:docMk/>
            <pc:sldMk cId="1913482684" sldId="4131"/>
            <ac:spMk id="6" creationId="{F89BE94C-B7DC-AC19-5D51-C9459130B3A4}"/>
          </ac:spMkLst>
        </pc:spChg>
        <pc:spChg chg="add mod">
          <ac:chgData name="Valdir Meneses" userId="1da93e25d0d0810f" providerId="LiveId" clId="{7F26D4FB-4B14-4B42-BFD0-DCE0A67FFCB9}" dt="2026-03-25T12:00:20.018" v="5268" actId="1037"/>
          <ac:spMkLst>
            <pc:docMk/>
            <pc:sldMk cId="1913482684" sldId="4131"/>
            <ac:spMk id="7" creationId="{804C79DE-2365-8ED6-F1FB-BBBBAE72210A}"/>
          </ac:spMkLst>
        </pc:spChg>
        <pc:spChg chg="add mod">
          <ac:chgData name="Valdir Meneses" userId="1da93e25d0d0810f" providerId="LiveId" clId="{7F26D4FB-4B14-4B42-BFD0-DCE0A67FFCB9}" dt="2026-03-25T12:04:15.300" v="5399" actId="20577"/>
          <ac:spMkLst>
            <pc:docMk/>
            <pc:sldMk cId="1913482684" sldId="4131"/>
            <ac:spMk id="8" creationId="{5A10E2F0-70EB-A709-F889-9139F94963F8}"/>
          </ac:spMkLst>
        </pc:spChg>
        <pc:picChg chg="del">
          <ac:chgData name="Valdir Meneses" userId="1da93e25d0d0810f" providerId="LiveId" clId="{7F26D4FB-4B14-4B42-BFD0-DCE0A67FFCB9}" dt="2026-03-25T09:09:28.164" v="236" actId="478"/>
          <ac:picMkLst>
            <pc:docMk/>
            <pc:sldMk cId="1913482684" sldId="4131"/>
            <ac:picMk id="7" creationId="{6568A766-662E-14FD-7AC3-B8F76FBCD38A}"/>
          </ac:picMkLst>
        </pc:picChg>
        <pc:picChg chg="add del mod">
          <ac:chgData name="Valdir Meneses" userId="1da93e25d0d0810f" providerId="LiveId" clId="{7F26D4FB-4B14-4B42-BFD0-DCE0A67FFCB9}" dt="2026-03-25T09:09:25.561" v="235" actId="21"/>
          <ac:picMkLst>
            <pc:docMk/>
            <pc:sldMk cId="1913482684" sldId="4131"/>
            <ac:picMk id="9" creationId="{96EAC740-1E64-4322-A210-FC621F8FEDDE}"/>
          </ac:picMkLst>
        </pc:picChg>
        <pc:picChg chg="add mod">
          <ac:chgData name="Valdir Meneses" userId="1da93e25d0d0810f" providerId="LiveId" clId="{7F26D4FB-4B14-4B42-BFD0-DCE0A67FFCB9}" dt="2026-03-25T12:03:40.542" v="5359" actId="1035"/>
          <ac:picMkLst>
            <pc:docMk/>
            <pc:sldMk cId="1913482684" sldId="4131"/>
            <ac:picMk id="10" creationId="{96EAC740-1E64-4322-A210-FC621F8FEDDE}"/>
          </ac:picMkLst>
        </pc:picChg>
        <pc:picChg chg="add del mod">
          <ac:chgData name="Valdir Meneses" userId="1da93e25d0d0810f" providerId="LiveId" clId="{7F26D4FB-4B14-4B42-BFD0-DCE0A67FFCB9}" dt="2026-03-25T09:55:26.654" v="1405" actId="478"/>
          <ac:picMkLst>
            <pc:docMk/>
            <pc:sldMk cId="1913482684" sldId="4131"/>
            <ac:picMk id="12" creationId="{1DE6C09F-FB52-D80A-EFA4-A81DB908189D}"/>
          </ac:picMkLst>
        </pc:picChg>
      </pc:sldChg>
      <pc:sldChg chg="del">
        <pc:chgData name="Valdir Meneses" userId="1da93e25d0d0810f" providerId="LiveId" clId="{7F26D4FB-4B14-4B42-BFD0-DCE0A67FFCB9}" dt="2026-03-25T12:17:17.468" v="5851" actId="47"/>
        <pc:sldMkLst>
          <pc:docMk/>
          <pc:sldMk cId="3166212611" sldId="4158"/>
        </pc:sldMkLst>
      </pc:sldChg>
      <pc:sldChg chg="addSp delSp modSp mod">
        <pc:chgData name="Valdir Meneses" userId="1da93e25d0d0810f" providerId="LiveId" clId="{7F26D4FB-4B14-4B42-BFD0-DCE0A67FFCB9}" dt="2026-03-25T12:35:36.344" v="6848" actId="1037"/>
        <pc:sldMkLst>
          <pc:docMk/>
          <pc:sldMk cId="3373383572" sldId="4159"/>
        </pc:sldMkLst>
        <pc:spChg chg="mod">
          <ac:chgData name="Valdir Meneses" userId="1da93e25d0d0810f" providerId="LiveId" clId="{7F26D4FB-4B14-4B42-BFD0-DCE0A67FFCB9}" dt="2026-03-25T12:20:07.976" v="6084" actId="2711"/>
          <ac:spMkLst>
            <pc:docMk/>
            <pc:sldMk cId="3373383572" sldId="4159"/>
            <ac:spMk id="2" creationId="{8F9724C7-FD5E-C4FE-BC17-B149CE5E1D04}"/>
          </ac:spMkLst>
        </pc:spChg>
        <pc:spChg chg="add mod">
          <ac:chgData name="Valdir Meneses" userId="1da93e25d0d0810f" providerId="LiveId" clId="{7F26D4FB-4B14-4B42-BFD0-DCE0A67FFCB9}" dt="2026-03-25T12:35:30.232" v="6841" actId="14100"/>
          <ac:spMkLst>
            <pc:docMk/>
            <pc:sldMk cId="3373383572" sldId="4159"/>
            <ac:spMk id="4" creationId="{00000000-0000-0000-0000-000000000000}"/>
          </ac:spMkLst>
        </pc:spChg>
        <pc:spChg chg="mod">
          <ac:chgData name="Valdir Meneses" userId="1da93e25d0d0810f" providerId="LiveId" clId="{7F26D4FB-4B14-4B42-BFD0-DCE0A67FFCB9}" dt="2026-03-25T12:20:07.976" v="6084" actId="2711"/>
          <ac:spMkLst>
            <pc:docMk/>
            <pc:sldMk cId="3373383572" sldId="4159"/>
            <ac:spMk id="5" creationId="{677A313D-43E9-F15F-0D4A-C0D21F647F89}"/>
          </ac:spMkLst>
        </pc:spChg>
        <pc:spChg chg="add mod">
          <ac:chgData name="Valdir Meneses" userId="1da93e25d0d0810f" providerId="LiveId" clId="{7F26D4FB-4B14-4B42-BFD0-DCE0A67FFCB9}" dt="2026-03-25T12:25:38.855" v="6299" actId="255"/>
          <ac:spMkLst>
            <pc:docMk/>
            <pc:sldMk cId="3373383572" sldId="4159"/>
            <ac:spMk id="6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2:25:22.974" v="6297" actId="1038"/>
          <ac:spMkLst>
            <pc:docMk/>
            <pc:sldMk cId="3373383572" sldId="4159"/>
            <ac:spMk id="7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2:25:22.974" v="6297" actId="1038"/>
          <ac:spMkLst>
            <pc:docMk/>
            <pc:sldMk cId="3373383572" sldId="4159"/>
            <ac:spMk id="8" creationId="{00000000-0000-0000-0000-000000000000}"/>
          </ac:spMkLst>
        </pc:spChg>
        <pc:spChg chg="mod">
          <ac:chgData name="Valdir Meneses" userId="1da93e25d0d0810f" providerId="LiveId" clId="{7F26D4FB-4B14-4B42-BFD0-DCE0A67FFCB9}" dt="2026-03-25T12:21:47.548" v="6217" actId="1037"/>
          <ac:spMkLst>
            <pc:docMk/>
            <pc:sldMk cId="3373383572" sldId="4159"/>
            <ac:spMk id="10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2:35:36.344" v="6848" actId="1037"/>
          <ac:spMkLst>
            <pc:docMk/>
            <pc:sldMk cId="3373383572" sldId="4159"/>
            <ac:spMk id="12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2:35:36.344" v="6848" actId="1037"/>
          <ac:spMkLst>
            <pc:docMk/>
            <pc:sldMk cId="3373383572" sldId="4159"/>
            <ac:spMk id="14" creationId="{00000000-0000-0000-0000-000000000000}"/>
          </ac:spMkLst>
        </pc:spChg>
        <pc:spChg chg="add del mod">
          <ac:chgData name="Valdir Meneses" userId="1da93e25d0d0810f" providerId="LiveId" clId="{7F26D4FB-4B14-4B42-BFD0-DCE0A67FFCB9}" dt="2026-03-25T12:24:57.271" v="6258" actId="478"/>
          <ac:spMkLst>
            <pc:docMk/>
            <pc:sldMk cId="3373383572" sldId="4159"/>
            <ac:spMk id="15" creationId="{D41A3856-40FA-375D-EF83-805C49289F9C}"/>
          </ac:spMkLst>
        </pc:spChg>
        <pc:picChg chg="add mod">
          <ac:chgData name="Valdir Meneses" userId="1da93e25d0d0810f" providerId="LiveId" clId="{7F26D4FB-4B14-4B42-BFD0-DCE0A67FFCB9}" dt="2026-03-25T12:20:32.699" v="6094" actId="14100"/>
          <ac:picMkLst>
            <pc:docMk/>
            <pc:sldMk cId="3373383572" sldId="4159"/>
            <ac:picMk id="3" creationId="{00000000-0000-0000-0000-000000000000}"/>
          </ac:picMkLst>
        </pc:picChg>
        <pc:picChg chg="del">
          <ac:chgData name="Valdir Meneses" userId="1da93e25d0d0810f" providerId="LiveId" clId="{7F26D4FB-4B14-4B42-BFD0-DCE0A67FFCB9}" dt="2026-03-25T12:18:27.500" v="5863" actId="478"/>
          <ac:picMkLst>
            <pc:docMk/>
            <pc:sldMk cId="3373383572" sldId="4159"/>
            <ac:picMk id="9" creationId="{2515945E-5001-78D2-A177-594AAFFFF8E1}"/>
          </ac:picMkLst>
        </pc:picChg>
        <pc:picChg chg="mod ord">
          <ac:chgData name="Valdir Meneses" userId="1da93e25d0d0810f" providerId="LiveId" clId="{7F26D4FB-4B14-4B42-BFD0-DCE0A67FFCB9}" dt="2026-03-25T12:20:26.269" v="6093" actId="1036"/>
          <ac:picMkLst>
            <pc:docMk/>
            <pc:sldMk cId="3373383572" sldId="4159"/>
            <ac:picMk id="11" creationId="{D98B865A-6AA8-73E3-B054-629EB28E0FFC}"/>
          </ac:picMkLst>
        </pc:picChg>
        <pc:picChg chg="add del mod">
          <ac:chgData name="Valdir Meneses" userId="1da93e25d0d0810f" providerId="LiveId" clId="{7F26D4FB-4B14-4B42-BFD0-DCE0A67FFCB9}" dt="2026-03-25T12:20:52.962" v="6100" actId="478"/>
          <ac:picMkLst>
            <pc:docMk/>
            <pc:sldMk cId="3373383572" sldId="4159"/>
            <ac:picMk id="13" creationId="{00000000-0000-0000-0000-000000000000}"/>
          </ac:picMkLst>
        </pc:picChg>
      </pc:sldChg>
      <pc:sldChg chg="del">
        <pc:chgData name="Valdir Meneses" userId="1da93e25d0d0810f" providerId="LiveId" clId="{7F26D4FB-4B14-4B42-BFD0-DCE0A67FFCB9}" dt="2026-03-25T12:30:19.735" v="6681" actId="47"/>
        <pc:sldMkLst>
          <pc:docMk/>
          <pc:sldMk cId="33054219" sldId="4160"/>
        </pc:sldMkLst>
      </pc:sldChg>
      <pc:sldChg chg="del">
        <pc:chgData name="Valdir Meneses" userId="1da93e25d0d0810f" providerId="LiveId" clId="{7F26D4FB-4B14-4B42-BFD0-DCE0A67FFCB9}" dt="2026-03-25T12:30:21.061" v="6682" actId="47"/>
        <pc:sldMkLst>
          <pc:docMk/>
          <pc:sldMk cId="3488661946" sldId="4161"/>
        </pc:sldMkLst>
      </pc:sldChg>
      <pc:sldChg chg="del">
        <pc:chgData name="Valdir Meneses" userId="1da93e25d0d0810f" providerId="LiveId" clId="{7F26D4FB-4B14-4B42-BFD0-DCE0A67FFCB9}" dt="2026-03-25T12:30:22.667" v="6683" actId="47"/>
        <pc:sldMkLst>
          <pc:docMk/>
          <pc:sldMk cId="2479919181" sldId="4162"/>
        </pc:sldMkLst>
      </pc:sldChg>
      <pc:sldChg chg="addSp modSp mod">
        <pc:chgData name="Valdir Meneses" userId="1da93e25d0d0810f" providerId="LiveId" clId="{7F26D4FB-4B14-4B42-BFD0-DCE0A67FFCB9}" dt="2026-03-25T09:07:08.007" v="215" actId="1076"/>
        <pc:sldMkLst>
          <pc:docMk/>
          <pc:sldMk cId="1702291826" sldId="4164"/>
        </pc:sldMkLst>
        <pc:spChg chg="mod">
          <ac:chgData name="Valdir Meneses" userId="1da93e25d0d0810f" providerId="LiveId" clId="{7F26D4FB-4B14-4B42-BFD0-DCE0A67FFCB9}" dt="2026-03-25T09:06:35.083" v="186" actId="1036"/>
          <ac:spMkLst>
            <pc:docMk/>
            <pc:sldMk cId="1702291826" sldId="4164"/>
            <ac:spMk id="4" creationId="{00000000-0000-0000-0000-000000000000}"/>
          </ac:spMkLst>
        </pc:spChg>
        <pc:spChg chg="mod">
          <ac:chgData name="Valdir Meneses" userId="1da93e25d0d0810f" providerId="LiveId" clId="{7F26D4FB-4B14-4B42-BFD0-DCE0A67FFCB9}" dt="2026-03-25T09:07:02.141" v="214" actId="1036"/>
          <ac:spMkLst>
            <pc:docMk/>
            <pc:sldMk cId="1702291826" sldId="4164"/>
            <ac:spMk id="5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09:07:08.007" v="215" actId="1076"/>
          <ac:spMkLst>
            <pc:docMk/>
            <pc:sldMk cId="1702291826" sldId="4164"/>
            <ac:spMk id="6" creationId="{D77D96CF-4C59-AEB9-E034-0DC69A6F5EAA}"/>
          </ac:spMkLst>
        </pc:spChg>
        <pc:spChg chg="mod">
          <ac:chgData name="Valdir Meneses" userId="1da93e25d0d0810f" providerId="LiveId" clId="{7F26D4FB-4B14-4B42-BFD0-DCE0A67FFCB9}" dt="2026-03-25T09:05:59.754" v="125" actId="1076"/>
          <ac:spMkLst>
            <pc:docMk/>
            <pc:sldMk cId="1702291826" sldId="4164"/>
            <ac:spMk id="7" creationId="{4C38026A-C1FD-68FF-90AC-94B0B1B2320D}"/>
          </ac:spMkLst>
        </pc:spChg>
        <pc:picChg chg="mod">
          <ac:chgData name="Valdir Meneses" userId="1da93e25d0d0810f" providerId="LiveId" clId="{7F26D4FB-4B14-4B42-BFD0-DCE0A67FFCB9}" dt="2026-03-25T09:05:47.552" v="120" actId="14100"/>
          <ac:picMkLst>
            <pc:docMk/>
            <pc:sldMk cId="1702291826" sldId="4164"/>
            <ac:picMk id="3" creationId="{00000000-0000-0000-0000-000000000000}"/>
          </ac:picMkLst>
        </pc:picChg>
        <pc:picChg chg="mod">
          <ac:chgData name="Valdir Meneses" userId="1da93e25d0d0810f" providerId="LiveId" clId="{7F26D4FB-4B14-4B42-BFD0-DCE0A67FFCB9}" dt="2026-03-25T09:06:25.962" v="177" actId="1036"/>
          <ac:picMkLst>
            <pc:docMk/>
            <pc:sldMk cId="1702291826" sldId="4164"/>
            <ac:picMk id="8" creationId="{37304028-E4F4-8891-C477-5C1602E13495}"/>
          </ac:picMkLst>
        </pc:picChg>
      </pc:sldChg>
      <pc:sldChg chg="del">
        <pc:chgData name="Valdir Meneses" userId="1da93e25d0d0810f" providerId="LiveId" clId="{7F26D4FB-4B14-4B42-BFD0-DCE0A67FFCB9}" dt="2026-03-25T12:30:24.991" v="6684" actId="47"/>
        <pc:sldMkLst>
          <pc:docMk/>
          <pc:sldMk cId="750471738" sldId="4165"/>
        </pc:sldMkLst>
      </pc:sldChg>
      <pc:sldChg chg="addSp delSp modSp add mod delAnim modAnim">
        <pc:chgData name="Valdir Meneses" userId="1da93e25d0d0810f" providerId="LiveId" clId="{7F26D4FB-4B14-4B42-BFD0-DCE0A67FFCB9}" dt="2026-03-25T09:08:37.556" v="222" actId="478"/>
        <pc:sldMkLst>
          <pc:docMk/>
          <pc:sldMk cId="3750600055" sldId="4166"/>
        </pc:sldMkLst>
        <pc:spChg chg="add mod">
          <ac:chgData name="Valdir Meneses" userId="1da93e25d0d0810f" providerId="LiveId" clId="{7F26D4FB-4B14-4B42-BFD0-DCE0A67FFCB9}" dt="2026-03-25T09:08:19.973" v="221"/>
          <ac:spMkLst>
            <pc:docMk/>
            <pc:sldMk cId="3750600055" sldId="4166"/>
            <ac:spMk id="10" creationId="{7E9FB198-A037-A8A6-5270-1AF089E5FC37}"/>
          </ac:spMkLst>
        </pc:spChg>
        <pc:spChg chg="add mod">
          <ac:chgData name="Valdir Meneses" userId="1da93e25d0d0810f" providerId="LiveId" clId="{7F26D4FB-4B14-4B42-BFD0-DCE0A67FFCB9}" dt="2026-03-25T09:08:19.973" v="221"/>
          <ac:spMkLst>
            <pc:docMk/>
            <pc:sldMk cId="3750600055" sldId="4166"/>
            <ac:spMk id="11" creationId="{1AC353D7-F248-C531-026B-05F6CDD11A43}"/>
          </ac:spMkLst>
        </pc:spChg>
        <pc:spChg chg="add mod">
          <ac:chgData name="Valdir Meneses" userId="1da93e25d0d0810f" providerId="LiveId" clId="{7F26D4FB-4B14-4B42-BFD0-DCE0A67FFCB9}" dt="2026-03-25T09:08:19.973" v="221"/>
          <ac:spMkLst>
            <pc:docMk/>
            <pc:sldMk cId="3750600055" sldId="4166"/>
            <ac:spMk id="12" creationId="{722604F6-FC3E-7C16-E450-037E5344BEE3}"/>
          </ac:spMkLst>
        </pc:spChg>
        <pc:spChg chg="add mod">
          <ac:chgData name="Valdir Meneses" userId="1da93e25d0d0810f" providerId="LiveId" clId="{7F26D4FB-4B14-4B42-BFD0-DCE0A67FFCB9}" dt="2026-03-25T09:08:19.973" v="221"/>
          <ac:spMkLst>
            <pc:docMk/>
            <pc:sldMk cId="3750600055" sldId="4166"/>
            <ac:spMk id="13" creationId="{79903077-5633-C7D8-E686-318FC7BF56E1}"/>
          </ac:spMkLst>
        </pc:spChg>
        <pc:spChg chg="add mod">
          <ac:chgData name="Valdir Meneses" userId="1da93e25d0d0810f" providerId="LiveId" clId="{7F26D4FB-4B14-4B42-BFD0-DCE0A67FFCB9}" dt="2026-03-25T09:08:19.973" v="221"/>
          <ac:spMkLst>
            <pc:docMk/>
            <pc:sldMk cId="3750600055" sldId="4166"/>
            <ac:spMk id="14" creationId="{591A31D8-A5AE-6C37-7A27-CCB2FDFC71EF}"/>
          </ac:spMkLst>
        </pc:spChg>
        <pc:spChg chg="add mod">
          <ac:chgData name="Valdir Meneses" userId="1da93e25d0d0810f" providerId="LiveId" clId="{7F26D4FB-4B14-4B42-BFD0-DCE0A67FFCB9}" dt="2026-03-25T09:08:19.973" v="221"/>
          <ac:spMkLst>
            <pc:docMk/>
            <pc:sldMk cId="3750600055" sldId="4166"/>
            <ac:spMk id="15" creationId="{B328ED3C-D972-2DED-8F6C-4D5C300EE199}"/>
          </ac:spMkLst>
        </pc:spChg>
        <pc:spChg chg="add mod">
          <ac:chgData name="Valdir Meneses" userId="1da93e25d0d0810f" providerId="LiveId" clId="{7F26D4FB-4B14-4B42-BFD0-DCE0A67FFCB9}" dt="2026-03-25T09:08:19.973" v="221"/>
          <ac:spMkLst>
            <pc:docMk/>
            <pc:sldMk cId="3750600055" sldId="4166"/>
            <ac:spMk id="16" creationId="{DA2D4703-2220-C39C-C714-54AB824E3D75}"/>
          </ac:spMkLst>
        </pc:spChg>
        <pc:spChg chg="add mod">
          <ac:chgData name="Valdir Meneses" userId="1da93e25d0d0810f" providerId="LiveId" clId="{7F26D4FB-4B14-4B42-BFD0-DCE0A67FFCB9}" dt="2026-03-25T09:08:19.973" v="221"/>
          <ac:spMkLst>
            <pc:docMk/>
            <pc:sldMk cId="3750600055" sldId="4166"/>
            <ac:spMk id="17" creationId="{BA5097DC-967E-2AC0-F9F9-AAB15DAD5C43}"/>
          </ac:spMkLst>
        </pc:spChg>
        <pc:spChg chg="add mod">
          <ac:chgData name="Valdir Meneses" userId="1da93e25d0d0810f" providerId="LiveId" clId="{7F26D4FB-4B14-4B42-BFD0-DCE0A67FFCB9}" dt="2026-03-25T09:08:19.973" v="221"/>
          <ac:spMkLst>
            <pc:docMk/>
            <pc:sldMk cId="3750600055" sldId="4166"/>
            <ac:spMk id="18" creationId="{D811AD1E-0025-E621-4A78-35CB4D21FB8C}"/>
          </ac:spMkLst>
        </pc:spChg>
        <pc:spChg chg="add mod">
          <ac:chgData name="Valdir Meneses" userId="1da93e25d0d0810f" providerId="LiveId" clId="{7F26D4FB-4B14-4B42-BFD0-DCE0A67FFCB9}" dt="2026-03-25T09:08:19.973" v="221"/>
          <ac:spMkLst>
            <pc:docMk/>
            <pc:sldMk cId="3750600055" sldId="4166"/>
            <ac:spMk id="19" creationId="{B73D54B2-2188-E761-5143-CB0C3A6A2184}"/>
          </ac:spMkLst>
        </pc:spChg>
        <pc:spChg chg="del">
          <ac:chgData name="Valdir Meneses" userId="1da93e25d0d0810f" providerId="LiveId" clId="{7F26D4FB-4B14-4B42-BFD0-DCE0A67FFCB9}" dt="2026-03-25T09:08:37.556" v="222" actId="478"/>
          <ac:spMkLst>
            <pc:docMk/>
            <pc:sldMk cId="3750600055" sldId="4166"/>
            <ac:spMk id="22" creationId="{FBBE4507-E04D-8E66-03CD-52A21F1A2147}"/>
          </ac:spMkLst>
        </pc:spChg>
        <pc:picChg chg="del">
          <ac:chgData name="Valdir Meneses" userId="1da93e25d0d0810f" providerId="LiveId" clId="{7F26D4FB-4B14-4B42-BFD0-DCE0A67FFCB9}" dt="2026-03-25T09:08:18.747" v="220" actId="478"/>
          <ac:picMkLst>
            <pc:docMk/>
            <pc:sldMk cId="3750600055" sldId="4166"/>
            <ac:picMk id="21" creationId="{60440B52-A545-02E7-C20D-3D60F299A2E8}"/>
          </ac:picMkLst>
        </pc:picChg>
      </pc:sldChg>
      <pc:sldChg chg="addSp delSp modSp add mod modAnim">
        <pc:chgData name="Valdir Meneses" userId="1da93e25d0d0810f" providerId="LiveId" clId="{7F26D4FB-4B14-4B42-BFD0-DCE0A67FFCB9}" dt="2026-03-25T09:56:10.212" v="1420" actId="1035"/>
        <pc:sldMkLst>
          <pc:docMk/>
          <pc:sldMk cId="2506494241" sldId="4167"/>
        </pc:sldMkLst>
        <pc:spChg chg="add del">
          <ac:chgData name="Valdir Meneses" userId="1da93e25d0d0810f" providerId="LiveId" clId="{7F26D4FB-4B14-4B42-BFD0-DCE0A67FFCB9}" dt="2026-03-25T09:44:41.707" v="570" actId="478"/>
          <ac:spMkLst>
            <pc:docMk/>
            <pc:sldMk cId="2506494241" sldId="4167"/>
            <ac:spMk id="2" creationId="{8F9724C7-FD5E-C4FE-BC17-B149CE5E1D04}"/>
          </ac:spMkLst>
        </pc:spChg>
        <pc:spChg chg="add del mod">
          <ac:chgData name="Valdir Meneses" userId="1da93e25d0d0810f" providerId="LiveId" clId="{7F26D4FB-4B14-4B42-BFD0-DCE0A67FFCB9}" dt="2026-03-25T09:45:01.278" v="574" actId="478"/>
          <ac:spMkLst>
            <pc:docMk/>
            <pc:sldMk cId="2506494241" sldId="4167"/>
            <ac:spMk id="4" creationId="{F9477675-1112-7200-D826-8B2F641DF0A0}"/>
          </ac:spMkLst>
        </pc:spChg>
        <pc:spChg chg="add del">
          <ac:chgData name="Valdir Meneses" userId="1da93e25d0d0810f" providerId="LiveId" clId="{7F26D4FB-4B14-4B42-BFD0-DCE0A67FFCB9}" dt="2026-03-25T09:45:01.278" v="574" actId="478"/>
          <ac:spMkLst>
            <pc:docMk/>
            <pc:sldMk cId="2506494241" sldId="4167"/>
            <ac:spMk id="6" creationId="{AFB98B4E-126D-0249-4430-3547972BD0FC}"/>
          </ac:spMkLst>
        </pc:spChg>
        <pc:spChg chg="add mod">
          <ac:chgData name="Valdir Meneses" userId="1da93e25d0d0810f" providerId="LiveId" clId="{7F26D4FB-4B14-4B42-BFD0-DCE0A67FFCB9}" dt="2026-03-25T09:56:10.212" v="1420" actId="1035"/>
          <ac:spMkLst>
            <pc:docMk/>
            <pc:sldMk cId="2506494241" sldId="4167"/>
            <ac:spMk id="23" creationId="{36425AD1-6F53-CD8E-357A-B1594F54659F}"/>
          </ac:spMkLst>
        </pc:spChg>
        <pc:spChg chg="add mod">
          <ac:chgData name="Valdir Meneses" userId="1da93e25d0d0810f" providerId="LiveId" clId="{7F26D4FB-4B14-4B42-BFD0-DCE0A67FFCB9}" dt="2026-03-25T09:56:03.473" v="1414" actId="1035"/>
          <ac:spMkLst>
            <pc:docMk/>
            <pc:sldMk cId="2506494241" sldId="4167"/>
            <ac:spMk id="25" creationId="{9BDC83A4-837E-60D4-495A-9DBC620EF046}"/>
          </ac:spMkLst>
        </pc:spChg>
        <pc:spChg chg="add mod">
          <ac:chgData name="Valdir Meneses" userId="1da93e25d0d0810f" providerId="LiveId" clId="{7F26D4FB-4B14-4B42-BFD0-DCE0A67FFCB9}" dt="2026-03-25T09:56:10.212" v="1420" actId="1035"/>
          <ac:spMkLst>
            <pc:docMk/>
            <pc:sldMk cId="2506494241" sldId="4167"/>
            <ac:spMk id="26" creationId="{AFB98B4E-126D-0249-4430-3547972BD0FC}"/>
          </ac:spMkLst>
        </pc:spChg>
        <pc:spChg chg="add mod">
          <ac:chgData name="Valdir Meneses" userId="1da93e25d0d0810f" providerId="LiveId" clId="{7F26D4FB-4B14-4B42-BFD0-DCE0A67FFCB9}" dt="2026-03-25T09:56:10.212" v="1420" actId="1035"/>
          <ac:spMkLst>
            <pc:docMk/>
            <pc:sldMk cId="2506494241" sldId="4167"/>
            <ac:spMk id="27" creationId="{375ADBD9-C4EF-7B98-1A7E-4B117008DCC0}"/>
          </ac:spMkLst>
        </pc:spChg>
        <pc:spChg chg="add mod">
          <ac:chgData name="Valdir Meneses" userId="1da93e25d0d0810f" providerId="LiveId" clId="{7F26D4FB-4B14-4B42-BFD0-DCE0A67FFCB9}" dt="2026-03-25T09:56:10.212" v="1420" actId="1035"/>
          <ac:spMkLst>
            <pc:docMk/>
            <pc:sldMk cId="2506494241" sldId="4167"/>
            <ac:spMk id="28" creationId="{2BADECBC-9204-9E75-9457-0633857257BB}"/>
          </ac:spMkLst>
        </pc:spChg>
        <pc:spChg chg="add mod">
          <ac:chgData name="Valdir Meneses" userId="1da93e25d0d0810f" providerId="LiveId" clId="{7F26D4FB-4B14-4B42-BFD0-DCE0A67FFCB9}" dt="2026-03-25T09:56:10.212" v="1420" actId="1035"/>
          <ac:spMkLst>
            <pc:docMk/>
            <pc:sldMk cId="2506494241" sldId="4167"/>
            <ac:spMk id="29" creationId="{9734D959-FD81-FC02-FD89-3A2723245C3F}"/>
          </ac:spMkLst>
        </pc:spChg>
        <pc:grpChg chg="add mod">
          <ac:chgData name="Valdir Meneses" userId="1da93e25d0d0810f" providerId="LiveId" clId="{7F26D4FB-4B14-4B42-BFD0-DCE0A67FFCB9}" dt="2026-03-25T09:43:27.180" v="558" actId="1076"/>
          <ac:grpSpMkLst>
            <pc:docMk/>
            <pc:sldMk cId="2506494241" sldId="4167"/>
            <ac:grpSpMk id="11" creationId="{84AB783F-C307-99A9-7629-EA7A7685E785}"/>
          </ac:grpSpMkLst>
        </pc:grpChg>
        <pc:grpChg chg="add del mod">
          <ac:chgData name="Valdir Meneses" userId="1da93e25d0d0810f" providerId="LiveId" clId="{7F26D4FB-4B14-4B42-BFD0-DCE0A67FFCB9}" dt="2026-03-25T09:44:51.677" v="571" actId="21"/>
          <ac:grpSpMkLst>
            <pc:docMk/>
            <pc:sldMk cId="2506494241" sldId="4167"/>
            <ac:grpSpMk id="15" creationId="{E0382FA3-CBA2-EB6B-F865-F71E89B386E3}"/>
          </ac:grpSpMkLst>
        </pc:grpChg>
        <pc:grpChg chg="add del mod">
          <ac:chgData name="Valdir Meneses" userId="1da93e25d0d0810f" providerId="LiveId" clId="{7F26D4FB-4B14-4B42-BFD0-DCE0A67FFCB9}" dt="2026-03-25T09:44:57.285" v="573" actId="478"/>
          <ac:grpSpMkLst>
            <pc:docMk/>
            <pc:sldMk cId="2506494241" sldId="4167"/>
            <ac:grpSpMk id="20" creationId="{84746230-51DC-49DC-6446-5090AE98E3F8}"/>
          </ac:grpSpMkLst>
        </pc:grpChg>
        <pc:picChg chg="add del">
          <ac:chgData name="Valdir Meneses" userId="1da93e25d0d0810f" providerId="LiveId" clId="{7F26D4FB-4B14-4B42-BFD0-DCE0A67FFCB9}" dt="2026-03-25T09:45:03.426" v="575" actId="478"/>
          <ac:picMkLst>
            <pc:docMk/>
            <pc:sldMk cId="2506494241" sldId="4167"/>
            <ac:picMk id="3" creationId="{B876709E-A356-0442-2E69-EADD65CC9E13}"/>
          </ac:picMkLst>
        </pc:picChg>
        <pc:picChg chg="del mod">
          <ac:chgData name="Valdir Meneses" userId="1da93e25d0d0810f" providerId="LiveId" clId="{7F26D4FB-4B14-4B42-BFD0-DCE0A67FFCB9}" dt="2026-03-25T09:46:37.776" v="659" actId="478"/>
          <ac:picMkLst>
            <pc:docMk/>
            <pc:sldMk cId="2506494241" sldId="4167"/>
            <ac:picMk id="5" creationId="{496E0FE7-0F49-343F-E3E5-ED22E5D44332}"/>
          </ac:picMkLst>
        </pc:picChg>
        <pc:picChg chg="add mod">
          <ac:chgData name="Valdir Meneses" userId="1da93e25d0d0810f" providerId="LiveId" clId="{7F26D4FB-4B14-4B42-BFD0-DCE0A67FFCB9}" dt="2026-03-25T09:43:27.180" v="558" actId="1076"/>
          <ac:picMkLst>
            <pc:docMk/>
            <pc:sldMk cId="2506494241" sldId="4167"/>
            <ac:picMk id="7" creationId="{1DE6C09F-FB52-D80A-EFA4-A81DB908189D}"/>
          </ac:picMkLst>
        </pc:picChg>
        <pc:picChg chg="add mod">
          <ac:chgData name="Valdir Meneses" userId="1da93e25d0d0810f" providerId="LiveId" clId="{7F26D4FB-4B14-4B42-BFD0-DCE0A67FFCB9}" dt="2026-03-25T09:43:27.180" v="558" actId="1076"/>
          <ac:picMkLst>
            <pc:docMk/>
            <pc:sldMk cId="2506494241" sldId="4167"/>
            <ac:picMk id="9" creationId="{BB085B48-88CF-6B4B-08F9-D6FF54CD141F}"/>
          </ac:picMkLst>
        </pc:picChg>
        <pc:picChg chg="del">
          <ac:chgData name="Valdir Meneses" userId="1da93e25d0d0810f" providerId="LiveId" clId="{7F26D4FB-4B14-4B42-BFD0-DCE0A67FFCB9}" dt="2026-03-25T09:26:13" v="262" actId="478"/>
          <ac:picMkLst>
            <pc:docMk/>
            <pc:sldMk cId="2506494241" sldId="4167"/>
            <ac:picMk id="10" creationId="{96EAC740-1E64-4322-A210-FC621F8FEDDE}"/>
          </ac:picMkLst>
        </pc:picChg>
        <pc:picChg chg="del">
          <ac:chgData name="Valdir Meneses" userId="1da93e25d0d0810f" providerId="LiveId" clId="{7F26D4FB-4B14-4B42-BFD0-DCE0A67FFCB9}" dt="2026-03-25T09:26:11.463" v="261" actId="21"/>
          <ac:picMkLst>
            <pc:docMk/>
            <pc:sldMk cId="2506494241" sldId="4167"/>
            <ac:picMk id="12" creationId="{1DE6C09F-FB52-D80A-EFA4-A81DB908189D}"/>
          </ac:picMkLst>
        </pc:picChg>
        <pc:picChg chg="add del mod">
          <ac:chgData name="Valdir Meneses" userId="1da93e25d0d0810f" providerId="LiveId" clId="{7F26D4FB-4B14-4B42-BFD0-DCE0A67FFCB9}" dt="2026-03-25T09:44:51.677" v="571" actId="21"/>
          <ac:picMkLst>
            <pc:docMk/>
            <pc:sldMk cId="2506494241" sldId="4167"/>
            <ac:picMk id="14" creationId="{E8E11561-240C-E47F-3674-B51E2AA0CDD6}"/>
          </ac:picMkLst>
        </pc:picChg>
        <pc:picChg chg="add mod">
          <ac:chgData name="Valdir Meneses" userId="1da93e25d0d0810f" providerId="LiveId" clId="{7F26D4FB-4B14-4B42-BFD0-DCE0A67FFCB9}" dt="2026-03-25T09:43:27.180" v="558" actId="1076"/>
          <ac:picMkLst>
            <pc:docMk/>
            <pc:sldMk cId="2506494241" sldId="4167"/>
            <ac:picMk id="17" creationId="{E3050853-7632-CDE1-3233-4B258D952351}"/>
          </ac:picMkLst>
        </pc:picChg>
        <pc:picChg chg="add mod">
          <ac:chgData name="Valdir Meneses" userId="1da93e25d0d0810f" providerId="LiveId" clId="{7F26D4FB-4B14-4B42-BFD0-DCE0A67FFCB9}" dt="2026-03-25T09:43:27.180" v="558" actId="1076"/>
          <ac:picMkLst>
            <pc:docMk/>
            <pc:sldMk cId="2506494241" sldId="4167"/>
            <ac:picMk id="19" creationId="{58B6700B-520E-3EF6-0D48-68F92E20BEEC}"/>
          </ac:picMkLst>
        </pc:picChg>
        <pc:picChg chg="add del mod">
          <ac:chgData name="Valdir Meneses" userId="1da93e25d0d0810f" providerId="LiveId" clId="{7F26D4FB-4B14-4B42-BFD0-DCE0A67FFCB9}" dt="2026-03-25T09:46:34.856" v="658" actId="478"/>
          <ac:picMkLst>
            <pc:docMk/>
            <pc:sldMk cId="2506494241" sldId="4167"/>
            <ac:picMk id="21" creationId="{E8E11561-240C-E47F-3674-B51E2AA0CDD6}"/>
          </ac:picMkLst>
        </pc:picChg>
        <pc:picChg chg="add del mod">
          <ac:chgData name="Valdir Meneses" userId="1da93e25d0d0810f" providerId="LiveId" clId="{7F26D4FB-4B14-4B42-BFD0-DCE0A67FFCB9}" dt="2026-03-25T09:45:06.670" v="577" actId="478"/>
          <ac:picMkLst>
            <pc:docMk/>
            <pc:sldMk cId="2506494241" sldId="4167"/>
            <ac:picMk id="22" creationId="{0ED72120-2CF3-3983-C741-2CE020DA1358}"/>
          </ac:picMkLst>
        </pc:picChg>
        <pc:picChg chg="add mod">
          <ac:chgData name="Valdir Meneses" userId="1da93e25d0d0810f" providerId="LiveId" clId="{7F26D4FB-4B14-4B42-BFD0-DCE0A67FFCB9}" dt="2026-03-25T09:56:10.212" v="1420" actId="1035"/>
          <ac:picMkLst>
            <pc:docMk/>
            <pc:sldMk cId="2506494241" sldId="4167"/>
            <ac:picMk id="24" creationId="{DBE19344-D6DB-EC74-9852-3D112E03E8E5}"/>
          </ac:picMkLst>
        </pc:picChg>
        <pc:picChg chg="add del mod">
          <ac:chgData name="Valdir Meneses" userId="1da93e25d0d0810f" providerId="LiveId" clId="{7F26D4FB-4B14-4B42-BFD0-DCE0A67FFCB9}" dt="2026-03-25T09:43:27.180" v="558" actId="1076"/>
          <ac:picMkLst>
            <pc:docMk/>
            <pc:sldMk cId="2506494241" sldId="4167"/>
            <ac:picMk id="1026" creationId="{1CF8DFF9-FBEC-EEE1-ACB8-B198144F2E03}"/>
          </ac:picMkLst>
        </pc:picChg>
        <pc:picChg chg="add del mod">
          <ac:chgData name="Valdir Meneses" userId="1da93e25d0d0810f" providerId="LiveId" clId="{7F26D4FB-4B14-4B42-BFD0-DCE0A67FFCB9}" dt="2026-03-25T09:44:11.483" v="566" actId="21"/>
          <ac:picMkLst>
            <pc:docMk/>
            <pc:sldMk cId="2506494241" sldId="4167"/>
            <ac:picMk id="1028" creationId="{C86EE53B-CB49-C9AD-853D-DE93984D86F6}"/>
          </ac:picMkLst>
        </pc:picChg>
        <pc:picChg chg="add mod">
          <ac:chgData name="Valdir Meneses" userId="1da93e25d0d0810f" providerId="LiveId" clId="{7F26D4FB-4B14-4B42-BFD0-DCE0A67FFCB9}" dt="2026-03-25T09:56:10.212" v="1420" actId="1035"/>
          <ac:picMkLst>
            <pc:docMk/>
            <pc:sldMk cId="2506494241" sldId="4167"/>
            <ac:picMk id="1030" creationId="{36A49CD2-CEFB-24B1-16E3-99A15C6B977C}"/>
          </ac:picMkLst>
        </pc:picChg>
      </pc:sldChg>
      <pc:sldChg chg="addSp delSp modSp add mod ord">
        <pc:chgData name="Valdir Meneses" userId="1da93e25d0d0810f" providerId="LiveId" clId="{7F26D4FB-4B14-4B42-BFD0-DCE0A67FFCB9}" dt="2026-03-25T11:35:42.158" v="4226" actId="207"/>
        <pc:sldMkLst>
          <pc:docMk/>
          <pc:sldMk cId="3286822326" sldId="4168"/>
        </pc:sldMkLst>
        <pc:spChg chg="mod">
          <ac:chgData name="Valdir Meneses" userId="1da93e25d0d0810f" providerId="LiveId" clId="{7F26D4FB-4B14-4B42-BFD0-DCE0A67FFCB9}" dt="2026-03-25T10:14:30.362" v="1631" actId="1076"/>
          <ac:spMkLst>
            <pc:docMk/>
            <pc:sldMk cId="3286822326" sldId="4168"/>
            <ac:spMk id="2" creationId="{8F9724C7-FD5E-C4FE-BC17-B149CE5E1D04}"/>
          </ac:spMkLst>
        </pc:spChg>
        <pc:spChg chg="add del mod">
          <ac:chgData name="Valdir Meneses" userId="1da93e25d0d0810f" providerId="LiveId" clId="{7F26D4FB-4B14-4B42-BFD0-DCE0A67FFCB9}" dt="2026-03-25T10:13:58.380" v="1564" actId="478"/>
          <ac:spMkLst>
            <pc:docMk/>
            <pc:sldMk cId="3286822326" sldId="4168"/>
            <ac:spMk id="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1:01.459" v="1434" actId="478"/>
          <ac:spMkLst>
            <pc:docMk/>
            <pc:sldMk cId="3286822326" sldId="4168"/>
            <ac:spMk id="5" creationId="{677A313D-43E9-F15F-0D4A-C0D21F647F89}"/>
          </ac:spMkLst>
        </pc:spChg>
        <pc:spChg chg="add del mod">
          <ac:chgData name="Valdir Meneses" userId="1da93e25d0d0810f" providerId="LiveId" clId="{7F26D4FB-4B14-4B42-BFD0-DCE0A67FFCB9}" dt="2026-03-25T10:14:00.404" v="1565" actId="478"/>
          <ac:spMkLst>
            <pc:docMk/>
            <pc:sldMk cId="3286822326" sldId="4168"/>
            <ac:spMk id="6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0:57:52.469" v="2529" actId="1037"/>
          <ac:spMkLst>
            <pc:docMk/>
            <pc:sldMk cId="3286822326" sldId="4168"/>
            <ac:spMk id="7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0:57:27.484" v="2513" actId="1037"/>
          <ac:spMkLst>
            <pc:docMk/>
            <pc:sldMk cId="3286822326" sldId="4168"/>
            <ac:spMk id="8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0:57:19.883" v="2490" actId="1037"/>
          <ac:spMkLst>
            <pc:docMk/>
            <pc:sldMk cId="3286822326" sldId="4168"/>
            <ac:spMk id="9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11:01.459" v="1434" actId="478"/>
          <ac:spMkLst>
            <pc:docMk/>
            <pc:sldMk cId="3286822326" sldId="4168"/>
            <ac:spMk id="10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0:57:19.883" v="2490" actId="1037"/>
          <ac:spMkLst>
            <pc:docMk/>
            <pc:sldMk cId="3286822326" sldId="4168"/>
            <ac:spMk id="12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5:42.158" v="4226" actId="207"/>
          <ac:spMkLst>
            <pc:docMk/>
            <pc:sldMk cId="3286822326" sldId="4168"/>
            <ac:spMk id="14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5:42.158" v="4226" actId="207"/>
          <ac:spMkLst>
            <pc:docMk/>
            <pc:sldMk cId="3286822326" sldId="4168"/>
            <ac:spMk id="15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0:57:19.883" v="2490" actId="1037"/>
          <ac:spMkLst>
            <pc:docMk/>
            <pc:sldMk cId="3286822326" sldId="4168"/>
            <ac:spMk id="16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0:57:19.883" v="2490" actId="1037"/>
          <ac:spMkLst>
            <pc:docMk/>
            <pc:sldMk cId="3286822326" sldId="4168"/>
            <ac:spMk id="17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5:42.158" v="4226" actId="207"/>
          <ac:spMkLst>
            <pc:docMk/>
            <pc:sldMk cId="3286822326" sldId="4168"/>
            <ac:spMk id="18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5:42.158" v="4226" actId="207"/>
          <ac:spMkLst>
            <pc:docMk/>
            <pc:sldMk cId="3286822326" sldId="4168"/>
            <ac:spMk id="19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0:57:19.883" v="2490" actId="1037"/>
          <ac:spMkLst>
            <pc:docMk/>
            <pc:sldMk cId="3286822326" sldId="4168"/>
            <ac:spMk id="20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0:57:19.883" v="2490" actId="1037"/>
          <ac:spMkLst>
            <pc:docMk/>
            <pc:sldMk cId="3286822326" sldId="4168"/>
            <ac:spMk id="21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5:42.158" v="4226" actId="207"/>
          <ac:spMkLst>
            <pc:docMk/>
            <pc:sldMk cId="3286822326" sldId="4168"/>
            <ac:spMk id="22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5:42.158" v="4226" actId="207"/>
          <ac:spMkLst>
            <pc:docMk/>
            <pc:sldMk cId="3286822326" sldId="4168"/>
            <ac:spMk id="23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0:57:24.229" v="2505" actId="1037"/>
          <ac:spMkLst>
            <pc:docMk/>
            <pc:sldMk cId="3286822326" sldId="4168"/>
            <ac:spMk id="24" creationId="{00000000-0000-0000-0000-000000000000}"/>
          </ac:spMkLst>
        </pc:spChg>
        <pc:spChg chg="add del mod">
          <ac:chgData name="Valdir Meneses" userId="1da93e25d0d0810f" providerId="LiveId" clId="{7F26D4FB-4B14-4B42-BFD0-DCE0A67FFCB9}" dt="2026-03-25T10:12:32.531" v="1448" actId="478"/>
          <ac:spMkLst>
            <pc:docMk/>
            <pc:sldMk cId="3286822326" sldId="4168"/>
            <ac:spMk id="25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0:57:19.883" v="2490" actId="1037"/>
          <ac:spMkLst>
            <pc:docMk/>
            <pc:sldMk cId="3286822326" sldId="4168"/>
            <ac:spMk id="27" creationId="{AE7E13AB-5FDF-4394-05DF-20C28D08AEFA}"/>
          </ac:spMkLst>
        </pc:spChg>
        <pc:spChg chg="add mod">
          <ac:chgData name="Valdir Meneses" userId="1da93e25d0d0810f" providerId="LiveId" clId="{7F26D4FB-4B14-4B42-BFD0-DCE0A67FFCB9}" dt="2026-03-25T10:57:19.883" v="2490" actId="1037"/>
          <ac:spMkLst>
            <pc:docMk/>
            <pc:sldMk cId="3286822326" sldId="4168"/>
            <ac:spMk id="28" creationId="{F1772731-E563-9AA8-C67B-92401F70AE77}"/>
          </ac:spMkLst>
        </pc:spChg>
        <pc:spChg chg="add mod">
          <ac:chgData name="Valdir Meneses" userId="1da93e25d0d0810f" providerId="LiveId" clId="{7F26D4FB-4B14-4B42-BFD0-DCE0A67FFCB9}" dt="2026-03-25T11:35:42.158" v="4226" actId="207"/>
          <ac:spMkLst>
            <pc:docMk/>
            <pc:sldMk cId="3286822326" sldId="4168"/>
            <ac:spMk id="29" creationId="{C1ADADBD-C9BF-D893-23CD-7FDB66159A39}"/>
          </ac:spMkLst>
        </pc:spChg>
        <pc:spChg chg="add mod">
          <ac:chgData name="Valdir Meneses" userId="1da93e25d0d0810f" providerId="LiveId" clId="{7F26D4FB-4B14-4B42-BFD0-DCE0A67FFCB9}" dt="2026-03-25T11:35:42.158" v="4226" actId="207"/>
          <ac:spMkLst>
            <pc:docMk/>
            <pc:sldMk cId="3286822326" sldId="4168"/>
            <ac:spMk id="30" creationId="{763180CB-F0D1-482F-207F-FBD34946DA2E}"/>
          </ac:spMkLst>
        </pc:spChg>
        <pc:picChg chg="add del mod">
          <ac:chgData name="Valdir Meneses" userId="1da93e25d0d0810f" providerId="LiveId" clId="{7F26D4FB-4B14-4B42-BFD0-DCE0A67FFCB9}" dt="2026-03-25T10:13:43.606" v="1463" actId="478"/>
          <ac:picMkLst>
            <pc:docMk/>
            <pc:sldMk cId="3286822326" sldId="4168"/>
            <ac:picMk id="3" creationId="{00000000-0000-0000-0000-000000000000}"/>
          </ac:picMkLst>
        </pc:picChg>
        <pc:picChg chg="del">
          <ac:chgData name="Valdir Meneses" userId="1da93e25d0d0810f" providerId="LiveId" clId="{7F26D4FB-4B14-4B42-BFD0-DCE0A67FFCB9}" dt="2026-03-25T10:11:04.273" v="1435" actId="478"/>
          <ac:picMkLst>
            <pc:docMk/>
            <pc:sldMk cId="3286822326" sldId="4168"/>
            <ac:picMk id="11" creationId="{5AE0DD42-A782-6616-5091-69BA8665B7CA}"/>
          </ac:picMkLst>
        </pc:picChg>
        <pc:picChg chg="del">
          <ac:chgData name="Valdir Meneses" userId="1da93e25d0d0810f" providerId="LiveId" clId="{7F26D4FB-4B14-4B42-BFD0-DCE0A67FFCB9}" dt="2026-03-25T10:11:01.459" v="1434" actId="478"/>
          <ac:picMkLst>
            <pc:docMk/>
            <pc:sldMk cId="3286822326" sldId="4168"/>
            <ac:picMk id="13" creationId="{AC953632-3EAA-5939-B1A6-7D5934673038}"/>
          </ac:picMkLst>
        </pc:picChg>
        <pc:picChg chg="add mod">
          <ac:chgData name="Valdir Meneses" userId="1da93e25d0d0810f" providerId="LiveId" clId="{7F26D4FB-4B14-4B42-BFD0-DCE0A67FFCB9}" dt="2026-03-25T10:57:13.438" v="2476" actId="14100"/>
          <ac:picMkLst>
            <pc:docMk/>
            <pc:sldMk cId="3286822326" sldId="4168"/>
            <ac:picMk id="26" creationId="{24E02CBF-3B5B-212B-F154-E8ACCD2043D5}"/>
          </ac:picMkLst>
        </pc:picChg>
        <pc:picChg chg="add mod">
          <ac:chgData name="Valdir Meneses" userId="1da93e25d0d0810f" providerId="LiveId" clId="{7F26D4FB-4B14-4B42-BFD0-DCE0A67FFCB9}" dt="2026-03-25T10:18:14.491" v="2071"/>
          <ac:picMkLst>
            <pc:docMk/>
            <pc:sldMk cId="3286822326" sldId="4168"/>
            <ac:picMk id="31" creationId="{0E9CF9E5-A00E-53D4-BE5C-E3A3225BD3F6}"/>
          </ac:picMkLst>
        </pc:picChg>
      </pc:sldChg>
      <pc:sldChg chg="addSp delSp modSp add del mod">
        <pc:chgData name="Valdir Meneses" userId="1da93e25d0d0810f" providerId="LiveId" clId="{7F26D4FB-4B14-4B42-BFD0-DCE0A67FFCB9}" dt="2026-03-25T12:24:19.717" v="6252" actId="1035"/>
        <pc:sldMkLst>
          <pc:docMk/>
          <pc:sldMk cId="3361228344" sldId="4169"/>
        </pc:sldMkLst>
        <pc:spChg chg="mod">
          <ac:chgData name="Valdir Meneses" userId="1da93e25d0d0810f" providerId="LiveId" clId="{7F26D4FB-4B14-4B42-BFD0-DCE0A67FFCB9}" dt="2026-03-25T12:18:13.736" v="5861" actId="2711"/>
          <ac:spMkLst>
            <pc:docMk/>
            <pc:sldMk cId="3361228344" sldId="4169"/>
            <ac:spMk id="2" creationId="{8F9724C7-FD5E-C4FE-BC17-B149CE5E1D04}"/>
          </ac:spMkLst>
        </pc:spChg>
        <pc:spChg chg="add mod">
          <ac:chgData name="Valdir Meneses" userId="1da93e25d0d0810f" providerId="LiveId" clId="{7F26D4FB-4B14-4B42-BFD0-DCE0A67FFCB9}" dt="2026-03-25T12:18:13.736" v="5861" actId="2711"/>
          <ac:spMkLst>
            <pc:docMk/>
            <pc:sldMk cId="3361228344" sldId="4169"/>
            <ac:spMk id="3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2:18:13.736" v="5861" actId="2711"/>
          <ac:spMkLst>
            <pc:docMk/>
            <pc:sldMk cId="3361228344" sldId="4169"/>
            <ac:spMk id="4" creationId="{00000000-0000-0000-0000-000000000000}"/>
          </ac:spMkLst>
        </pc:spChg>
        <pc:spChg chg="mod">
          <ac:chgData name="Valdir Meneses" userId="1da93e25d0d0810f" providerId="LiveId" clId="{7F26D4FB-4B14-4B42-BFD0-DCE0A67FFCB9}" dt="2026-03-25T12:18:13.736" v="5861" actId="2711"/>
          <ac:spMkLst>
            <pc:docMk/>
            <pc:sldMk cId="3361228344" sldId="4169"/>
            <ac:spMk id="5" creationId="{677A313D-43E9-F15F-0D4A-C0D21F647F89}"/>
          </ac:spMkLst>
        </pc:spChg>
        <pc:spChg chg="add mod">
          <ac:chgData name="Valdir Meneses" userId="1da93e25d0d0810f" providerId="LiveId" clId="{7F26D4FB-4B14-4B42-BFD0-DCE0A67FFCB9}" dt="2026-03-25T12:18:13.736" v="5861" actId="2711"/>
          <ac:spMkLst>
            <pc:docMk/>
            <pc:sldMk cId="3361228344" sldId="4169"/>
            <ac:spMk id="6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2:18:13.736" v="5861" actId="2711"/>
          <ac:spMkLst>
            <pc:docMk/>
            <pc:sldMk cId="3361228344" sldId="4169"/>
            <ac:spMk id="7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2:16:32.214" v="5791" actId="1038"/>
          <ac:spMkLst>
            <pc:docMk/>
            <pc:sldMk cId="3361228344" sldId="4169"/>
            <ac:spMk id="8" creationId="{00000000-0000-0000-0000-000000000000}"/>
          </ac:spMkLst>
        </pc:spChg>
        <pc:spChg chg="mod">
          <ac:chgData name="Valdir Meneses" userId="1da93e25d0d0810f" providerId="LiveId" clId="{7F26D4FB-4B14-4B42-BFD0-DCE0A67FFCB9}" dt="2026-03-25T12:18:13.736" v="5861" actId="2711"/>
          <ac:spMkLst>
            <pc:docMk/>
            <pc:sldMk cId="3361228344" sldId="4169"/>
            <ac:spMk id="10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2:18:13.736" v="5861" actId="2711"/>
          <ac:spMkLst>
            <pc:docMk/>
            <pc:sldMk cId="3361228344" sldId="4169"/>
            <ac:spMk id="12" creationId="{00000000-0000-0000-0000-000000000000}"/>
          </ac:spMkLst>
        </pc:spChg>
        <pc:picChg chg="add del mod">
          <ac:chgData name="Valdir Meneses" userId="1da93e25d0d0810f" providerId="LiveId" clId="{7F26D4FB-4B14-4B42-BFD0-DCE0A67FFCB9}" dt="2026-03-25T12:16:54.140" v="5823" actId="478"/>
          <ac:picMkLst>
            <pc:docMk/>
            <pc:sldMk cId="3361228344" sldId="4169"/>
            <ac:picMk id="9" creationId="{00000000-0000-0000-0000-000000000000}"/>
          </ac:picMkLst>
        </pc:picChg>
        <pc:picChg chg="del">
          <ac:chgData name="Valdir Meneses" userId="1da93e25d0d0810f" providerId="LiveId" clId="{7F26D4FB-4B14-4B42-BFD0-DCE0A67FFCB9}" dt="2026-03-25T12:15:37.144" v="5699" actId="478"/>
          <ac:picMkLst>
            <pc:docMk/>
            <pc:sldMk cId="3361228344" sldId="4169"/>
            <ac:picMk id="11" creationId="{5AE0DD42-A782-6616-5091-69BA8665B7CA}"/>
          </ac:picMkLst>
        </pc:picChg>
        <pc:picChg chg="mod ord">
          <ac:chgData name="Valdir Meneses" userId="1da93e25d0d0810f" providerId="LiveId" clId="{7F26D4FB-4B14-4B42-BFD0-DCE0A67FFCB9}" dt="2026-03-25T12:16:04.090" v="5729" actId="166"/>
          <ac:picMkLst>
            <pc:docMk/>
            <pc:sldMk cId="3361228344" sldId="4169"/>
            <ac:picMk id="13" creationId="{AC953632-3EAA-5939-B1A6-7D5934673038}"/>
          </ac:picMkLst>
        </pc:picChg>
        <pc:picChg chg="add mod ord">
          <ac:chgData name="Valdir Meneses" userId="1da93e25d0d0810f" providerId="LiveId" clId="{7F26D4FB-4B14-4B42-BFD0-DCE0A67FFCB9}" dt="2026-03-25T12:24:19.717" v="6252" actId="1035"/>
          <ac:picMkLst>
            <pc:docMk/>
            <pc:sldMk cId="3361228344" sldId="4169"/>
            <ac:picMk id="14" creationId="{00000000-0000-0000-0000-000000000000}"/>
          </ac:picMkLst>
        </pc:picChg>
      </pc:sldChg>
      <pc:sldChg chg="addSp delSp modSp add mod">
        <pc:chgData name="Valdir Meneses" userId="1da93e25d0d0810f" providerId="LiveId" clId="{7F26D4FB-4B14-4B42-BFD0-DCE0A67FFCB9}" dt="2026-03-25T12:33:30.983" v="6751" actId="1038"/>
        <pc:sldMkLst>
          <pc:docMk/>
          <pc:sldMk cId="2281370440" sldId="4170"/>
        </pc:sldMkLst>
        <pc:spChg chg="mod">
          <ac:chgData name="Valdir Meneses" userId="1da93e25d0d0810f" providerId="LiveId" clId="{7F26D4FB-4B14-4B42-BFD0-DCE0A67FFCB9}" dt="2026-03-25T10:59:49.587" v="2727" actId="1036"/>
          <ac:spMkLst>
            <pc:docMk/>
            <pc:sldMk cId="2281370440" sldId="4170"/>
            <ac:spMk id="2" creationId="{8F9724C7-FD5E-C4FE-BC17-B149CE5E1D04}"/>
          </ac:spMkLst>
        </pc:spChg>
        <pc:spChg chg="add mod">
          <ac:chgData name="Valdir Meneses" userId="1da93e25d0d0810f" providerId="LiveId" clId="{7F26D4FB-4B14-4B42-BFD0-DCE0A67FFCB9}" dt="2026-03-25T11:02:38.478" v="2951" actId="1035"/>
          <ac:spMkLst>
            <pc:docMk/>
            <pc:sldMk cId="2281370440" sldId="4170"/>
            <ac:spMk id="4" creationId="{D758387F-A364-E9F2-E68F-57A609667BB7}"/>
          </ac:spMkLst>
        </pc:spChg>
        <pc:spChg chg="add mod">
          <ac:chgData name="Valdir Meneses" userId="1da93e25d0d0810f" providerId="LiveId" clId="{7F26D4FB-4B14-4B42-BFD0-DCE0A67FFCB9}" dt="2026-03-25T11:01:23.304" v="2860" actId="1037"/>
          <ac:spMkLst>
            <pc:docMk/>
            <pc:sldMk cId="2281370440" sldId="4170"/>
            <ac:spMk id="5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01:23.304" v="2860" actId="1037"/>
          <ac:spMkLst>
            <pc:docMk/>
            <pc:sldMk cId="2281370440" sldId="4170"/>
            <ac:spMk id="6" creationId="{00000000-0000-0000-0000-000000000000}"/>
          </ac:spMkLst>
        </pc:spChg>
        <pc:spChg chg="del mod">
          <ac:chgData name="Valdir Meneses" userId="1da93e25d0d0810f" providerId="LiveId" clId="{7F26D4FB-4B14-4B42-BFD0-DCE0A67FFCB9}" dt="2026-03-25T10:58:10.129" v="2556" actId="478"/>
          <ac:spMkLst>
            <pc:docMk/>
            <pc:sldMk cId="2281370440" sldId="4170"/>
            <ac:spMk id="7" creationId="{00000000-0000-0000-0000-000000000000}"/>
          </ac:spMkLst>
        </pc:spChg>
        <pc:spChg chg="mod">
          <ac:chgData name="Valdir Meneses" userId="1da93e25d0d0810f" providerId="LiveId" clId="{7F26D4FB-4B14-4B42-BFD0-DCE0A67FFCB9}" dt="2026-03-25T12:33:30.983" v="6751" actId="1038"/>
          <ac:spMkLst>
            <pc:docMk/>
            <pc:sldMk cId="2281370440" sldId="4170"/>
            <ac:spMk id="8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9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01:23.304" v="2860" actId="1037"/>
          <ac:spMkLst>
            <pc:docMk/>
            <pc:sldMk cId="2281370440" sldId="4170"/>
            <ac:spMk id="11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12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01:23.304" v="2860" actId="1037"/>
          <ac:spMkLst>
            <pc:docMk/>
            <pc:sldMk cId="2281370440" sldId="4170"/>
            <ac:spMk id="13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1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1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1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1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18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19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20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21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22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23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38.481" v="2245" actId="478"/>
          <ac:spMkLst>
            <pc:docMk/>
            <pc:sldMk cId="2281370440" sldId="4170"/>
            <ac:spMk id="24" creationId="{00000000-0000-0000-0000-000000000000}"/>
          </ac:spMkLst>
        </pc:spChg>
        <pc:spChg chg="add del mod">
          <ac:chgData name="Valdir Meneses" userId="1da93e25d0d0810f" providerId="LiveId" clId="{7F26D4FB-4B14-4B42-BFD0-DCE0A67FFCB9}" dt="2026-03-25T10:59:18.132" v="2666" actId="21"/>
          <ac:spMkLst>
            <pc:docMk/>
            <pc:sldMk cId="2281370440" sldId="4170"/>
            <ac:spMk id="2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27" creationId="{AE7E13AB-5FDF-4394-05DF-20C28D08AEFA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28" creationId="{F1772731-E563-9AA8-C67B-92401F70AE77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29" creationId="{C1ADADBD-C9BF-D893-23CD-7FDB66159A39}"/>
          </ac:spMkLst>
        </pc:spChg>
        <pc:spChg chg="del">
          <ac:chgData name="Valdir Meneses" userId="1da93e25d0d0810f" providerId="LiveId" clId="{7F26D4FB-4B14-4B42-BFD0-DCE0A67FFCB9}" dt="2026-03-25T10:55:42.547" v="2246" actId="478"/>
          <ac:spMkLst>
            <pc:docMk/>
            <pc:sldMk cId="2281370440" sldId="4170"/>
            <ac:spMk id="30" creationId="{763180CB-F0D1-482F-207F-FBD34946DA2E}"/>
          </ac:spMkLst>
        </pc:spChg>
        <pc:spChg chg="add mod">
          <ac:chgData name="Valdir Meneses" userId="1da93e25d0d0810f" providerId="LiveId" clId="{7F26D4FB-4B14-4B42-BFD0-DCE0A67FFCB9}" dt="2026-03-25T11:00:31.047" v="2742" actId="164"/>
          <ac:spMkLst>
            <pc:docMk/>
            <pc:sldMk cId="2281370440" sldId="4170"/>
            <ac:spMk id="32" creationId="{00000000-0000-0000-0000-000000000000}"/>
          </ac:spMkLst>
        </pc:spChg>
        <pc:spChg chg="add mod ord">
          <ac:chgData name="Valdir Meneses" userId="1da93e25d0d0810f" providerId="LiveId" clId="{7F26D4FB-4B14-4B42-BFD0-DCE0A67FFCB9}" dt="2026-03-25T11:01:56.193" v="2915" actId="1038"/>
          <ac:spMkLst>
            <pc:docMk/>
            <pc:sldMk cId="2281370440" sldId="4170"/>
            <ac:spMk id="34" creationId="{00000000-0000-0000-0000-000000000000}"/>
          </ac:spMkLst>
        </pc:spChg>
        <pc:spChg chg="add mod ord">
          <ac:chgData name="Valdir Meneses" userId="1da93e25d0d0810f" providerId="LiveId" clId="{7F26D4FB-4B14-4B42-BFD0-DCE0A67FFCB9}" dt="2026-03-25T11:01:56.193" v="2915" actId="1038"/>
          <ac:spMkLst>
            <pc:docMk/>
            <pc:sldMk cId="2281370440" sldId="4170"/>
            <ac:spMk id="35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01:42.481" v="2901" actId="1038"/>
          <ac:spMkLst>
            <pc:docMk/>
            <pc:sldMk cId="2281370440" sldId="4170"/>
            <ac:spMk id="36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01:42.481" v="2901" actId="1038"/>
          <ac:spMkLst>
            <pc:docMk/>
            <pc:sldMk cId="2281370440" sldId="4170"/>
            <ac:spMk id="37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01:42.481" v="2901" actId="1038"/>
          <ac:spMkLst>
            <pc:docMk/>
            <pc:sldMk cId="2281370440" sldId="4170"/>
            <ac:spMk id="39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01:42.481" v="2901" actId="1038"/>
          <ac:spMkLst>
            <pc:docMk/>
            <pc:sldMk cId="2281370440" sldId="4170"/>
            <ac:spMk id="40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01:28.885" v="2879" actId="1038"/>
          <ac:spMkLst>
            <pc:docMk/>
            <pc:sldMk cId="2281370440" sldId="4170"/>
            <ac:spMk id="41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01:28.885" v="2879" actId="1038"/>
          <ac:spMkLst>
            <pc:docMk/>
            <pc:sldMk cId="2281370440" sldId="4170"/>
            <ac:spMk id="42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01:28.885" v="2879" actId="1038"/>
          <ac:spMkLst>
            <pc:docMk/>
            <pc:sldMk cId="2281370440" sldId="4170"/>
            <ac:spMk id="44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4:19.634" v="4201" actId="1037"/>
          <ac:spMkLst>
            <pc:docMk/>
            <pc:sldMk cId="2281370440" sldId="4170"/>
            <ac:spMk id="45" creationId="{00000000-0000-0000-0000-000000000000}"/>
          </ac:spMkLst>
        </pc:spChg>
        <pc:spChg chg="add del mod">
          <ac:chgData name="Valdir Meneses" userId="1da93e25d0d0810f" providerId="LiveId" clId="{7F26D4FB-4B14-4B42-BFD0-DCE0A67FFCB9}" dt="2026-03-25T10:58:08.057" v="2555" actId="21"/>
          <ac:spMkLst>
            <pc:docMk/>
            <pc:sldMk cId="2281370440" sldId="4170"/>
            <ac:spMk id="47" creationId="{478CB5EF-4414-9797-5667-C7FE91041D7A}"/>
          </ac:spMkLst>
        </pc:spChg>
        <pc:spChg chg="add mod">
          <ac:chgData name="Valdir Meneses" userId="1da93e25d0d0810f" providerId="LiveId" clId="{7F26D4FB-4B14-4B42-BFD0-DCE0A67FFCB9}" dt="2026-03-25T11:02:50.198" v="3001" actId="1036"/>
          <ac:spMkLst>
            <pc:docMk/>
            <pc:sldMk cId="2281370440" sldId="4170"/>
            <ac:spMk id="48" creationId="{478CB5EF-4414-9797-5667-C7FE91041D7A}"/>
          </ac:spMkLst>
        </pc:spChg>
        <pc:spChg chg="add mod ord">
          <ac:chgData name="Valdir Meneses" userId="1da93e25d0d0810f" providerId="LiveId" clId="{7F26D4FB-4B14-4B42-BFD0-DCE0A67FFCB9}" dt="2026-03-25T10:59:35.318" v="2696" actId="167"/>
          <ac:spMkLst>
            <pc:docMk/>
            <pc:sldMk cId="2281370440" sldId="4170"/>
            <ac:spMk id="49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01:56.193" v="2915" actId="1038"/>
          <ac:spMkLst>
            <pc:docMk/>
            <pc:sldMk cId="2281370440" sldId="4170"/>
            <ac:spMk id="50" creationId="{BF057420-4235-DFE6-9390-79226CB7594B}"/>
          </ac:spMkLst>
        </pc:spChg>
        <pc:grpChg chg="add mod ord">
          <ac:chgData name="Valdir Meneses" userId="1da93e25d0d0810f" providerId="LiveId" clId="{7F26D4FB-4B14-4B42-BFD0-DCE0A67FFCB9}" dt="2026-03-25T11:01:56.193" v="2915" actId="1038"/>
          <ac:grpSpMkLst>
            <pc:docMk/>
            <pc:sldMk cId="2281370440" sldId="4170"/>
            <ac:grpSpMk id="51" creationId="{2566EAA3-2B63-A54D-97BD-BE142511EC2E}"/>
          </ac:grpSpMkLst>
        </pc:grpChg>
        <pc:picChg chg="add mod">
          <ac:chgData name="Valdir Meneses" userId="1da93e25d0d0810f" providerId="LiveId" clId="{7F26D4FB-4B14-4B42-BFD0-DCE0A67FFCB9}" dt="2026-03-25T11:01:23.304" v="2860" actId="1037"/>
          <ac:picMkLst>
            <pc:docMk/>
            <pc:sldMk cId="2281370440" sldId="4170"/>
            <ac:picMk id="10" creationId="{00000000-0000-0000-0000-000000000000}"/>
          </ac:picMkLst>
        </pc:picChg>
        <pc:picChg chg="del">
          <ac:chgData name="Valdir Meneses" userId="1da93e25d0d0810f" providerId="LiveId" clId="{7F26D4FB-4B14-4B42-BFD0-DCE0A67FFCB9}" dt="2026-03-25T10:57:37.081" v="2515" actId="478"/>
          <ac:picMkLst>
            <pc:docMk/>
            <pc:sldMk cId="2281370440" sldId="4170"/>
            <ac:picMk id="26" creationId="{24E02CBF-3B5B-212B-F154-E8ACCD2043D5}"/>
          </ac:picMkLst>
        </pc:picChg>
        <pc:picChg chg="add mod">
          <ac:chgData name="Valdir Meneses" userId="1da93e25d0d0810f" providerId="LiveId" clId="{7F26D4FB-4B14-4B42-BFD0-DCE0A67FFCB9}" dt="2026-03-25T11:00:31.047" v="2742" actId="164"/>
          <ac:picMkLst>
            <pc:docMk/>
            <pc:sldMk cId="2281370440" sldId="4170"/>
            <ac:picMk id="33" creationId="{00000000-0000-0000-0000-000000000000}"/>
          </ac:picMkLst>
        </pc:picChg>
        <pc:picChg chg="add mod">
          <ac:chgData name="Valdir Meneses" userId="1da93e25d0d0810f" providerId="LiveId" clId="{7F26D4FB-4B14-4B42-BFD0-DCE0A67FFCB9}" dt="2026-03-25T11:01:42.481" v="2901" actId="1038"/>
          <ac:picMkLst>
            <pc:docMk/>
            <pc:sldMk cId="2281370440" sldId="4170"/>
            <ac:picMk id="38" creationId="{00000000-0000-0000-0000-000000000000}"/>
          </ac:picMkLst>
        </pc:picChg>
        <pc:picChg chg="add mod">
          <ac:chgData name="Valdir Meneses" userId="1da93e25d0d0810f" providerId="LiveId" clId="{7F26D4FB-4B14-4B42-BFD0-DCE0A67FFCB9}" dt="2026-03-25T11:01:28.885" v="2879" actId="1038"/>
          <ac:picMkLst>
            <pc:docMk/>
            <pc:sldMk cId="2281370440" sldId="4170"/>
            <ac:picMk id="43" creationId="{00000000-0000-0000-0000-000000000000}"/>
          </ac:picMkLst>
        </pc:picChg>
        <pc:picChg chg="add del mod">
          <ac:chgData name="Valdir Meneses" userId="1da93e25d0d0810f" providerId="LiveId" clId="{7F26D4FB-4B14-4B42-BFD0-DCE0A67FFCB9}" dt="2026-03-25T10:58:42.042" v="2611" actId="478"/>
          <ac:picMkLst>
            <pc:docMk/>
            <pc:sldMk cId="2281370440" sldId="4170"/>
            <ac:picMk id="46" creationId="{EC43882C-512E-D346-CBD4-ADFE847859FD}"/>
          </ac:picMkLst>
        </pc:picChg>
      </pc:sldChg>
      <pc:sldChg chg="addSp delSp modSp add del mod">
        <pc:chgData name="Valdir Meneses" userId="1da93e25d0d0810f" providerId="LiveId" clId="{7F26D4FB-4B14-4B42-BFD0-DCE0A67FFCB9}" dt="2026-03-25T11:26:35.196" v="3736" actId="47"/>
        <pc:sldMkLst>
          <pc:docMk/>
          <pc:sldMk cId="835106279" sldId="4171"/>
        </pc:sldMkLst>
        <pc:spChg chg="mod">
          <ac:chgData name="Valdir Meneses" userId="1da93e25d0d0810f" providerId="LiveId" clId="{7F26D4FB-4B14-4B42-BFD0-DCE0A67FFCB9}" dt="2026-03-25T11:20:26.723" v="3401" actId="1035"/>
          <ac:spMkLst>
            <pc:docMk/>
            <pc:sldMk cId="835106279" sldId="4171"/>
            <ac:spMk id="2" creationId="{8F9724C7-FD5E-C4FE-BC17-B149CE5E1D04}"/>
          </ac:spMkLst>
        </pc:spChg>
        <pc:spChg chg="mod">
          <ac:chgData name="Valdir Meneses" userId="1da93e25d0d0810f" providerId="LiveId" clId="{7F26D4FB-4B14-4B42-BFD0-DCE0A67FFCB9}" dt="2026-03-25T11:18:48.050" v="3214" actId="1076"/>
          <ac:spMkLst>
            <pc:docMk/>
            <pc:sldMk cId="835106279" sldId="4171"/>
            <ac:spMk id="4" creationId="{D758387F-A364-E9F2-E68F-57A609667BB7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3:46.359" v="3049" actId="478"/>
          <ac:spMkLst>
            <pc:docMk/>
            <pc:sldMk cId="835106279" sldId="4171"/>
            <ac:spMk id="8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11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13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19:25.479" v="3271" actId="1037"/>
          <ac:spMkLst>
            <pc:docMk/>
            <pc:sldMk cId="835106279" sldId="4171"/>
            <ac:spMk id="14" creationId="{6B0646F0-6841-D389-555D-4E4EBC823CAD}"/>
          </ac:spMkLst>
        </pc:spChg>
        <pc:spChg chg="add mod">
          <ac:chgData name="Valdir Meneses" userId="1da93e25d0d0810f" providerId="LiveId" clId="{7F26D4FB-4B14-4B42-BFD0-DCE0A67FFCB9}" dt="2026-03-25T11:19:57.564" v="3392" actId="20577"/>
          <ac:spMkLst>
            <pc:docMk/>
            <pc:sldMk cId="835106279" sldId="4171"/>
            <ac:spMk id="16" creationId="{CE515571-2709-9DAB-BA57-64C78B34F83F}"/>
          </ac:spMkLst>
        </pc:spChg>
        <pc:spChg chg="add mod">
          <ac:chgData name="Valdir Meneses" userId="1da93e25d0d0810f" providerId="LiveId" clId="{7F26D4FB-4B14-4B42-BFD0-DCE0A67FFCB9}" dt="2026-03-25T11:21:00.751" v="3427" actId="20577"/>
          <ac:spMkLst>
            <pc:docMk/>
            <pc:sldMk cId="835106279" sldId="4171"/>
            <ac:spMk id="17" creationId="{A042830F-0F77-A6DF-F157-804241C0410F}"/>
          </ac:spMkLst>
        </pc:spChg>
        <pc:spChg chg="add mod">
          <ac:chgData name="Valdir Meneses" userId="1da93e25d0d0810f" providerId="LiveId" clId="{7F26D4FB-4B14-4B42-BFD0-DCE0A67FFCB9}" dt="2026-03-25T11:21:19.891" v="3445" actId="14100"/>
          <ac:spMkLst>
            <pc:docMk/>
            <pc:sldMk cId="835106279" sldId="4171"/>
            <ac:spMk id="18" creationId="{01576C3A-49EB-6A1C-5574-50D727D3474B}"/>
          </ac:spMkLst>
        </pc:spChg>
        <pc:spChg chg="add mod">
          <ac:chgData name="Valdir Meneses" userId="1da93e25d0d0810f" providerId="LiveId" clId="{7F26D4FB-4B14-4B42-BFD0-DCE0A67FFCB9}" dt="2026-03-25T11:21:42.304" v="3449" actId="20577"/>
          <ac:spMkLst>
            <pc:docMk/>
            <pc:sldMk cId="835106279" sldId="4171"/>
            <ac:spMk id="19" creationId="{F0D18151-9824-1F37-1D1D-72D7A26699F9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3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3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3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3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39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40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41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42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4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45" creationId="{00000000-0000-0000-0000-000000000000}"/>
          </ac:spMkLst>
        </pc:spChg>
        <pc:spChg chg="mod">
          <ac:chgData name="Valdir Meneses" userId="1da93e25d0d0810f" providerId="LiveId" clId="{7F26D4FB-4B14-4B42-BFD0-DCE0A67FFCB9}" dt="2026-03-25T11:18:54.997" v="3244" actId="1038"/>
          <ac:spMkLst>
            <pc:docMk/>
            <pc:sldMk cId="835106279" sldId="4171"/>
            <ac:spMk id="48" creationId="{478CB5EF-4414-9797-5667-C7FE91041D7A}"/>
          </ac:spMkLst>
        </pc:spChg>
        <pc:spChg chg="del">
          <ac:chgData name="Valdir Meneses" userId="1da93e25d0d0810f" providerId="LiveId" clId="{7F26D4FB-4B14-4B42-BFD0-DCE0A67FFCB9}" dt="2026-03-25T11:04:21.359" v="3058" actId="478"/>
          <ac:spMkLst>
            <pc:docMk/>
            <pc:sldMk cId="835106279" sldId="4171"/>
            <ac:spMk id="50" creationId="{BF057420-4235-DFE6-9390-79226CB7594B}"/>
          </ac:spMkLst>
        </pc:spChg>
        <pc:grpChg chg="del">
          <ac:chgData name="Valdir Meneses" userId="1da93e25d0d0810f" providerId="LiveId" clId="{7F26D4FB-4B14-4B42-BFD0-DCE0A67FFCB9}" dt="2026-03-25T11:04:21.359" v="3058" actId="478"/>
          <ac:grpSpMkLst>
            <pc:docMk/>
            <pc:sldMk cId="835106279" sldId="4171"/>
            <ac:grpSpMk id="51" creationId="{2566EAA3-2B63-A54D-97BD-BE142511EC2E}"/>
          </ac:grpSpMkLst>
        </pc:grpChg>
        <pc:picChg chg="add del mod modCrop">
          <ac:chgData name="Valdir Meneses" userId="1da93e25d0d0810f" providerId="LiveId" clId="{7F26D4FB-4B14-4B42-BFD0-DCE0A67FFCB9}" dt="2026-03-25T11:18:30.717" v="3212" actId="478"/>
          <ac:picMkLst>
            <pc:docMk/>
            <pc:sldMk cId="835106279" sldId="4171"/>
            <ac:picMk id="7" creationId="{E3564F31-1528-EB9A-E807-EF9056E66870}"/>
          </ac:picMkLst>
        </pc:picChg>
        <pc:picChg chg="del">
          <ac:chgData name="Valdir Meneses" userId="1da93e25d0d0810f" providerId="LiveId" clId="{7F26D4FB-4B14-4B42-BFD0-DCE0A67FFCB9}" dt="2026-03-25T11:04:21.359" v="3058" actId="478"/>
          <ac:picMkLst>
            <pc:docMk/>
            <pc:sldMk cId="835106279" sldId="4171"/>
            <ac:picMk id="10" creationId="{00000000-0000-0000-0000-000000000000}"/>
          </ac:picMkLst>
        </pc:picChg>
        <pc:picChg chg="add del mod">
          <ac:chgData name="Valdir Meneses" userId="1da93e25d0d0810f" providerId="LiveId" clId="{7F26D4FB-4B14-4B42-BFD0-DCE0A67FFCB9}" dt="2026-03-25T11:04:30.579" v="3142" actId="478"/>
          <ac:picMkLst>
            <pc:docMk/>
            <pc:sldMk cId="835106279" sldId="4171"/>
            <ac:picMk id="12" creationId="{00000000-0000-0000-0000-000000000000}"/>
          </ac:picMkLst>
        </pc:picChg>
        <pc:picChg chg="add mod">
          <ac:chgData name="Valdir Meneses" userId="1da93e25d0d0810f" providerId="LiveId" clId="{7F26D4FB-4B14-4B42-BFD0-DCE0A67FFCB9}" dt="2026-03-25T11:18:40.631" v="3213"/>
          <ac:picMkLst>
            <pc:docMk/>
            <pc:sldMk cId="835106279" sldId="4171"/>
            <ac:picMk id="15" creationId="{722AA027-7561-F6C2-BF4E-31E7C81A33D8}"/>
          </ac:picMkLst>
        </pc:picChg>
        <pc:picChg chg="del">
          <ac:chgData name="Valdir Meneses" userId="1da93e25d0d0810f" providerId="LiveId" clId="{7F26D4FB-4B14-4B42-BFD0-DCE0A67FFCB9}" dt="2026-03-25T11:04:21.359" v="3058" actId="478"/>
          <ac:picMkLst>
            <pc:docMk/>
            <pc:sldMk cId="835106279" sldId="4171"/>
            <ac:picMk id="38" creationId="{00000000-0000-0000-0000-000000000000}"/>
          </ac:picMkLst>
        </pc:picChg>
        <pc:picChg chg="del">
          <ac:chgData name="Valdir Meneses" userId="1da93e25d0d0810f" providerId="LiveId" clId="{7F26D4FB-4B14-4B42-BFD0-DCE0A67FFCB9}" dt="2026-03-25T11:04:21.359" v="3058" actId="478"/>
          <ac:picMkLst>
            <pc:docMk/>
            <pc:sldMk cId="835106279" sldId="4171"/>
            <ac:picMk id="43" creationId="{00000000-0000-0000-0000-000000000000}"/>
          </ac:picMkLst>
        </pc:picChg>
      </pc:sldChg>
      <pc:sldChg chg="addSp modSp add mod modAnim">
        <pc:chgData name="Valdir Meneses" userId="1da93e25d0d0810f" providerId="LiveId" clId="{7F26D4FB-4B14-4B42-BFD0-DCE0A67FFCB9}" dt="2026-03-25T11:34:31.779" v="4202" actId="20577"/>
        <pc:sldMkLst>
          <pc:docMk/>
          <pc:sldMk cId="487510869" sldId="4172"/>
        </pc:sldMkLst>
        <pc:spChg chg="add mod">
          <ac:chgData name="Valdir Meneses" userId="1da93e25d0d0810f" providerId="LiveId" clId="{7F26D4FB-4B14-4B42-BFD0-DCE0A67FFCB9}" dt="2026-03-25T11:25:12.814" v="3716" actId="1035"/>
          <ac:spMkLst>
            <pc:docMk/>
            <pc:sldMk cId="487510869" sldId="4172"/>
            <ac:spMk id="3" creationId="{83F84015-9214-9AF9-88D0-EC7D1164A444}"/>
          </ac:spMkLst>
        </pc:spChg>
        <pc:spChg chg="mod">
          <ac:chgData name="Valdir Meneses" userId="1da93e25d0d0810f" providerId="LiveId" clId="{7F26D4FB-4B14-4B42-BFD0-DCE0A67FFCB9}" dt="2026-03-25T11:24:59.421" v="3707" actId="1035"/>
          <ac:spMkLst>
            <pc:docMk/>
            <pc:sldMk cId="487510869" sldId="4172"/>
            <ac:spMk id="4" creationId="{D758387F-A364-E9F2-E68F-57A609667BB7}"/>
          </ac:spMkLst>
        </pc:spChg>
        <pc:spChg chg="add mod">
          <ac:chgData name="Valdir Meneses" userId="1da93e25d0d0810f" providerId="LiveId" clId="{7F26D4FB-4B14-4B42-BFD0-DCE0A67FFCB9}" dt="2026-03-25T11:25:50.503" v="3730" actId="20577"/>
          <ac:spMkLst>
            <pc:docMk/>
            <pc:sldMk cId="487510869" sldId="4172"/>
            <ac:spMk id="5" creationId="{6051C315-5810-DB4C-524B-CCCF17F17891}"/>
          </ac:spMkLst>
        </pc:spChg>
        <pc:spChg chg="mod">
          <ac:chgData name="Valdir Meneses" userId="1da93e25d0d0810f" providerId="LiveId" clId="{7F26D4FB-4B14-4B42-BFD0-DCE0A67FFCB9}" dt="2026-03-25T11:24:59.421" v="3707" actId="1035"/>
          <ac:spMkLst>
            <pc:docMk/>
            <pc:sldMk cId="487510869" sldId="4172"/>
            <ac:spMk id="14" creationId="{6B0646F0-6841-D389-555D-4E4EBC823CAD}"/>
          </ac:spMkLst>
        </pc:spChg>
        <pc:spChg chg="mod">
          <ac:chgData name="Valdir Meneses" userId="1da93e25d0d0810f" providerId="LiveId" clId="{7F26D4FB-4B14-4B42-BFD0-DCE0A67FFCB9}" dt="2026-03-25T11:25:06.265" v="3711" actId="1035"/>
          <ac:spMkLst>
            <pc:docMk/>
            <pc:sldMk cId="487510869" sldId="4172"/>
            <ac:spMk id="16" creationId="{CE515571-2709-9DAB-BA57-64C78B34F83F}"/>
          </ac:spMkLst>
        </pc:spChg>
        <pc:spChg chg="mod">
          <ac:chgData name="Valdir Meneses" userId="1da93e25d0d0810f" providerId="LiveId" clId="{7F26D4FB-4B14-4B42-BFD0-DCE0A67FFCB9}" dt="2026-03-25T11:25:06.265" v="3711" actId="1035"/>
          <ac:spMkLst>
            <pc:docMk/>
            <pc:sldMk cId="487510869" sldId="4172"/>
            <ac:spMk id="17" creationId="{A042830F-0F77-A6DF-F157-804241C0410F}"/>
          </ac:spMkLst>
        </pc:spChg>
        <pc:spChg chg="mod">
          <ac:chgData name="Valdir Meneses" userId="1da93e25d0d0810f" providerId="LiveId" clId="{7F26D4FB-4B14-4B42-BFD0-DCE0A67FFCB9}" dt="2026-03-25T11:34:31.779" v="4202" actId="20577"/>
          <ac:spMkLst>
            <pc:docMk/>
            <pc:sldMk cId="487510869" sldId="4172"/>
            <ac:spMk id="18" creationId="{01576C3A-49EB-6A1C-5574-50D727D3474B}"/>
          </ac:spMkLst>
        </pc:spChg>
        <pc:spChg chg="mod">
          <ac:chgData name="Valdir Meneses" userId="1da93e25d0d0810f" providerId="LiveId" clId="{7F26D4FB-4B14-4B42-BFD0-DCE0A67FFCB9}" dt="2026-03-25T11:26:08.512" v="3734" actId="14100"/>
          <ac:spMkLst>
            <pc:docMk/>
            <pc:sldMk cId="487510869" sldId="4172"/>
            <ac:spMk id="19" creationId="{F0D18151-9824-1F37-1D1D-72D7A26699F9}"/>
          </ac:spMkLst>
        </pc:spChg>
        <pc:spChg chg="mod">
          <ac:chgData name="Valdir Meneses" userId="1da93e25d0d0810f" providerId="LiveId" clId="{7F26D4FB-4B14-4B42-BFD0-DCE0A67FFCB9}" dt="2026-03-25T11:24:55.318" v="3700" actId="1035"/>
          <ac:spMkLst>
            <pc:docMk/>
            <pc:sldMk cId="487510869" sldId="4172"/>
            <ac:spMk id="48" creationId="{478CB5EF-4414-9797-5667-C7FE91041D7A}"/>
          </ac:spMkLst>
        </pc:spChg>
      </pc:sldChg>
      <pc:sldChg chg="addSp delSp modSp add mod delAnim">
        <pc:chgData name="Valdir Meneses" userId="1da93e25d0d0810f" providerId="LiveId" clId="{7F26D4FB-4B14-4B42-BFD0-DCE0A67FFCB9}" dt="2026-03-25T11:35:16.361" v="4225" actId="1037"/>
        <pc:sldMkLst>
          <pc:docMk/>
          <pc:sldMk cId="4078805586" sldId="4173"/>
        </pc:sldMkLst>
        <pc:spChg chg="mod">
          <ac:chgData name="Valdir Meneses" userId="1da93e25d0d0810f" providerId="LiveId" clId="{7F26D4FB-4B14-4B42-BFD0-DCE0A67FFCB9}" dt="2026-03-25T11:28:13.273" v="3804" actId="1076"/>
          <ac:spMkLst>
            <pc:docMk/>
            <pc:sldMk cId="4078805586" sldId="4173"/>
            <ac:spMk id="2" creationId="{8F9724C7-FD5E-C4FE-BC17-B149CE5E1D04}"/>
          </ac:spMkLst>
        </pc:spChg>
        <pc:spChg chg="del">
          <ac:chgData name="Valdir Meneses" userId="1da93e25d0d0810f" providerId="LiveId" clId="{7F26D4FB-4B14-4B42-BFD0-DCE0A67FFCB9}" dt="2026-03-25T11:27:41.843" v="3739" actId="478"/>
          <ac:spMkLst>
            <pc:docMk/>
            <pc:sldMk cId="4078805586" sldId="4173"/>
            <ac:spMk id="3" creationId="{83F84015-9214-9AF9-88D0-EC7D1164A444}"/>
          </ac:spMkLst>
        </pc:spChg>
        <pc:spChg chg="del">
          <ac:chgData name="Valdir Meneses" userId="1da93e25d0d0810f" providerId="LiveId" clId="{7F26D4FB-4B14-4B42-BFD0-DCE0A67FFCB9}" dt="2026-03-25T11:27:41.843" v="3739" actId="478"/>
          <ac:spMkLst>
            <pc:docMk/>
            <pc:sldMk cId="4078805586" sldId="4173"/>
            <ac:spMk id="4" creationId="{D758387F-A364-E9F2-E68F-57A609667BB7}"/>
          </ac:spMkLst>
        </pc:spChg>
        <pc:spChg chg="del">
          <ac:chgData name="Valdir Meneses" userId="1da93e25d0d0810f" providerId="LiveId" clId="{7F26D4FB-4B14-4B42-BFD0-DCE0A67FFCB9}" dt="2026-03-25T11:27:41.843" v="3739" actId="478"/>
          <ac:spMkLst>
            <pc:docMk/>
            <pc:sldMk cId="4078805586" sldId="4173"/>
            <ac:spMk id="5" creationId="{6051C315-5810-DB4C-524B-CCCF17F17891}"/>
          </ac:spMkLst>
        </pc:spChg>
        <pc:spChg chg="add mod">
          <ac:chgData name="Valdir Meneses" userId="1da93e25d0d0810f" providerId="LiveId" clId="{7F26D4FB-4B14-4B42-BFD0-DCE0A67FFCB9}" dt="2026-03-25T11:28:14.945" v="3805" actId="14100"/>
          <ac:spMkLst>
            <pc:docMk/>
            <pc:sldMk cId="4078805586" sldId="4173"/>
            <ac:spMk id="6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0:18.936" v="3984" actId="14100"/>
          <ac:spMkLst>
            <pc:docMk/>
            <pc:sldMk cId="4078805586" sldId="4173"/>
            <ac:spMk id="7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4:54.671" v="4203" actId="255"/>
          <ac:spMkLst>
            <pc:docMk/>
            <pc:sldMk cId="4078805586" sldId="4173"/>
            <ac:spMk id="8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5:16.361" v="4225" actId="1037"/>
          <ac:spMkLst>
            <pc:docMk/>
            <pc:sldMk cId="4078805586" sldId="4173"/>
            <ac:spMk id="9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5:12.770" v="4223" actId="1037"/>
          <ac:spMkLst>
            <pc:docMk/>
            <pc:sldMk cId="4078805586" sldId="4173"/>
            <ac:spMk id="10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4:54.671" v="4203" actId="255"/>
          <ac:spMkLst>
            <pc:docMk/>
            <pc:sldMk cId="4078805586" sldId="4173"/>
            <ac:spMk id="11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0:45.241" v="4051" actId="20577"/>
          <ac:spMkLst>
            <pc:docMk/>
            <pc:sldMk cId="4078805586" sldId="4173"/>
            <ac:spMk id="12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28:47.784" v="3858" actId="1036"/>
          <ac:spMkLst>
            <pc:docMk/>
            <pc:sldMk cId="4078805586" sldId="4173"/>
            <ac:spMk id="13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27:41.843" v="3739" actId="478"/>
          <ac:spMkLst>
            <pc:docMk/>
            <pc:sldMk cId="4078805586" sldId="4173"/>
            <ac:spMk id="14" creationId="{6B0646F0-6841-D389-555D-4E4EBC823CAD}"/>
          </ac:spMkLst>
        </pc:spChg>
        <pc:spChg chg="del">
          <ac:chgData name="Valdir Meneses" userId="1da93e25d0d0810f" providerId="LiveId" clId="{7F26D4FB-4B14-4B42-BFD0-DCE0A67FFCB9}" dt="2026-03-25T11:27:41.843" v="3739" actId="478"/>
          <ac:spMkLst>
            <pc:docMk/>
            <pc:sldMk cId="4078805586" sldId="4173"/>
            <ac:spMk id="16" creationId="{CE515571-2709-9DAB-BA57-64C78B34F83F}"/>
          </ac:spMkLst>
        </pc:spChg>
        <pc:spChg chg="del">
          <ac:chgData name="Valdir Meneses" userId="1da93e25d0d0810f" providerId="LiveId" clId="{7F26D4FB-4B14-4B42-BFD0-DCE0A67FFCB9}" dt="2026-03-25T11:27:41.843" v="3739" actId="478"/>
          <ac:spMkLst>
            <pc:docMk/>
            <pc:sldMk cId="4078805586" sldId="4173"/>
            <ac:spMk id="17" creationId="{A042830F-0F77-A6DF-F157-804241C0410F}"/>
          </ac:spMkLst>
        </pc:spChg>
        <pc:spChg chg="del">
          <ac:chgData name="Valdir Meneses" userId="1da93e25d0d0810f" providerId="LiveId" clId="{7F26D4FB-4B14-4B42-BFD0-DCE0A67FFCB9}" dt="2026-03-25T11:27:41.843" v="3739" actId="478"/>
          <ac:spMkLst>
            <pc:docMk/>
            <pc:sldMk cId="4078805586" sldId="4173"/>
            <ac:spMk id="18" creationId="{01576C3A-49EB-6A1C-5574-50D727D3474B}"/>
          </ac:spMkLst>
        </pc:spChg>
        <pc:spChg chg="del">
          <ac:chgData name="Valdir Meneses" userId="1da93e25d0d0810f" providerId="LiveId" clId="{7F26D4FB-4B14-4B42-BFD0-DCE0A67FFCB9}" dt="2026-03-25T11:27:41.843" v="3739" actId="478"/>
          <ac:spMkLst>
            <pc:docMk/>
            <pc:sldMk cId="4078805586" sldId="4173"/>
            <ac:spMk id="19" creationId="{F0D18151-9824-1F37-1D1D-72D7A26699F9}"/>
          </ac:spMkLst>
        </pc:spChg>
        <pc:spChg chg="add mod">
          <ac:chgData name="Valdir Meneses" userId="1da93e25d0d0810f" providerId="LiveId" clId="{7F26D4FB-4B14-4B42-BFD0-DCE0A67FFCB9}" dt="2026-03-25T11:29:26.414" v="3945" actId="1076"/>
          <ac:spMkLst>
            <pc:docMk/>
            <pc:sldMk cId="4078805586" sldId="4173"/>
            <ac:spMk id="20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1:44.058" v="4099" actId="1038"/>
          <ac:spMkLst>
            <pc:docMk/>
            <pc:sldMk cId="4078805586" sldId="4173"/>
            <ac:spMk id="21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2:18.720" v="4140" actId="1036"/>
          <ac:spMkLst>
            <pc:docMk/>
            <pc:sldMk cId="4078805586" sldId="4173"/>
            <ac:spMk id="22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0:18.936" v="3984" actId="14100"/>
          <ac:spMkLst>
            <pc:docMk/>
            <pc:sldMk cId="4078805586" sldId="4173"/>
            <ac:spMk id="23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28:51.305" v="3871" actId="1036"/>
          <ac:spMkLst>
            <pc:docMk/>
            <pc:sldMk cId="4078805586" sldId="4173"/>
            <ac:spMk id="24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29:23.639" v="3944" actId="1076"/>
          <ac:spMkLst>
            <pc:docMk/>
            <pc:sldMk cId="4078805586" sldId="4173"/>
            <ac:spMk id="25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1:44.058" v="4099" actId="1038"/>
          <ac:spMkLst>
            <pc:docMk/>
            <pc:sldMk cId="4078805586" sldId="4173"/>
            <ac:spMk id="26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2:13.381" v="4131" actId="1036"/>
          <ac:spMkLst>
            <pc:docMk/>
            <pc:sldMk cId="4078805586" sldId="4173"/>
            <ac:spMk id="27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0:18.936" v="3984" actId="14100"/>
          <ac:spMkLst>
            <pc:docMk/>
            <pc:sldMk cId="4078805586" sldId="4173"/>
            <ac:spMk id="28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28:55.151" v="3885" actId="1036"/>
          <ac:spMkLst>
            <pc:docMk/>
            <pc:sldMk cId="4078805586" sldId="4173"/>
            <ac:spMk id="29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29:36.052" v="3947" actId="1076"/>
          <ac:spMkLst>
            <pc:docMk/>
            <pc:sldMk cId="4078805586" sldId="4173"/>
            <ac:spMk id="30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1:44.058" v="4099" actId="1038"/>
          <ac:spMkLst>
            <pc:docMk/>
            <pc:sldMk cId="4078805586" sldId="4173"/>
            <ac:spMk id="32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2:07.864" v="4126" actId="1038"/>
          <ac:spMkLst>
            <pc:docMk/>
            <pc:sldMk cId="4078805586" sldId="4173"/>
            <ac:spMk id="33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0:18.936" v="3984" actId="14100"/>
          <ac:spMkLst>
            <pc:docMk/>
            <pc:sldMk cId="4078805586" sldId="4173"/>
            <ac:spMk id="34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29:01.183" v="3900" actId="1036"/>
          <ac:spMkLst>
            <pc:docMk/>
            <pc:sldMk cId="4078805586" sldId="4173"/>
            <ac:spMk id="35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29:50.416" v="3959" actId="1037"/>
          <ac:spMkLst>
            <pc:docMk/>
            <pc:sldMk cId="4078805586" sldId="4173"/>
            <ac:spMk id="36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1:59.777" v="4111" actId="313"/>
          <ac:spMkLst>
            <pc:docMk/>
            <pc:sldMk cId="4078805586" sldId="4173"/>
            <ac:spMk id="37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31:57.386" v="4109" actId="1076"/>
          <ac:spMkLst>
            <pc:docMk/>
            <pc:sldMk cId="4078805586" sldId="4173"/>
            <ac:spMk id="38" creationId="{00000000-0000-0000-0000-000000000000}"/>
          </ac:spMkLst>
        </pc:spChg>
        <pc:spChg chg="mod">
          <ac:chgData name="Valdir Meneses" userId="1da93e25d0d0810f" providerId="LiveId" clId="{7F26D4FB-4B14-4B42-BFD0-DCE0A67FFCB9}" dt="2026-03-25T11:32:50.909" v="4190" actId="20577"/>
          <ac:spMkLst>
            <pc:docMk/>
            <pc:sldMk cId="4078805586" sldId="4173"/>
            <ac:spMk id="48" creationId="{478CB5EF-4414-9797-5667-C7FE91041D7A}"/>
          </ac:spMkLst>
        </pc:spChg>
      </pc:sldChg>
      <pc:sldChg chg="addSp delSp modSp add mod">
        <pc:chgData name="Valdir Meneses" userId="1da93e25d0d0810f" providerId="LiveId" clId="{7F26D4FB-4B14-4B42-BFD0-DCE0A67FFCB9}" dt="2026-03-25T11:53:56.042" v="4723" actId="1037"/>
        <pc:sldMkLst>
          <pc:docMk/>
          <pc:sldMk cId="1447029788" sldId="4174"/>
        </pc:sldMkLst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3" creationId="{08B41B62-8DAA-35B5-5A64-1A787A8F8662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4" creationId="{A3AA64E8-AB97-C2C1-DF3F-D160CD0426F8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5" creationId="{D37B4007-CA04-D97A-A7DF-D6FE7B2506D4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8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9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10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11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12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13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14" creationId="{C65E1BEF-628D-B8E6-2CE1-3371FC7B4C2A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16" creationId="{09D02E32-BA5A-A1BC-9D9C-49B726CF3099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17" creationId="{5B11452C-3CE8-950F-F5B8-2A77B9BFAB37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18" creationId="{76235176-49A2-FBFE-B30A-5B35331C52A8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19" creationId="{50278F9A-9D81-3DDD-B920-4AF68DFC3AEE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20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21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22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23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2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2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2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2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28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29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30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32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33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3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3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3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3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48:35.106" v="4255" actId="478"/>
          <ac:spMkLst>
            <pc:docMk/>
            <pc:sldMk cId="1447029788" sldId="4174"/>
            <ac:spMk id="38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39" creationId="{BC9F2CBB-F23E-1D15-CEC2-C79A8B43238A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40" creationId="{ADCECE0E-7BA7-0BD3-547D-1E8E44A158E3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41" creationId="{D46EB84F-BC1B-660B-8589-F2B690879035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42" creationId="{42793A85-AB89-B437-F470-41A9271D149F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43" creationId="{80383807-2DAB-0AE9-EF95-48F2BEE0E9CB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44" creationId="{62858101-1C59-FB0C-A383-78131AAED63E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45" creationId="{ED3D451C-2BEF-804A-86BF-A114DD5F6A2D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46" creationId="{C3E05114-55C1-D749-1C38-3CD0F5F1D488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47" creationId="{EE88D408-CD58-4CED-6016-54CB920123BE}"/>
          </ac:spMkLst>
        </pc:spChg>
        <pc:spChg chg="mod">
          <ac:chgData name="Valdir Meneses" userId="1da93e25d0d0810f" providerId="LiveId" clId="{7F26D4FB-4B14-4B42-BFD0-DCE0A67FFCB9}" dt="2026-03-25T11:53:56.042" v="4723" actId="1037"/>
          <ac:spMkLst>
            <pc:docMk/>
            <pc:sldMk cId="1447029788" sldId="4174"/>
            <ac:spMk id="48" creationId="{478CB5EF-4414-9797-5667-C7FE91041D7A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49" creationId="{DB312EB3-4316-EB8C-A2C4-7D6E41E4D3A9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50" creationId="{F083DD70-519A-B650-7F9A-F9D7B9211BED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51" creationId="{549577F1-B6F3-F039-E98D-0716C61EF3C8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52" creationId="{4B106A79-A344-59A6-73C7-1C41D2F20002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53" creationId="{96112613-7F19-BE95-F38A-8252FFD8E89B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54" creationId="{72C76CFE-9F63-E7F3-A2FE-8F13C836DFAA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55" creationId="{CD63E126-3F36-AE6E-F2F3-8556DBAFF29E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56" creationId="{5DBC887B-DF7A-694F-40D4-69899603B064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57" creationId="{A4BDD183-C4E4-D61E-3AC1-6D563517F5B7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58" creationId="{22EC4FC8-33A1-15AE-FD10-2C83ED87865E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59" creationId="{C1CBAC37-7D0E-6B79-1E90-0C0E72D75102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60" creationId="{07D026E7-BF31-C281-3EEF-A438C7FB6A3B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61" creationId="{83CD9A6D-8F55-2A9F-4F82-216DBCC3D2B5}"/>
          </ac:spMkLst>
        </pc:spChg>
        <pc:spChg chg="add mod">
          <ac:chgData name="Valdir Meneses" userId="1da93e25d0d0810f" providerId="LiveId" clId="{7F26D4FB-4B14-4B42-BFD0-DCE0A67FFCB9}" dt="2026-03-25T11:53:39.742" v="4669" actId="1036"/>
          <ac:spMkLst>
            <pc:docMk/>
            <pc:sldMk cId="1447029788" sldId="4174"/>
            <ac:spMk id="62" creationId="{56BDEE3B-E62B-9A71-E835-DFD308F58373}"/>
          </ac:spMkLst>
        </pc:spChg>
        <pc:picChg chg="del">
          <ac:chgData name="Valdir Meneses" userId="1da93e25d0d0810f" providerId="LiveId" clId="{7F26D4FB-4B14-4B42-BFD0-DCE0A67FFCB9}" dt="2026-03-25T11:49:05.161" v="4285" actId="478"/>
          <ac:picMkLst>
            <pc:docMk/>
            <pc:sldMk cId="1447029788" sldId="4174"/>
            <ac:picMk id="15" creationId="{722AA027-7561-F6C2-BF4E-31E7C81A33D8}"/>
          </ac:picMkLst>
        </pc:picChg>
      </pc:sldChg>
      <pc:sldChg chg="addSp delSp modSp add mod">
        <pc:chgData name="Valdir Meneses" userId="1da93e25d0d0810f" providerId="LiveId" clId="{7F26D4FB-4B14-4B42-BFD0-DCE0A67FFCB9}" dt="2026-03-25T12:12:51.782" v="5664" actId="255"/>
        <pc:sldMkLst>
          <pc:docMk/>
          <pc:sldMk cId="248003718" sldId="4175"/>
        </pc:sldMkLst>
        <pc:spChg chg="mod">
          <ac:chgData name="Valdir Meneses" userId="1da93e25d0d0810f" providerId="LiveId" clId="{7F26D4FB-4B14-4B42-BFD0-DCE0A67FFCB9}" dt="2026-03-25T11:57:20.111" v="4926" actId="1076"/>
          <ac:spMkLst>
            <pc:docMk/>
            <pc:sldMk cId="248003718" sldId="4175"/>
            <ac:spMk id="2" creationId="{00000000-0000-0000-0000-000000000000}"/>
          </ac:spMkLst>
        </pc:spChg>
        <pc:spChg chg="mod">
          <ac:chgData name="Valdir Meneses" userId="1da93e25d0d0810f" providerId="LiveId" clId="{7F26D4FB-4B14-4B42-BFD0-DCE0A67FFCB9}" dt="2026-03-25T11:59:18.196" v="5172" actId="1036"/>
          <ac:spMkLst>
            <pc:docMk/>
            <pc:sldMk cId="248003718" sldId="4175"/>
            <ac:spMk id="4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55:38.535" v="4758" actId="478"/>
          <ac:spMkLst>
            <pc:docMk/>
            <pc:sldMk cId="248003718" sldId="4175"/>
            <ac:spMk id="5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1:55:52.569" v="4781" actId="478"/>
          <ac:spMkLst>
            <pc:docMk/>
            <pc:sldMk cId="248003718" sldId="4175"/>
            <ac:spMk id="6" creationId="{D77D96CF-4C59-AEB9-E034-0DC69A6F5EAA}"/>
          </ac:spMkLst>
        </pc:spChg>
        <pc:spChg chg="del">
          <ac:chgData name="Valdir Meneses" userId="1da93e25d0d0810f" providerId="LiveId" clId="{7F26D4FB-4B14-4B42-BFD0-DCE0A67FFCB9}" dt="2026-03-25T11:55:52.569" v="4781" actId="478"/>
          <ac:spMkLst>
            <pc:docMk/>
            <pc:sldMk cId="248003718" sldId="4175"/>
            <ac:spMk id="7" creationId="{4C38026A-C1FD-68FF-90AC-94B0B1B2320D}"/>
          </ac:spMkLst>
        </pc:spChg>
        <pc:spChg chg="add mod">
          <ac:chgData name="Valdir Meneses" userId="1da93e25d0d0810f" providerId="LiveId" clId="{7F26D4FB-4B14-4B42-BFD0-DCE0A67FFCB9}" dt="2026-03-25T12:12:51.782" v="5664" actId="255"/>
          <ac:spMkLst>
            <pc:docMk/>
            <pc:sldMk cId="248003718" sldId="4175"/>
            <ac:spMk id="9" creationId="{51C480D2-91B2-244E-3315-D219D12A0102}"/>
          </ac:spMkLst>
        </pc:spChg>
        <pc:picChg chg="mod">
          <ac:chgData name="Valdir Meneses" userId="1da93e25d0d0810f" providerId="LiveId" clId="{7F26D4FB-4B14-4B42-BFD0-DCE0A67FFCB9}" dt="2026-03-25T11:58:43.201" v="5052" actId="14100"/>
          <ac:picMkLst>
            <pc:docMk/>
            <pc:sldMk cId="248003718" sldId="4175"/>
            <ac:picMk id="3" creationId="{00000000-0000-0000-0000-000000000000}"/>
          </ac:picMkLst>
        </pc:picChg>
      </pc:sldChg>
      <pc:sldChg chg="addSp delSp modSp add del mod">
        <pc:chgData name="Valdir Meneses" userId="1da93e25d0d0810f" providerId="LiveId" clId="{7F26D4FB-4B14-4B42-BFD0-DCE0A67FFCB9}" dt="2026-03-25T12:05:55.903" v="5518" actId="47"/>
        <pc:sldMkLst>
          <pc:docMk/>
          <pc:sldMk cId="2203547405" sldId="4176"/>
        </pc:sldMkLst>
        <pc:picChg chg="del">
          <ac:chgData name="Valdir Meneses" userId="1da93e25d0d0810f" providerId="LiveId" clId="{7F26D4FB-4B14-4B42-BFD0-DCE0A67FFCB9}" dt="2026-03-25T12:01:20.149" v="5270" actId="478"/>
          <ac:picMkLst>
            <pc:docMk/>
            <pc:sldMk cId="2203547405" sldId="4176"/>
            <ac:picMk id="3" creationId="{B876709E-A356-0442-2E69-EADD65CC9E13}"/>
          </ac:picMkLst>
        </pc:picChg>
        <pc:picChg chg="mod">
          <ac:chgData name="Valdir Meneses" userId="1da93e25d0d0810f" providerId="LiveId" clId="{7F26D4FB-4B14-4B42-BFD0-DCE0A67FFCB9}" dt="2026-03-25T12:01:25.130" v="5271" actId="1076"/>
          <ac:picMkLst>
            <pc:docMk/>
            <pc:sldMk cId="2203547405" sldId="4176"/>
            <ac:picMk id="5" creationId="{496E0FE7-0F49-343F-E3E5-ED22E5D44332}"/>
          </ac:picMkLst>
        </pc:picChg>
        <pc:picChg chg="add mod">
          <ac:chgData name="Valdir Meneses" userId="1da93e25d0d0810f" providerId="LiveId" clId="{7F26D4FB-4B14-4B42-BFD0-DCE0A67FFCB9}" dt="2026-03-25T12:01:47.501" v="5286" actId="1036"/>
          <ac:picMkLst>
            <pc:docMk/>
            <pc:sldMk cId="2203547405" sldId="4176"/>
            <ac:picMk id="9" creationId="{CCBA77BA-29FF-DA7E-48A1-16275E918ADE}"/>
          </ac:picMkLst>
        </pc:picChg>
      </pc:sldChg>
      <pc:sldChg chg="addSp delSp modSp add mod">
        <pc:chgData name="Valdir Meneses" userId="1da93e25d0d0810f" providerId="LiveId" clId="{7F26D4FB-4B14-4B42-BFD0-DCE0A67FFCB9}" dt="2026-03-25T12:09:42.493" v="5575" actId="1035"/>
        <pc:sldMkLst>
          <pc:docMk/>
          <pc:sldMk cId="192752659" sldId="4177"/>
        </pc:sldMkLst>
        <pc:spChg chg="add del mod">
          <ac:chgData name="Valdir Meneses" userId="1da93e25d0d0810f" providerId="LiveId" clId="{7F26D4FB-4B14-4B42-BFD0-DCE0A67FFCB9}" dt="2026-03-25T12:03:24.939" v="5324" actId="1076"/>
          <ac:spMkLst>
            <pc:docMk/>
            <pc:sldMk cId="192752659" sldId="4177"/>
            <ac:spMk id="4" creationId="{F9477675-1112-7200-D826-8B2F641DF0A0}"/>
          </ac:spMkLst>
        </pc:spChg>
        <pc:picChg chg="add mod">
          <ac:chgData name="Valdir Meneses" userId="1da93e25d0d0810f" providerId="LiveId" clId="{7F26D4FB-4B14-4B42-BFD0-DCE0A67FFCB9}" dt="2026-03-25T12:09:42.493" v="5575" actId="1035"/>
          <ac:picMkLst>
            <pc:docMk/>
            <pc:sldMk cId="192752659" sldId="4177"/>
            <ac:picMk id="8" creationId="{5D2A673C-C22D-1BCE-9FE9-D3D3C8C8919B}"/>
          </ac:picMkLst>
        </pc:picChg>
        <pc:picChg chg="del">
          <ac:chgData name="Valdir Meneses" userId="1da93e25d0d0810f" providerId="LiveId" clId="{7F26D4FB-4B14-4B42-BFD0-DCE0A67FFCB9}" dt="2026-03-25T12:02:44.243" v="5292" actId="478"/>
          <ac:picMkLst>
            <pc:docMk/>
            <pc:sldMk cId="192752659" sldId="4177"/>
            <ac:picMk id="9" creationId="{CCBA77BA-29FF-DA7E-48A1-16275E918ADE}"/>
          </ac:picMkLst>
        </pc:picChg>
      </pc:sldChg>
      <pc:sldChg chg="modSp add mod">
        <pc:chgData name="Valdir Meneses" userId="1da93e25d0d0810f" providerId="LiveId" clId="{7F26D4FB-4B14-4B42-BFD0-DCE0A67FFCB9}" dt="2026-03-25T12:05:16.951" v="5511" actId="1038"/>
        <pc:sldMkLst>
          <pc:docMk/>
          <pc:sldMk cId="679425510" sldId="4178"/>
        </pc:sldMkLst>
        <pc:spChg chg="mod">
          <ac:chgData name="Valdir Meneses" userId="1da93e25d0d0810f" providerId="LiveId" clId="{7F26D4FB-4B14-4B42-BFD0-DCE0A67FFCB9}" dt="2026-03-25T12:05:16.951" v="5511" actId="1038"/>
          <ac:spMkLst>
            <pc:docMk/>
            <pc:sldMk cId="679425510" sldId="4178"/>
            <ac:spMk id="8" creationId="{5A10E2F0-70EB-A709-F889-9139F94963F8}"/>
          </ac:spMkLst>
        </pc:spChg>
        <pc:picChg chg="mod">
          <ac:chgData name="Valdir Meneses" userId="1da93e25d0d0810f" providerId="LiveId" clId="{7F26D4FB-4B14-4B42-BFD0-DCE0A67FFCB9}" dt="2026-03-25T12:04:40.258" v="5425" actId="1037"/>
          <ac:picMkLst>
            <pc:docMk/>
            <pc:sldMk cId="679425510" sldId="4178"/>
            <ac:picMk id="10" creationId="{96EAC740-1E64-4322-A210-FC621F8FEDDE}"/>
          </ac:picMkLst>
        </pc:picChg>
      </pc:sldChg>
      <pc:sldChg chg="addSp delSp modSp add mod">
        <pc:chgData name="Valdir Meneses" userId="1da93e25d0d0810f" providerId="LiveId" clId="{7F26D4FB-4B14-4B42-BFD0-DCE0A67FFCB9}" dt="2026-03-25T12:08:07.716" v="5565" actId="1036"/>
        <pc:sldMkLst>
          <pc:docMk/>
          <pc:sldMk cId="1882322495" sldId="4179"/>
        </pc:sldMkLst>
        <pc:picChg chg="del">
          <ac:chgData name="Valdir Meneses" userId="1da93e25d0d0810f" providerId="LiveId" clId="{7F26D4FB-4B14-4B42-BFD0-DCE0A67FFCB9}" dt="2026-03-25T12:05:35.744" v="5514" actId="478"/>
          <ac:picMkLst>
            <pc:docMk/>
            <pc:sldMk cId="1882322495" sldId="4179"/>
            <ac:picMk id="3" creationId="{B876709E-A356-0442-2E69-EADD65CC9E13}"/>
          </ac:picMkLst>
        </pc:picChg>
        <pc:picChg chg="mod">
          <ac:chgData name="Valdir Meneses" userId="1da93e25d0d0810f" providerId="LiveId" clId="{7F26D4FB-4B14-4B42-BFD0-DCE0A67FFCB9}" dt="2026-03-25T12:05:45.187" v="5516" actId="1076"/>
          <ac:picMkLst>
            <pc:docMk/>
            <pc:sldMk cId="1882322495" sldId="4179"/>
            <ac:picMk id="5" creationId="{496E0FE7-0F49-343F-E3E5-ED22E5D44332}"/>
          </ac:picMkLst>
        </pc:picChg>
        <pc:picChg chg="add del mod">
          <ac:chgData name="Valdir Meneses" userId="1da93e25d0d0810f" providerId="LiveId" clId="{7F26D4FB-4B14-4B42-BFD0-DCE0A67FFCB9}" dt="2026-03-25T12:07:31.138" v="5534" actId="478"/>
          <ac:picMkLst>
            <pc:docMk/>
            <pc:sldMk cId="1882322495" sldId="4179"/>
            <ac:picMk id="9" creationId="{69B5EBE6-2257-AF1D-E565-110FFB898D56}"/>
          </ac:picMkLst>
        </pc:picChg>
        <pc:picChg chg="add mod">
          <ac:chgData name="Valdir Meneses" userId="1da93e25d0d0810f" providerId="LiveId" clId="{7F26D4FB-4B14-4B42-BFD0-DCE0A67FFCB9}" dt="2026-03-25T12:08:07.716" v="5565" actId="1036"/>
          <ac:picMkLst>
            <pc:docMk/>
            <pc:sldMk cId="1882322495" sldId="4179"/>
            <ac:picMk id="12" creationId="{4538E01A-C2C8-BEC2-0964-C8D59741C560}"/>
          </ac:picMkLst>
        </pc:picChg>
      </pc:sldChg>
      <pc:sldChg chg="add">
        <pc:chgData name="Valdir Meneses" userId="1da93e25d0d0810f" providerId="LiveId" clId="{7F26D4FB-4B14-4B42-BFD0-DCE0A67FFCB9}" dt="2026-03-25T12:07:27.924" v="5533" actId="2890"/>
        <pc:sldMkLst>
          <pc:docMk/>
          <pc:sldMk cId="1383612763" sldId="4180"/>
        </pc:sldMkLst>
      </pc:sldChg>
      <pc:sldChg chg="add del">
        <pc:chgData name="Valdir Meneses" userId="1da93e25d0d0810f" providerId="LiveId" clId="{7F26D4FB-4B14-4B42-BFD0-DCE0A67FFCB9}" dt="2026-03-25T12:30:18.648" v="6680" actId="47"/>
        <pc:sldMkLst>
          <pc:docMk/>
          <pc:sldMk cId="3160662378" sldId="4181"/>
        </pc:sldMkLst>
      </pc:sldChg>
      <pc:sldChg chg="addSp delSp modSp add del mod ord">
        <pc:chgData name="Valdir Meneses" userId="1da93e25d0d0810f" providerId="LiveId" clId="{7F26D4FB-4B14-4B42-BFD0-DCE0A67FFCB9}" dt="2026-03-25T12:30:14.900" v="6679" actId="47"/>
        <pc:sldMkLst>
          <pc:docMk/>
          <pc:sldMk cId="3758466964" sldId="4182"/>
        </pc:sldMkLst>
        <pc:spChg chg="add mod">
          <ac:chgData name="Valdir Meneses" userId="1da93e25d0d0810f" providerId="LiveId" clId="{7F26D4FB-4B14-4B42-BFD0-DCE0A67FFCB9}" dt="2026-03-25T12:23:50.702" v="6250"/>
          <ac:spMkLst>
            <pc:docMk/>
            <pc:sldMk cId="3758466964" sldId="4182"/>
            <ac:spMk id="3" creationId="{EAB377B8-E5A2-23CC-97AF-F172DB5A3E87}"/>
          </ac:spMkLst>
        </pc:spChg>
        <pc:spChg chg="del">
          <ac:chgData name="Valdir Meneses" userId="1da93e25d0d0810f" providerId="LiveId" clId="{7F26D4FB-4B14-4B42-BFD0-DCE0A67FFCB9}" dt="2026-03-25T12:23:49.597" v="6249" actId="478"/>
          <ac:spMkLst>
            <pc:docMk/>
            <pc:sldMk cId="3758466964" sldId="4182"/>
            <ac:spMk id="8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23:47.683" v="6248" actId="478"/>
          <ac:spMkLst>
            <pc:docMk/>
            <pc:sldMk cId="3758466964" sldId="4182"/>
            <ac:spMk id="48" creationId="{478CB5EF-4414-9797-5667-C7FE91041D7A}"/>
          </ac:spMkLst>
        </pc:spChg>
      </pc:sldChg>
      <pc:sldChg chg="addSp delSp modSp add mod">
        <pc:chgData name="Valdir Meneses" userId="1da93e25d0d0810f" providerId="LiveId" clId="{7F26D4FB-4B14-4B42-BFD0-DCE0A67FFCB9}" dt="2026-03-25T12:30:06.834" v="6678" actId="1035"/>
        <pc:sldMkLst>
          <pc:docMk/>
          <pc:sldMk cId="3385566824" sldId="4183"/>
        </pc:sldMkLst>
        <pc:spChg chg="del">
          <ac:chgData name="Valdir Meneses" userId="1da93e25d0d0810f" providerId="LiveId" clId="{7F26D4FB-4B14-4B42-BFD0-DCE0A67FFCB9}" dt="2026-03-25T12:26:24.287" v="6316" actId="478"/>
          <ac:spMkLst>
            <pc:docMk/>
            <pc:sldMk cId="3385566824" sldId="4183"/>
            <ac:spMk id="4" creationId="{00000000-0000-0000-0000-000000000000}"/>
          </ac:spMkLst>
        </pc:spChg>
        <pc:spChg chg="mod">
          <ac:chgData name="Valdir Meneses" userId="1da93e25d0d0810f" providerId="LiveId" clId="{7F26D4FB-4B14-4B42-BFD0-DCE0A67FFCB9}" dt="2026-03-25T12:26:16.677" v="6314" actId="20577"/>
          <ac:spMkLst>
            <pc:docMk/>
            <pc:sldMk cId="3385566824" sldId="4183"/>
            <ac:spMk id="5" creationId="{677A313D-43E9-F15F-0D4A-C0D21F647F89}"/>
          </ac:spMkLst>
        </pc:spChg>
        <pc:spChg chg="del">
          <ac:chgData name="Valdir Meneses" userId="1da93e25d0d0810f" providerId="LiveId" clId="{7F26D4FB-4B14-4B42-BFD0-DCE0A67FFCB9}" dt="2026-03-25T12:26:24.287" v="6316" actId="478"/>
          <ac:spMkLst>
            <pc:docMk/>
            <pc:sldMk cId="3385566824" sldId="4183"/>
            <ac:spMk id="6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26:24.287" v="6316" actId="478"/>
          <ac:spMkLst>
            <pc:docMk/>
            <pc:sldMk cId="3385566824" sldId="4183"/>
            <ac:spMk id="7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26:24.287" v="6316" actId="478"/>
          <ac:spMkLst>
            <pc:docMk/>
            <pc:sldMk cId="3385566824" sldId="4183"/>
            <ac:spMk id="8" creationId="{00000000-0000-0000-0000-000000000000}"/>
          </ac:spMkLst>
        </pc:spChg>
        <pc:spChg chg="add mod">
          <ac:chgData name="Valdir Meneses" userId="1da93e25d0d0810f" providerId="LiveId" clId="{7F26D4FB-4B14-4B42-BFD0-DCE0A67FFCB9}" dt="2026-03-25T12:29:17.804" v="6635" actId="14100"/>
          <ac:spMkLst>
            <pc:docMk/>
            <pc:sldMk cId="3385566824" sldId="4183"/>
            <ac:spMk id="9" creationId="{46E927CF-779F-C3BA-F9A2-77898537124E}"/>
          </ac:spMkLst>
        </pc:spChg>
        <pc:spChg chg="del">
          <ac:chgData name="Valdir Meneses" userId="1da93e25d0d0810f" providerId="LiveId" clId="{7F26D4FB-4B14-4B42-BFD0-DCE0A67FFCB9}" dt="2026-03-25T12:26:20.697" v="6315" actId="478"/>
          <ac:spMkLst>
            <pc:docMk/>
            <pc:sldMk cId="3385566824" sldId="4183"/>
            <ac:spMk id="10" creationId="{00000000-0000-0000-0000-000000000000}"/>
          </ac:spMkLst>
        </pc:spChg>
        <pc:spChg chg="del">
          <ac:chgData name="Valdir Meneses" userId="1da93e25d0d0810f" providerId="LiveId" clId="{7F26D4FB-4B14-4B42-BFD0-DCE0A67FFCB9}" dt="2026-03-25T12:26:24.287" v="6316" actId="478"/>
          <ac:spMkLst>
            <pc:docMk/>
            <pc:sldMk cId="3385566824" sldId="4183"/>
            <ac:spMk id="12" creationId="{00000000-0000-0000-0000-000000000000}"/>
          </ac:spMkLst>
        </pc:spChg>
        <pc:spChg chg="add del mod">
          <ac:chgData name="Valdir Meneses" userId="1da93e25d0d0810f" providerId="LiveId" clId="{7F26D4FB-4B14-4B42-BFD0-DCE0A67FFCB9}" dt="2026-03-25T12:27:03.805" v="6390" actId="478"/>
          <ac:spMkLst>
            <pc:docMk/>
            <pc:sldMk cId="3385566824" sldId="4183"/>
            <ac:spMk id="13" creationId="{64CA5625-3118-B972-4C06-6880665B313E}"/>
          </ac:spMkLst>
        </pc:spChg>
        <pc:spChg chg="del">
          <ac:chgData name="Valdir Meneses" userId="1da93e25d0d0810f" providerId="LiveId" clId="{7F26D4FB-4B14-4B42-BFD0-DCE0A67FFCB9}" dt="2026-03-25T12:26:24.287" v="6316" actId="478"/>
          <ac:spMkLst>
            <pc:docMk/>
            <pc:sldMk cId="3385566824" sldId="4183"/>
            <ac:spMk id="14" creationId="{00000000-0000-0000-0000-000000000000}"/>
          </ac:spMkLst>
        </pc:spChg>
        <pc:spChg chg="add del mod">
          <ac:chgData name="Valdir Meneses" userId="1da93e25d0d0810f" providerId="LiveId" clId="{7F26D4FB-4B14-4B42-BFD0-DCE0A67FFCB9}" dt="2026-03-25T12:27:06.169" v="6391" actId="478"/>
          <ac:spMkLst>
            <pc:docMk/>
            <pc:sldMk cId="3385566824" sldId="4183"/>
            <ac:spMk id="15" creationId="{2F0EB228-5EE1-1E40-0068-B64174119418}"/>
          </ac:spMkLst>
        </pc:spChg>
        <pc:spChg chg="add mod">
          <ac:chgData name="Valdir Meneses" userId="1da93e25d0d0810f" providerId="LiveId" clId="{7F26D4FB-4B14-4B42-BFD0-DCE0A67FFCB9}" dt="2026-03-25T12:29:04.163" v="6631" actId="1037"/>
          <ac:spMkLst>
            <pc:docMk/>
            <pc:sldMk cId="3385566824" sldId="4183"/>
            <ac:spMk id="16" creationId="{EB0C8D44-054B-B654-7D25-C3B6CD944B4D}"/>
          </ac:spMkLst>
        </pc:spChg>
        <pc:spChg chg="add mod">
          <ac:chgData name="Valdir Meneses" userId="1da93e25d0d0810f" providerId="LiveId" clId="{7F26D4FB-4B14-4B42-BFD0-DCE0A67FFCB9}" dt="2026-03-25T12:29:13.945" v="6634" actId="20577"/>
          <ac:spMkLst>
            <pc:docMk/>
            <pc:sldMk cId="3385566824" sldId="4183"/>
            <ac:spMk id="17" creationId="{BDA22C1F-E7B3-8CB4-08BC-A9624A0581C3}"/>
          </ac:spMkLst>
        </pc:spChg>
        <pc:spChg chg="add mod">
          <ac:chgData name="Valdir Meneses" userId="1da93e25d0d0810f" providerId="LiveId" clId="{7F26D4FB-4B14-4B42-BFD0-DCE0A67FFCB9}" dt="2026-03-25T12:30:01.674" v="6663" actId="1038"/>
          <ac:spMkLst>
            <pc:docMk/>
            <pc:sldMk cId="3385566824" sldId="4183"/>
            <ac:spMk id="18" creationId="{0AEF04D5-F3DA-8605-C3C8-9EFA3181F3AC}"/>
          </ac:spMkLst>
        </pc:spChg>
        <pc:spChg chg="add del mod">
          <ac:chgData name="Valdir Meneses" userId="1da93e25d0d0810f" providerId="LiveId" clId="{7F26D4FB-4B14-4B42-BFD0-DCE0A67FFCB9}" dt="2026-03-25T12:27:08.910" v="6393" actId="478"/>
          <ac:spMkLst>
            <pc:docMk/>
            <pc:sldMk cId="3385566824" sldId="4183"/>
            <ac:spMk id="19" creationId="{73D49889-289F-4DE9-E627-401E30298C81}"/>
          </ac:spMkLst>
        </pc:spChg>
        <pc:spChg chg="add del mod">
          <ac:chgData name="Valdir Meneses" userId="1da93e25d0d0810f" providerId="LiveId" clId="{7F26D4FB-4B14-4B42-BFD0-DCE0A67FFCB9}" dt="2026-03-25T12:27:08.212" v="6392" actId="478"/>
          <ac:spMkLst>
            <pc:docMk/>
            <pc:sldMk cId="3385566824" sldId="4183"/>
            <ac:spMk id="20" creationId="{9A1A7F5A-4736-DDFD-AB9C-8B43DF21CDE4}"/>
          </ac:spMkLst>
        </pc:spChg>
        <pc:spChg chg="add mod">
          <ac:chgData name="Valdir Meneses" userId="1da93e25d0d0810f" providerId="LiveId" clId="{7F26D4FB-4B14-4B42-BFD0-DCE0A67FFCB9}" dt="2026-03-25T12:30:06.834" v="6678" actId="1035"/>
          <ac:spMkLst>
            <pc:docMk/>
            <pc:sldMk cId="3385566824" sldId="4183"/>
            <ac:spMk id="21" creationId="{CAC47095-4991-AA4E-3A13-17583876D040}"/>
          </ac:spMkLst>
        </pc:spChg>
        <pc:spChg chg="add mod">
          <ac:chgData name="Valdir Meneses" userId="1da93e25d0d0810f" providerId="LiveId" clId="{7F26D4FB-4B14-4B42-BFD0-DCE0A67FFCB9}" dt="2026-03-25T12:29:57.343" v="6655" actId="1076"/>
          <ac:spMkLst>
            <pc:docMk/>
            <pc:sldMk cId="3385566824" sldId="4183"/>
            <ac:spMk id="22" creationId="{4B1A0A28-3DB7-6AD9-FAE1-BD550333F3F7}"/>
          </ac:spMkLst>
        </pc:spChg>
        <pc:spChg chg="add del mod">
          <ac:chgData name="Valdir Meneses" userId="1da93e25d0d0810f" providerId="LiveId" clId="{7F26D4FB-4B14-4B42-BFD0-DCE0A67FFCB9}" dt="2026-03-25T12:28:26.602" v="6594" actId="1036"/>
          <ac:spMkLst>
            <pc:docMk/>
            <pc:sldMk cId="3385566824" sldId="4183"/>
            <ac:spMk id="23" creationId="{794E7E0D-71C1-38B1-C7DC-A545C51786C1}"/>
          </ac:spMkLst>
        </pc:spChg>
        <pc:spChg chg="add del mod">
          <ac:chgData name="Valdir Meneses" userId="1da93e25d0d0810f" providerId="LiveId" clId="{7F26D4FB-4B14-4B42-BFD0-DCE0A67FFCB9}" dt="2026-03-25T12:27:10.120" v="6394" actId="478"/>
          <ac:spMkLst>
            <pc:docMk/>
            <pc:sldMk cId="3385566824" sldId="4183"/>
            <ac:spMk id="24" creationId="{A5C13479-0D64-3EEF-568D-D5B63821171E}"/>
          </ac:spMkLst>
        </pc:spChg>
        <pc:spChg chg="add del mod">
          <ac:chgData name="Valdir Meneses" userId="1da93e25d0d0810f" providerId="LiveId" clId="{7F26D4FB-4B14-4B42-BFD0-DCE0A67FFCB9}" dt="2026-03-25T12:27:16.753" v="6397" actId="478"/>
          <ac:spMkLst>
            <pc:docMk/>
            <pc:sldMk cId="3385566824" sldId="4183"/>
            <ac:spMk id="25" creationId="{B3FE2DE3-E969-B287-DC60-87B85D92A288}"/>
          </ac:spMkLst>
        </pc:spChg>
        <pc:spChg chg="add mod">
          <ac:chgData name="Valdir Meneses" userId="1da93e25d0d0810f" providerId="LiveId" clId="{7F26D4FB-4B14-4B42-BFD0-DCE0A67FFCB9}" dt="2026-03-25T12:28:26.602" v="6594" actId="1036"/>
          <ac:spMkLst>
            <pc:docMk/>
            <pc:sldMk cId="3385566824" sldId="4183"/>
            <ac:spMk id="26" creationId="{E328C7F5-483A-AE65-B150-3E180F43F164}"/>
          </ac:spMkLst>
        </pc:spChg>
        <pc:spChg chg="add mod">
          <ac:chgData name="Valdir Meneses" userId="1da93e25d0d0810f" providerId="LiveId" clId="{7F26D4FB-4B14-4B42-BFD0-DCE0A67FFCB9}" dt="2026-03-25T12:29:34.569" v="6647" actId="1036"/>
          <ac:spMkLst>
            <pc:docMk/>
            <pc:sldMk cId="3385566824" sldId="4183"/>
            <ac:spMk id="27" creationId="{0B4D1082-AFAB-D82C-22C5-0BEB977ABEAB}"/>
          </ac:spMkLst>
        </pc:spChg>
        <pc:picChg chg="del">
          <ac:chgData name="Valdir Meneses" userId="1da93e25d0d0810f" providerId="LiveId" clId="{7F26D4FB-4B14-4B42-BFD0-DCE0A67FFCB9}" dt="2026-03-25T12:27:20.516" v="6398" actId="478"/>
          <ac:picMkLst>
            <pc:docMk/>
            <pc:sldMk cId="3385566824" sldId="4183"/>
            <ac:picMk id="3" creationId="{00000000-0000-0000-0000-000000000000}"/>
          </ac:picMkLst>
        </pc:picChg>
      </pc:sldChg>
      <pc:sldChg chg="modSp add mod">
        <pc:chgData name="Valdir Meneses" userId="1da93e25d0d0810f" providerId="LiveId" clId="{7F26D4FB-4B14-4B42-BFD0-DCE0A67FFCB9}" dt="2026-03-25T12:35:15.803" v="6840" actId="1036"/>
        <pc:sldMkLst>
          <pc:docMk/>
          <pc:sldMk cId="3056964131" sldId="4184"/>
        </pc:sldMkLst>
        <pc:spChg chg="mod">
          <ac:chgData name="Valdir Meneses" userId="1da93e25d0d0810f" providerId="LiveId" clId="{7F26D4FB-4B14-4B42-BFD0-DCE0A67FFCB9}" dt="2026-03-25T12:35:15.803" v="6840" actId="1036"/>
          <ac:spMkLst>
            <pc:docMk/>
            <pc:sldMk cId="3056964131" sldId="4184"/>
            <ac:spMk id="4" creationId="{00000000-0000-0000-0000-000000000000}"/>
          </ac:spMkLst>
        </pc:spChg>
        <pc:spChg chg="mod">
          <ac:chgData name="Valdir Meneses" userId="1da93e25d0d0810f" providerId="LiveId" clId="{7F26D4FB-4B14-4B42-BFD0-DCE0A67FFCB9}" dt="2026-03-25T12:34:59.485" v="6815" actId="20577"/>
          <ac:spMkLst>
            <pc:docMk/>
            <pc:sldMk cId="3056964131" sldId="4184"/>
            <ac:spMk id="9" creationId="{51C480D2-91B2-244E-3315-D219D12A0102}"/>
          </ac:spMkLst>
        </pc:spChg>
      </pc:sldChg>
      <pc:sldMasterChg chg="del delSldLayout">
        <pc:chgData name="Valdir Meneses" userId="1da93e25d0d0810f" providerId="LiveId" clId="{7F26D4FB-4B14-4B42-BFD0-DCE0A67FFCB9}" dt="2026-03-25T12:30:43.832" v="6689" actId="47"/>
        <pc:sldMasterMkLst>
          <pc:docMk/>
          <pc:sldMasterMk cId="812196614" sldId="2147483684"/>
        </pc:sldMasterMkLst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331359814" sldId="2147483685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609602211" sldId="2147483686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4281684421" sldId="2147483687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3702016173" sldId="2147483688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3981186249" sldId="2147483689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1344262075" sldId="2147483690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1767331608" sldId="2147483691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3694672778" sldId="2147483692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2337816945" sldId="2147483693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3688141838" sldId="2147483694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3072323104" sldId="2147483695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3236556725" sldId="2147483696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4111833833" sldId="2147483697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2354582102" sldId="2147483698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817945345" sldId="2147483699"/>
          </pc:sldLayoutMkLst>
        </pc:sldLayoutChg>
        <pc:sldLayoutChg chg="del">
          <pc:chgData name="Valdir Meneses" userId="1da93e25d0d0810f" providerId="LiveId" clId="{7F26D4FB-4B14-4B42-BFD0-DCE0A67FFCB9}" dt="2026-03-25T12:30:43.832" v="6689" actId="47"/>
          <pc:sldLayoutMkLst>
            <pc:docMk/>
            <pc:sldMasterMk cId="812196614" sldId="2147483684"/>
            <pc:sldLayoutMk cId="3488100317" sldId="2147483700"/>
          </pc:sldLayoutMkLst>
        </pc:sldLayoutChg>
      </pc:sldMasterChg>
      <pc:sldMasterChg chg="del delSldLayout">
        <pc:chgData name="Valdir Meneses" userId="1da93e25d0d0810f" providerId="LiveId" clId="{7F26D4FB-4B14-4B42-BFD0-DCE0A67FFCB9}" dt="2026-03-25T11:54:05.624" v="4724" actId="47"/>
        <pc:sldMasterMkLst>
          <pc:docMk/>
          <pc:sldMasterMk cId="1153513656" sldId="2147483684"/>
        </pc:sldMasterMkLst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118045677" sldId="2147483685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283740865" sldId="2147483686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1297614413" sldId="2147483687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406607488" sldId="2147483688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3394852700" sldId="2147483689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2484791132" sldId="2147483690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941413467" sldId="2147483691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1461819140" sldId="2147483692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2980297412" sldId="2147483693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3254466457" sldId="2147483694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1463106766" sldId="2147483695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1297894302" sldId="2147483696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2642995716" sldId="2147483697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3861305722" sldId="2147483698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1420663000" sldId="2147483699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3742354527" sldId="2147483700"/>
          </pc:sldLayoutMkLst>
        </pc:sldLayoutChg>
        <pc:sldLayoutChg chg="del">
          <pc:chgData name="Valdir Meneses" userId="1da93e25d0d0810f" providerId="LiveId" clId="{7F26D4FB-4B14-4B42-BFD0-DCE0A67FFCB9}" dt="2026-03-25T11:54:05.624" v="4724" actId="47"/>
          <pc:sldLayoutMkLst>
            <pc:docMk/>
            <pc:sldMasterMk cId="1153513656" sldId="2147483684"/>
            <pc:sldLayoutMk cId="3128971057" sldId="2147483701"/>
          </pc:sldLayoutMkLst>
        </pc:sldLayoutChg>
      </pc:sldMasterChg>
    </pc:docChg>
  </pc:docChgLst>
  <pc:docChgLst>
    <pc:chgData name="Valdir Meneses" userId="1da93e25d0d0810f" providerId="LiveId" clId="{C37EE8EB-2C7A-4F9A-BEE3-30510F077BE3}"/>
    <pc:docChg chg="undo custSel addSld modSld">
      <pc:chgData name="Valdir Meneses" userId="1da93e25d0d0810f" providerId="LiveId" clId="{C37EE8EB-2C7A-4F9A-BEE3-30510F077BE3}" dt="2026-05-06T13:52:17.964" v="919" actId="1076"/>
      <pc:docMkLst>
        <pc:docMk/>
      </pc:docMkLst>
      <pc:sldChg chg="addSp delSp modSp mod">
        <pc:chgData name="Valdir Meneses" userId="1da93e25d0d0810f" providerId="LiveId" clId="{C37EE8EB-2C7A-4F9A-BEE3-30510F077BE3}" dt="2026-05-06T12:13:04.767" v="423" actId="1038"/>
        <pc:sldMkLst>
          <pc:docMk/>
          <pc:sldMk cId="0" sldId="264"/>
        </pc:sldMkLst>
        <pc:spChg chg="add del mod">
          <ac:chgData name="Valdir Meneses" userId="1da93e25d0d0810f" providerId="LiveId" clId="{C37EE8EB-2C7A-4F9A-BEE3-30510F077BE3}" dt="2026-05-06T12:12:42.365" v="331" actId="478"/>
          <ac:spMkLst>
            <pc:docMk/>
            <pc:sldMk cId="0" sldId="264"/>
            <ac:spMk id="12" creationId="{B21C2A5A-8BAC-9457-172A-3442C19B0FD0}"/>
          </ac:spMkLst>
        </pc:spChg>
        <pc:spChg chg="add mod">
          <ac:chgData name="Valdir Meneses" userId="1da93e25d0d0810f" providerId="LiveId" clId="{C37EE8EB-2C7A-4F9A-BEE3-30510F077BE3}" dt="2026-05-06T12:12:43.149" v="332"/>
          <ac:spMkLst>
            <pc:docMk/>
            <pc:sldMk cId="0" sldId="264"/>
            <ac:spMk id="13" creationId="{CDBEED7B-2F0F-5C19-A87A-6916875BD17B}"/>
          </ac:spMkLst>
        </pc:spChg>
        <pc:spChg chg="del mod">
          <ac:chgData name="Valdir Meneses" userId="1da93e25d0d0810f" providerId="LiveId" clId="{C37EE8EB-2C7A-4F9A-BEE3-30510F077BE3}" dt="2026-05-06T12:12:39.609" v="329" actId="21"/>
          <ac:spMkLst>
            <pc:docMk/>
            <pc:sldMk cId="0" sldId="264"/>
            <ac:spMk id="63" creationId="{CDBEED7B-2F0F-5C19-A87A-6916875BD17B}"/>
          </ac:spMkLst>
        </pc:spChg>
        <pc:grpChg chg="mod">
          <ac:chgData name="Valdir Meneses" userId="1da93e25d0d0810f" providerId="LiveId" clId="{C37EE8EB-2C7A-4F9A-BEE3-30510F077BE3}" dt="2026-05-06T12:12:52.532" v="399" actId="1035"/>
          <ac:grpSpMkLst>
            <pc:docMk/>
            <pc:sldMk cId="0" sldId="264"/>
            <ac:grpSpMk id="46" creationId="{ABA9A4D1-9949-FF22-B649-D51C89DE4B1A}"/>
          </ac:grpSpMkLst>
        </pc:grpChg>
        <pc:grpChg chg="mod">
          <ac:chgData name="Valdir Meneses" userId="1da93e25d0d0810f" providerId="LiveId" clId="{C37EE8EB-2C7A-4F9A-BEE3-30510F077BE3}" dt="2026-05-06T12:13:04.767" v="423" actId="1038"/>
          <ac:grpSpMkLst>
            <pc:docMk/>
            <pc:sldMk cId="0" sldId="264"/>
            <ac:grpSpMk id="47" creationId="{3CE04CB3-24F2-29C7-C10A-B8B784959BF7}"/>
          </ac:grpSpMkLst>
        </pc:grpChg>
        <pc:picChg chg="mod">
          <ac:chgData name="Valdir Meneses" userId="1da93e25d0d0810f" providerId="LiveId" clId="{C37EE8EB-2C7A-4F9A-BEE3-30510F077BE3}" dt="2026-05-06T12:13:04.767" v="423" actId="1038"/>
          <ac:picMkLst>
            <pc:docMk/>
            <pc:sldMk cId="0" sldId="264"/>
            <ac:picMk id="67" creationId="{BF0D73B2-C7D1-FAB4-162F-535A450345EE}"/>
          </ac:picMkLst>
        </pc:picChg>
        <pc:picChg chg="mod">
          <ac:chgData name="Valdir Meneses" userId="1da93e25d0d0810f" providerId="LiveId" clId="{C37EE8EB-2C7A-4F9A-BEE3-30510F077BE3}" dt="2026-05-06T12:13:04.767" v="423" actId="1038"/>
          <ac:picMkLst>
            <pc:docMk/>
            <pc:sldMk cId="0" sldId="264"/>
            <ac:picMk id="76" creationId="{E20D32D8-E845-7AFB-9DE8-62144974458F}"/>
          </ac:picMkLst>
        </pc:picChg>
        <pc:picChg chg="mod">
          <ac:chgData name="Valdir Meneses" userId="1da93e25d0d0810f" providerId="LiveId" clId="{C37EE8EB-2C7A-4F9A-BEE3-30510F077BE3}" dt="2026-05-06T12:13:04.767" v="423" actId="1038"/>
          <ac:picMkLst>
            <pc:docMk/>
            <pc:sldMk cId="0" sldId="264"/>
            <ac:picMk id="84" creationId="{3AF2CB6A-F845-CDF2-8034-45E055EB2FFF}"/>
          </ac:picMkLst>
        </pc:picChg>
      </pc:sldChg>
      <pc:sldChg chg="modAnim">
        <pc:chgData name="Valdir Meneses" userId="1da93e25d0d0810f" providerId="LiveId" clId="{C37EE8EB-2C7A-4F9A-BEE3-30510F077BE3}" dt="2026-05-06T11:55:49.775" v="0"/>
        <pc:sldMkLst>
          <pc:docMk/>
          <pc:sldMk cId="724095228" sldId="4112"/>
        </pc:sldMkLst>
      </pc:sldChg>
      <pc:sldChg chg="addSp modSp mod">
        <pc:chgData name="Valdir Meneses" userId="1da93e25d0d0810f" providerId="LiveId" clId="{C37EE8EB-2C7A-4F9A-BEE3-30510F077BE3}" dt="2026-05-06T13:52:17.964" v="919" actId="1076"/>
        <pc:sldMkLst>
          <pc:docMk/>
          <pc:sldMk cId="3286822326" sldId="4168"/>
        </pc:sldMkLst>
        <pc:spChg chg="add mod">
          <ac:chgData name="Valdir Meneses" userId="1da93e25d0d0810f" providerId="LiveId" clId="{C37EE8EB-2C7A-4F9A-BEE3-30510F077BE3}" dt="2026-05-06T13:44:54.710" v="785" actId="14100"/>
          <ac:spMkLst>
            <pc:docMk/>
            <pc:sldMk cId="3286822326" sldId="4168"/>
            <ac:spMk id="3" creationId="{ABC75D04-BEDD-038B-B402-C7ED5542C5FB}"/>
          </ac:spMkLst>
        </pc:spChg>
        <pc:spChg chg="add mod">
          <ac:chgData name="Valdir Meneses" userId="1da93e25d0d0810f" providerId="LiveId" clId="{C37EE8EB-2C7A-4F9A-BEE3-30510F077BE3}" dt="2026-05-06T13:44:54.710" v="785" actId="14100"/>
          <ac:spMkLst>
            <pc:docMk/>
            <pc:sldMk cId="3286822326" sldId="4168"/>
            <ac:spMk id="4" creationId="{3E807891-9960-0D3E-72DD-3904110EE30E}"/>
          </ac:spMkLst>
        </pc:spChg>
        <pc:spChg chg="add mod">
          <ac:chgData name="Valdir Meneses" userId="1da93e25d0d0810f" providerId="LiveId" clId="{C37EE8EB-2C7A-4F9A-BEE3-30510F077BE3}" dt="2026-05-06T13:46:44.166" v="803" actId="20577"/>
          <ac:spMkLst>
            <pc:docMk/>
            <pc:sldMk cId="3286822326" sldId="4168"/>
            <ac:spMk id="5" creationId="{F73F55BF-6B3A-0744-6D94-4797B6072881}"/>
          </ac:spMkLst>
        </pc:spChg>
        <pc:spChg chg="add mod">
          <ac:chgData name="Valdir Meneses" userId="1da93e25d0d0810f" providerId="LiveId" clId="{C37EE8EB-2C7A-4F9A-BEE3-30510F077BE3}" dt="2026-05-06T13:51:48.206" v="918" actId="20577"/>
          <ac:spMkLst>
            <pc:docMk/>
            <pc:sldMk cId="3286822326" sldId="4168"/>
            <ac:spMk id="6" creationId="{F2BF98D2-F346-7D1F-6440-E0DAEDD8F106}"/>
          </ac:spMkLst>
        </pc:spChg>
        <pc:spChg chg="mod">
          <ac:chgData name="Valdir Meneses" userId="1da93e25d0d0810f" providerId="LiveId" clId="{C37EE8EB-2C7A-4F9A-BEE3-30510F077BE3}" dt="2026-05-06T13:44:16.455" v="639" actId="1037"/>
          <ac:spMkLst>
            <pc:docMk/>
            <pc:sldMk cId="3286822326" sldId="4168"/>
            <ac:spMk id="9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44:16.455" v="639" actId="1037"/>
          <ac:spMkLst>
            <pc:docMk/>
            <pc:sldMk cId="3286822326" sldId="4168"/>
            <ac:spMk id="12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44:16.455" v="639" actId="1037"/>
          <ac:spMkLst>
            <pc:docMk/>
            <pc:sldMk cId="3286822326" sldId="4168"/>
            <ac:spMk id="14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44:16.455" v="639" actId="1037"/>
          <ac:spMkLst>
            <pc:docMk/>
            <pc:sldMk cId="3286822326" sldId="4168"/>
            <ac:spMk id="15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44:16.455" v="639" actId="1037"/>
          <ac:spMkLst>
            <pc:docMk/>
            <pc:sldMk cId="3286822326" sldId="4168"/>
            <ac:spMk id="16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44:16.455" v="639" actId="1037"/>
          <ac:spMkLst>
            <pc:docMk/>
            <pc:sldMk cId="3286822326" sldId="4168"/>
            <ac:spMk id="17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44:16.455" v="639" actId="1037"/>
          <ac:spMkLst>
            <pc:docMk/>
            <pc:sldMk cId="3286822326" sldId="4168"/>
            <ac:spMk id="18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44:16.455" v="639" actId="1037"/>
          <ac:spMkLst>
            <pc:docMk/>
            <pc:sldMk cId="3286822326" sldId="4168"/>
            <ac:spMk id="19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44:26.574" v="642" actId="1037"/>
          <ac:spMkLst>
            <pc:docMk/>
            <pc:sldMk cId="3286822326" sldId="4168"/>
            <ac:spMk id="20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44:16.455" v="639" actId="1037"/>
          <ac:spMkLst>
            <pc:docMk/>
            <pc:sldMk cId="3286822326" sldId="4168"/>
            <ac:spMk id="21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44:16.455" v="639" actId="1037"/>
          <ac:spMkLst>
            <pc:docMk/>
            <pc:sldMk cId="3286822326" sldId="4168"/>
            <ac:spMk id="22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44:16.455" v="639" actId="1037"/>
          <ac:spMkLst>
            <pc:docMk/>
            <pc:sldMk cId="3286822326" sldId="4168"/>
            <ac:spMk id="23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52:17.964" v="919" actId="1076"/>
          <ac:spMkLst>
            <pc:docMk/>
            <pc:sldMk cId="3286822326" sldId="4168"/>
            <ac:spMk id="24" creationId="{00000000-0000-0000-0000-000000000000}"/>
          </ac:spMkLst>
        </pc:spChg>
        <pc:spChg chg="mod">
          <ac:chgData name="Valdir Meneses" userId="1da93e25d0d0810f" providerId="LiveId" clId="{C37EE8EB-2C7A-4F9A-BEE3-30510F077BE3}" dt="2026-05-06T13:44:37.207" v="716" actId="1037"/>
          <ac:spMkLst>
            <pc:docMk/>
            <pc:sldMk cId="3286822326" sldId="4168"/>
            <ac:spMk id="27" creationId="{AE7E13AB-5FDF-4394-05DF-20C28D08AEFA}"/>
          </ac:spMkLst>
        </pc:spChg>
        <pc:spChg chg="mod">
          <ac:chgData name="Valdir Meneses" userId="1da93e25d0d0810f" providerId="LiveId" clId="{C37EE8EB-2C7A-4F9A-BEE3-30510F077BE3}" dt="2026-05-06T13:44:37.207" v="716" actId="1037"/>
          <ac:spMkLst>
            <pc:docMk/>
            <pc:sldMk cId="3286822326" sldId="4168"/>
            <ac:spMk id="28" creationId="{F1772731-E563-9AA8-C67B-92401F70AE77}"/>
          </ac:spMkLst>
        </pc:spChg>
        <pc:spChg chg="mod">
          <ac:chgData name="Valdir Meneses" userId="1da93e25d0d0810f" providerId="LiveId" clId="{C37EE8EB-2C7A-4F9A-BEE3-30510F077BE3}" dt="2026-05-06T13:44:37.207" v="716" actId="1037"/>
          <ac:spMkLst>
            <pc:docMk/>
            <pc:sldMk cId="3286822326" sldId="4168"/>
            <ac:spMk id="29" creationId="{C1ADADBD-C9BF-D893-23CD-7FDB66159A39}"/>
          </ac:spMkLst>
        </pc:spChg>
        <pc:spChg chg="mod">
          <ac:chgData name="Valdir Meneses" userId="1da93e25d0d0810f" providerId="LiveId" clId="{C37EE8EB-2C7A-4F9A-BEE3-30510F077BE3}" dt="2026-05-06T13:44:37.207" v="716" actId="1037"/>
          <ac:spMkLst>
            <pc:docMk/>
            <pc:sldMk cId="3286822326" sldId="4168"/>
            <ac:spMk id="30" creationId="{763180CB-F0D1-482F-207F-FBD34946DA2E}"/>
          </ac:spMkLst>
        </pc:spChg>
        <pc:picChg chg="mod">
          <ac:chgData name="Valdir Meneses" userId="1da93e25d0d0810f" providerId="LiveId" clId="{C37EE8EB-2C7A-4F9A-BEE3-30510F077BE3}" dt="2026-05-06T13:44:01.334" v="614" actId="14100"/>
          <ac:picMkLst>
            <pc:docMk/>
            <pc:sldMk cId="3286822326" sldId="4168"/>
            <ac:picMk id="26" creationId="{24E02CBF-3B5B-212B-F154-E8ACCD2043D5}"/>
          </ac:picMkLst>
        </pc:picChg>
      </pc:sldChg>
      <pc:sldChg chg="modSp mod">
        <pc:chgData name="Valdir Meneses" userId="1da93e25d0d0810f" providerId="LiveId" clId="{C37EE8EB-2C7A-4F9A-BEE3-30510F077BE3}" dt="2026-05-06T12:05:50.674" v="10" actId="20577"/>
        <pc:sldMkLst>
          <pc:docMk/>
          <pc:sldMk cId="663928936" sldId="2076137537"/>
        </pc:sldMkLst>
        <pc:spChg chg="mod">
          <ac:chgData name="Valdir Meneses" userId="1da93e25d0d0810f" providerId="LiveId" clId="{C37EE8EB-2C7A-4F9A-BEE3-30510F077BE3}" dt="2026-05-06T12:05:50.674" v="10" actId="20577"/>
          <ac:spMkLst>
            <pc:docMk/>
            <pc:sldMk cId="663928936" sldId="2076137537"/>
            <ac:spMk id="6" creationId="{1BB0DB81-6B8A-CBDE-49E7-FD7CF129EB0E}"/>
          </ac:spMkLst>
        </pc:spChg>
      </pc:sldChg>
      <pc:sldChg chg="addSp delSp mod">
        <pc:chgData name="Valdir Meneses" userId="1da93e25d0d0810f" providerId="LiveId" clId="{C37EE8EB-2C7A-4F9A-BEE3-30510F077BE3}" dt="2026-05-06T12:06:21.902" v="13" actId="478"/>
        <pc:sldMkLst>
          <pc:docMk/>
          <pc:sldMk cId="3884228825" sldId="2076137538"/>
        </pc:sldMkLst>
        <pc:picChg chg="add del">
          <ac:chgData name="Valdir Meneses" userId="1da93e25d0d0810f" providerId="LiveId" clId="{C37EE8EB-2C7A-4F9A-BEE3-30510F077BE3}" dt="2026-05-06T12:06:16.137" v="12" actId="478"/>
          <ac:picMkLst>
            <pc:docMk/>
            <pc:sldMk cId="3884228825" sldId="2076137538"/>
            <ac:picMk id="5" creationId="{496E0FE7-0F49-343F-E3E5-ED22E5D44332}"/>
          </ac:picMkLst>
        </pc:picChg>
        <pc:picChg chg="del">
          <ac:chgData name="Valdir Meneses" userId="1da93e25d0d0810f" providerId="LiveId" clId="{C37EE8EB-2C7A-4F9A-BEE3-30510F077BE3}" dt="2026-05-06T12:06:21.902" v="13" actId="478"/>
          <ac:picMkLst>
            <pc:docMk/>
            <pc:sldMk cId="3884228825" sldId="2076137538"/>
            <ac:picMk id="13" creationId="{BEFD1633-8AD4-71C6-417F-A20FCCF7414C}"/>
          </ac:picMkLst>
        </pc:picChg>
      </pc:sldChg>
      <pc:sldChg chg="addSp delSp modSp add mod">
        <pc:chgData name="Valdir Meneses" userId="1da93e25d0d0810f" providerId="LiveId" clId="{C37EE8EB-2C7A-4F9A-BEE3-30510F077BE3}" dt="2026-05-06T12:27:18.227" v="520" actId="20577"/>
        <pc:sldMkLst>
          <pc:docMk/>
          <pc:sldMk cId="1971844432" sldId="2076137540"/>
        </pc:sldMkLst>
        <pc:spChg chg="del">
          <ac:chgData name="Valdir Meneses" userId="1da93e25d0d0810f" providerId="LiveId" clId="{C37EE8EB-2C7A-4F9A-BEE3-30510F077BE3}" dt="2026-05-06T12:08:33.385" v="98" actId="478"/>
          <ac:spMkLst>
            <pc:docMk/>
            <pc:sldMk cId="1971844432" sldId="2076137540"/>
            <ac:spMk id="4" creationId="{00000000-0000-0000-0000-000000000000}"/>
          </ac:spMkLst>
        </pc:spChg>
        <pc:spChg chg="add mod">
          <ac:chgData name="Valdir Meneses" userId="1da93e25d0d0810f" providerId="LiveId" clId="{C37EE8EB-2C7A-4F9A-BEE3-30510F077BE3}" dt="2026-05-06T12:27:18.227" v="520" actId="20577"/>
          <ac:spMkLst>
            <pc:docMk/>
            <pc:sldMk cId="1971844432" sldId="2076137540"/>
            <ac:spMk id="14" creationId="{00000000-0000-0000-0000-000000000000}"/>
          </ac:spMkLst>
        </pc:spChg>
        <pc:spChg chg="del mod">
          <ac:chgData name="Valdir Meneses" userId="1da93e25d0d0810f" providerId="LiveId" clId="{C37EE8EB-2C7A-4F9A-BEE3-30510F077BE3}" dt="2026-05-06T12:08:39.031" v="101" actId="21"/>
          <ac:spMkLst>
            <pc:docMk/>
            <pc:sldMk cId="1971844432" sldId="2076137540"/>
            <ac:spMk id="15" creationId="{00000000-0000-0000-0000-000000000000}"/>
          </ac:spMkLst>
        </pc:spChg>
        <pc:spChg chg="add mod">
          <ac:chgData name="Valdir Meneses" userId="1da93e25d0d0810f" providerId="LiveId" clId="{C37EE8EB-2C7A-4F9A-BEE3-30510F077BE3}" dt="2026-05-06T12:08:52.002" v="106"/>
          <ac:spMkLst>
            <pc:docMk/>
            <pc:sldMk cId="1971844432" sldId="2076137540"/>
            <ac:spMk id="16" creationId="{93B32F75-D283-5F7C-68A7-D4BA83646ADA}"/>
          </ac:spMkLst>
        </pc:spChg>
        <pc:spChg chg="add mod">
          <ac:chgData name="Valdir Meneses" userId="1da93e25d0d0810f" providerId="LiveId" clId="{C37EE8EB-2C7A-4F9A-BEE3-30510F077BE3}" dt="2026-05-06T12:27:10.956" v="516" actId="20577"/>
          <ac:spMkLst>
            <pc:docMk/>
            <pc:sldMk cId="1971844432" sldId="2076137540"/>
            <ac:spMk id="21" creationId="{A21B6E97-A51F-DAAF-930C-5B5D2F51FD69}"/>
          </ac:spMkLst>
        </pc:spChg>
        <pc:spChg chg="add mod">
          <ac:chgData name="Valdir Meneses" userId="1da93e25d0d0810f" providerId="LiveId" clId="{C37EE8EB-2C7A-4F9A-BEE3-30510F077BE3}" dt="2026-05-06T12:27:14.201" v="518" actId="20577"/>
          <ac:spMkLst>
            <pc:docMk/>
            <pc:sldMk cId="1971844432" sldId="2076137540"/>
            <ac:spMk id="24" creationId="{BFFC08E9-A292-F48E-2B12-A01EDFBB9225}"/>
          </ac:spMkLst>
        </pc:spChg>
        <pc:spChg chg="add mod">
          <ac:chgData name="Valdir Meneses" userId="1da93e25d0d0810f" providerId="LiveId" clId="{C37EE8EB-2C7A-4F9A-BEE3-30510F077BE3}" dt="2026-05-06T12:14:45.114" v="483" actId="20577"/>
          <ac:spMkLst>
            <pc:docMk/>
            <pc:sldMk cId="1971844432" sldId="2076137540"/>
            <ac:spMk id="26" creationId="{8F893DAC-8DFB-74A4-0980-B70B5884B9B1}"/>
          </ac:spMkLst>
        </pc:spChg>
        <pc:spChg chg="mod">
          <ac:chgData name="Valdir Meneses" userId="1da93e25d0d0810f" providerId="LiveId" clId="{C37EE8EB-2C7A-4F9A-BEE3-30510F077BE3}" dt="2026-05-06T12:12:07.588" v="306" actId="20577"/>
          <ac:spMkLst>
            <pc:docMk/>
            <pc:sldMk cId="1971844432" sldId="2076137540"/>
            <ac:spMk id="63" creationId="{CDBEED7B-2F0F-5C19-A87A-6916875BD17B}"/>
          </ac:spMkLst>
        </pc:spChg>
        <pc:grpChg chg="del">
          <ac:chgData name="Valdir Meneses" userId="1da93e25d0d0810f" providerId="LiveId" clId="{C37EE8EB-2C7A-4F9A-BEE3-30510F077BE3}" dt="2026-05-06T12:08:33.385" v="98" actId="478"/>
          <ac:grpSpMkLst>
            <pc:docMk/>
            <pc:sldMk cId="1971844432" sldId="2076137540"/>
            <ac:grpSpMk id="3" creationId="{00000000-0000-0000-0000-000000000000}"/>
          </ac:grpSpMkLst>
        </pc:grpChg>
        <pc:grpChg chg="add del">
          <ac:chgData name="Valdir Meneses" userId="1da93e25d0d0810f" providerId="LiveId" clId="{C37EE8EB-2C7A-4F9A-BEE3-30510F077BE3}" dt="2026-05-06T12:08:42.631" v="102" actId="478"/>
          <ac:grpSpMkLst>
            <pc:docMk/>
            <pc:sldMk cId="1971844432" sldId="2076137540"/>
            <ac:grpSpMk id="46" creationId="{ABA9A4D1-9949-FF22-B649-D51C89DE4B1A}"/>
          </ac:grpSpMkLst>
        </pc:grpChg>
        <pc:grpChg chg="del">
          <ac:chgData name="Valdir Meneses" userId="1da93e25d0d0810f" providerId="LiveId" clId="{C37EE8EB-2C7A-4F9A-BEE3-30510F077BE3}" dt="2026-05-06T12:08:42.631" v="102" actId="478"/>
          <ac:grpSpMkLst>
            <pc:docMk/>
            <pc:sldMk cId="1971844432" sldId="2076137540"/>
            <ac:grpSpMk id="47" creationId="{3CE04CB3-24F2-29C7-C10A-B8B784959BF7}"/>
          </ac:grpSpMkLst>
        </pc:grpChg>
        <pc:picChg chg="add del">
          <ac:chgData name="Valdir Meneses" userId="1da93e25d0d0810f" providerId="LiveId" clId="{C37EE8EB-2C7A-4F9A-BEE3-30510F077BE3}" dt="2026-05-06T12:08:06.782" v="49" actId="22"/>
          <ac:picMkLst>
            <pc:docMk/>
            <pc:sldMk cId="1971844432" sldId="2076137540"/>
            <ac:picMk id="13" creationId="{61160360-A84A-809D-90E2-212D76802297}"/>
          </ac:picMkLst>
        </pc:picChg>
        <pc:picChg chg="add mod">
          <ac:chgData name="Valdir Meneses" userId="1da93e25d0d0810f" providerId="LiveId" clId="{C37EE8EB-2C7A-4F9A-BEE3-30510F077BE3}" dt="2026-05-06T12:16:19.592" v="510" actId="1076"/>
          <ac:picMkLst>
            <pc:docMk/>
            <pc:sldMk cId="1971844432" sldId="2076137540"/>
            <ac:picMk id="18" creationId="{126D0FD2-891F-AF55-2D20-EF6A8A8683CF}"/>
          </ac:picMkLst>
        </pc:picChg>
        <pc:picChg chg="add mod">
          <ac:chgData name="Valdir Meneses" userId="1da93e25d0d0810f" providerId="LiveId" clId="{C37EE8EB-2C7A-4F9A-BEE3-30510F077BE3}" dt="2026-05-06T12:16:21.127" v="513" actId="1076"/>
          <ac:picMkLst>
            <pc:docMk/>
            <pc:sldMk cId="1971844432" sldId="2076137540"/>
            <ac:picMk id="20" creationId="{0C4C13D3-F6EC-0522-8FAF-05021F1FFD08}"/>
          </ac:picMkLst>
        </pc:picChg>
        <pc:picChg chg="add mod">
          <ac:chgData name="Valdir Meneses" userId="1da93e25d0d0810f" providerId="LiveId" clId="{C37EE8EB-2C7A-4F9A-BEE3-30510F077BE3}" dt="2026-05-06T12:16:21.682" v="514" actId="1076"/>
          <ac:picMkLst>
            <pc:docMk/>
            <pc:sldMk cId="1971844432" sldId="2076137540"/>
            <ac:picMk id="23" creationId="{D4EDA4E6-333C-7454-0A81-B176A70E2AF4}"/>
          </ac:picMkLst>
        </pc:picChg>
        <pc:picChg chg="del">
          <ac:chgData name="Valdir Meneses" userId="1da93e25d0d0810f" providerId="LiveId" clId="{C37EE8EB-2C7A-4F9A-BEE3-30510F077BE3}" dt="2026-05-06T12:08:42.631" v="102" actId="478"/>
          <ac:picMkLst>
            <pc:docMk/>
            <pc:sldMk cId="1971844432" sldId="2076137540"/>
            <ac:picMk id="67" creationId="{BF0D73B2-C7D1-FAB4-162F-535A450345EE}"/>
          </ac:picMkLst>
        </pc:picChg>
        <pc:picChg chg="del">
          <ac:chgData name="Valdir Meneses" userId="1da93e25d0d0810f" providerId="LiveId" clId="{C37EE8EB-2C7A-4F9A-BEE3-30510F077BE3}" dt="2026-05-06T12:08:42.631" v="102" actId="478"/>
          <ac:picMkLst>
            <pc:docMk/>
            <pc:sldMk cId="1971844432" sldId="2076137540"/>
            <ac:picMk id="76" creationId="{E20D32D8-E845-7AFB-9DE8-62144974458F}"/>
          </ac:picMkLst>
        </pc:picChg>
        <pc:picChg chg="del">
          <ac:chgData name="Valdir Meneses" userId="1da93e25d0d0810f" providerId="LiveId" clId="{C37EE8EB-2C7A-4F9A-BEE3-30510F077BE3}" dt="2026-05-06T12:08:42.631" v="102" actId="478"/>
          <ac:picMkLst>
            <pc:docMk/>
            <pc:sldMk cId="1971844432" sldId="2076137540"/>
            <ac:picMk id="84" creationId="{3AF2CB6A-F845-CDF2-8034-45E055EB2FFF}"/>
          </ac:picMkLst>
        </pc:picChg>
      </pc:sldChg>
    </pc:docChg>
  </pc:docChgLst>
  <pc:docChgLst>
    <pc:chgData name="Valdir Meneses" userId="1da93e25d0d0810f" providerId="LiveId" clId="{98335490-B437-4ACB-A3A4-2DBBFAB02C5E}"/>
    <pc:docChg chg="undo custSel addSld delSld modSld sldOrd">
      <pc:chgData name="Valdir Meneses" userId="1da93e25d0d0810f" providerId="LiveId" clId="{98335490-B437-4ACB-A3A4-2DBBFAB02C5E}" dt="2026-08-04T03:58:02.473" v="1711" actId="1038"/>
      <pc:docMkLst>
        <pc:docMk/>
      </pc:docMkLst>
      <pc:sldChg chg="modSp mod ord">
        <pc:chgData name="Valdir Meneses" userId="1da93e25d0d0810f" providerId="LiveId" clId="{98335490-B437-4ACB-A3A4-2DBBFAB02C5E}" dt="2026-08-04T03:55:38.695" v="1596"/>
        <pc:sldMkLst>
          <pc:docMk/>
          <pc:sldMk cId="0" sldId="264"/>
        </pc:sldMkLst>
        <pc:spChg chg="mod">
          <ac:chgData name="Valdir Meneses" userId="1da93e25d0d0810f" providerId="LiveId" clId="{98335490-B437-4ACB-A3A4-2DBBFAB02C5E}" dt="2026-08-04T03:45:31.114" v="1155" actId="20577"/>
          <ac:spMkLst>
            <pc:docMk/>
            <pc:sldMk cId="0" sldId="264"/>
            <ac:spMk id="38" creationId="{7E7C1F8E-C551-68B8-6BB3-2B628D22966B}"/>
          </ac:spMkLst>
        </pc:spChg>
        <pc:spChg chg="mod">
          <ac:chgData name="Valdir Meneses" userId="1da93e25d0d0810f" providerId="LiveId" clId="{98335490-B437-4ACB-A3A4-2DBBFAB02C5E}" dt="2026-08-04T03:45:42.202" v="1157" actId="1036"/>
          <ac:spMkLst>
            <pc:docMk/>
            <pc:sldMk cId="0" sldId="264"/>
            <ac:spMk id="53" creationId="{D804F3E4-B5D0-90D6-D00F-E13126F9382D}"/>
          </ac:spMkLst>
        </pc:spChg>
      </pc:sldChg>
      <pc:sldChg chg="modSp mod">
        <pc:chgData name="Valdir Meneses" userId="1da93e25d0d0810f" providerId="LiveId" clId="{98335490-B437-4ACB-A3A4-2DBBFAB02C5E}" dt="2026-08-04T03:58:02.473" v="1711" actId="1038"/>
        <pc:sldMkLst>
          <pc:docMk/>
          <pc:sldMk cId="0" sldId="279"/>
        </pc:sldMkLst>
        <pc:spChg chg="mod">
          <ac:chgData name="Valdir Meneses" userId="1da93e25d0d0810f" providerId="LiveId" clId="{98335490-B437-4ACB-A3A4-2DBBFAB02C5E}" dt="2026-08-04T03:58:02.473" v="1711" actId="1038"/>
          <ac:spMkLst>
            <pc:docMk/>
            <pc:sldMk cId="0" sldId="279"/>
            <ac:spMk id="2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3:53:35.193" v="1584" actId="255"/>
          <ac:spMkLst>
            <pc:docMk/>
            <pc:sldMk cId="0" sldId="279"/>
            <ac:spMk id="3" creationId="{33B758C5-761D-AE35-432F-FDB666CEC362}"/>
          </ac:spMkLst>
        </pc:spChg>
        <pc:spChg chg="mod">
          <ac:chgData name="Valdir Meneses" userId="1da93e25d0d0810f" providerId="LiveId" clId="{98335490-B437-4ACB-A3A4-2DBBFAB02C5E}" dt="2026-08-04T03:53:01.324" v="1572" actId="1035"/>
          <ac:spMkLst>
            <pc:docMk/>
            <pc:sldMk cId="0" sldId="279"/>
            <ac:spMk id="7" creationId="{0ED06953-C786-E5E7-A1C4-BB2346AEA223}"/>
          </ac:spMkLst>
        </pc:spChg>
        <pc:picChg chg="mod">
          <ac:chgData name="Valdir Meneses" userId="1da93e25d0d0810f" providerId="LiveId" clId="{98335490-B437-4ACB-A3A4-2DBBFAB02C5E}" dt="2026-08-04T03:57:55.403" v="1699" actId="1035"/>
          <ac:picMkLst>
            <pc:docMk/>
            <pc:sldMk cId="0" sldId="279"/>
            <ac:picMk id="5" creationId="{1CB0D25F-4A05-F37F-845F-7FBD5A9ABE29}"/>
          </ac:picMkLst>
        </pc:picChg>
        <pc:picChg chg="mod">
          <ac:chgData name="Valdir Meneses" userId="1da93e25d0d0810f" providerId="LiveId" clId="{98335490-B437-4ACB-A3A4-2DBBFAB02C5E}" dt="2026-08-04T03:57:52.218" v="1691" actId="1035"/>
          <ac:picMkLst>
            <pc:docMk/>
            <pc:sldMk cId="0" sldId="279"/>
            <ac:picMk id="8" creationId="{D78857DC-E041-A57B-2B37-D8885797F56C}"/>
          </ac:picMkLst>
        </pc:picChg>
        <pc:picChg chg="mod">
          <ac:chgData name="Valdir Meneses" userId="1da93e25d0d0810f" providerId="LiveId" clId="{98335490-B437-4ACB-A3A4-2DBBFAB02C5E}" dt="2026-08-04T03:57:48.263" v="1681" actId="14100"/>
          <ac:picMkLst>
            <pc:docMk/>
            <pc:sldMk cId="0" sldId="279"/>
            <ac:picMk id="9" creationId="{9D7A5F50-58AC-EF8C-FF40-4D88E04C1583}"/>
          </ac:picMkLst>
        </pc:picChg>
      </pc:sldChg>
      <pc:sldChg chg="addSp delSp modSp mod">
        <pc:chgData name="Valdir Meneses" userId="1da93e25d0d0810f" providerId="LiveId" clId="{98335490-B437-4ACB-A3A4-2DBBFAB02C5E}" dt="2026-08-04T03:52:32.267" v="1544" actId="1035"/>
        <pc:sldMkLst>
          <pc:docMk/>
          <pc:sldMk cId="0" sldId="288"/>
        </pc:sldMkLst>
        <pc:spChg chg="mod">
          <ac:chgData name="Valdir Meneses" userId="1da93e25d0d0810f" providerId="LiveId" clId="{98335490-B437-4ACB-A3A4-2DBBFAB02C5E}" dt="2026-08-04T03:50:52.972" v="1434" actId="1076"/>
          <ac:spMkLst>
            <pc:docMk/>
            <pc:sldMk cId="0" sldId="288"/>
            <ac:spMk id="2" creationId="{00000000-0000-0000-0000-000000000000}"/>
          </ac:spMkLst>
        </pc:spChg>
        <pc:spChg chg="add mod">
          <ac:chgData name="Valdir Meneses" userId="1da93e25d0d0810f" providerId="LiveId" clId="{98335490-B437-4ACB-A3A4-2DBBFAB02C5E}" dt="2026-08-04T03:50:48.055" v="1432" actId="1076"/>
          <ac:spMkLst>
            <pc:docMk/>
            <pc:sldMk cId="0" sldId="288"/>
            <ac:spMk id="3" creationId="{F77C6D16-D976-39DB-EA34-79DCF9D1556A}"/>
          </ac:spMkLst>
        </pc:spChg>
        <pc:spChg chg="del">
          <ac:chgData name="Valdir Meneses" userId="1da93e25d0d0810f" providerId="LiveId" clId="{98335490-B437-4ACB-A3A4-2DBBFAB02C5E}" dt="2026-08-04T03:50:25.578" v="1349" actId="478"/>
          <ac:spMkLst>
            <pc:docMk/>
            <pc:sldMk cId="0" sldId="288"/>
            <ac:spMk id="4" creationId="{6A87FC3E-BF6E-E90E-5E18-CAD0EC4884F0}"/>
          </ac:spMkLst>
        </pc:spChg>
        <pc:spChg chg="add mod">
          <ac:chgData name="Valdir Meneses" userId="1da93e25d0d0810f" providerId="LiveId" clId="{98335490-B437-4ACB-A3A4-2DBBFAB02C5E}" dt="2026-08-04T03:50:57.634" v="1435" actId="1076"/>
          <ac:spMkLst>
            <pc:docMk/>
            <pc:sldMk cId="0" sldId="288"/>
            <ac:spMk id="5" creationId="{3B587BA9-360A-588E-89F4-09415E3CC144}"/>
          </ac:spMkLst>
        </pc:spChg>
        <pc:spChg chg="mod">
          <ac:chgData name="Valdir Meneses" userId="1da93e25d0d0810f" providerId="LiveId" clId="{98335490-B437-4ACB-A3A4-2DBBFAB02C5E}" dt="2026-08-04T03:52:32.267" v="1544" actId="1035"/>
          <ac:spMkLst>
            <pc:docMk/>
            <pc:sldMk cId="0" sldId="288"/>
            <ac:spMk id="6" creationId="{E2459A4F-551E-C7AE-ECB2-BBD97B6014D0}"/>
          </ac:spMkLst>
        </pc:spChg>
        <pc:spChg chg="del">
          <ac:chgData name="Valdir Meneses" userId="1da93e25d0d0810f" providerId="LiveId" clId="{98335490-B437-4ACB-A3A4-2DBBFAB02C5E}" dt="2026-08-04T03:48:41.753" v="1211" actId="478"/>
          <ac:spMkLst>
            <pc:docMk/>
            <pc:sldMk cId="0" sldId="288"/>
            <ac:spMk id="9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3:52:12.339" v="1491" actId="255"/>
          <ac:spMkLst>
            <pc:docMk/>
            <pc:sldMk cId="0" sldId="288"/>
            <ac:spMk id="10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3:52:20.605" v="1500" actId="1036"/>
          <ac:spMkLst>
            <pc:docMk/>
            <pc:sldMk cId="0" sldId="288"/>
            <ac:spMk id="11" creationId="{00000000-0000-0000-0000-000000000000}"/>
          </ac:spMkLst>
        </pc:spChg>
        <pc:spChg chg="del">
          <ac:chgData name="Valdir Meneses" userId="1da93e25d0d0810f" providerId="LiveId" clId="{98335490-B437-4ACB-A3A4-2DBBFAB02C5E}" dt="2026-08-04T03:50:22.223" v="1348" actId="478"/>
          <ac:spMkLst>
            <pc:docMk/>
            <pc:sldMk cId="0" sldId="288"/>
            <ac:spMk id="12" creationId="{00000000-0000-0000-0000-000000000000}"/>
          </ac:spMkLst>
        </pc:spChg>
        <pc:spChg chg="ord">
          <ac:chgData name="Valdir Meneses" userId="1da93e25d0d0810f" providerId="LiveId" clId="{98335490-B437-4ACB-A3A4-2DBBFAB02C5E}" dt="2026-08-04T03:51:51.525" v="1486" actId="166"/>
          <ac:spMkLst>
            <pc:docMk/>
            <pc:sldMk cId="0" sldId="288"/>
            <ac:spMk id="14" creationId="{5E1E78B6-456B-F648-EF5C-79C9CD0CC2C9}"/>
          </ac:spMkLst>
        </pc:spChg>
        <pc:picChg chg="add mod">
          <ac:chgData name="Valdir Meneses" userId="1da93e25d0d0810f" providerId="LiveId" clId="{98335490-B437-4ACB-A3A4-2DBBFAB02C5E}" dt="2026-08-04T03:50:44.393" v="1431" actId="1037"/>
          <ac:picMkLst>
            <pc:docMk/>
            <pc:sldMk cId="0" sldId="288"/>
            <ac:picMk id="15" creationId="{59242BD9-0816-B1CC-2073-CCA732911818}"/>
          </ac:picMkLst>
        </pc:picChg>
        <pc:picChg chg="add mod">
          <ac:chgData name="Valdir Meneses" userId="1da93e25d0d0810f" providerId="LiveId" clId="{98335490-B437-4ACB-A3A4-2DBBFAB02C5E}" dt="2026-08-04T03:50:44.393" v="1431" actId="1037"/>
          <ac:picMkLst>
            <pc:docMk/>
            <pc:sldMk cId="0" sldId="288"/>
            <ac:picMk id="16" creationId="{67426EDA-C92A-B3FF-446B-5D430D5FA95E}"/>
          </ac:picMkLst>
        </pc:picChg>
        <pc:picChg chg="add mod">
          <ac:chgData name="Valdir Meneses" userId="1da93e25d0d0810f" providerId="LiveId" clId="{98335490-B437-4ACB-A3A4-2DBBFAB02C5E}" dt="2026-08-04T03:52:04.431" v="1490" actId="14100"/>
          <ac:picMkLst>
            <pc:docMk/>
            <pc:sldMk cId="0" sldId="288"/>
            <ac:picMk id="17" creationId="{D8792740-43A6-4A27-571E-A43A0DC86B64}"/>
          </ac:picMkLst>
        </pc:picChg>
        <pc:picChg chg="del mod">
          <ac:chgData name="Valdir Meneses" userId="1da93e25d0d0810f" providerId="LiveId" clId="{98335490-B437-4ACB-A3A4-2DBBFAB02C5E}" dt="2026-08-04T03:51:30.795" v="1467" actId="478"/>
          <ac:picMkLst>
            <pc:docMk/>
            <pc:sldMk cId="0" sldId="288"/>
            <ac:picMk id="21" creationId="{48ADFAF3-5E46-E34A-6264-A2FE28BC870D}"/>
          </ac:picMkLst>
        </pc:picChg>
      </pc:sldChg>
      <pc:sldChg chg="delSp modSp del mod">
        <pc:chgData name="Valdir Meneses" userId="1da93e25d0d0810f" providerId="LiveId" clId="{98335490-B437-4ACB-A3A4-2DBBFAB02C5E}" dt="2026-08-04T03:54:43.333" v="1594" actId="47"/>
        <pc:sldMkLst>
          <pc:docMk/>
          <pc:sldMk cId="893783745" sldId="398"/>
        </pc:sldMkLst>
        <pc:spChg chg="del mod">
          <ac:chgData name="Valdir Meneses" userId="1da93e25d0d0810f" providerId="LiveId" clId="{98335490-B437-4ACB-A3A4-2DBBFAB02C5E}" dt="2026-08-04T03:54:37.184" v="1588" actId="21"/>
          <ac:spMkLst>
            <pc:docMk/>
            <pc:sldMk cId="893783745" sldId="398"/>
            <ac:spMk id="24" creationId="{CE031FAA-978C-8232-03BC-F5981BB4DCA4}"/>
          </ac:spMkLst>
        </pc:spChg>
        <pc:grpChg chg="del mod">
          <ac:chgData name="Valdir Meneses" userId="1da93e25d0d0810f" providerId="LiveId" clId="{98335490-B437-4ACB-A3A4-2DBBFAB02C5E}" dt="2026-08-04T03:54:37.184" v="1588" actId="21"/>
          <ac:grpSpMkLst>
            <pc:docMk/>
            <pc:sldMk cId="893783745" sldId="398"/>
            <ac:grpSpMk id="6" creationId="{8C215FFE-2003-A8D9-8491-A50564239F39}"/>
          </ac:grpSpMkLst>
        </pc:grpChg>
      </pc:sldChg>
      <pc:sldChg chg="modSp mod">
        <pc:chgData name="Valdir Meneses" userId="1da93e25d0d0810f" providerId="LiveId" clId="{98335490-B437-4ACB-A3A4-2DBBFAB02C5E}" dt="2026-08-04T03:00:53.834" v="309" actId="255"/>
        <pc:sldMkLst>
          <pc:docMk/>
          <pc:sldMk cId="468705797" sldId="4109"/>
        </pc:sldMkLst>
        <pc:spChg chg="mod">
          <ac:chgData name="Valdir Meneses" userId="1da93e25d0d0810f" providerId="LiveId" clId="{98335490-B437-4ACB-A3A4-2DBBFAB02C5E}" dt="2026-08-04T03:00:53.834" v="309" actId="255"/>
          <ac:spMkLst>
            <pc:docMk/>
            <pc:sldMk cId="468705797" sldId="4109"/>
            <ac:spMk id="3" creationId="{6850A9C4-6221-BE03-28A6-2542681FB08F}"/>
          </ac:spMkLst>
        </pc:spChg>
        <pc:spChg chg="mod">
          <ac:chgData name="Valdir Meneses" userId="1da93e25d0d0810f" providerId="LiveId" clId="{98335490-B437-4ACB-A3A4-2DBBFAB02C5E}" dt="2026-08-04T02:59:51.425" v="261" actId="1076"/>
          <ac:spMkLst>
            <pc:docMk/>
            <pc:sldMk cId="468705797" sldId="4109"/>
            <ac:spMk id="13" creationId="{5FEF076D-ED5E-B2DC-9C98-C1FAB314FFFA}"/>
          </ac:spMkLst>
        </pc:spChg>
        <pc:spChg chg="mod">
          <ac:chgData name="Valdir Meneses" userId="1da93e25d0d0810f" providerId="LiveId" clId="{98335490-B437-4ACB-A3A4-2DBBFAB02C5E}" dt="2026-08-04T03:00:09.128" v="301" actId="1038"/>
          <ac:spMkLst>
            <pc:docMk/>
            <pc:sldMk cId="468705797" sldId="4109"/>
            <ac:spMk id="15" creationId="{A7207FBA-534B-F973-A053-E6F92D8642D8}"/>
          </ac:spMkLst>
        </pc:spChg>
        <pc:picChg chg="mod">
          <ac:chgData name="Valdir Meneses" userId="1da93e25d0d0810f" providerId="LiveId" clId="{98335490-B437-4ACB-A3A4-2DBBFAB02C5E}" dt="2026-08-04T03:00:09.128" v="301" actId="1038"/>
          <ac:picMkLst>
            <pc:docMk/>
            <pc:sldMk cId="468705797" sldId="4109"/>
            <ac:picMk id="14" creationId="{5BA84621-0E6B-373E-11D4-23D620FF670F}"/>
          </ac:picMkLst>
        </pc:picChg>
        <pc:picChg chg="mod">
          <ac:chgData name="Valdir Meneses" userId="1da93e25d0d0810f" providerId="LiveId" clId="{98335490-B437-4ACB-A3A4-2DBBFAB02C5E}" dt="2026-08-04T03:00:09.128" v="301" actId="1038"/>
          <ac:picMkLst>
            <pc:docMk/>
            <pc:sldMk cId="468705797" sldId="4109"/>
            <ac:picMk id="16" creationId="{BA4383D9-9122-DCA8-DBBF-AB76F6279052}"/>
          </ac:picMkLst>
        </pc:picChg>
      </pc:sldChg>
      <pc:sldChg chg="modSp del mod">
        <pc:chgData name="Valdir Meneses" userId="1da93e25d0d0810f" providerId="LiveId" clId="{98335490-B437-4ACB-A3A4-2DBBFAB02C5E}" dt="2026-08-04T03:53:49.812" v="1585" actId="47"/>
        <pc:sldMkLst>
          <pc:docMk/>
          <pc:sldMk cId="724095228" sldId="4112"/>
        </pc:sldMkLst>
        <pc:spChg chg="mod">
          <ac:chgData name="Valdir Meneses" userId="1da93e25d0d0810f" providerId="LiveId" clId="{98335490-B437-4ACB-A3A4-2DBBFAB02C5E}" dt="2026-08-04T02:53:49.778" v="112" actId="20577"/>
          <ac:spMkLst>
            <pc:docMk/>
            <pc:sldMk cId="724095228" sldId="4112"/>
            <ac:spMk id="4" creationId="{1727B879-A374-C43A-10A7-438D09B06F49}"/>
          </ac:spMkLst>
        </pc:spChg>
        <pc:picChg chg="mod">
          <ac:chgData name="Valdir Meneses" userId="1da93e25d0d0810f" providerId="LiveId" clId="{98335490-B437-4ACB-A3A4-2DBBFAB02C5E}" dt="2026-08-04T02:53:18.597" v="74" actId="1038"/>
          <ac:picMkLst>
            <pc:docMk/>
            <pc:sldMk cId="724095228" sldId="4112"/>
            <ac:picMk id="2" creationId="{D33D745A-D99D-7A85-10D6-502450785281}"/>
          </ac:picMkLst>
        </pc:picChg>
        <pc:picChg chg="mod">
          <ac:chgData name="Valdir Meneses" userId="1da93e25d0d0810f" providerId="LiveId" clId="{98335490-B437-4ACB-A3A4-2DBBFAB02C5E}" dt="2026-08-04T02:53:54.511" v="113" actId="1036"/>
          <ac:picMkLst>
            <pc:docMk/>
            <pc:sldMk cId="724095228" sldId="4112"/>
            <ac:picMk id="18" creationId="{CFFA0F96-62F3-824F-C4CF-B8C0F3E7E09B}"/>
          </ac:picMkLst>
        </pc:picChg>
      </pc:sldChg>
      <pc:sldChg chg="del">
        <pc:chgData name="Valdir Meneses" userId="1da93e25d0d0810f" providerId="LiveId" clId="{98335490-B437-4ACB-A3A4-2DBBFAB02C5E}" dt="2026-08-04T03:42:36.912" v="1141" actId="47"/>
        <pc:sldMkLst>
          <pc:docMk/>
          <pc:sldMk cId="3373383572" sldId="4159"/>
        </pc:sldMkLst>
      </pc:sldChg>
      <pc:sldChg chg="addSp delSp modSp del mod">
        <pc:chgData name="Valdir Meneses" userId="1da93e25d0d0810f" providerId="LiveId" clId="{98335490-B437-4ACB-A3A4-2DBBFAB02C5E}" dt="2026-08-04T03:52:35.909" v="1545" actId="47"/>
        <pc:sldMkLst>
          <pc:docMk/>
          <pc:sldMk cId="1702291826" sldId="4164"/>
        </pc:sldMkLst>
        <pc:spChg chg="add del mod">
          <ac:chgData name="Valdir Meneses" userId="1da93e25d0d0810f" providerId="LiveId" clId="{98335490-B437-4ACB-A3A4-2DBBFAB02C5E}" dt="2026-08-04T03:49:09.396" v="1226" actId="20577"/>
          <ac:spMkLst>
            <pc:docMk/>
            <pc:sldMk cId="1702291826" sldId="4164"/>
            <ac:spMk id="5" creationId="{00000000-0000-0000-0000-000000000000}"/>
          </ac:spMkLst>
        </pc:spChg>
      </pc:sldChg>
      <pc:sldChg chg="addSp delSp modSp mod modAnim">
        <pc:chgData name="Valdir Meneses" userId="1da93e25d0d0810f" providerId="LiveId" clId="{98335490-B437-4ACB-A3A4-2DBBFAB02C5E}" dt="2026-08-04T03:54:41.114" v="1593" actId="1037"/>
        <pc:sldMkLst>
          <pc:docMk/>
          <pc:sldMk cId="2506494241" sldId="4167"/>
        </pc:sldMkLst>
        <pc:spChg chg="add mod">
          <ac:chgData name="Valdir Meneses" userId="1da93e25d0d0810f" providerId="LiveId" clId="{98335490-B437-4ACB-A3A4-2DBBFAB02C5E}" dt="2026-08-04T03:54:41.114" v="1593" actId="1037"/>
          <ac:spMkLst>
            <pc:docMk/>
            <pc:sldMk cId="2506494241" sldId="4167"/>
            <ac:spMk id="3" creationId="{CE031FAA-978C-8232-03BC-F5981BB4DCA4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7" creationId="{88B54B9C-E634-3F9B-990B-F8D3ABA78756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8" creationId="{B3658209-2D45-D729-0B51-12E53AFB410A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9" creationId="{8C919EA9-1DDB-57FB-3216-F579C410BEE7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10" creationId="{08B55E9C-FCC5-C32F-3E03-D163880CB057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11" creationId="{09E0DACC-AE80-DBA2-DCFE-67490CEE5B8C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12" creationId="{B25D0A60-7B18-9BBD-20CE-5AD8D37E1149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13" creationId="{AB4B0FEF-97AC-39B2-26DD-CE25EF7FA6A1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14" creationId="{C1446F2A-D894-893C-B550-D7F00239C763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15" creationId="{A01FDC6B-EC0E-8508-9E6D-F7714EE9EC01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16" creationId="{E4357B82-DE26-BBB9-931F-FE9991578E8D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17" creationId="{D139F2F2-0E5B-E524-D0BD-6CBA1C0457FE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19" creationId="{57747393-E662-B36F-43AF-431750576C9C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20" creationId="{BF7A6435-F375-44EC-0DBB-9072846D399B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21" creationId="{DADCB363-4EBA-9506-FF97-097D9BFF7B02}"/>
          </ac:spMkLst>
        </pc:spChg>
        <pc:spChg chg="mod">
          <ac:chgData name="Valdir Meneses" userId="1da93e25d0d0810f" providerId="LiveId" clId="{98335490-B437-4ACB-A3A4-2DBBFAB02C5E}" dt="2026-08-04T03:54:39.838" v="1589"/>
          <ac:spMkLst>
            <pc:docMk/>
            <pc:sldMk cId="2506494241" sldId="4167"/>
            <ac:spMk id="22" creationId="{22F93827-124B-3214-4271-4E6E0521EB95}"/>
          </ac:spMkLst>
        </pc:spChg>
        <pc:spChg chg="del mod">
          <ac:chgData name="Valdir Meneses" userId="1da93e25d0d0810f" providerId="LiveId" clId="{98335490-B437-4ACB-A3A4-2DBBFAB02C5E}" dt="2026-08-04T03:54:32.654" v="1587" actId="478"/>
          <ac:spMkLst>
            <pc:docMk/>
            <pc:sldMk cId="2506494241" sldId="4167"/>
            <ac:spMk id="23" creationId="{36425AD1-6F53-CD8E-357A-B1594F54659F}"/>
          </ac:spMkLst>
        </pc:spChg>
        <pc:spChg chg="del mod">
          <ac:chgData name="Valdir Meneses" userId="1da93e25d0d0810f" providerId="LiveId" clId="{98335490-B437-4ACB-A3A4-2DBBFAB02C5E}" dt="2026-08-04T03:54:32.654" v="1587" actId="478"/>
          <ac:spMkLst>
            <pc:docMk/>
            <pc:sldMk cId="2506494241" sldId="4167"/>
            <ac:spMk id="25" creationId="{9BDC83A4-837E-60D4-495A-9DBC620EF046}"/>
          </ac:spMkLst>
        </pc:spChg>
        <pc:spChg chg="del mod">
          <ac:chgData name="Valdir Meneses" userId="1da93e25d0d0810f" providerId="LiveId" clId="{98335490-B437-4ACB-A3A4-2DBBFAB02C5E}" dt="2026-08-04T03:54:32.654" v="1587" actId="478"/>
          <ac:spMkLst>
            <pc:docMk/>
            <pc:sldMk cId="2506494241" sldId="4167"/>
            <ac:spMk id="26" creationId="{AFB98B4E-126D-0249-4430-3547972BD0FC}"/>
          </ac:spMkLst>
        </pc:spChg>
        <pc:spChg chg="del">
          <ac:chgData name="Valdir Meneses" userId="1da93e25d0d0810f" providerId="LiveId" clId="{98335490-B437-4ACB-A3A4-2DBBFAB02C5E}" dt="2026-08-04T03:54:32.654" v="1587" actId="478"/>
          <ac:spMkLst>
            <pc:docMk/>
            <pc:sldMk cId="2506494241" sldId="4167"/>
            <ac:spMk id="27" creationId="{375ADBD9-C4EF-7B98-1A7E-4B117008DCC0}"/>
          </ac:spMkLst>
        </pc:spChg>
        <pc:spChg chg="del">
          <ac:chgData name="Valdir Meneses" userId="1da93e25d0d0810f" providerId="LiveId" clId="{98335490-B437-4ACB-A3A4-2DBBFAB02C5E}" dt="2026-08-04T03:54:32.654" v="1587" actId="478"/>
          <ac:spMkLst>
            <pc:docMk/>
            <pc:sldMk cId="2506494241" sldId="4167"/>
            <ac:spMk id="28" creationId="{2BADECBC-9204-9E75-9457-0633857257BB}"/>
          </ac:spMkLst>
        </pc:spChg>
        <pc:spChg chg="del">
          <ac:chgData name="Valdir Meneses" userId="1da93e25d0d0810f" providerId="LiveId" clId="{98335490-B437-4ACB-A3A4-2DBBFAB02C5E}" dt="2026-08-04T03:54:32.654" v="1587" actId="478"/>
          <ac:spMkLst>
            <pc:docMk/>
            <pc:sldMk cId="2506494241" sldId="4167"/>
            <ac:spMk id="29" creationId="{9734D959-FD81-FC02-FD89-3A2723245C3F}"/>
          </ac:spMkLst>
        </pc:spChg>
        <pc:grpChg chg="add mod">
          <ac:chgData name="Valdir Meneses" userId="1da93e25d0d0810f" providerId="LiveId" clId="{98335490-B437-4ACB-A3A4-2DBBFAB02C5E}" dt="2026-08-04T03:54:41.114" v="1593" actId="1037"/>
          <ac:grpSpMkLst>
            <pc:docMk/>
            <pc:sldMk cId="2506494241" sldId="4167"/>
            <ac:grpSpMk id="6" creationId="{8C215FFE-2003-A8D9-8491-A50564239F39}"/>
          </ac:grpSpMkLst>
        </pc:grpChg>
        <pc:picChg chg="del mod">
          <ac:chgData name="Valdir Meneses" userId="1da93e25d0d0810f" providerId="LiveId" clId="{98335490-B437-4ACB-A3A4-2DBBFAB02C5E}" dt="2026-08-04T03:54:32.654" v="1587" actId="478"/>
          <ac:picMkLst>
            <pc:docMk/>
            <pc:sldMk cId="2506494241" sldId="4167"/>
            <ac:picMk id="1030" creationId="{36A49CD2-CEFB-24B1-16E3-99A15C6B977C}"/>
          </ac:picMkLst>
        </pc:picChg>
      </pc:sldChg>
      <pc:sldChg chg="modSp mod">
        <pc:chgData name="Valdir Meneses" userId="1da93e25d0d0810f" providerId="LiveId" clId="{98335490-B437-4ACB-A3A4-2DBBFAB02C5E}" dt="2026-08-04T02:54:58.024" v="114" actId="14100"/>
        <pc:sldMkLst>
          <pc:docMk/>
          <pc:sldMk cId="3286822326" sldId="4168"/>
        </pc:sldMkLst>
        <pc:spChg chg="mod">
          <ac:chgData name="Valdir Meneses" userId="1da93e25d0d0810f" providerId="LiveId" clId="{98335490-B437-4ACB-A3A4-2DBBFAB02C5E}" dt="2026-08-04T02:47:41.292" v="31" actId="1035"/>
          <ac:spMkLst>
            <pc:docMk/>
            <pc:sldMk cId="3286822326" sldId="4168"/>
            <ac:spMk id="6" creationId="{F2BF98D2-F346-7D1F-6440-E0DAEDD8F106}"/>
          </ac:spMkLst>
        </pc:spChg>
        <pc:spChg chg="mod">
          <ac:chgData name="Valdir Meneses" userId="1da93e25d0d0810f" providerId="LiveId" clId="{98335490-B437-4ACB-A3A4-2DBBFAB02C5E}" dt="2026-08-04T02:54:58.024" v="114" actId="14100"/>
          <ac:spMkLst>
            <pc:docMk/>
            <pc:sldMk cId="3286822326" sldId="4168"/>
            <ac:spMk id="7" creationId="{00000000-0000-0000-0000-000000000000}"/>
          </ac:spMkLst>
        </pc:spChg>
      </pc:sldChg>
      <pc:sldChg chg="del">
        <pc:chgData name="Valdir Meneses" userId="1da93e25d0d0810f" providerId="LiveId" clId="{98335490-B437-4ACB-A3A4-2DBBFAB02C5E}" dt="2026-08-04T03:42:35.798" v="1140" actId="47"/>
        <pc:sldMkLst>
          <pc:docMk/>
          <pc:sldMk cId="3361228344" sldId="4169"/>
        </pc:sldMkLst>
      </pc:sldChg>
      <pc:sldChg chg="modSp mod">
        <pc:chgData name="Valdir Meneses" userId="1da93e25d0d0810f" providerId="LiveId" clId="{98335490-B437-4ACB-A3A4-2DBBFAB02C5E}" dt="2026-08-04T03:05:53.654" v="312" actId="1036"/>
        <pc:sldMkLst>
          <pc:docMk/>
          <pc:sldMk cId="2281370440" sldId="4170"/>
        </pc:sldMkLst>
        <pc:spChg chg="mod">
          <ac:chgData name="Valdir Meneses" userId="1da93e25d0d0810f" providerId="LiveId" clId="{98335490-B437-4ACB-A3A4-2DBBFAB02C5E}" dt="2026-08-04T03:05:53.654" v="312" actId="1036"/>
          <ac:spMkLst>
            <pc:docMk/>
            <pc:sldMk cId="2281370440" sldId="4170"/>
            <ac:spMk id="2" creationId="{8F9724C7-FD5E-C4FE-BC17-B149CE5E1D04}"/>
          </ac:spMkLst>
        </pc:spChg>
        <pc:spChg chg="mod">
          <ac:chgData name="Valdir Meneses" userId="1da93e25d0d0810f" providerId="LiveId" clId="{98335490-B437-4ACB-A3A4-2DBBFAB02C5E}" dt="2026-08-04T03:05:52.038" v="311" actId="1036"/>
          <ac:spMkLst>
            <pc:docMk/>
            <pc:sldMk cId="2281370440" sldId="4170"/>
            <ac:spMk id="4" creationId="{D758387F-A364-E9F2-E68F-57A609667BB7}"/>
          </ac:spMkLst>
        </pc:spChg>
        <pc:spChg chg="mod">
          <ac:chgData name="Valdir Meneses" userId="1da93e25d0d0810f" providerId="LiveId" clId="{98335490-B437-4ACB-A3A4-2DBBFAB02C5E}" dt="2026-08-04T02:55:54.692" v="158" actId="1036"/>
          <ac:spMkLst>
            <pc:docMk/>
            <pc:sldMk cId="2281370440" sldId="4170"/>
            <ac:spMk id="11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2:56:06.880" v="172" actId="1037"/>
          <ac:spMkLst>
            <pc:docMk/>
            <pc:sldMk cId="2281370440" sldId="4170"/>
            <ac:spMk id="13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2:56:18.039" v="186" actId="1035"/>
          <ac:spMkLst>
            <pc:docMk/>
            <pc:sldMk cId="2281370440" sldId="4170"/>
            <ac:spMk id="34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2:56:37.548" v="205" actId="1038"/>
          <ac:spMkLst>
            <pc:docMk/>
            <pc:sldMk cId="2281370440" sldId="4170"/>
            <ac:spMk id="35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2:57:45.288" v="216" actId="14100"/>
          <ac:spMkLst>
            <pc:docMk/>
            <pc:sldMk cId="2281370440" sldId="4170"/>
            <ac:spMk id="36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2:57:52.996" v="229" actId="1038"/>
          <ac:spMkLst>
            <pc:docMk/>
            <pc:sldMk cId="2281370440" sldId="4170"/>
            <ac:spMk id="39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2:57:48.493" v="221" actId="1037"/>
          <ac:spMkLst>
            <pc:docMk/>
            <pc:sldMk cId="2281370440" sldId="4170"/>
            <ac:spMk id="40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2:57:57.406" v="231" actId="1035"/>
          <ac:spMkLst>
            <pc:docMk/>
            <pc:sldMk cId="2281370440" sldId="4170"/>
            <ac:spMk id="41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2:58:00.362" v="232" actId="1076"/>
          <ac:spMkLst>
            <pc:docMk/>
            <pc:sldMk cId="2281370440" sldId="4170"/>
            <ac:spMk id="44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2:58:13.219" v="236" actId="20577"/>
          <ac:spMkLst>
            <pc:docMk/>
            <pc:sldMk cId="2281370440" sldId="4170"/>
            <ac:spMk id="45" creationId="{00000000-0000-0000-0000-000000000000}"/>
          </ac:spMkLst>
        </pc:spChg>
      </pc:sldChg>
      <pc:sldChg chg="modSp mod">
        <pc:chgData name="Valdir Meneses" userId="1da93e25d0d0810f" providerId="LiveId" clId="{98335490-B437-4ACB-A3A4-2DBBFAB02C5E}" dt="2026-08-04T03:14:28.969" v="491" actId="1038"/>
        <pc:sldMkLst>
          <pc:docMk/>
          <pc:sldMk cId="487510869" sldId="4172"/>
        </pc:sldMkLst>
        <pc:spChg chg="mod">
          <ac:chgData name="Valdir Meneses" userId="1da93e25d0d0810f" providerId="LiveId" clId="{98335490-B437-4ACB-A3A4-2DBBFAB02C5E}" dt="2026-08-04T03:13:57.059" v="484" actId="20577"/>
          <ac:spMkLst>
            <pc:docMk/>
            <pc:sldMk cId="487510869" sldId="4172"/>
            <ac:spMk id="4" creationId="{D758387F-A364-E9F2-E68F-57A609667BB7}"/>
          </ac:spMkLst>
        </pc:spChg>
        <pc:spChg chg="mod">
          <ac:chgData name="Valdir Meneses" userId="1da93e25d0d0810f" providerId="LiveId" clId="{98335490-B437-4ACB-A3A4-2DBBFAB02C5E}" dt="2026-08-04T02:58:26.843" v="244" actId="1036"/>
          <ac:spMkLst>
            <pc:docMk/>
            <pc:sldMk cId="487510869" sldId="4172"/>
            <ac:spMk id="14" creationId="{6B0646F0-6841-D389-555D-4E4EBC823CAD}"/>
          </ac:spMkLst>
        </pc:spChg>
        <pc:spChg chg="mod">
          <ac:chgData name="Valdir Meneses" userId="1da93e25d0d0810f" providerId="LiveId" clId="{98335490-B437-4ACB-A3A4-2DBBFAB02C5E}" dt="2026-08-04T03:14:08.496" v="489" actId="20577"/>
          <ac:spMkLst>
            <pc:docMk/>
            <pc:sldMk cId="487510869" sldId="4172"/>
            <ac:spMk id="16" creationId="{CE515571-2709-9DAB-BA57-64C78B34F83F}"/>
          </ac:spMkLst>
        </pc:spChg>
        <pc:spChg chg="mod">
          <ac:chgData name="Valdir Meneses" userId="1da93e25d0d0810f" providerId="LiveId" clId="{98335490-B437-4ACB-A3A4-2DBBFAB02C5E}" dt="2026-08-04T03:14:28.969" v="491" actId="1038"/>
          <ac:spMkLst>
            <pc:docMk/>
            <pc:sldMk cId="487510869" sldId="4172"/>
            <ac:spMk id="18" creationId="{01576C3A-49EB-6A1C-5574-50D727D3474B}"/>
          </ac:spMkLst>
        </pc:spChg>
        <pc:spChg chg="mod">
          <ac:chgData name="Valdir Meneses" userId="1da93e25d0d0810f" providerId="LiveId" clId="{98335490-B437-4ACB-A3A4-2DBBFAB02C5E}" dt="2026-08-04T03:05:58.756" v="313" actId="20577"/>
          <ac:spMkLst>
            <pc:docMk/>
            <pc:sldMk cId="487510869" sldId="4172"/>
            <ac:spMk id="48" creationId="{478CB5EF-4414-9797-5667-C7FE91041D7A}"/>
          </ac:spMkLst>
        </pc:spChg>
      </pc:sldChg>
      <pc:sldChg chg="modSp mod ord">
        <pc:chgData name="Valdir Meneses" userId="1da93e25d0d0810f" providerId="LiveId" clId="{98335490-B437-4ACB-A3A4-2DBBFAB02C5E}" dt="2026-08-04T03:28:02.872" v="655" actId="1038"/>
        <pc:sldMkLst>
          <pc:docMk/>
          <pc:sldMk cId="4078805586" sldId="4173"/>
        </pc:sldMkLst>
        <pc:spChg chg="mod">
          <ac:chgData name="Valdir Meneses" userId="1da93e25d0d0810f" providerId="LiveId" clId="{98335490-B437-4ACB-A3A4-2DBBFAB02C5E}" dt="2026-08-04T03:06:30.158" v="316" actId="14100"/>
          <ac:spMkLst>
            <pc:docMk/>
            <pc:sldMk cId="4078805586" sldId="4173"/>
            <ac:spMk id="8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3:06:26.794" v="315" actId="14100"/>
          <ac:spMkLst>
            <pc:docMk/>
            <pc:sldMk cId="4078805586" sldId="4173"/>
            <ac:spMk id="9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3:27:05.228" v="607" actId="1038"/>
          <ac:spMkLst>
            <pc:docMk/>
            <pc:sldMk cId="4078805586" sldId="4173"/>
            <ac:spMk id="13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3:26:24.863" v="564" actId="20577"/>
          <ac:spMkLst>
            <pc:docMk/>
            <pc:sldMk cId="4078805586" sldId="4173"/>
            <ac:spMk id="21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3:26:29.352" v="569" actId="1038"/>
          <ac:spMkLst>
            <pc:docMk/>
            <pc:sldMk cId="4078805586" sldId="4173"/>
            <ac:spMk id="22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3:27:13.524" v="621" actId="1035"/>
          <ac:spMkLst>
            <pc:docMk/>
            <pc:sldMk cId="4078805586" sldId="4173"/>
            <ac:spMk id="24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3:27:25.901" v="642" actId="1037"/>
          <ac:spMkLst>
            <pc:docMk/>
            <pc:sldMk cId="4078805586" sldId="4173"/>
            <ac:spMk id="25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3:27:42.892" v="649" actId="14100"/>
          <ac:spMkLst>
            <pc:docMk/>
            <pc:sldMk cId="4078805586" sldId="4173"/>
            <ac:spMk id="27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3:28:02.872" v="655" actId="1038"/>
          <ac:spMkLst>
            <pc:docMk/>
            <pc:sldMk cId="4078805586" sldId="4173"/>
            <ac:spMk id="37" creationId="{00000000-0000-0000-0000-000000000000}"/>
          </ac:spMkLst>
        </pc:spChg>
        <pc:spChg chg="mod">
          <ac:chgData name="Valdir Meneses" userId="1da93e25d0d0810f" providerId="LiveId" clId="{98335490-B437-4ACB-A3A4-2DBBFAB02C5E}" dt="2026-08-04T03:06:10.176" v="314" actId="20577"/>
          <ac:spMkLst>
            <pc:docMk/>
            <pc:sldMk cId="4078805586" sldId="4173"/>
            <ac:spMk id="48" creationId="{478CB5EF-4414-9797-5667-C7FE91041D7A}"/>
          </ac:spMkLst>
        </pc:spChg>
      </pc:sldChg>
      <pc:sldChg chg="modSp mod ord">
        <pc:chgData name="Valdir Meneses" userId="1da93e25d0d0810f" providerId="LiveId" clId="{98335490-B437-4ACB-A3A4-2DBBFAB02C5E}" dt="2026-08-04T03:36:10.059" v="987"/>
        <pc:sldMkLst>
          <pc:docMk/>
          <pc:sldMk cId="1447029788" sldId="4174"/>
        </pc:sldMkLst>
        <pc:spChg chg="mod">
          <ac:chgData name="Valdir Meneses" userId="1da93e25d0d0810f" providerId="LiveId" clId="{98335490-B437-4ACB-A3A4-2DBBFAB02C5E}" dt="2026-08-04T03:10:50.236" v="447" actId="1037"/>
          <ac:spMkLst>
            <pc:docMk/>
            <pc:sldMk cId="1447029788" sldId="4174"/>
            <ac:spMk id="4" creationId="{A3AA64E8-AB97-C2C1-DF3F-D160CD0426F8}"/>
          </ac:spMkLst>
        </pc:spChg>
        <pc:spChg chg="mod">
          <ac:chgData name="Valdir Meneses" userId="1da93e25d0d0810f" providerId="LiveId" clId="{98335490-B437-4ACB-A3A4-2DBBFAB02C5E}" dt="2026-08-04T03:10:42.640" v="429" actId="122"/>
          <ac:spMkLst>
            <pc:docMk/>
            <pc:sldMk cId="1447029788" sldId="4174"/>
            <ac:spMk id="5" creationId="{D37B4007-CA04-D97A-A7DF-D6FE7B2506D4}"/>
          </ac:spMkLst>
        </pc:spChg>
        <pc:spChg chg="mod">
          <ac:chgData name="Valdir Meneses" userId="1da93e25d0d0810f" providerId="LiveId" clId="{98335490-B437-4ACB-A3A4-2DBBFAB02C5E}" dt="2026-08-04T03:10:56.699" v="463" actId="1038"/>
          <ac:spMkLst>
            <pc:docMk/>
            <pc:sldMk cId="1447029788" sldId="4174"/>
            <ac:spMk id="14" creationId="{C65E1BEF-628D-B8E6-2CE1-3371FC7B4C2A}"/>
          </ac:spMkLst>
        </pc:spChg>
        <pc:spChg chg="mod">
          <ac:chgData name="Valdir Meneses" userId="1da93e25d0d0810f" providerId="LiveId" clId="{98335490-B437-4ACB-A3A4-2DBBFAB02C5E}" dt="2026-08-04T03:10:05.761" v="385" actId="1037"/>
          <ac:spMkLst>
            <pc:docMk/>
            <pc:sldMk cId="1447029788" sldId="4174"/>
            <ac:spMk id="17" creationId="{5B11452C-3CE8-950F-F5B8-2A77B9BFAB37}"/>
          </ac:spMkLst>
        </pc:spChg>
        <pc:spChg chg="mod">
          <ac:chgData name="Valdir Meneses" userId="1da93e25d0d0810f" providerId="LiveId" clId="{98335490-B437-4ACB-A3A4-2DBBFAB02C5E}" dt="2026-08-04T03:10:42.640" v="429" actId="122"/>
          <ac:spMkLst>
            <pc:docMk/>
            <pc:sldMk cId="1447029788" sldId="4174"/>
            <ac:spMk id="19" creationId="{50278F9A-9D81-3DDD-B920-4AF68DFC3AEE}"/>
          </ac:spMkLst>
        </pc:spChg>
        <pc:spChg chg="mod">
          <ac:chgData name="Valdir Meneses" userId="1da93e25d0d0810f" providerId="LiveId" clId="{98335490-B437-4ACB-A3A4-2DBBFAB02C5E}" dt="2026-08-04T03:10:47.952" v="445" actId="1038"/>
          <ac:spMkLst>
            <pc:docMk/>
            <pc:sldMk cId="1447029788" sldId="4174"/>
            <ac:spMk id="39" creationId="{BC9F2CBB-F23E-1D15-CEC2-C79A8B43238A}"/>
          </ac:spMkLst>
        </pc:spChg>
        <pc:spChg chg="mod">
          <ac:chgData name="Valdir Meneses" userId="1da93e25d0d0810f" providerId="LiveId" clId="{98335490-B437-4ACB-A3A4-2DBBFAB02C5E}" dt="2026-08-04T03:09:55.730" v="367" actId="1038"/>
          <ac:spMkLst>
            <pc:docMk/>
            <pc:sldMk cId="1447029788" sldId="4174"/>
            <ac:spMk id="41" creationId="{D46EB84F-BC1B-660B-8589-F2B690879035}"/>
          </ac:spMkLst>
        </pc:spChg>
        <pc:spChg chg="mod">
          <ac:chgData name="Valdir Meneses" userId="1da93e25d0d0810f" providerId="LiveId" clId="{98335490-B437-4ACB-A3A4-2DBBFAB02C5E}" dt="2026-08-04T03:10:42.640" v="429" actId="122"/>
          <ac:spMkLst>
            <pc:docMk/>
            <pc:sldMk cId="1447029788" sldId="4174"/>
            <ac:spMk id="43" creationId="{80383807-2DAB-0AE9-EF95-48F2BEE0E9CB}"/>
          </ac:spMkLst>
        </pc:spChg>
        <pc:spChg chg="mod">
          <ac:chgData name="Valdir Meneses" userId="1da93e25d0d0810f" providerId="LiveId" clId="{98335490-B437-4ACB-A3A4-2DBBFAB02C5E}" dt="2026-08-04T03:10:42.640" v="429" actId="122"/>
          <ac:spMkLst>
            <pc:docMk/>
            <pc:sldMk cId="1447029788" sldId="4174"/>
            <ac:spMk id="44" creationId="{62858101-1C59-FB0C-A383-78131AAED63E}"/>
          </ac:spMkLst>
        </pc:spChg>
        <pc:spChg chg="mod">
          <ac:chgData name="Valdir Meneses" userId="1da93e25d0d0810f" providerId="LiveId" clId="{98335490-B437-4ACB-A3A4-2DBBFAB02C5E}" dt="2026-08-04T03:09:51.666" v="362" actId="14100"/>
          <ac:spMkLst>
            <pc:docMk/>
            <pc:sldMk cId="1447029788" sldId="4174"/>
            <ac:spMk id="46" creationId="{C3E05114-55C1-D749-1C38-3CD0F5F1D488}"/>
          </ac:spMkLst>
        </pc:spChg>
        <pc:spChg chg="mod">
          <ac:chgData name="Valdir Meneses" userId="1da93e25d0d0810f" providerId="LiveId" clId="{98335490-B437-4ACB-A3A4-2DBBFAB02C5E}" dt="2026-08-04T03:10:42.640" v="429" actId="122"/>
          <ac:spMkLst>
            <pc:docMk/>
            <pc:sldMk cId="1447029788" sldId="4174"/>
            <ac:spMk id="49" creationId="{DB312EB3-4316-EB8C-A2C4-7D6E41E4D3A9}"/>
          </ac:spMkLst>
        </pc:spChg>
        <pc:spChg chg="mod">
          <ac:chgData name="Valdir Meneses" userId="1da93e25d0d0810f" providerId="LiveId" clId="{98335490-B437-4ACB-A3A4-2DBBFAB02C5E}" dt="2026-08-04T03:10:42.640" v="429" actId="122"/>
          <ac:spMkLst>
            <pc:docMk/>
            <pc:sldMk cId="1447029788" sldId="4174"/>
            <ac:spMk id="50" creationId="{F083DD70-519A-B650-7F9A-F9D7B9211BED}"/>
          </ac:spMkLst>
        </pc:spChg>
        <pc:spChg chg="mod">
          <ac:chgData name="Valdir Meneses" userId="1da93e25d0d0810f" providerId="LiveId" clId="{98335490-B437-4ACB-A3A4-2DBBFAB02C5E}" dt="2026-08-04T03:09:48.252" v="361" actId="14100"/>
          <ac:spMkLst>
            <pc:docMk/>
            <pc:sldMk cId="1447029788" sldId="4174"/>
            <ac:spMk id="52" creationId="{4B106A79-A344-59A6-73C7-1C41D2F20002}"/>
          </ac:spMkLst>
        </pc:spChg>
        <pc:spChg chg="mod">
          <ac:chgData name="Valdir Meneses" userId="1da93e25d0d0810f" providerId="LiveId" clId="{98335490-B437-4ACB-A3A4-2DBBFAB02C5E}" dt="2026-08-04T03:10:42.640" v="429" actId="122"/>
          <ac:spMkLst>
            <pc:docMk/>
            <pc:sldMk cId="1447029788" sldId="4174"/>
            <ac:spMk id="54" creationId="{72C76CFE-9F63-E7F3-A2FE-8F13C836DFAA}"/>
          </ac:spMkLst>
        </pc:spChg>
        <pc:spChg chg="mod">
          <ac:chgData name="Valdir Meneses" userId="1da93e25d0d0810f" providerId="LiveId" clId="{98335490-B437-4ACB-A3A4-2DBBFAB02C5E}" dt="2026-08-04T03:10:42.640" v="429" actId="122"/>
          <ac:spMkLst>
            <pc:docMk/>
            <pc:sldMk cId="1447029788" sldId="4174"/>
            <ac:spMk id="55" creationId="{CD63E126-3F36-AE6E-F2F3-8556DBAFF29E}"/>
          </ac:spMkLst>
        </pc:spChg>
        <pc:spChg chg="mod">
          <ac:chgData name="Valdir Meneses" userId="1da93e25d0d0810f" providerId="LiveId" clId="{98335490-B437-4ACB-A3A4-2DBBFAB02C5E}" dt="2026-08-04T03:10:18.406" v="427" actId="20577"/>
          <ac:spMkLst>
            <pc:docMk/>
            <pc:sldMk cId="1447029788" sldId="4174"/>
            <ac:spMk id="56" creationId="{5DBC887B-DF7A-694F-40D4-69899603B064}"/>
          </ac:spMkLst>
        </pc:spChg>
        <pc:spChg chg="mod">
          <ac:chgData name="Valdir Meneses" userId="1da93e25d0d0810f" providerId="LiveId" clId="{98335490-B437-4ACB-A3A4-2DBBFAB02C5E}" dt="2026-08-04T03:09:45.185" v="360" actId="14100"/>
          <ac:spMkLst>
            <pc:docMk/>
            <pc:sldMk cId="1447029788" sldId="4174"/>
            <ac:spMk id="57" creationId="{A4BDD183-C4E4-D61E-3AC1-6D563517F5B7}"/>
          </ac:spMkLst>
        </pc:spChg>
        <pc:spChg chg="mod">
          <ac:chgData name="Valdir Meneses" userId="1da93e25d0d0810f" providerId="LiveId" clId="{98335490-B437-4ACB-A3A4-2DBBFAB02C5E}" dt="2026-08-04T03:10:42.640" v="429" actId="122"/>
          <ac:spMkLst>
            <pc:docMk/>
            <pc:sldMk cId="1447029788" sldId="4174"/>
            <ac:spMk id="59" creationId="{C1CBAC37-7D0E-6B79-1E90-0C0E72D75102}"/>
          </ac:spMkLst>
        </pc:spChg>
        <pc:spChg chg="mod">
          <ac:chgData name="Valdir Meneses" userId="1da93e25d0d0810f" providerId="LiveId" clId="{98335490-B437-4ACB-A3A4-2DBBFAB02C5E}" dt="2026-08-04T03:10:42.640" v="429" actId="122"/>
          <ac:spMkLst>
            <pc:docMk/>
            <pc:sldMk cId="1447029788" sldId="4174"/>
            <ac:spMk id="60" creationId="{07D026E7-BF31-C281-3EEF-A438C7FB6A3B}"/>
          </ac:spMkLst>
        </pc:spChg>
        <pc:spChg chg="mod">
          <ac:chgData name="Valdir Meneses" userId="1da93e25d0d0810f" providerId="LiveId" clId="{98335490-B437-4ACB-A3A4-2DBBFAB02C5E}" dt="2026-08-04T03:09:41.309" v="359" actId="1038"/>
          <ac:spMkLst>
            <pc:docMk/>
            <pc:sldMk cId="1447029788" sldId="4174"/>
            <ac:spMk id="62" creationId="{56BDEE3B-E62B-9A71-E835-DFD308F58373}"/>
          </ac:spMkLst>
        </pc:spChg>
      </pc:sldChg>
      <pc:sldChg chg="delSp modSp del mod">
        <pc:chgData name="Valdir Meneses" userId="1da93e25d0d0810f" providerId="LiveId" clId="{98335490-B437-4ACB-A3A4-2DBBFAB02C5E}" dt="2026-08-04T03:41:33.979" v="1137" actId="2696"/>
        <pc:sldMkLst>
          <pc:docMk/>
          <pc:sldMk cId="192752659" sldId="4177"/>
        </pc:sldMkLst>
        <pc:picChg chg="mod">
          <ac:chgData name="Valdir Meneses" userId="1da93e25d0d0810f" providerId="LiveId" clId="{98335490-B437-4ACB-A3A4-2DBBFAB02C5E}" dt="2026-08-04T03:39:23.402" v="1136" actId="1038"/>
          <ac:picMkLst>
            <pc:docMk/>
            <pc:sldMk cId="192752659" sldId="4177"/>
            <ac:picMk id="8" creationId="{5D2A673C-C22D-1BCE-9FE9-D3D3C8C8919B}"/>
          </ac:picMkLst>
        </pc:picChg>
        <pc:picChg chg="del">
          <ac:chgData name="Valdir Meneses" userId="1da93e25d0d0810f" providerId="LiveId" clId="{98335490-B437-4ACB-A3A4-2DBBFAB02C5E}" dt="2026-08-04T03:39:19.045" v="1127" actId="478"/>
          <ac:picMkLst>
            <pc:docMk/>
            <pc:sldMk cId="192752659" sldId="4177"/>
            <ac:picMk id="10" creationId="{96EAC740-1E64-4322-A210-FC621F8FEDDE}"/>
          </ac:picMkLst>
        </pc:picChg>
      </pc:sldChg>
      <pc:sldChg chg="del">
        <pc:chgData name="Valdir Meneses" userId="1da93e25d0d0810f" providerId="LiveId" clId="{98335490-B437-4ACB-A3A4-2DBBFAB02C5E}" dt="2026-08-04T03:42:01.046" v="1138"/>
        <pc:sldMkLst>
          <pc:docMk/>
          <pc:sldMk cId="3097240048" sldId="4177"/>
        </pc:sldMkLst>
      </pc:sldChg>
      <pc:sldChg chg="delSp del mod">
        <pc:chgData name="Valdir Meneses" userId="1da93e25d0d0810f" providerId="LiveId" clId="{98335490-B437-4ACB-A3A4-2DBBFAB02C5E}" dt="2026-08-04T03:39:08.741" v="1112" actId="47"/>
        <pc:sldMkLst>
          <pc:docMk/>
          <pc:sldMk cId="1383612763" sldId="4180"/>
        </pc:sldMkLst>
        <pc:picChg chg="del">
          <ac:chgData name="Valdir Meneses" userId="1da93e25d0d0810f" providerId="LiveId" clId="{98335490-B437-4ACB-A3A4-2DBBFAB02C5E}" dt="2026-08-04T03:38:52.411" v="1108" actId="21"/>
          <ac:picMkLst>
            <pc:docMk/>
            <pc:sldMk cId="1383612763" sldId="4180"/>
            <ac:picMk id="9" creationId="{69B5EBE6-2257-AF1D-E565-110FFB898D56}"/>
          </ac:picMkLst>
        </pc:picChg>
      </pc:sldChg>
      <pc:sldChg chg="del">
        <pc:chgData name="Valdir Meneses" userId="1da93e25d0d0810f" providerId="LiveId" clId="{98335490-B437-4ACB-A3A4-2DBBFAB02C5E}" dt="2026-08-04T03:42:37.456" v="1142" actId="47"/>
        <pc:sldMkLst>
          <pc:docMk/>
          <pc:sldMk cId="3385566824" sldId="4183"/>
        </pc:sldMkLst>
      </pc:sldChg>
      <pc:sldChg chg="del">
        <pc:chgData name="Valdir Meneses" userId="1da93e25d0d0810f" providerId="LiveId" clId="{98335490-B437-4ACB-A3A4-2DBBFAB02C5E}" dt="2026-08-04T03:42:34.015" v="1139" actId="47"/>
        <pc:sldMkLst>
          <pc:docMk/>
          <pc:sldMk cId="3056964131" sldId="4184"/>
        </pc:sldMkLst>
      </pc:sldChg>
      <pc:sldChg chg="del">
        <pc:chgData name="Valdir Meneses" userId="1da93e25d0d0810f" providerId="LiveId" clId="{98335490-B437-4ACB-A3A4-2DBBFAB02C5E}" dt="2026-08-04T03:37:32.121" v="988" actId="47"/>
        <pc:sldMkLst>
          <pc:docMk/>
          <pc:sldMk cId="3884228825" sldId="2076137538"/>
        </pc:sldMkLst>
      </pc:sldChg>
      <pc:sldChg chg="addSp modSp mod">
        <pc:chgData name="Valdir Meneses" userId="1da93e25d0d0810f" providerId="LiveId" clId="{98335490-B437-4ACB-A3A4-2DBBFAB02C5E}" dt="2026-08-04T03:38:34.170" v="1105" actId="1036"/>
        <pc:sldMkLst>
          <pc:docMk/>
          <pc:sldMk cId="3150377491" sldId="2076137539"/>
        </pc:sldMkLst>
        <pc:spChg chg="add mod">
          <ac:chgData name="Valdir Meneses" userId="1da93e25d0d0810f" providerId="LiveId" clId="{98335490-B437-4ACB-A3A4-2DBBFAB02C5E}" dt="2026-08-04T03:38:32.145" v="1096" actId="1036"/>
          <ac:spMkLst>
            <pc:docMk/>
            <pc:sldMk cId="3150377491" sldId="2076137539"/>
            <ac:spMk id="3" creationId="{CE3F0514-B24B-65CE-29F8-29AB325D2FDF}"/>
          </ac:spMkLst>
        </pc:spChg>
        <pc:grpChg chg="mod">
          <ac:chgData name="Valdir Meneses" userId="1da93e25d0d0810f" providerId="LiveId" clId="{98335490-B437-4ACB-A3A4-2DBBFAB02C5E}" dt="2026-08-04T03:38:34.170" v="1105" actId="1036"/>
          <ac:grpSpMkLst>
            <pc:docMk/>
            <pc:sldMk cId="3150377491" sldId="2076137539"/>
            <ac:grpSpMk id="15" creationId="{D96E2279-AA82-594B-CE59-2D9EFE004CE5}"/>
          </ac:grpSpMkLst>
        </pc:grpChg>
      </pc:sldChg>
      <pc:sldChg chg="modSp del mod">
        <pc:chgData name="Valdir Meneses" userId="1da93e25d0d0810f" providerId="LiveId" clId="{98335490-B437-4ACB-A3A4-2DBBFAB02C5E}" dt="2026-08-04T03:46:12.827" v="1158" actId="47"/>
        <pc:sldMkLst>
          <pc:docMk/>
          <pc:sldMk cId="1971844432" sldId="2076137540"/>
        </pc:sldMkLst>
        <pc:spChg chg="mod">
          <ac:chgData name="Valdir Meneses" userId="1da93e25d0d0810f" providerId="LiveId" clId="{98335490-B437-4ACB-A3A4-2DBBFAB02C5E}" dt="2026-08-04T02:59:42.623" v="260" actId="1038"/>
          <ac:spMkLst>
            <pc:docMk/>
            <pc:sldMk cId="1971844432" sldId="2076137540"/>
            <ac:spMk id="26" creationId="{8F893DAC-8DFB-74A4-0980-B70B5884B9B1}"/>
          </ac:spMkLst>
        </pc:spChg>
      </pc:sldChg>
      <pc:sldChg chg="addSp delSp modSp add mod modAnim">
        <pc:chgData name="Valdir Meneses" userId="1da93e25d0d0810f" providerId="LiveId" clId="{98335490-B437-4ACB-A3A4-2DBBFAB02C5E}" dt="2026-08-04T03:25:19.941" v="527" actId="1036"/>
        <pc:sldMkLst>
          <pc:docMk/>
          <pc:sldMk cId="2817799592" sldId="2076137541"/>
        </pc:sldMkLst>
        <pc:spChg chg="mod">
          <ac:chgData name="Valdir Meneses" userId="1da93e25d0d0810f" providerId="LiveId" clId="{98335490-B437-4ACB-A3A4-2DBBFAB02C5E}" dt="2026-08-04T03:23:13.783" v="515" actId="20577"/>
          <ac:spMkLst>
            <pc:docMk/>
            <pc:sldMk cId="2817799592" sldId="2076137541"/>
            <ac:spMk id="23" creationId="{36425AD1-6F53-CD8E-357A-B1594F54659F}"/>
          </ac:spMkLst>
        </pc:spChg>
        <pc:spChg chg="del">
          <ac:chgData name="Valdir Meneses" userId="1da93e25d0d0810f" providerId="LiveId" clId="{98335490-B437-4ACB-A3A4-2DBBFAB02C5E}" dt="2026-08-04T03:21:19.210" v="503" actId="478"/>
          <ac:spMkLst>
            <pc:docMk/>
            <pc:sldMk cId="2817799592" sldId="2076137541"/>
            <ac:spMk id="25" creationId="{9BDC83A4-837E-60D4-495A-9DBC620EF046}"/>
          </ac:spMkLst>
        </pc:spChg>
        <pc:spChg chg="del">
          <ac:chgData name="Valdir Meneses" userId="1da93e25d0d0810f" providerId="LiveId" clId="{98335490-B437-4ACB-A3A4-2DBBFAB02C5E}" dt="2026-08-04T03:21:19.210" v="503" actId="478"/>
          <ac:spMkLst>
            <pc:docMk/>
            <pc:sldMk cId="2817799592" sldId="2076137541"/>
            <ac:spMk id="26" creationId="{AFB98B4E-126D-0249-4430-3547972BD0FC}"/>
          </ac:spMkLst>
        </pc:spChg>
        <pc:spChg chg="del">
          <ac:chgData name="Valdir Meneses" userId="1da93e25d0d0810f" providerId="LiveId" clId="{98335490-B437-4ACB-A3A4-2DBBFAB02C5E}" dt="2026-08-04T03:21:19.210" v="503" actId="478"/>
          <ac:spMkLst>
            <pc:docMk/>
            <pc:sldMk cId="2817799592" sldId="2076137541"/>
            <ac:spMk id="27" creationId="{375ADBD9-C4EF-7B98-1A7E-4B117008DCC0}"/>
          </ac:spMkLst>
        </pc:spChg>
        <pc:spChg chg="del">
          <ac:chgData name="Valdir Meneses" userId="1da93e25d0d0810f" providerId="LiveId" clId="{98335490-B437-4ACB-A3A4-2DBBFAB02C5E}" dt="2026-08-04T03:21:19.210" v="503" actId="478"/>
          <ac:spMkLst>
            <pc:docMk/>
            <pc:sldMk cId="2817799592" sldId="2076137541"/>
            <ac:spMk id="28" creationId="{2BADECBC-9204-9E75-9457-0633857257BB}"/>
          </ac:spMkLst>
        </pc:spChg>
        <pc:spChg chg="del">
          <ac:chgData name="Valdir Meneses" userId="1da93e25d0d0810f" providerId="LiveId" clId="{98335490-B437-4ACB-A3A4-2DBBFAB02C5E}" dt="2026-08-04T03:21:19.210" v="503" actId="478"/>
          <ac:spMkLst>
            <pc:docMk/>
            <pc:sldMk cId="2817799592" sldId="2076137541"/>
            <ac:spMk id="29" creationId="{9734D959-FD81-FC02-FD89-3A2723245C3F}"/>
          </ac:spMkLst>
        </pc:spChg>
        <pc:grpChg chg="add mod">
          <ac:chgData name="Valdir Meneses" userId="1da93e25d0d0810f" providerId="LiveId" clId="{98335490-B437-4ACB-A3A4-2DBBFAB02C5E}" dt="2026-08-04T03:25:19.941" v="527" actId="1036"/>
          <ac:grpSpMkLst>
            <pc:docMk/>
            <pc:sldMk cId="2817799592" sldId="2076137541"/>
            <ac:grpSpMk id="6" creationId="{1EC27C1C-0A51-26EF-2758-709A8E2DB923}"/>
          </ac:grpSpMkLst>
        </pc:grpChg>
        <pc:picChg chg="add mod modCrop">
          <ac:chgData name="Valdir Meneses" userId="1da93e25d0d0810f" providerId="LiveId" clId="{98335490-B437-4ACB-A3A4-2DBBFAB02C5E}" dt="2026-08-04T03:24:19.951" v="521" actId="164"/>
          <ac:picMkLst>
            <pc:docMk/>
            <pc:sldMk cId="2817799592" sldId="2076137541"/>
            <ac:picMk id="4" creationId="{E2C8E127-6516-0288-FFC5-84E1AA30171E}"/>
          </ac:picMkLst>
        </pc:picChg>
        <pc:picChg chg="add mod modCrop">
          <ac:chgData name="Valdir Meneses" userId="1da93e25d0d0810f" providerId="LiveId" clId="{98335490-B437-4ACB-A3A4-2DBBFAB02C5E}" dt="2026-08-04T03:24:19.951" v="521" actId="164"/>
          <ac:picMkLst>
            <pc:docMk/>
            <pc:sldMk cId="2817799592" sldId="2076137541"/>
            <ac:picMk id="5" creationId="{9ED88127-164C-DAD4-9B8C-A2B3D79F2064}"/>
          </ac:picMkLst>
        </pc:picChg>
        <pc:picChg chg="del">
          <ac:chgData name="Valdir Meneses" userId="1da93e25d0d0810f" providerId="LiveId" clId="{98335490-B437-4ACB-A3A4-2DBBFAB02C5E}" dt="2026-08-04T03:21:19.210" v="503" actId="478"/>
          <ac:picMkLst>
            <pc:docMk/>
            <pc:sldMk cId="2817799592" sldId="2076137541"/>
            <ac:picMk id="1030" creationId="{36A49CD2-CEFB-24B1-16E3-99A15C6B977C}"/>
          </ac:picMkLst>
        </pc:picChg>
      </pc:sldChg>
      <pc:sldChg chg="modSp mod">
        <pc:chgData name="Valdir Meneses" userId="1da93e25d0d0810f" providerId="LiveId" clId="{98335490-B437-4ACB-A3A4-2DBBFAB02C5E}" dt="2026-08-04T03:47:00.219" v="1192" actId="20577"/>
        <pc:sldMkLst>
          <pc:docMk/>
          <pc:sldMk cId="611667907" sldId="2076137548"/>
        </pc:sldMkLst>
        <pc:spChg chg="mod">
          <ac:chgData name="Valdir Meneses" userId="1da93e25d0d0810f" providerId="LiveId" clId="{98335490-B437-4ACB-A3A4-2DBBFAB02C5E}" dt="2026-08-04T03:46:47.732" v="1176" actId="1036"/>
          <ac:spMkLst>
            <pc:docMk/>
            <pc:sldMk cId="611667907" sldId="2076137548"/>
            <ac:spMk id="2" creationId="{D838E156-C5A3-E466-ED64-6CE0A8418999}"/>
          </ac:spMkLst>
        </pc:spChg>
        <pc:spChg chg="mod">
          <ac:chgData name="Valdir Meneses" userId="1da93e25d0d0810f" providerId="LiveId" clId="{98335490-B437-4ACB-A3A4-2DBBFAB02C5E}" dt="2026-08-04T03:46:53.735" v="1187" actId="1036"/>
          <ac:spMkLst>
            <pc:docMk/>
            <pc:sldMk cId="611667907" sldId="2076137548"/>
            <ac:spMk id="7" creationId="{0E5FA960-C069-E929-0E26-4398F8E9088A}"/>
          </ac:spMkLst>
        </pc:spChg>
        <pc:spChg chg="mod">
          <ac:chgData name="Valdir Meneses" userId="1da93e25d0d0810f" providerId="LiveId" clId="{98335490-B437-4ACB-A3A4-2DBBFAB02C5E}" dt="2026-08-04T03:47:00.219" v="1192" actId="20577"/>
          <ac:spMkLst>
            <pc:docMk/>
            <pc:sldMk cId="611667907" sldId="2076137548"/>
            <ac:spMk id="21" creationId="{A21B6E97-A51F-DAAF-930C-5B5D2F51FD69}"/>
          </ac:spMkLst>
        </pc:spChg>
        <pc:spChg chg="mod">
          <ac:chgData name="Valdir Meneses" userId="1da93e25d0d0810f" providerId="LiveId" clId="{98335490-B437-4ACB-A3A4-2DBBFAB02C5E}" dt="2026-08-04T03:46:50.585" v="1182" actId="1036"/>
          <ac:spMkLst>
            <pc:docMk/>
            <pc:sldMk cId="611667907" sldId="2076137548"/>
            <ac:spMk id="26" creationId="{8F893DAC-8DFB-74A4-0980-B70B5884B9B1}"/>
          </ac:spMkLst>
        </pc:spChg>
      </pc:sldChg>
      <pc:sldChg chg="addSp delSp modSp mod modAnim">
        <pc:chgData name="Valdir Meneses" userId="1da93e25d0d0810f" providerId="LiveId" clId="{98335490-B437-4ACB-A3A4-2DBBFAB02C5E}" dt="2026-08-04T03:36:01.330" v="985" actId="1037"/>
        <pc:sldMkLst>
          <pc:docMk/>
          <pc:sldMk cId="393817325" sldId="2147376403"/>
        </pc:sldMkLst>
        <pc:spChg chg="mod">
          <ac:chgData name="Valdir Meneses" userId="1da93e25d0d0810f" providerId="LiveId" clId="{98335490-B437-4ACB-A3A4-2DBBFAB02C5E}" dt="2026-08-04T03:31:29.136" v="674" actId="14100"/>
          <ac:spMkLst>
            <pc:docMk/>
            <pc:sldMk cId="393817325" sldId="2147376403"/>
            <ac:spMk id="5" creationId="{0103EEC8-CA2B-7D73-786D-0B05CDB38C5E}"/>
          </ac:spMkLst>
        </pc:spChg>
        <pc:spChg chg="add del mod">
          <ac:chgData name="Valdir Meneses" userId="1da93e25d0d0810f" providerId="LiveId" clId="{98335490-B437-4ACB-A3A4-2DBBFAB02C5E}" dt="2026-08-04T03:34:02.761" v="705" actId="478"/>
          <ac:spMkLst>
            <pc:docMk/>
            <pc:sldMk cId="393817325" sldId="2147376403"/>
            <ac:spMk id="7" creationId="{5127360B-A953-A8C1-5A75-4EB67289B00D}"/>
          </ac:spMkLst>
        </pc:spChg>
        <pc:spChg chg="add mod">
          <ac:chgData name="Valdir Meneses" userId="1da93e25d0d0810f" providerId="LiveId" clId="{98335490-B437-4ACB-A3A4-2DBBFAB02C5E}" dt="2026-08-04T03:35:07.663" v="900" actId="1037"/>
          <ac:spMkLst>
            <pc:docMk/>
            <pc:sldMk cId="393817325" sldId="2147376403"/>
            <ac:spMk id="11" creationId="{E7955EF0-4EAD-ECBC-E386-1C218F265C96}"/>
          </ac:spMkLst>
        </pc:spChg>
        <pc:spChg chg="mod">
          <ac:chgData name="Valdir Meneses" userId="1da93e25d0d0810f" providerId="LiveId" clId="{98335490-B437-4ACB-A3A4-2DBBFAB02C5E}" dt="2026-08-04T03:36:01.330" v="985" actId="1037"/>
          <ac:spMkLst>
            <pc:docMk/>
            <pc:sldMk cId="393817325" sldId="2147376403"/>
            <ac:spMk id="27" creationId="{E1A043EC-96B6-8F7E-8C38-109973478B60}"/>
          </ac:spMkLst>
        </pc:spChg>
        <pc:spChg chg="mod">
          <ac:chgData name="Valdir Meneses" userId="1da93e25d0d0810f" providerId="LiveId" clId="{98335490-B437-4ACB-A3A4-2DBBFAB02C5E}" dt="2026-08-04T03:35:57.505" v="973" actId="1037"/>
          <ac:spMkLst>
            <pc:docMk/>
            <pc:sldMk cId="393817325" sldId="2147376403"/>
            <ac:spMk id="29" creationId="{2471BC2C-A948-A529-38BA-C2471C27B38C}"/>
          </ac:spMkLst>
        </pc:spChg>
        <pc:spChg chg="mod">
          <ac:chgData name="Valdir Meneses" userId="1da93e25d0d0810f" providerId="LiveId" clId="{98335490-B437-4ACB-A3A4-2DBBFAB02C5E}" dt="2026-08-04T03:32:56.392" v="690" actId="20577"/>
          <ac:spMkLst>
            <pc:docMk/>
            <pc:sldMk cId="393817325" sldId="2147376403"/>
            <ac:spMk id="51" creationId="{EC48F352-1694-3350-31C3-261FD4BF14D2}"/>
          </ac:spMkLst>
        </pc:spChg>
        <pc:spChg chg="add del">
          <ac:chgData name="Valdir Meneses" userId="1da93e25d0d0810f" providerId="LiveId" clId="{98335490-B437-4ACB-A3A4-2DBBFAB02C5E}" dt="2026-08-04T03:34:04.132" v="706" actId="478"/>
          <ac:spMkLst>
            <pc:docMk/>
            <pc:sldMk cId="393817325" sldId="2147376403"/>
            <ac:spMk id="124" creationId="{40FE7F7F-FD81-CC75-BFB3-140FC079E272}"/>
          </ac:spMkLst>
        </pc:spChg>
        <pc:spChg chg="mod">
          <ac:chgData name="Valdir Meneses" userId="1da93e25d0d0810f" providerId="LiveId" clId="{98335490-B437-4ACB-A3A4-2DBBFAB02C5E}" dt="2026-08-04T03:31:38.127" v="682" actId="1035"/>
          <ac:spMkLst>
            <pc:docMk/>
            <pc:sldMk cId="393817325" sldId="2147376403"/>
            <ac:spMk id="228" creationId="{FBAE0DB7-D007-7F59-0D9E-4FDF73108EF0}"/>
          </ac:spMkLst>
        </pc:spChg>
        <pc:spChg chg="del">
          <ac:chgData name="Valdir Meneses" userId="1da93e25d0d0810f" providerId="LiveId" clId="{98335490-B437-4ACB-A3A4-2DBBFAB02C5E}" dt="2026-08-04T03:34:06.425" v="707" actId="478"/>
          <ac:spMkLst>
            <pc:docMk/>
            <pc:sldMk cId="393817325" sldId="2147376403"/>
            <ac:spMk id="1024" creationId="{85EF3537-F416-2427-DCFA-EC67BD2A87B2}"/>
          </ac:spMkLst>
        </pc:spChg>
        <pc:picChg chg="mod">
          <ac:chgData name="Valdir Meneses" userId="1da93e25d0d0810f" providerId="LiveId" clId="{98335490-B437-4ACB-A3A4-2DBBFAB02C5E}" dt="2026-08-04T03:33:45.839" v="703" actId="14100"/>
          <ac:picMkLst>
            <pc:docMk/>
            <pc:sldMk cId="393817325" sldId="2147376403"/>
            <ac:picMk id="2" creationId="{9F303BAD-7DFC-2EDF-9B23-F1C12919235A}"/>
          </ac:picMkLst>
        </pc:picChg>
        <pc:picChg chg="add del">
          <ac:chgData name="Valdir Meneses" userId="1da93e25d0d0810f" providerId="LiveId" clId="{98335490-B437-4ACB-A3A4-2DBBFAB02C5E}" dt="2026-08-04T03:33:26.752" v="695" actId="478"/>
          <ac:picMkLst>
            <pc:docMk/>
            <pc:sldMk cId="393817325" sldId="2147376403"/>
            <ac:picMk id="126" creationId="{4BD07AEB-ACC7-35F2-A841-103E6106380F}"/>
          </ac:picMkLst>
        </pc:picChg>
        <pc:picChg chg="del">
          <ac:chgData name="Valdir Meneses" userId="1da93e25d0d0810f" providerId="LiveId" clId="{98335490-B437-4ACB-A3A4-2DBBFAB02C5E}" dt="2026-08-04T03:34:01.173" v="704" actId="478"/>
          <ac:picMkLst>
            <pc:docMk/>
            <pc:sldMk cId="393817325" sldId="2147376403"/>
            <ac:picMk id="127" creationId="{DC76E19C-AC17-8449-A968-8D72A6A01F69}"/>
          </ac:picMkLst>
        </pc:picChg>
        <pc:cxnChg chg="mod">
          <ac:chgData name="Valdir Meneses" userId="1da93e25d0d0810f" providerId="LiveId" clId="{98335490-B437-4ACB-A3A4-2DBBFAB02C5E}" dt="2026-08-04T03:33:45.839" v="703" actId="14100"/>
          <ac:cxnSpMkLst>
            <pc:docMk/>
            <pc:sldMk cId="393817325" sldId="2147376403"/>
            <ac:cxnSpMk id="244" creationId="{73388FE5-EBF4-D7BB-4289-C1DC87225729}"/>
          </ac:cxnSpMkLst>
        </pc:cxnChg>
      </pc:sldChg>
      <pc:sldChg chg="addSp delSp modSp add mod">
        <pc:chgData name="Valdir Meneses" userId="1da93e25d0d0810f" providerId="LiveId" clId="{98335490-B437-4ACB-A3A4-2DBBFAB02C5E}" dt="2026-08-04T03:39:03.616" v="1111" actId="14100"/>
        <pc:sldMkLst>
          <pc:docMk/>
          <pc:sldMk cId="642573861" sldId="2147376404"/>
        </pc:sldMkLst>
        <pc:grpChg chg="del">
          <ac:chgData name="Valdir Meneses" userId="1da93e25d0d0810f" providerId="LiveId" clId="{98335490-B437-4ACB-A3A4-2DBBFAB02C5E}" dt="2026-08-04T03:38:55.937" v="1109" actId="478"/>
          <ac:grpSpMkLst>
            <pc:docMk/>
            <pc:sldMk cId="642573861" sldId="2147376404"/>
            <ac:grpSpMk id="15" creationId="{D96E2279-AA82-594B-CE59-2D9EFE004CE5}"/>
          </ac:grpSpMkLst>
        </pc:grpChg>
        <pc:picChg chg="add mod">
          <ac:chgData name="Valdir Meneses" userId="1da93e25d0d0810f" providerId="LiveId" clId="{98335490-B437-4ACB-A3A4-2DBBFAB02C5E}" dt="2026-08-04T03:39:03.616" v="1111" actId="14100"/>
          <ac:picMkLst>
            <pc:docMk/>
            <pc:sldMk cId="642573861" sldId="2147376404"/>
            <ac:picMk id="13" creationId="{69B5EBE6-2257-AF1D-E565-110FFB898D56}"/>
          </ac:picMkLst>
        </pc:picChg>
      </pc:sldChg>
      <pc:sldChg chg="modSp del mod">
        <pc:chgData name="Valdir Meneses" userId="1da93e25d0d0810f" providerId="LiveId" clId="{98335490-B437-4ACB-A3A4-2DBBFAB02C5E}" dt="2026-08-04T03:38:40.712" v="1106" actId="47"/>
        <pc:sldMkLst>
          <pc:docMk/>
          <pc:sldMk cId="2854997699" sldId="2147376404"/>
        </pc:sldMkLst>
        <pc:spChg chg="mod">
          <ac:chgData name="Valdir Meneses" userId="1da93e25d0d0810f" providerId="LiveId" clId="{98335490-B437-4ACB-A3A4-2DBBFAB02C5E}" dt="2026-08-04T03:37:43.066" v="994" actId="1035"/>
          <ac:spMkLst>
            <pc:docMk/>
            <pc:sldMk cId="2854997699" sldId="2147376404"/>
            <ac:spMk id="3" creationId="{58B4CB13-6315-D1FD-A14F-36AD77872630}"/>
          </ac:spMkLst>
        </pc:spChg>
      </pc:sldChg>
      <pc:sldChg chg="add">
        <pc:chgData name="Valdir Meneses" userId="1da93e25d0d0810f" providerId="LiveId" clId="{98335490-B437-4ACB-A3A4-2DBBFAB02C5E}" dt="2026-08-04T03:54:23.790" v="1586" actId="2890"/>
        <pc:sldMkLst>
          <pc:docMk/>
          <pc:sldMk cId="1681150152" sldId="2147376406"/>
        </pc:sldMkLst>
      </pc:sldChg>
      <pc:sldChg chg="add del setBg">
        <pc:chgData name="Valdir Meneses" userId="1da93e25d0d0810f" providerId="LiveId" clId="{98335490-B437-4ACB-A3A4-2DBBFAB02C5E}" dt="2026-08-04T03:55:49.998" v="1598"/>
        <pc:sldMkLst>
          <pc:docMk/>
          <pc:sldMk cId="64150054" sldId="2147376407"/>
        </pc:sldMkLst>
      </pc:sldChg>
      <pc:sldChg chg="addSp delSp modSp mod">
        <pc:chgData name="Valdir Meneses" userId="1da93e25d0d0810f" providerId="LiveId" clId="{98335490-B437-4ACB-A3A4-2DBBFAB02C5E}" dt="2026-08-04T03:57:04.681" v="1680" actId="1038"/>
        <pc:sldMkLst>
          <pc:docMk/>
          <pc:sldMk cId="3317541903" sldId="2147376407"/>
        </pc:sldMkLst>
        <pc:spChg chg="del">
          <ac:chgData name="Valdir Meneses" userId="1da93e25d0d0810f" providerId="LiveId" clId="{98335490-B437-4ACB-A3A4-2DBBFAB02C5E}" dt="2026-08-04T03:56:14.134" v="1600" actId="478"/>
          <ac:spMkLst>
            <pc:docMk/>
            <pc:sldMk cId="3317541903" sldId="2147376407"/>
            <ac:spMk id="3" creationId="{F77C6D16-D976-39DB-EA34-79DCF9D1556A}"/>
          </ac:spMkLst>
        </pc:spChg>
        <pc:spChg chg="add mod">
          <ac:chgData name="Valdir Meneses" userId="1da93e25d0d0810f" providerId="LiveId" clId="{98335490-B437-4ACB-A3A4-2DBBFAB02C5E}" dt="2026-08-04T03:57:04.681" v="1680" actId="1038"/>
          <ac:spMkLst>
            <pc:docMk/>
            <pc:sldMk cId="3317541903" sldId="2147376407"/>
            <ac:spMk id="4" creationId="{D2E1A52D-7137-46DF-0A49-0136EF94B2FC}"/>
          </ac:spMkLst>
        </pc:spChg>
        <pc:spChg chg="del">
          <ac:chgData name="Valdir Meneses" userId="1da93e25d0d0810f" providerId="LiveId" clId="{98335490-B437-4ACB-A3A4-2DBBFAB02C5E}" dt="2026-08-04T03:56:14.134" v="1600" actId="478"/>
          <ac:spMkLst>
            <pc:docMk/>
            <pc:sldMk cId="3317541903" sldId="2147376407"/>
            <ac:spMk id="5" creationId="{3B587BA9-360A-588E-89F4-09415E3CC144}"/>
          </ac:spMkLst>
        </pc:spChg>
        <pc:picChg chg="mod ord">
          <ac:chgData name="Valdir Meneses" userId="1da93e25d0d0810f" providerId="LiveId" clId="{98335490-B437-4ACB-A3A4-2DBBFAB02C5E}" dt="2026-08-04T03:56:56.517" v="1655" actId="1037"/>
          <ac:picMkLst>
            <pc:docMk/>
            <pc:sldMk cId="3317541903" sldId="2147376407"/>
            <ac:picMk id="15" creationId="{59242BD9-0816-B1CC-2073-CCA732911818}"/>
          </ac:picMkLst>
        </pc:picChg>
        <pc:picChg chg="mod">
          <ac:chgData name="Valdir Meneses" userId="1da93e25d0d0810f" providerId="LiveId" clId="{98335490-B437-4ACB-A3A4-2DBBFAB02C5E}" dt="2026-08-04T03:56:52.913" v="1627" actId="1037"/>
          <ac:picMkLst>
            <pc:docMk/>
            <pc:sldMk cId="3317541903" sldId="2147376407"/>
            <ac:picMk id="16" creationId="{67426EDA-C92A-B3FF-446B-5D430D5FA95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3396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30835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>
                <a:latin typeface="Montserrat" panose="00000500000000000000" pitchFamily="50" charset="0"/>
              </a:rPr>
              <a:t>12</a:t>
            </a:fld>
            <a:endParaRPr lang="en-US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530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40DA3-1BF2-440C-53E2-959214EFD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CE2A557-4C7A-21DC-FD82-47550649C9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6CC57EC-5AB8-1FEF-62C5-A6044AD00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pt-BR" sz="2000" b="0" i="0" u="none" strike="noStrike" kern="1200" cap="none" spc="-117" normalizeH="0" baseline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Inter"/>
              </a:rPr>
              <a:t>ai-governance-toolkit.pdf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812D70B-C242-5509-6FE0-C590BCE0C6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0A5910-F391-44EE-883B-41A5B834ABA2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964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F315E-8583-77D9-67B9-8950ABFF0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57C81-0930-B9AA-DF28-D118B50D3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D56944-46F6-E049-54D5-CEF385B3D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67E94-D062-1E74-C744-F5E401941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6993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F315E-8583-77D9-67B9-8950ABFF0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57C81-0930-B9AA-DF28-D118B50D3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D56944-46F6-E049-54D5-CEF385B3D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67E94-D062-1E74-C744-F5E401941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933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444BC-25FA-B909-07F1-E719425C2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9E2A2C-1DC2-DCC3-04CF-1AE45BD74E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B9A2DD-CC94-61F0-B236-572B425AEE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B8F235-2D5D-28D8-F1EC-9A94DD59A3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32055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-2466975" y="1828800"/>
            <a:ext cx="1316355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45498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996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F315E-8583-77D9-67B9-8950ABFF0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57C81-0930-B9AA-DF28-D118B50D3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D56944-46F6-E049-54D5-CEF385B3D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67E94-D062-1E74-C744-F5E401941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529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F315E-8583-77D9-67B9-8950ABFF0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57C81-0930-B9AA-DF28-D118B50D3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D56944-46F6-E049-54D5-CEF385B3D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67E94-D062-1E74-C744-F5E401941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379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F315E-8583-77D9-67B9-8950ABFF0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57C81-0930-B9AA-DF28-D118B50D3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D56944-46F6-E049-54D5-CEF385B3D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67E94-D062-1E74-C744-F5E401941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8235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F315E-8583-77D9-67B9-8950ABFF0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57C81-0930-B9AA-DF28-D118B50D3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D56944-46F6-E049-54D5-CEF385B3D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67E94-D062-1E74-C744-F5E401941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73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F315E-8583-77D9-67B9-8950ABFF0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57C81-0930-B9AA-DF28-D118B50D3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D56944-46F6-E049-54D5-CEF385B3D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67E94-D062-1E74-C744-F5E401941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63618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F315E-8583-77D9-67B9-8950ABFF0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57C81-0930-B9AA-DF28-D118B50D3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D56944-46F6-E049-54D5-CEF385B3D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67E94-D062-1E74-C744-F5E401941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989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F315E-8583-77D9-67B9-8950ABFF0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57C81-0930-B9AA-DF28-D118B50D3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D56944-46F6-E049-54D5-CEF385B3D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67E94-D062-1E74-C744-F5E401941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1399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F315E-8583-77D9-67B9-8950ABFF0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57C81-0930-B9AA-DF28-D118B50D3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D56944-46F6-E049-54D5-CEF385B3D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567E94-D062-1E74-C744-F5E401941A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922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75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1686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12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40"/>
            </a:lvl1pPr>
            <a:lvl2pPr>
              <a:defRPr sz="1920"/>
            </a:lvl2pPr>
            <a:lvl3pPr>
              <a:defRPr sz="160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40"/>
            </a:lvl1pPr>
            <a:lvl2pPr>
              <a:defRPr sz="1920"/>
            </a:lvl2pPr>
            <a:lvl3pPr>
              <a:defRPr sz="160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907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20"/>
            </a:lvl1pPr>
            <a:lvl2pPr>
              <a:defRPr sz="1600"/>
            </a:lvl2pPr>
            <a:lvl3pPr>
              <a:defRPr sz="1440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20"/>
            </a:lvl1pPr>
            <a:lvl2pPr>
              <a:defRPr sz="1600"/>
            </a:lvl2pPr>
            <a:lvl3pPr>
              <a:defRPr sz="1440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566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384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282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20"/>
            </a:lvl1pPr>
            <a:lvl2pPr marL="365760" indent="0">
              <a:buNone/>
              <a:defRPr sz="960"/>
            </a:lvl2pPr>
            <a:lvl3pPr marL="731520" indent="0">
              <a:buNone/>
              <a:defRPr sz="800"/>
            </a:lvl3pPr>
            <a:lvl4pPr marL="1097280" indent="0">
              <a:buNone/>
              <a:defRPr sz="720"/>
            </a:lvl4pPr>
            <a:lvl5pPr marL="1463040" indent="0">
              <a:buNone/>
              <a:defRPr sz="720"/>
            </a:lvl5pPr>
            <a:lvl6pPr marL="1828800" indent="0">
              <a:buNone/>
              <a:defRPr sz="720"/>
            </a:lvl6pPr>
            <a:lvl7pPr marL="2194560" indent="0">
              <a:buNone/>
              <a:defRPr sz="720"/>
            </a:lvl7pPr>
            <a:lvl8pPr marL="2560320" indent="0">
              <a:buNone/>
              <a:defRPr sz="720"/>
            </a:lvl8pPr>
            <a:lvl9pPr marL="2926080" indent="0">
              <a:buNone/>
              <a:defRPr sz="7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139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20"/>
            </a:lvl1pPr>
            <a:lvl2pPr marL="365760" indent="0">
              <a:buNone/>
              <a:defRPr sz="960"/>
            </a:lvl2pPr>
            <a:lvl3pPr marL="731520" indent="0">
              <a:buNone/>
              <a:defRPr sz="800"/>
            </a:lvl3pPr>
            <a:lvl4pPr marL="1097280" indent="0">
              <a:buNone/>
              <a:defRPr sz="720"/>
            </a:lvl4pPr>
            <a:lvl5pPr marL="1463040" indent="0">
              <a:buNone/>
              <a:defRPr sz="720"/>
            </a:lvl5pPr>
            <a:lvl6pPr marL="1828800" indent="0">
              <a:buNone/>
              <a:defRPr sz="720"/>
            </a:lvl6pPr>
            <a:lvl7pPr marL="2194560" indent="0">
              <a:buNone/>
              <a:defRPr sz="720"/>
            </a:lvl7pPr>
            <a:lvl8pPr marL="2560320" indent="0">
              <a:buNone/>
              <a:defRPr sz="720"/>
            </a:lvl8pPr>
            <a:lvl9pPr marL="2926080" indent="0">
              <a:buNone/>
              <a:defRPr sz="7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672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815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1"/>
            <a:ext cx="1645920" cy="46812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1"/>
            <a:ext cx="4815840" cy="46812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22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074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01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552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6140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40"/>
            </a:lvl1pPr>
            <a:lvl2pPr>
              <a:defRPr sz="1920"/>
            </a:lvl2pPr>
            <a:lvl3pPr>
              <a:defRPr sz="160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40"/>
            </a:lvl1pPr>
            <a:lvl2pPr>
              <a:defRPr sz="1920"/>
            </a:lvl2pPr>
            <a:lvl3pPr>
              <a:defRPr sz="160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234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20"/>
            </a:lvl1pPr>
            <a:lvl2pPr>
              <a:defRPr sz="1600"/>
            </a:lvl2pPr>
            <a:lvl3pPr>
              <a:defRPr sz="1440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20"/>
            </a:lvl1pPr>
            <a:lvl2pPr>
              <a:defRPr sz="1600"/>
            </a:lvl2pPr>
            <a:lvl3pPr>
              <a:defRPr sz="1440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9262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263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584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20"/>
            </a:lvl1pPr>
            <a:lvl2pPr marL="365760" indent="0">
              <a:buNone/>
              <a:defRPr sz="960"/>
            </a:lvl2pPr>
            <a:lvl3pPr marL="731520" indent="0">
              <a:buNone/>
              <a:defRPr sz="800"/>
            </a:lvl3pPr>
            <a:lvl4pPr marL="1097280" indent="0">
              <a:buNone/>
              <a:defRPr sz="720"/>
            </a:lvl4pPr>
            <a:lvl5pPr marL="1463040" indent="0">
              <a:buNone/>
              <a:defRPr sz="720"/>
            </a:lvl5pPr>
            <a:lvl6pPr marL="1828800" indent="0">
              <a:buNone/>
              <a:defRPr sz="720"/>
            </a:lvl6pPr>
            <a:lvl7pPr marL="2194560" indent="0">
              <a:buNone/>
              <a:defRPr sz="720"/>
            </a:lvl7pPr>
            <a:lvl8pPr marL="2560320" indent="0">
              <a:buNone/>
              <a:defRPr sz="720"/>
            </a:lvl8pPr>
            <a:lvl9pPr marL="2926080" indent="0">
              <a:buNone/>
              <a:defRPr sz="7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643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20"/>
            </a:lvl1pPr>
            <a:lvl2pPr marL="365760" indent="0">
              <a:buNone/>
              <a:defRPr sz="960"/>
            </a:lvl2pPr>
            <a:lvl3pPr marL="731520" indent="0">
              <a:buNone/>
              <a:defRPr sz="800"/>
            </a:lvl3pPr>
            <a:lvl4pPr marL="1097280" indent="0">
              <a:buNone/>
              <a:defRPr sz="720"/>
            </a:lvl4pPr>
            <a:lvl5pPr marL="1463040" indent="0">
              <a:buNone/>
              <a:defRPr sz="720"/>
            </a:lvl5pPr>
            <a:lvl6pPr marL="1828800" indent="0">
              <a:buNone/>
              <a:defRPr sz="720"/>
            </a:lvl6pPr>
            <a:lvl7pPr marL="2194560" indent="0">
              <a:buNone/>
              <a:defRPr sz="720"/>
            </a:lvl7pPr>
            <a:lvl8pPr marL="2560320" indent="0">
              <a:buNone/>
              <a:defRPr sz="720"/>
            </a:lvl8pPr>
            <a:lvl9pPr marL="2926080" indent="0">
              <a:buNone/>
              <a:defRPr sz="7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932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8478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1"/>
            <a:ext cx="1645920" cy="46812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1"/>
            <a:ext cx="4815840" cy="46812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041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C1857"/>
          </a:solidFill>
          <a:ln/>
        </p:spPr>
        <p:txBody>
          <a:bodyPr/>
          <a:lstStyle/>
          <a:p>
            <a:endParaRPr lang="pt-BR" sz="1800" dirty="0">
              <a:latin typeface="Montserrat" panose="00000500000000000000" pitchFamily="50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237F"/>
          </a:solidFill>
          <a:ln/>
        </p:spPr>
        <p:txBody>
          <a:bodyPr/>
          <a:lstStyle/>
          <a:p>
            <a:endParaRPr lang="pt-BR" sz="1800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3738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01137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C1857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237F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5286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C185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237F"/>
          </a:solidFill>
          <a:ln/>
        </p:spPr>
      </p:sp>
    </p:spTree>
    <p:extLst>
      <p:ext uri="{BB962C8B-B14F-4D97-AF65-F5344CB8AC3E}">
        <p14:creationId xmlns:p14="http://schemas.microsoft.com/office/powerpoint/2010/main" val="224700950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C1857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237F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039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C1857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237F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6800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C1857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237F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9331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C1857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237F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9721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C1857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237F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4914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C1857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237F"/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418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088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494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1511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1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5422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389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C185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40237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24216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565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835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82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40"/>
            </a:lvl1pPr>
            <a:lvl2pPr>
              <a:defRPr sz="1920"/>
            </a:lvl2pPr>
            <a:lvl3pPr>
              <a:defRPr sz="160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40"/>
            </a:lvl1pPr>
            <a:lvl2pPr>
              <a:defRPr sz="1920"/>
            </a:lvl2pPr>
            <a:lvl3pPr>
              <a:defRPr sz="1600"/>
            </a:lvl3pPr>
            <a:lvl4pPr>
              <a:defRPr sz="1440"/>
            </a:lvl4pPr>
            <a:lvl5pPr>
              <a:defRPr sz="1440"/>
            </a:lvl5pPr>
            <a:lvl6pPr>
              <a:defRPr sz="1440"/>
            </a:lvl6pPr>
            <a:lvl7pPr>
              <a:defRPr sz="1440"/>
            </a:lvl7pPr>
            <a:lvl8pPr>
              <a:defRPr sz="1440"/>
            </a:lvl8pPr>
            <a:lvl9pPr>
              <a:defRPr sz="14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286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20"/>
            </a:lvl1pPr>
            <a:lvl2pPr>
              <a:defRPr sz="1600"/>
            </a:lvl2pPr>
            <a:lvl3pPr>
              <a:defRPr sz="1440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20"/>
            </a:lvl1pPr>
            <a:lvl2pPr>
              <a:defRPr sz="1600"/>
            </a:lvl2pPr>
            <a:lvl3pPr>
              <a:defRPr sz="1440"/>
            </a:lvl3pPr>
            <a:lvl4pPr>
              <a:defRPr sz="1280"/>
            </a:lvl4pPr>
            <a:lvl5pPr>
              <a:defRPr sz="1280"/>
            </a:lvl5pPr>
            <a:lvl6pPr>
              <a:defRPr sz="1280"/>
            </a:lvl6pPr>
            <a:lvl7pPr>
              <a:defRPr sz="1280"/>
            </a:lvl7pPr>
            <a:lvl8pPr>
              <a:defRPr sz="1280"/>
            </a:lvl8pPr>
            <a:lvl9pPr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19235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422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454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20"/>
            </a:lvl1pPr>
            <a:lvl2pPr marL="365760" indent="0">
              <a:buNone/>
              <a:defRPr sz="960"/>
            </a:lvl2pPr>
            <a:lvl3pPr marL="731520" indent="0">
              <a:buNone/>
              <a:defRPr sz="800"/>
            </a:lvl3pPr>
            <a:lvl4pPr marL="1097280" indent="0">
              <a:buNone/>
              <a:defRPr sz="720"/>
            </a:lvl4pPr>
            <a:lvl5pPr marL="1463040" indent="0">
              <a:buNone/>
              <a:defRPr sz="720"/>
            </a:lvl5pPr>
            <a:lvl6pPr marL="1828800" indent="0">
              <a:buNone/>
              <a:defRPr sz="720"/>
            </a:lvl6pPr>
            <a:lvl7pPr marL="2194560" indent="0">
              <a:buNone/>
              <a:defRPr sz="720"/>
            </a:lvl7pPr>
            <a:lvl8pPr marL="2560320" indent="0">
              <a:buNone/>
              <a:defRPr sz="720"/>
            </a:lvl8pPr>
            <a:lvl9pPr marL="2926080" indent="0">
              <a:buNone/>
              <a:defRPr sz="7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31617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20"/>
            </a:lvl1pPr>
            <a:lvl2pPr marL="365760" indent="0">
              <a:buNone/>
              <a:defRPr sz="960"/>
            </a:lvl2pPr>
            <a:lvl3pPr marL="731520" indent="0">
              <a:buNone/>
              <a:defRPr sz="800"/>
            </a:lvl3pPr>
            <a:lvl4pPr marL="1097280" indent="0">
              <a:buNone/>
              <a:defRPr sz="720"/>
            </a:lvl4pPr>
            <a:lvl5pPr marL="1463040" indent="0">
              <a:buNone/>
              <a:defRPr sz="720"/>
            </a:lvl5pPr>
            <a:lvl6pPr marL="1828800" indent="0">
              <a:buNone/>
              <a:defRPr sz="720"/>
            </a:lvl6pPr>
            <a:lvl7pPr marL="2194560" indent="0">
              <a:buNone/>
              <a:defRPr sz="720"/>
            </a:lvl7pPr>
            <a:lvl8pPr marL="2560320" indent="0">
              <a:buNone/>
              <a:defRPr sz="720"/>
            </a:lvl8pPr>
            <a:lvl9pPr marL="2926080" indent="0">
              <a:buNone/>
              <a:defRPr sz="7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33699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1620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1"/>
            <a:ext cx="1645920" cy="46812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1"/>
            <a:ext cx="4815840" cy="46812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1790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04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46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731520" rtl="0" eaLnBrk="1" latinLnBrk="0" hangingPunct="1">
        <a:spcBef>
          <a:spcPct val="0"/>
        </a:spcBef>
        <a:buNone/>
        <a:defRPr sz="3520" kern="1200">
          <a:solidFill>
            <a:schemeClr val="tx1"/>
          </a:solidFill>
          <a:latin typeface="Montserrat" panose="00000500000000000000" pitchFamily="50" charset="0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56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4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2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988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defTabSz="731520" rtl="0" eaLnBrk="1" latinLnBrk="0" hangingPunct="1">
        <a:spcBef>
          <a:spcPct val="0"/>
        </a:spcBef>
        <a:buNone/>
        <a:defRPr sz="3520" kern="1200">
          <a:solidFill>
            <a:schemeClr val="tx1"/>
          </a:solidFill>
          <a:latin typeface="Montserrat" panose="00000500000000000000" pitchFamily="50" charset="0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56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4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2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920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59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txStyles>
    <p:titleStyle>
      <a:lvl1pPr algn="ctr" defTabSz="731520" rtl="0" eaLnBrk="1" latinLnBrk="0" hangingPunct="1"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4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valdir@airocks.co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10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5.svg"/><Relationship Id="rId11" Type="http://schemas.openxmlformats.org/officeDocument/2006/relationships/image" Target="../media/image30.sv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gif"/><Relationship Id="rId9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0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7.pn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3.svg"/><Relationship Id="rId11" Type="http://schemas.openxmlformats.org/officeDocument/2006/relationships/image" Target="../media/image2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2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valdir@airocks.co" TargetMode="Externa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svg"/><Relationship Id="rId11" Type="http://schemas.openxmlformats.org/officeDocument/2006/relationships/image" Target="../media/image12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7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855" y="0"/>
            <a:ext cx="18287635" cy="8229600"/>
          </a:xfrm>
          <a:prstGeom prst="rect">
            <a:avLst/>
          </a:prstGeom>
          <a:solidFill>
            <a:srgbClr val="5D00B5">
              <a:alpha val="15000"/>
            </a:srgbClr>
          </a:solidFill>
          <a:ln/>
        </p:spPr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1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558746" y="2151465"/>
            <a:ext cx="9960203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91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 </a:t>
            </a:r>
            <a:r>
              <a:rPr kumimoji="0" lang="en-US" sz="5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Empresa</a:t>
            </a: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5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Autônoma</a:t>
            </a: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: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048262" y="3551664"/>
            <a:ext cx="11355411" cy="897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8C5E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COMO AGENTES DE IA ESTÃO SAINDO DO SLIDE</a:t>
            </a:r>
          </a:p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8C5E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 ENTRANDO NA OPERAÇÃO REAL</a:t>
            </a:r>
          </a:p>
        </p:txBody>
      </p:sp>
      <p:sp>
        <p:nvSpPr>
          <p:cNvPr id="13" name="Shape 11"/>
          <p:cNvSpPr/>
          <p:nvPr/>
        </p:nvSpPr>
        <p:spPr>
          <a:xfrm>
            <a:off x="16147938" y="438912"/>
            <a:ext cx="438912" cy="548640"/>
          </a:xfrm>
          <a:prstGeom prst="rect">
            <a:avLst/>
          </a:prstGeom>
          <a:ln/>
        </p:spPr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1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F0502020204030204"/>
              <a:ea typeface="+mn-ea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E2459A4F-551E-C7AE-ECB2-BBD97B6014D0}"/>
              </a:ext>
            </a:extLst>
          </p:cNvPr>
          <p:cNvSpPr/>
          <p:nvPr/>
        </p:nvSpPr>
        <p:spPr>
          <a:xfrm>
            <a:off x="570808" y="350423"/>
            <a:ext cx="6464655" cy="1561734"/>
          </a:xfrm>
          <a:custGeom>
            <a:avLst/>
            <a:gdLst/>
            <a:ahLst/>
            <a:cxnLst/>
            <a:rect l="l" t="t" r="r" b="b"/>
            <a:pathLst>
              <a:path w="5925933" h="1431589">
                <a:moveTo>
                  <a:pt x="0" y="0"/>
                </a:moveTo>
                <a:lnTo>
                  <a:pt x="5925933" y="0"/>
                </a:lnTo>
                <a:lnTo>
                  <a:pt x="5925933" y="1431589"/>
                </a:lnTo>
                <a:lnTo>
                  <a:pt x="0" y="14315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1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F0502020204030204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E1E78B6-456B-F648-EF5C-79C9CD0CC2C9}"/>
              </a:ext>
            </a:extLst>
          </p:cNvPr>
          <p:cNvSpPr/>
          <p:nvPr/>
        </p:nvSpPr>
        <p:spPr>
          <a:xfrm rot="19666199" flipH="1">
            <a:off x="5998858" y="4043805"/>
            <a:ext cx="14384219" cy="6556345"/>
          </a:xfrm>
          <a:custGeom>
            <a:avLst/>
            <a:gdLst/>
            <a:ahLst/>
            <a:cxnLst/>
            <a:rect l="l" t="t" r="r" b="b"/>
            <a:pathLst>
              <a:path w="8179308" h="3527326">
                <a:moveTo>
                  <a:pt x="8179308" y="0"/>
                </a:moveTo>
                <a:lnTo>
                  <a:pt x="0" y="0"/>
                </a:lnTo>
                <a:lnTo>
                  <a:pt x="0" y="3527326"/>
                </a:lnTo>
                <a:lnTo>
                  <a:pt x="8179308" y="3527326"/>
                </a:lnTo>
                <a:lnTo>
                  <a:pt x="817930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1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F050202020403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2E1A52D-7137-46DF-0A49-0136EF94B2FC}"/>
              </a:ext>
            </a:extLst>
          </p:cNvPr>
          <p:cNvSpPr txBox="1"/>
          <p:nvPr/>
        </p:nvSpPr>
        <p:spPr>
          <a:xfrm>
            <a:off x="4886487" y="5519478"/>
            <a:ext cx="3722956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VALDIR MENESES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valdir@airocks.co</a:t>
            </a:r>
            <a:endParaRPr kumimoji="0" lang="pt-BR" sz="2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(011) 96769-7882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67426EDA-C92A-B3FF-446B-5D430D5FA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8524" y="5035487"/>
            <a:ext cx="2418709" cy="216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69">
            <a:extLst>
              <a:ext uri="{FF2B5EF4-FFF2-40B4-BE49-F238E27FC236}">
                <a16:creationId xmlns:a16="http://schemas.microsoft.com/office/drawing/2014/main" id="{59242BD9-0816-B1CC-2073-CCA7329118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4998" y="7366076"/>
            <a:ext cx="1382424" cy="300582"/>
          </a:xfrm>
          <a:prstGeom prst="rect">
            <a:avLst/>
          </a:prstGeom>
        </p:spPr>
      </p:pic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2A22BF96-7460-9A0C-5C37-078991B8A1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00665" y="0"/>
            <a:ext cx="6188311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920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0BF1-92C7-C9D5-05B3-ACFE47D4E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1" name="LetterboxBar"/>
          <p:cNvSpPr/>
          <p:nvPr/>
        </p:nvSpPr>
        <p:spPr>
          <a:xfrm>
            <a:off x="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" name="LetterboxBar"/>
          <p:cNvSpPr/>
          <p:nvPr/>
        </p:nvSpPr>
        <p:spPr>
          <a:xfrm>
            <a:off x="1828800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8F9724C7-FD5E-C4FE-BC17-B149CE5E1D04}"/>
              </a:ext>
            </a:extLst>
          </p:cNvPr>
          <p:cNvSpPr/>
          <p:nvPr/>
        </p:nvSpPr>
        <p:spPr>
          <a:xfrm>
            <a:off x="0" y="-192445"/>
            <a:ext cx="21945599" cy="8517815"/>
          </a:xfrm>
          <a:prstGeom prst="roundRect">
            <a:avLst>
              <a:gd name="adj" fmla="val 1554"/>
            </a:avLst>
          </a:prstGeom>
          <a:solidFill>
            <a:srgbClr val="40237F"/>
          </a:solidFill>
          <a:ln w="7620">
            <a:solidFill>
              <a:srgbClr val="565151"/>
            </a:solidFill>
            <a:prstDash val="solid"/>
          </a:ln>
          <a:effectLst>
            <a:outerShdw blurRad="62230" dist="4064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48" name="Text 2">
            <a:extLst>
              <a:ext uri="{FF2B5EF4-FFF2-40B4-BE49-F238E27FC236}">
                <a16:creationId xmlns:a16="http://schemas.microsoft.com/office/drawing/2014/main" id="{478CB5EF-4414-9797-5667-C7FE91041D7A}"/>
              </a:ext>
            </a:extLst>
          </p:cNvPr>
          <p:cNvSpPr/>
          <p:nvPr/>
        </p:nvSpPr>
        <p:spPr>
          <a:xfrm>
            <a:off x="7445745" y="87056"/>
            <a:ext cx="6853051" cy="720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Casos de </a:t>
            </a:r>
            <a:r>
              <a:rPr lang="en-US" sz="4000" b="1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Uso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(</a:t>
            </a:r>
            <a:r>
              <a:rPr lang="en-US" sz="4000" b="1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Exemplos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)</a:t>
            </a:r>
            <a:endParaRPr lang="en-US" sz="30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08B41B62-8DAA-35B5-5A64-1A787A8F8662}"/>
              </a:ext>
            </a:extLst>
          </p:cNvPr>
          <p:cNvSpPr/>
          <p:nvPr/>
        </p:nvSpPr>
        <p:spPr>
          <a:xfrm>
            <a:off x="6136027" y="1557722"/>
            <a:ext cx="13894653" cy="4925854"/>
          </a:xfrm>
          <a:prstGeom prst="roundRect">
            <a:avLst>
              <a:gd name="adj" fmla="val 574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A3AA64E8-AB97-C2C1-DF3F-D160CD0426F8}"/>
              </a:ext>
            </a:extLst>
          </p:cNvPr>
          <p:cNvSpPr/>
          <p:nvPr/>
        </p:nvSpPr>
        <p:spPr>
          <a:xfrm>
            <a:off x="6143647" y="1565342"/>
            <a:ext cx="13878418" cy="52423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D37B4007-CA04-D97A-A7DF-D6FE7B2506D4}"/>
              </a:ext>
            </a:extLst>
          </p:cNvPr>
          <p:cNvSpPr/>
          <p:nvPr/>
        </p:nvSpPr>
        <p:spPr>
          <a:xfrm>
            <a:off x="6332361" y="1680356"/>
            <a:ext cx="1676044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Área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C65E1BEF-628D-B8E6-2CE1-3371FC7B4C2A}"/>
              </a:ext>
            </a:extLst>
          </p:cNvPr>
          <p:cNvSpPr/>
          <p:nvPr/>
        </p:nvSpPr>
        <p:spPr>
          <a:xfrm>
            <a:off x="8514251" y="1680356"/>
            <a:ext cx="1141988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Agente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16" name="Text 6">
            <a:extLst>
              <a:ext uri="{FF2B5EF4-FFF2-40B4-BE49-F238E27FC236}">
                <a16:creationId xmlns:a16="http://schemas.microsoft.com/office/drawing/2014/main" id="{09D02E32-BA5A-A1BC-9D9C-49B726CF3099}"/>
              </a:ext>
            </a:extLst>
          </p:cNvPr>
          <p:cNvSpPr/>
          <p:nvPr/>
        </p:nvSpPr>
        <p:spPr>
          <a:xfrm>
            <a:off x="10943884" y="1680356"/>
            <a:ext cx="2282385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O Caos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5B11452C-3CE8-950F-F5B8-2A77B9BFAB37}"/>
              </a:ext>
            </a:extLst>
          </p:cNvPr>
          <p:cNvSpPr/>
          <p:nvPr/>
        </p:nvSpPr>
        <p:spPr>
          <a:xfrm>
            <a:off x="16509468" y="1680356"/>
            <a:ext cx="1716354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O Lucro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18" name="Shape 8">
            <a:extLst>
              <a:ext uri="{FF2B5EF4-FFF2-40B4-BE49-F238E27FC236}">
                <a16:creationId xmlns:a16="http://schemas.microsoft.com/office/drawing/2014/main" id="{76235176-49A2-FBFE-B30A-5B35331C52A8}"/>
              </a:ext>
            </a:extLst>
          </p:cNvPr>
          <p:cNvSpPr/>
          <p:nvPr/>
        </p:nvSpPr>
        <p:spPr>
          <a:xfrm>
            <a:off x="6143647" y="2089574"/>
            <a:ext cx="13878418" cy="81843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50278F9A-9D81-3DDD-B920-4AF68DFC3AEE}"/>
              </a:ext>
            </a:extLst>
          </p:cNvPr>
          <p:cNvSpPr/>
          <p:nvPr/>
        </p:nvSpPr>
        <p:spPr>
          <a:xfrm>
            <a:off x="6233505" y="2340515"/>
            <a:ext cx="1676044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Suprimentos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39" name="Text 10">
            <a:extLst>
              <a:ext uri="{FF2B5EF4-FFF2-40B4-BE49-F238E27FC236}">
                <a16:creationId xmlns:a16="http://schemas.microsoft.com/office/drawing/2014/main" id="{BC9F2CBB-F23E-1D15-CEC2-C79A8B43238A}"/>
              </a:ext>
            </a:extLst>
          </p:cNvPr>
          <p:cNvSpPr/>
          <p:nvPr/>
        </p:nvSpPr>
        <p:spPr>
          <a:xfrm>
            <a:off x="8533763" y="2216945"/>
            <a:ext cx="1141988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olidFill>
                  <a:srgbClr val="D6E5E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Suprimentos</a:t>
            </a:r>
            <a:endParaRPr lang="en-US" dirty="0">
              <a:solidFill>
                <a:srgbClr val="D6E5EF"/>
              </a:solidFill>
              <a:latin typeface="Montserrat" panose="00000500000000000000" pitchFamily="50" charset="0"/>
              <a:ea typeface="Montserrat" pitchFamily="34" charset="-122"/>
              <a:cs typeface="Montserrat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Contas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a Pagar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40" name="Text 11">
            <a:extLst>
              <a:ext uri="{FF2B5EF4-FFF2-40B4-BE49-F238E27FC236}">
                <a16:creationId xmlns:a16="http://schemas.microsoft.com/office/drawing/2014/main" id="{ADCECE0E-7BA7-0BD3-547D-1E8E44A158E3}"/>
              </a:ext>
            </a:extLst>
          </p:cNvPr>
          <p:cNvSpPr/>
          <p:nvPr/>
        </p:nvSpPr>
        <p:spPr>
          <a:xfrm>
            <a:off x="10281349" y="2204588"/>
            <a:ext cx="4447720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Divergências de preço e quantidade entre o pedido de compra e a nota fiscal recebida.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41" name="Text 12">
            <a:extLst>
              <a:ext uri="{FF2B5EF4-FFF2-40B4-BE49-F238E27FC236}">
                <a16:creationId xmlns:a16="http://schemas.microsoft.com/office/drawing/2014/main" id="{D46EB84F-BC1B-660B-8589-F2B690879035}"/>
              </a:ext>
            </a:extLst>
          </p:cNvPr>
          <p:cNvSpPr/>
          <p:nvPr/>
        </p:nvSpPr>
        <p:spPr>
          <a:xfrm>
            <a:off x="15035468" y="2216945"/>
            <a:ext cx="4935603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Conciliação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tripla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automática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: Lê a NF, cruza com o ERP e bloqueia pagamentos com erro.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42" name="Shape 13">
            <a:extLst>
              <a:ext uri="{FF2B5EF4-FFF2-40B4-BE49-F238E27FC236}">
                <a16:creationId xmlns:a16="http://schemas.microsoft.com/office/drawing/2014/main" id="{42793A85-AB89-B437-F470-41A9271D149F}"/>
              </a:ext>
            </a:extLst>
          </p:cNvPr>
          <p:cNvSpPr/>
          <p:nvPr/>
        </p:nvSpPr>
        <p:spPr>
          <a:xfrm>
            <a:off x="6143647" y="2908010"/>
            <a:ext cx="13878418" cy="81843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43" name="Text 14">
            <a:extLst>
              <a:ext uri="{FF2B5EF4-FFF2-40B4-BE49-F238E27FC236}">
                <a16:creationId xmlns:a16="http://schemas.microsoft.com/office/drawing/2014/main" id="{80383807-2DAB-0AE9-EF95-48F2BEE0E9CB}"/>
              </a:ext>
            </a:extLst>
          </p:cNvPr>
          <p:cNvSpPr/>
          <p:nvPr/>
        </p:nvSpPr>
        <p:spPr>
          <a:xfrm>
            <a:off x="6233505" y="3158951"/>
            <a:ext cx="1676044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Finanças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44" name="Text 15">
            <a:extLst>
              <a:ext uri="{FF2B5EF4-FFF2-40B4-BE49-F238E27FC236}">
                <a16:creationId xmlns:a16="http://schemas.microsoft.com/office/drawing/2014/main" id="{62858101-1C59-FB0C-A383-78131AAED63E}"/>
              </a:ext>
            </a:extLst>
          </p:cNvPr>
          <p:cNvSpPr/>
          <p:nvPr/>
        </p:nvSpPr>
        <p:spPr>
          <a:xfrm>
            <a:off x="8216082" y="3183665"/>
            <a:ext cx="1671986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Tesouraria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45" name="Text 16">
            <a:extLst>
              <a:ext uri="{FF2B5EF4-FFF2-40B4-BE49-F238E27FC236}">
                <a16:creationId xmlns:a16="http://schemas.microsoft.com/office/drawing/2014/main" id="{ED3D451C-2BEF-804A-86BF-A114DD5F6A2D}"/>
              </a:ext>
            </a:extLst>
          </p:cNvPr>
          <p:cNvSpPr/>
          <p:nvPr/>
        </p:nvSpPr>
        <p:spPr>
          <a:xfrm>
            <a:off x="10281349" y="3023024"/>
            <a:ext cx="4447720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Processamento lento de faturas e análise de crédito subjetiva/demorada.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46" name="Text 17">
            <a:extLst>
              <a:ext uri="{FF2B5EF4-FFF2-40B4-BE49-F238E27FC236}">
                <a16:creationId xmlns:a16="http://schemas.microsoft.com/office/drawing/2014/main" id="{C3E05114-55C1-D749-1C38-3CD0F5F1D488}"/>
              </a:ext>
            </a:extLst>
          </p:cNvPr>
          <p:cNvSpPr/>
          <p:nvPr/>
        </p:nvSpPr>
        <p:spPr>
          <a:xfrm>
            <a:off x="14987340" y="2999339"/>
            <a:ext cx="5034725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Conciliação bancária e análise de risco de crédito em segundos, consultando bureaus externos.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47" name="Shape 18">
            <a:extLst>
              <a:ext uri="{FF2B5EF4-FFF2-40B4-BE49-F238E27FC236}">
                <a16:creationId xmlns:a16="http://schemas.microsoft.com/office/drawing/2014/main" id="{EE88D408-CD58-4CED-6016-54CB920123BE}"/>
              </a:ext>
            </a:extLst>
          </p:cNvPr>
          <p:cNvSpPr/>
          <p:nvPr/>
        </p:nvSpPr>
        <p:spPr>
          <a:xfrm>
            <a:off x="6143647" y="3726445"/>
            <a:ext cx="13878418" cy="81843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49" name="Text 19">
            <a:extLst>
              <a:ext uri="{FF2B5EF4-FFF2-40B4-BE49-F238E27FC236}">
                <a16:creationId xmlns:a16="http://schemas.microsoft.com/office/drawing/2014/main" id="{DB312EB3-4316-EB8C-A2C4-7D6E41E4D3A9}"/>
              </a:ext>
            </a:extLst>
          </p:cNvPr>
          <p:cNvSpPr/>
          <p:nvPr/>
        </p:nvSpPr>
        <p:spPr>
          <a:xfrm>
            <a:off x="6233505" y="3977387"/>
            <a:ext cx="1676044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Manutenção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50" name="Text 20">
            <a:extLst>
              <a:ext uri="{FF2B5EF4-FFF2-40B4-BE49-F238E27FC236}">
                <a16:creationId xmlns:a16="http://schemas.microsoft.com/office/drawing/2014/main" id="{F083DD70-519A-B650-7F9A-F9D7B9211BED}"/>
              </a:ext>
            </a:extLst>
          </p:cNvPr>
          <p:cNvSpPr/>
          <p:nvPr/>
        </p:nvSpPr>
        <p:spPr>
          <a:xfrm>
            <a:off x="8290224" y="3940316"/>
            <a:ext cx="1671986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Predição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51" name="Text 21">
            <a:extLst>
              <a:ext uri="{FF2B5EF4-FFF2-40B4-BE49-F238E27FC236}">
                <a16:creationId xmlns:a16="http://schemas.microsoft.com/office/drawing/2014/main" id="{549577F1-B6F3-F039-E98D-0716C61EF3C8}"/>
              </a:ext>
            </a:extLst>
          </p:cNvPr>
          <p:cNvSpPr/>
          <p:nvPr/>
        </p:nvSpPr>
        <p:spPr>
          <a:xfrm>
            <a:off x="10281349" y="3841460"/>
            <a:ext cx="4447720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Paradas não planejadas e burocracia excessiva na abertura de chamados.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52" name="Text 22">
            <a:extLst>
              <a:ext uri="{FF2B5EF4-FFF2-40B4-BE49-F238E27FC236}">
                <a16:creationId xmlns:a16="http://schemas.microsoft.com/office/drawing/2014/main" id="{4B106A79-A344-59A6-73C7-1C41D2F20002}"/>
              </a:ext>
            </a:extLst>
          </p:cNvPr>
          <p:cNvSpPr/>
          <p:nvPr/>
        </p:nvSpPr>
        <p:spPr>
          <a:xfrm>
            <a:off x="14987340" y="3853817"/>
            <a:ext cx="4935603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Monitora sensores, consulta manuais e abre OS no ERP antes da quebra ocorrer.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53" name="Shape 23">
            <a:extLst>
              <a:ext uri="{FF2B5EF4-FFF2-40B4-BE49-F238E27FC236}">
                <a16:creationId xmlns:a16="http://schemas.microsoft.com/office/drawing/2014/main" id="{96112613-7F19-BE95-F38A-8252FFD8E89B}"/>
              </a:ext>
            </a:extLst>
          </p:cNvPr>
          <p:cNvSpPr/>
          <p:nvPr/>
        </p:nvSpPr>
        <p:spPr>
          <a:xfrm>
            <a:off x="6143647" y="4544881"/>
            <a:ext cx="13878418" cy="111263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4" name="Text 24">
            <a:extLst>
              <a:ext uri="{FF2B5EF4-FFF2-40B4-BE49-F238E27FC236}">
                <a16:creationId xmlns:a16="http://schemas.microsoft.com/office/drawing/2014/main" id="{72C76CFE-9F63-E7F3-A2FE-8F13C836DFAA}"/>
              </a:ext>
            </a:extLst>
          </p:cNvPr>
          <p:cNvSpPr/>
          <p:nvPr/>
        </p:nvSpPr>
        <p:spPr>
          <a:xfrm>
            <a:off x="6233505" y="4795822"/>
            <a:ext cx="1676044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RH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55" name="Text 25">
            <a:extLst>
              <a:ext uri="{FF2B5EF4-FFF2-40B4-BE49-F238E27FC236}">
                <a16:creationId xmlns:a16="http://schemas.microsoft.com/office/drawing/2014/main" id="{CD63E126-3F36-AE6E-F2F3-8556DBAFF29E}"/>
              </a:ext>
            </a:extLst>
          </p:cNvPr>
          <p:cNvSpPr/>
          <p:nvPr/>
        </p:nvSpPr>
        <p:spPr>
          <a:xfrm>
            <a:off x="8240796" y="4783465"/>
            <a:ext cx="1671986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“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Fecha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-Folha” 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56" name="Text 26">
            <a:extLst>
              <a:ext uri="{FF2B5EF4-FFF2-40B4-BE49-F238E27FC236}">
                <a16:creationId xmlns:a16="http://schemas.microsoft.com/office/drawing/2014/main" id="{5DBC887B-DF7A-694F-40D4-69899603B064}"/>
              </a:ext>
            </a:extLst>
          </p:cNvPr>
          <p:cNvSpPr/>
          <p:nvPr/>
        </p:nvSpPr>
        <p:spPr>
          <a:xfrm>
            <a:off x="10317445" y="4817283"/>
            <a:ext cx="4447720" cy="442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Fechamento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da Folha de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Pagamento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, com alto lead time 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retrabalhos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Erros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57" name="Text 27">
            <a:extLst>
              <a:ext uri="{FF2B5EF4-FFF2-40B4-BE49-F238E27FC236}">
                <a16:creationId xmlns:a16="http://schemas.microsoft.com/office/drawing/2014/main" id="{A4BDD183-C4E4-D61E-3AC1-6D563517F5B7}"/>
              </a:ext>
            </a:extLst>
          </p:cNvPr>
          <p:cNvSpPr/>
          <p:nvPr/>
        </p:nvSpPr>
        <p:spPr>
          <a:xfrm>
            <a:off x="14987340" y="4604058"/>
            <a:ext cx="4919513" cy="9708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Consolidação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rápida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das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informações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disponibilização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de insights 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respeito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do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fechamento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mensal 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comparativos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mensais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58" name="Shape 28">
            <a:extLst>
              <a:ext uri="{FF2B5EF4-FFF2-40B4-BE49-F238E27FC236}">
                <a16:creationId xmlns:a16="http://schemas.microsoft.com/office/drawing/2014/main" id="{22EC4FC8-33A1-15AE-FD10-2C83ED87865E}"/>
              </a:ext>
            </a:extLst>
          </p:cNvPr>
          <p:cNvSpPr/>
          <p:nvPr/>
        </p:nvSpPr>
        <p:spPr>
          <a:xfrm>
            <a:off x="6143647" y="5657520"/>
            <a:ext cx="13878418" cy="81843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59" name="Text 29">
            <a:extLst>
              <a:ext uri="{FF2B5EF4-FFF2-40B4-BE49-F238E27FC236}">
                <a16:creationId xmlns:a16="http://schemas.microsoft.com/office/drawing/2014/main" id="{C1CBAC37-7D0E-6B79-1E90-0C0E72D75102}"/>
              </a:ext>
            </a:extLst>
          </p:cNvPr>
          <p:cNvSpPr/>
          <p:nvPr/>
        </p:nvSpPr>
        <p:spPr>
          <a:xfrm>
            <a:off x="6233505" y="5908461"/>
            <a:ext cx="1676044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Logística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60" name="Text 30">
            <a:extLst>
              <a:ext uri="{FF2B5EF4-FFF2-40B4-BE49-F238E27FC236}">
                <a16:creationId xmlns:a16="http://schemas.microsoft.com/office/drawing/2014/main" id="{07D026E7-BF31-C281-3EEF-A438C7FB6A3B}"/>
              </a:ext>
            </a:extLst>
          </p:cNvPr>
          <p:cNvSpPr/>
          <p:nvPr/>
        </p:nvSpPr>
        <p:spPr>
          <a:xfrm>
            <a:off x="8290224" y="5896104"/>
            <a:ext cx="1671986" cy="294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Orquestração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61" name="Text 31">
            <a:extLst>
              <a:ext uri="{FF2B5EF4-FFF2-40B4-BE49-F238E27FC236}">
                <a16:creationId xmlns:a16="http://schemas.microsoft.com/office/drawing/2014/main" id="{83CD9A6D-8F55-2A9F-4F82-216DBCC3D2B5}"/>
              </a:ext>
            </a:extLst>
          </p:cNvPr>
          <p:cNvSpPr/>
          <p:nvPr/>
        </p:nvSpPr>
        <p:spPr>
          <a:xfrm>
            <a:off x="10281349" y="5772534"/>
            <a:ext cx="4447720" cy="5884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Roteirização ineficiente e falta de dados em tempo real sobre as entregas.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62" name="Text 32">
            <a:extLst>
              <a:ext uri="{FF2B5EF4-FFF2-40B4-BE49-F238E27FC236}">
                <a16:creationId xmlns:a16="http://schemas.microsoft.com/office/drawing/2014/main" id="{56BDEE3B-E62B-9A71-E835-DFD308F58373}"/>
              </a:ext>
            </a:extLst>
          </p:cNvPr>
          <p:cNvSpPr/>
          <p:nvPr/>
        </p:nvSpPr>
        <p:spPr>
          <a:xfrm>
            <a:off x="14987340" y="5687509"/>
            <a:ext cx="5007796" cy="783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Recalcula rotas, avisa clientes via WhatsApp e atualiza estoques no ERP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após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saida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do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D6E5E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produto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64E8358C-51CF-4DAD-CB09-858ACA383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5" y="-247333"/>
            <a:ext cx="5725090" cy="8517815"/>
          </a:xfrm>
          <a:prstGeom prst="rect">
            <a:avLst/>
          </a:prstGeom>
        </p:spPr>
      </p:pic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1EFA8296-27B1-E732-4BA3-E73DED5089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8459" y="161932"/>
            <a:ext cx="2089309" cy="41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2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1092D">
                <a:alpha val="100000"/>
              </a:srgbClr>
            </a:gs>
            <a:gs pos="100000">
              <a:srgbClr val="2F1A5B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E1A043EC-96B6-8F7E-8C38-109973478B60}"/>
              </a:ext>
            </a:extLst>
          </p:cNvPr>
          <p:cNvSpPr txBox="1"/>
          <p:nvPr/>
        </p:nvSpPr>
        <p:spPr>
          <a:xfrm>
            <a:off x="1814945" y="153033"/>
            <a:ext cx="16833273" cy="6453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pt-BR"/>
            </a:defPPr>
            <a:lvl1pPr indent="0" algn="ctr">
              <a:lnSpc>
                <a:spcPts val="5000"/>
              </a:lnSpc>
              <a:buNone/>
              <a:defRPr sz="4000" b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defRPr>
            </a:lvl1pPr>
          </a:lstStyle>
          <a:p>
            <a:r>
              <a:rPr lang="en-US" sz="2800" dirty="0">
                <a:sym typeface="Inter Medium"/>
              </a:rPr>
              <a:t>EXEMPLO REAL - </a:t>
            </a:r>
            <a:r>
              <a:rPr lang="en-US" sz="2800" dirty="0" err="1">
                <a:sym typeface="Inter Medium"/>
              </a:rPr>
              <a:t>Gestão</a:t>
            </a:r>
            <a:r>
              <a:rPr lang="en-US" sz="2800" dirty="0">
                <a:sym typeface="Inter Medium"/>
              </a:rPr>
              <a:t> de Estoques (</a:t>
            </a:r>
            <a:r>
              <a:rPr lang="en-US" sz="2800" dirty="0" err="1">
                <a:sym typeface="Inter Medium"/>
              </a:rPr>
              <a:t>Modelo</a:t>
            </a:r>
            <a:r>
              <a:rPr lang="en-US" sz="2800" dirty="0">
                <a:sym typeface="Inter Medium"/>
              </a:rPr>
              <a:t> Mais </a:t>
            </a:r>
            <a:r>
              <a:rPr lang="en-US" sz="2800" dirty="0" err="1">
                <a:sym typeface="Inter Medium"/>
              </a:rPr>
              <a:t>Comum</a:t>
            </a:r>
            <a:r>
              <a:rPr lang="en-US" sz="2800" dirty="0">
                <a:sym typeface="Inter Medium"/>
              </a:rPr>
              <a:t>) - </a:t>
            </a:r>
            <a:r>
              <a:rPr lang="en-US" sz="2500" dirty="0">
                <a:sym typeface="Wingdings" panose="05000000000000000000" pitchFamily="2" charset="2"/>
              </a:rPr>
              <a:t>IA + Machine Learning</a:t>
            </a:r>
            <a:endParaRPr lang="en-US" sz="2500" dirty="0">
              <a:sym typeface="Inter Medium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F303BAD-7DFC-2EDF-9B23-F1C129192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707" y="1107761"/>
            <a:ext cx="6532229" cy="2339905"/>
          </a:xfrm>
          <a:prstGeom prst="rect">
            <a:avLst/>
          </a:prstGeom>
        </p:spPr>
      </p:pic>
      <p:sp>
        <p:nvSpPr>
          <p:cNvPr id="3" name="Fluxograma: Conector 2">
            <a:extLst>
              <a:ext uri="{FF2B5EF4-FFF2-40B4-BE49-F238E27FC236}">
                <a16:creationId xmlns:a16="http://schemas.microsoft.com/office/drawing/2014/main" id="{0F671749-5FF2-CB7B-C4E5-BEA88C6A60E2}"/>
              </a:ext>
            </a:extLst>
          </p:cNvPr>
          <p:cNvSpPr/>
          <p:nvPr/>
        </p:nvSpPr>
        <p:spPr>
          <a:xfrm>
            <a:off x="13345445" y="1188720"/>
            <a:ext cx="432000" cy="432000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2160" dirty="0">
                <a:solidFill>
                  <a:prstClr val="white"/>
                </a:solidFill>
                <a:latin typeface="Montserrat" panose="00000500000000000000" pitchFamily="50" charset="0"/>
              </a:rPr>
              <a:t>n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CD72248-2696-3ADF-3AF8-8436D7FAF8BC}"/>
              </a:ext>
            </a:extLst>
          </p:cNvPr>
          <p:cNvSpPr txBox="1"/>
          <p:nvPr/>
        </p:nvSpPr>
        <p:spPr>
          <a:xfrm>
            <a:off x="13837920" y="1215516"/>
            <a:ext cx="2236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731520"/>
            <a:r>
              <a:rPr lang="pt-BR" sz="2000" b="1" dirty="0">
                <a:solidFill>
                  <a:prstClr val="white"/>
                </a:solidFill>
                <a:latin typeface="Montserrat" panose="00000500000000000000" pitchFamily="50" charset="0"/>
              </a:rPr>
              <a:t>Fase do Projeto</a:t>
            </a:r>
          </a:p>
        </p:txBody>
      </p:sp>
      <p:sp>
        <p:nvSpPr>
          <p:cNvPr id="5" name="Retângulo: Canto Dobrado 4">
            <a:extLst>
              <a:ext uri="{FF2B5EF4-FFF2-40B4-BE49-F238E27FC236}">
                <a16:creationId xmlns:a16="http://schemas.microsoft.com/office/drawing/2014/main" id="{0103EEC8-CA2B-7D73-786D-0B05CDB38C5E}"/>
              </a:ext>
            </a:extLst>
          </p:cNvPr>
          <p:cNvSpPr/>
          <p:nvPr/>
        </p:nvSpPr>
        <p:spPr>
          <a:xfrm>
            <a:off x="15173555" y="2282725"/>
            <a:ext cx="1092960" cy="547250"/>
          </a:xfrm>
          <a:prstGeom prst="foldedCorner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1080" b="1" dirty="0">
                <a:solidFill>
                  <a:prstClr val="white"/>
                </a:solidFill>
                <a:latin typeface="Montserrat" panose="00000500000000000000" pitchFamily="50" charset="0"/>
              </a:rPr>
              <a:t>Políticas de</a:t>
            </a:r>
          </a:p>
          <a:p>
            <a:pPr algn="ctr" defTabSz="731520"/>
            <a:r>
              <a:rPr lang="pt-BR" sz="1080" b="1" dirty="0">
                <a:solidFill>
                  <a:prstClr val="white"/>
                </a:solidFill>
                <a:latin typeface="Montserrat" panose="00000500000000000000" pitchFamily="50" charset="0"/>
              </a:rPr>
              <a:t>Estoque</a:t>
            </a:r>
          </a:p>
        </p:txBody>
      </p:sp>
      <p:sp>
        <p:nvSpPr>
          <p:cNvPr id="6" name="Seta: Pentágono 5">
            <a:extLst>
              <a:ext uri="{FF2B5EF4-FFF2-40B4-BE49-F238E27FC236}">
                <a16:creationId xmlns:a16="http://schemas.microsoft.com/office/drawing/2014/main" id="{D2DDA4F0-7686-7F5B-7D0B-DBD4B40225FF}"/>
              </a:ext>
            </a:extLst>
          </p:cNvPr>
          <p:cNvSpPr/>
          <p:nvPr/>
        </p:nvSpPr>
        <p:spPr>
          <a:xfrm rot="16200000">
            <a:off x="15531777" y="2805616"/>
            <a:ext cx="376517" cy="581558"/>
          </a:xfrm>
          <a:prstGeom prst="homePlate">
            <a:avLst/>
          </a:prstGeom>
          <a:solidFill>
            <a:srgbClr val="176D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cxnSp>
        <p:nvCxnSpPr>
          <p:cNvPr id="46" name="Conector: Angulado 45">
            <a:extLst>
              <a:ext uri="{FF2B5EF4-FFF2-40B4-BE49-F238E27FC236}">
                <a16:creationId xmlns:a16="http://schemas.microsoft.com/office/drawing/2014/main" id="{D88C1AC1-AB4A-3845-82FD-96AA4494EC78}"/>
              </a:ext>
            </a:extLst>
          </p:cNvPr>
          <p:cNvCxnSpPr>
            <a:cxnSpLocks/>
            <a:stCxn id="198" idx="2"/>
            <a:endCxn id="55" idx="2"/>
          </p:cNvCxnSpPr>
          <p:nvPr/>
        </p:nvCxnSpPr>
        <p:spPr>
          <a:xfrm rot="5400000" flipH="1">
            <a:off x="12053685" y="1896945"/>
            <a:ext cx="206230" cy="7132498"/>
          </a:xfrm>
          <a:prstGeom prst="bentConnector3">
            <a:avLst>
              <a:gd name="adj1" fmla="val -133017"/>
            </a:avLst>
          </a:prstGeom>
          <a:ln w="12700"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ector: Angulado 46">
            <a:extLst>
              <a:ext uri="{FF2B5EF4-FFF2-40B4-BE49-F238E27FC236}">
                <a16:creationId xmlns:a16="http://schemas.microsoft.com/office/drawing/2014/main" id="{D6D372AA-252B-9AE6-428C-A9AE1D6A031B}"/>
              </a:ext>
            </a:extLst>
          </p:cNvPr>
          <p:cNvCxnSpPr>
            <a:cxnSpLocks/>
            <a:stCxn id="229" idx="0"/>
            <a:endCxn id="55" idx="2"/>
          </p:cNvCxnSpPr>
          <p:nvPr/>
        </p:nvCxnSpPr>
        <p:spPr>
          <a:xfrm rot="16200000" flipV="1">
            <a:off x="10275726" y="3674906"/>
            <a:ext cx="827361" cy="4197709"/>
          </a:xfrm>
          <a:prstGeom prst="bentConnector3">
            <a:avLst>
              <a:gd name="adj1" fmla="val 50000"/>
            </a:avLst>
          </a:prstGeom>
          <a:ln w="12700"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Seta: Pentágono 47">
            <a:extLst>
              <a:ext uri="{FF2B5EF4-FFF2-40B4-BE49-F238E27FC236}">
                <a16:creationId xmlns:a16="http://schemas.microsoft.com/office/drawing/2014/main" id="{61DFC6E4-E745-4D2F-2BD7-CEEBF16EE8EB}"/>
              </a:ext>
            </a:extLst>
          </p:cNvPr>
          <p:cNvSpPr/>
          <p:nvPr/>
        </p:nvSpPr>
        <p:spPr>
          <a:xfrm rot="5400000">
            <a:off x="8407199" y="3534087"/>
            <a:ext cx="376517" cy="581558"/>
          </a:xfrm>
          <a:prstGeom prst="homePlate">
            <a:avLst/>
          </a:prstGeom>
          <a:solidFill>
            <a:srgbClr val="176D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pic>
        <p:nvPicPr>
          <p:cNvPr id="49" name="Imagem 48" descr="Ícone&#10;&#10;Descrição gerada automaticamente">
            <a:extLst>
              <a:ext uri="{FF2B5EF4-FFF2-40B4-BE49-F238E27FC236}">
                <a16:creationId xmlns:a16="http://schemas.microsoft.com/office/drawing/2014/main" id="{1C1086AF-791F-AD58-D4F9-1656FE574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159" y="4357234"/>
            <a:ext cx="1097280" cy="1097280"/>
          </a:xfrm>
          <a:prstGeom prst="rect">
            <a:avLst/>
          </a:prstGeom>
        </p:spPr>
      </p:pic>
      <p:sp>
        <p:nvSpPr>
          <p:cNvPr id="50" name="Seta: Pentágono 49">
            <a:extLst>
              <a:ext uri="{FF2B5EF4-FFF2-40B4-BE49-F238E27FC236}">
                <a16:creationId xmlns:a16="http://schemas.microsoft.com/office/drawing/2014/main" id="{EECC588E-68DA-8917-C4FA-285C11566F56}"/>
              </a:ext>
            </a:extLst>
          </p:cNvPr>
          <p:cNvSpPr/>
          <p:nvPr/>
        </p:nvSpPr>
        <p:spPr>
          <a:xfrm rot="5400000">
            <a:off x="15925730" y="5517052"/>
            <a:ext cx="376517" cy="581558"/>
          </a:xfrm>
          <a:prstGeom prst="homePlate">
            <a:avLst/>
          </a:prstGeom>
          <a:solidFill>
            <a:srgbClr val="176D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EC48F352-1694-3350-31C3-261FD4BF14D2}"/>
              </a:ext>
            </a:extLst>
          </p:cNvPr>
          <p:cNvSpPr/>
          <p:nvPr/>
        </p:nvSpPr>
        <p:spPr>
          <a:xfrm>
            <a:off x="9792719" y="5255842"/>
            <a:ext cx="616679" cy="259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1080" b="1" dirty="0">
                <a:solidFill>
                  <a:prstClr val="black"/>
                </a:solidFill>
                <a:latin typeface="Montserrat" panose="00000500000000000000" pitchFamily="50" charset="0"/>
              </a:rPr>
              <a:t>RPA </a:t>
            </a:r>
          </a:p>
        </p:txBody>
      </p:sp>
      <p:sp>
        <p:nvSpPr>
          <p:cNvPr id="52" name="Seta: Pentágono 51">
            <a:extLst>
              <a:ext uri="{FF2B5EF4-FFF2-40B4-BE49-F238E27FC236}">
                <a16:creationId xmlns:a16="http://schemas.microsoft.com/office/drawing/2014/main" id="{B3E752E9-0AB1-7C82-9D4B-9FB72FC30770}"/>
              </a:ext>
            </a:extLst>
          </p:cNvPr>
          <p:cNvSpPr/>
          <p:nvPr/>
        </p:nvSpPr>
        <p:spPr>
          <a:xfrm>
            <a:off x="9112698" y="4615095"/>
            <a:ext cx="376517" cy="581558"/>
          </a:xfrm>
          <a:prstGeom prst="homePlate">
            <a:avLst/>
          </a:prstGeom>
          <a:solidFill>
            <a:srgbClr val="176D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53" name="Fluxograma: Documento 52">
            <a:extLst>
              <a:ext uri="{FF2B5EF4-FFF2-40B4-BE49-F238E27FC236}">
                <a16:creationId xmlns:a16="http://schemas.microsoft.com/office/drawing/2014/main" id="{DEB51625-B20D-8722-D4D5-20C7CF7947BE}"/>
              </a:ext>
            </a:extLst>
          </p:cNvPr>
          <p:cNvSpPr/>
          <p:nvPr/>
        </p:nvSpPr>
        <p:spPr>
          <a:xfrm>
            <a:off x="9640205" y="6610942"/>
            <a:ext cx="864000" cy="518400"/>
          </a:xfrm>
          <a:prstGeom prst="flowChartDocumen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1080" dirty="0">
                <a:solidFill>
                  <a:prstClr val="white"/>
                </a:solidFill>
                <a:latin typeface="Montserrat" panose="00000500000000000000" pitchFamily="50" charset="0"/>
              </a:rPr>
              <a:t>.</a:t>
            </a:r>
            <a:r>
              <a:rPr lang="pt-BR" sz="1080" b="1" dirty="0">
                <a:solidFill>
                  <a:prstClr val="white"/>
                </a:solidFill>
                <a:latin typeface="Montserrat" panose="00000500000000000000" pitchFamily="50" charset="0"/>
              </a:rPr>
              <a:t>XLS</a:t>
            </a:r>
          </a:p>
        </p:txBody>
      </p:sp>
      <p:pic>
        <p:nvPicPr>
          <p:cNvPr id="54" name="Picture 2" descr="C:\Documents and Settings\301801\Desktop\gear.gif">
            <a:extLst>
              <a:ext uri="{FF2B5EF4-FFF2-40B4-BE49-F238E27FC236}">
                <a16:creationId xmlns:a16="http://schemas.microsoft.com/office/drawing/2014/main" id="{8811E8EE-1EED-78E4-65D9-EF13C918A0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86518" y="4029741"/>
            <a:ext cx="109728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Graphic 26" descr="Database outline">
            <a:extLst>
              <a:ext uri="{FF2B5EF4-FFF2-40B4-BE49-F238E27FC236}">
                <a16:creationId xmlns:a16="http://schemas.microsoft.com/office/drawing/2014/main" id="{51752429-B5F2-1C0F-E769-65971E482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6347" y="4451671"/>
            <a:ext cx="908409" cy="908409"/>
          </a:xfrm>
          <a:prstGeom prst="rect">
            <a:avLst/>
          </a:prstGeom>
        </p:spPr>
      </p:pic>
      <p:pic>
        <p:nvPicPr>
          <p:cNvPr id="198" name="Imagem 197">
            <a:extLst>
              <a:ext uri="{FF2B5EF4-FFF2-40B4-BE49-F238E27FC236}">
                <a16:creationId xmlns:a16="http://schemas.microsoft.com/office/drawing/2014/main" id="{57D19C9C-9503-17DA-38C6-4A2931295B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11804" y="3638132"/>
            <a:ext cx="1622489" cy="1928177"/>
          </a:xfrm>
          <a:prstGeom prst="rect">
            <a:avLst/>
          </a:prstGeom>
        </p:spPr>
      </p:pic>
      <p:sp>
        <p:nvSpPr>
          <p:cNvPr id="218" name="Retângulo 217">
            <a:extLst>
              <a:ext uri="{FF2B5EF4-FFF2-40B4-BE49-F238E27FC236}">
                <a16:creationId xmlns:a16="http://schemas.microsoft.com/office/drawing/2014/main" id="{CDFA0EF4-CDAE-0C40-D18C-6C35478F29CC}"/>
              </a:ext>
            </a:extLst>
          </p:cNvPr>
          <p:cNvSpPr/>
          <p:nvPr/>
        </p:nvSpPr>
        <p:spPr>
          <a:xfrm>
            <a:off x="12611549" y="5129106"/>
            <a:ext cx="1247218" cy="345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1080" b="1" dirty="0">
                <a:solidFill>
                  <a:prstClr val="black"/>
                </a:solidFill>
                <a:latin typeface="Montserrat" panose="00000500000000000000" pitchFamily="50" charset="0"/>
              </a:rPr>
              <a:t>Algoritmo de Clusterização</a:t>
            </a:r>
          </a:p>
        </p:txBody>
      </p:sp>
      <p:pic>
        <p:nvPicPr>
          <p:cNvPr id="227" name="Picture 2" descr="C:\Documents and Settings\301801\Desktop\gear.gif">
            <a:extLst>
              <a:ext uri="{FF2B5EF4-FFF2-40B4-BE49-F238E27FC236}">
                <a16:creationId xmlns:a16="http://schemas.microsoft.com/office/drawing/2014/main" id="{93C0AB7D-AA70-43B8-5075-1E269E5BAD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68010" y="6344362"/>
            <a:ext cx="1097280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8" name="Retângulo 227">
            <a:extLst>
              <a:ext uri="{FF2B5EF4-FFF2-40B4-BE49-F238E27FC236}">
                <a16:creationId xmlns:a16="http://schemas.microsoft.com/office/drawing/2014/main" id="{FBAE0DB7-D007-7F59-0D9E-4FDF73108EF0}"/>
              </a:ext>
            </a:extLst>
          </p:cNvPr>
          <p:cNvSpPr/>
          <p:nvPr/>
        </p:nvSpPr>
        <p:spPr>
          <a:xfrm>
            <a:off x="15403243" y="7447653"/>
            <a:ext cx="1426814" cy="505993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1080" b="1" dirty="0">
                <a:solidFill>
                  <a:prstClr val="black"/>
                </a:solidFill>
                <a:latin typeface="Montserrat" panose="00000500000000000000" pitchFamily="50" charset="0"/>
              </a:rPr>
              <a:t>Algoritmo de Previsão Demanda</a:t>
            </a:r>
          </a:p>
        </p:txBody>
      </p:sp>
      <p:pic>
        <p:nvPicPr>
          <p:cNvPr id="229" name="Imagem 2">
            <a:extLst>
              <a:ext uri="{FF2B5EF4-FFF2-40B4-BE49-F238E27FC236}">
                <a16:creationId xmlns:a16="http://schemas.microsoft.com/office/drawing/2014/main" id="{3B7061CF-C64C-150C-8431-4CBC909FB4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3794" y="6187440"/>
            <a:ext cx="2088933" cy="16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0" name="Elipse 229">
            <a:extLst>
              <a:ext uri="{FF2B5EF4-FFF2-40B4-BE49-F238E27FC236}">
                <a16:creationId xmlns:a16="http://schemas.microsoft.com/office/drawing/2014/main" id="{FFFA3784-B70F-3A4C-B963-AD047EF699F9}"/>
              </a:ext>
            </a:extLst>
          </p:cNvPr>
          <p:cNvSpPr/>
          <p:nvPr/>
        </p:nvSpPr>
        <p:spPr>
          <a:xfrm>
            <a:off x="15811232" y="3574332"/>
            <a:ext cx="605517" cy="1624740"/>
          </a:xfrm>
          <a:prstGeom prst="ellipse">
            <a:avLst/>
          </a:prstGeom>
          <a:noFill/>
          <a:ln w="15875">
            <a:solidFill>
              <a:srgbClr val="0C528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231" name="Elipse 230">
            <a:extLst>
              <a:ext uri="{FF2B5EF4-FFF2-40B4-BE49-F238E27FC236}">
                <a16:creationId xmlns:a16="http://schemas.microsoft.com/office/drawing/2014/main" id="{9348D606-CAD8-367B-81DF-73E0DB62BA12}"/>
              </a:ext>
            </a:extLst>
          </p:cNvPr>
          <p:cNvSpPr/>
          <p:nvPr/>
        </p:nvSpPr>
        <p:spPr>
          <a:xfrm>
            <a:off x="15160598" y="3582712"/>
            <a:ext cx="605517" cy="1624740"/>
          </a:xfrm>
          <a:prstGeom prst="ellipse">
            <a:avLst/>
          </a:prstGeom>
          <a:noFill/>
          <a:ln w="15875">
            <a:solidFill>
              <a:srgbClr val="41863D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233" name="Seta: Pentágono 232">
            <a:extLst>
              <a:ext uri="{FF2B5EF4-FFF2-40B4-BE49-F238E27FC236}">
                <a16:creationId xmlns:a16="http://schemas.microsoft.com/office/drawing/2014/main" id="{E2732D5B-0238-1678-FA59-485632B40BCA}"/>
              </a:ext>
            </a:extLst>
          </p:cNvPr>
          <p:cNvSpPr/>
          <p:nvPr/>
        </p:nvSpPr>
        <p:spPr>
          <a:xfrm>
            <a:off x="14111762" y="4302847"/>
            <a:ext cx="376517" cy="581558"/>
          </a:xfrm>
          <a:prstGeom prst="homePlate">
            <a:avLst/>
          </a:prstGeom>
          <a:solidFill>
            <a:srgbClr val="176D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236" name="Fluxograma: Documento 235">
            <a:extLst>
              <a:ext uri="{FF2B5EF4-FFF2-40B4-BE49-F238E27FC236}">
                <a16:creationId xmlns:a16="http://schemas.microsoft.com/office/drawing/2014/main" id="{B7F620B2-37C2-8402-E6A5-983D953209E2}"/>
              </a:ext>
            </a:extLst>
          </p:cNvPr>
          <p:cNvSpPr/>
          <p:nvPr/>
        </p:nvSpPr>
        <p:spPr>
          <a:xfrm>
            <a:off x="11166845" y="4646674"/>
            <a:ext cx="864000" cy="518400"/>
          </a:xfrm>
          <a:prstGeom prst="flowChartDocumen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1080" dirty="0">
                <a:solidFill>
                  <a:prstClr val="white"/>
                </a:solidFill>
                <a:latin typeface="Montserrat" panose="00000500000000000000" pitchFamily="50" charset="0"/>
              </a:rPr>
              <a:t>.</a:t>
            </a:r>
            <a:r>
              <a:rPr lang="pt-BR" sz="1080" b="1" dirty="0">
                <a:solidFill>
                  <a:prstClr val="white"/>
                </a:solidFill>
                <a:latin typeface="Montserrat" panose="00000500000000000000" pitchFamily="50" charset="0"/>
              </a:rPr>
              <a:t>CSV</a:t>
            </a:r>
          </a:p>
        </p:txBody>
      </p:sp>
      <p:sp>
        <p:nvSpPr>
          <p:cNvPr id="237" name="Seta: Pentágono 236">
            <a:extLst>
              <a:ext uri="{FF2B5EF4-FFF2-40B4-BE49-F238E27FC236}">
                <a16:creationId xmlns:a16="http://schemas.microsoft.com/office/drawing/2014/main" id="{69C4F185-445B-4B67-7DB8-FAAC47B67B3F}"/>
              </a:ext>
            </a:extLst>
          </p:cNvPr>
          <p:cNvSpPr/>
          <p:nvPr/>
        </p:nvSpPr>
        <p:spPr>
          <a:xfrm rot="10800000">
            <a:off x="10754322" y="6579363"/>
            <a:ext cx="376517" cy="581558"/>
          </a:xfrm>
          <a:prstGeom prst="homePlate">
            <a:avLst/>
          </a:prstGeom>
          <a:solidFill>
            <a:srgbClr val="176D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238" name="Seta: Pentágono 237">
            <a:extLst>
              <a:ext uri="{FF2B5EF4-FFF2-40B4-BE49-F238E27FC236}">
                <a16:creationId xmlns:a16="http://schemas.microsoft.com/office/drawing/2014/main" id="{E71A00C7-5865-7742-2D4E-0798DFF0E0C1}"/>
              </a:ext>
            </a:extLst>
          </p:cNvPr>
          <p:cNvSpPr/>
          <p:nvPr/>
        </p:nvSpPr>
        <p:spPr>
          <a:xfrm rot="10800000">
            <a:off x="14139391" y="6579363"/>
            <a:ext cx="376517" cy="581558"/>
          </a:xfrm>
          <a:prstGeom prst="homePlate">
            <a:avLst/>
          </a:prstGeom>
          <a:solidFill>
            <a:srgbClr val="176D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pic>
        <p:nvPicPr>
          <p:cNvPr id="1028" name="Picture 4" descr="Power BI Supply Chain Dashboard Template – Optimize Management &amp; Efficiency  – DataFlip.co">
            <a:extLst>
              <a:ext uri="{FF2B5EF4-FFF2-40B4-BE49-F238E27FC236}">
                <a16:creationId xmlns:a16="http://schemas.microsoft.com/office/drawing/2014/main" id="{DBB0336D-847F-A599-94B8-D9A7BD6AA5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6179" y="6379120"/>
            <a:ext cx="3401460" cy="144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0" name="Seta: Pentágono 239">
            <a:extLst>
              <a:ext uri="{FF2B5EF4-FFF2-40B4-BE49-F238E27FC236}">
                <a16:creationId xmlns:a16="http://schemas.microsoft.com/office/drawing/2014/main" id="{E1D5B0C3-3E4D-4FE0-CE31-7AF3BA7BF9AC}"/>
              </a:ext>
            </a:extLst>
          </p:cNvPr>
          <p:cNvSpPr/>
          <p:nvPr/>
        </p:nvSpPr>
        <p:spPr>
          <a:xfrm>
            <a:off x="10722383" y="4615095"/>
            <a:ext cx="376517" cy="581558"/>
          </a:xfrm>
          <a:prstGeom prst="homePlate">
            <a:avLst/>
          </a:prstGeom>
          <a:solidFill>
            <a:srgbClr val="176D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247" name="Seta: Pentágono 246">
            <a:extLst>
              <a:ext uri="{FF2B5EF4-FFF2-40B4-BE49-F238E27FC236}">
                <a16:creationId xmlns:a16="http://schemas.microsoft.com/office/drawing/2014/main" id="{95427850-ED13-6B69-F972-E55E50EEAF49}"/>
              </a:ext>
            </a:extLst>
          </p:cNvPr>
          <p:cNvSpPr/>
          <p:nvPr/>
        </p:nvSpPr>
        <p:spPr>
          <a:xfrm rot="10800000">
            <a:off x="9019037" y="6579363"/>
            <a:ext cx="376517" cy="581558"/>
          </a:xfrm>
          <a:prstGeom prst="homePlate">
            <a:avLst/>
          </a:prstGeom>
          <a:solidFill>
            <a:srgbClr val="176D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EE753D7A-6F7D-75C4-23A7-494E90F7CE35}"/>
              </a:ext>
            </a:extLst>
          </p:cNvPr>
          <p:cNvSpPr/>
          <p:nvPr/>
        </p:nvSpPr>
        <p:spPr>
          <a:xfrm>
            <a:off x="5708645" y="4110043"/>
            <a:ext cx="6674292" cy="144407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57" name="Fluxograma: Conector 56">
            <a:extLst>
              <a:ext uri="{FF2B5EF4-FFF2-40B4-BE49-F238E27FC236}">
                <a16:creationId xmlns:a16="http://schemas.microsoft.com/office/drawing/2014/main" id="{15CB68DA-7AD6-40AA-1244-516BEB49B718}"/>
              </a:ext>
            </a:extLst>
          </p:cNvPr>
          <p:cNvSpPr/>
          <p:nvPr/>
        </p:nvSpPr>
        <p:spPr>
          <a:xfrm>
            <a:off x="5947896" y="5056223"/>
            <a:ext cx="432000" cy="432000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2160" dirty="0">
                <a:solidFill>
                  <a:prstClr val="white"/>
                </a:solidFill>
                <a:latin typeface="Montserrat" panose="00000500000000000000" pitchFamily="50" charset="0"/>
              </a:rPr>
              <a:t>1</a:t>
            </a: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ED3D3DB7-A6FA-03BF-6FBA-F44B66CC4FBD}"/>
              </a:ext>
            </a:extLst>
          </p:cNvPr>
          <p:cNvSpPr/>
          <p:nvPr/>
        </p:nvSpPr>
        <p:spPr>
          <a:xfrm>
            <a:off x="12466146" y="3540686"/>
            <a:ext cx="4724574" cy="20134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108" name="Fluxograma: Conector 107">
            <a:extLst>
              <a:ext uri="{FF2B5EF4-FFF2-40B4-BE49-F238E27FC236}">
                <a16:creationId xmlns:a16="http://schemas.microsoft.com/office/drawing/2014/main" id="{677BC3DC-CF5D-F41A-093D-E18561538AE6}"/>
              </a:ext>
            </a:extLst>
          </p:cNvPr>
          <p:cNvSpPr/>
          <p:nvPr/>
        </p:nvSpPr>
        <p:spPr>
          <a:xfrm>
            <a:off x="12715030" y="3603847"/>
            <a:ext cx="432000" cy="432000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2160" dirty="0">
                <a:solidFill>
                  <a:prstClr val="white"/>
                </a:solidFill>
                <a:latin typeface="Montserrat" panose="00000500000000000000" pitchFamily="50" charset="0"/>
              </a:rPr>
              <a:t>2</a:t>
            </a:r>
          </a:p>
        </p:txBody>
      </p:sp>
      <p:sp>
        <p:nvSpPr>
          <p:cNvPr id="109" name="Retângulo 108">
            <a:extLst>
              <a:ext uri="{FF2B5EF4-FFF2-40B4-BE49-F238E27FC236}">
                <a16:creationId xmlns:a16="http://schemas.microsoft.com/office/drawing/2014/main" id="{DBE50C54-11C6-E1BF-D986-75C6C1C470BA}"/>
              </a:ext>
            </a:extLst>
          </p:cNvPr>
          <p:cNvSpPr/>
          <p:nvPr/>
        </p:nvSpPr>
        <p:spPr>
          <a:xfrm>
            <a:off x="8904259" y="6009467"/>
            <a:ext cx="8286460" cy="20134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110" name="Fluxograma: Conector 109">
            <a:extLst>
              <a:ext uri="{FF2B5EF4-FFF2-40B4-BE49-F238E27FC236}">
                <a16:creationId xmlns:a16="http://schemas.microsoft.com/office/drawing/2014/main" id="{CC247B63-6865-17AD-74D2-AC4C38B9868A}"/>
              </a:ext>
            </a:extLst>
          </p:cNvPr>
          <p:cNvSpPr/>
          <p:nvPr/>
        </p:nvSpPr>
        <p:spPr>
          <a:xfrm>
            <a:off x="9037151" y="7430914"/>
            <a:ext cx="432000" cy="432000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2160" dirty="0">
                <a:solidFill>
                  <a:prstClr val="white"/>
                </a:solidFill>
                <a:latin typeface="Montserrat" panose="00000500000000000000" pitchFamily="50" charset="0"/>
              </a:rPr>
              <a:t>3</a:t>
            </a:r>
          </a:p>
        </p:txBody>
      </p:sp>
      <p:sp>
        <p:nvSpPr>
          <p:cNvPr id="111" name="Retângulo 110">
            <a:extLst>
              <a:ext uri="{FF2B5EF4-FFF2-40B4-BE49-F238E27FC236}">
                <a16:creationId xmlns:a16="http://schemas.microsoft.com/office/drawing/2014/main" id="{FB72AE74-B58C-68A9-EAD5-F9626CE77283}"/>
              </a:ext>
            </a:extLst>
          </p:cNvPr>
          <p:cNvSpPr/>
          <p:nvPr/>
        </p:nvSpPr>
        <p:spPr>
          <a:xfrm>
            <a:off x="4739332" y="6009467"/>
            <a:ext cx="4060800" cy="20134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112" name="Fluxograma: Conector 111">
            <a:extLst>
              <a:ext uri="{FF2B5EF4-FFF2-40B4-BE49-F238E27FC236}">
                <a16:creationId xmlns:a16="http://schemas.microsoft.com/office/drawing/2014/main" id="{913CE3DB-B69E-B50E-CCEB-B726D305B590}"/>
              </a:ext>
            </a:extLst>
          </p:cNvPr>
          <p:cNvSpPr/>
          <p:nvPr/>
        </p:nvSpPr>
        <p:spPr>
          <a:xfrm>
            <a:off x="4805567" y="7395922"/>
            <a:ext cx="432000" cy="432000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2160" dirty="0">
                <a:solidFill>
                  <a:prstClr val="white"/>
                </a:solidFill>
                <a:latin typeface="Montserrat" panose="00000500000000000000" pitchFamily="50" charset="0"/>
              </a:rPr>
              <a:t>4</a:t>
            </a:r>
          </a:p>
        </p:txBody>
      </p:sp>
      <p:sp>
        <p:nvSpPr>
          <p:cNvPr id="113" name="Retângulo 112">
            <a:extLst>
              <a:ext uri="{FF2B5EF4-FFF2-40B4-BE49-F238E27FC236}">
                <a16:creationId xmlns:a16="http://schemas.microsoft.com/office/drawing/2014/main" id="{8AD65C38-69C2-D863-DB7E-5AC36503F22E}"/>
              </a:ext>
            </a:extLst>
          </p:cNvPr>
          <p:cNvSpPr/>
          <p:nvPr/>
        </p:nvSpPr>
        <p:spPr>
          <a:xfrm>
            <a:off x="8053151" y="4209516"/>
            <a:ext cx="1084614" cy="259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1080" b="1" dirty="0">
                <a:solidFill>
                  <a:prstClr val="black"/>
                </a:solidFill>
                <a:latin typeface="Montserrat" panose="00000500000000000000" pitchFamily="50" charset="0"/>
              </a:rPr>
              <a:t>Banco Dados</a:t>
            </a:r>
          </a:p>
        </p:txBody>
      </p:sp>
      <p:cxnSp>
        <p:nvCxnSpPr>
          <p:cNvPr id="1033" name="Conector: Angulado 1032">
            <a:extLst>
              <a:ext uri="{FF2B5EF4-FFF2-40B4-BE49-F238E27FC236}">
                <a16:creationId xmlns:a16="http://schemas.microsoft.com/office/drawing/2014/main" id="{F5091C79-3BA8-A2F9-DE98-47ADBA7F5A34}"/>
              </a:ext>
            </a:extLst>
          </p:cNvPr>
          <p:cNvCxnSpPr>
            <a:stCxn id="111" idx="0"/>
            <a:endCxn id="55" idx="2"/>
          </p:cNvCxnSpPr>
          <p:nvPr/>
        </p:nvCxnSpPr>
        <p:spPr>
          <a:xfrm rot="5400000" flipH="1" flipV="1">
            <a:off x="7355447" y="4774365"/>
            <a:ext cx="649389" cy="1820819"/>
          </a:xfrm>
          <a:prstGeom prst="bentConnector3">
            <a:avLst>
              <a:gd name="adj1" fmla="val 50000"/>
            </a:avLst>
          </a:prstGeom>
          <a:ln w="12700"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Retângulo 114">
            <a:extLst>
              <a:ext uri="{FF2B5EF4-FFF2-40B4-BE49-F238E27FC236}">
                <a16:creationId xmlns:a16="http://schemas.microsoft.com/office/drawing/2014/main" id="{0C8E1EEE-A0B4-4116-6058-0B96746D6B01}"/>
              </a:ext>
            </a:extLst>
          </p:cNvPr>
          <p:cNvSpPr/>
          <p:nvPr/>
        </p:nvSpPr>
        <p:spPr>
          <a:xfrm>
            <a:off x="6539327" y="4645670"/>
            <a:ext cx="1084614" cy="52041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1080" b="1" dirty="0">
                <a:solidFill>
                  <a:prstClr val="black"/>
                </a:solidFill>
                <a:latin typeface="Montserrat" panose="00000500000000000000" pitchFamily="50" charset="0"/>
              </a:rPr>
              <a:t>Transações de controle de material</a:t>
            </a:r>
          </a:p>
        </p:txBody>
      </p:sp>
      <p:sp>
        <p:nvSpPr>
          <p:cNvPr id="116" name="Seta: Pentágono 115">
            <a:extLst>
              <a:ext uri="{FF2B5EF4-FFF2-40B4-BE49-F238E27FC236}">
                <a16:creationId xmlns:a16="http://schemas.microsoft.com/office/drawing/2014/main" id="{2C0B63AC-4883-9D15-9A3D-B78AE2528402}"/>
              </a:ext>
            </a:extLst>
          </p:cNvPr>
          <p:cNvSpPr/>
          <p:nvPr/>
        </p:nvSpPr>
        <p:spPr>
          <a:xfrm>
            <a:off x="7691885" y="4615095"/>
            <a:ext cx="376517" cy="581558"/>
          </a:xfrm>
          <a:prstGeom prst="homePlate">
            <a:avLst/>
          </a:prstGeom>
          <a:solidFill>
            <a:srgbClr val="176D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endParaRPr lang="pt-BR" sz="2160" dirty="0">
              <a:solidFill>
                <a:prstClr val="white"/>
              </a:solidFill>
              <a:latin typeface="Montserrat" panose="00000500000000000000" pitchFamily="50" charset="0"/>
            </a:endParaRPr>
          </a:p>
        </p:txBody>
      </p:sp>
      <p:sp>
        <p:nvSpPr>
          <p:cNvPr id="242" name="Retângulo 241">
            <a:extLst>
              <a:ext uri="{FF2B5EF4-FFF2-40B4-BE49-F238E27FC236}">
                <a16:creationId xmlns:a16="http://schemas.microsoft.com/office/drawing/2014/main" id="{E3108356-0D9A-7C08-B5BC-71D711B10E9B}"/>
              </a:ext>
            </a:extLst>
          </p:cNvPr>
          <p:cNvSpPr/>
          <p:nvPr/>
        </p:nvSpPr>
        <p:spPr>
          <a:xfrm>
            <a:off x="3797050" y="6851586"/>
            <a:ext cx="531110" cy="345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1080" b="1" dirty="0">
                <a:solidFill>
                  <a:prstClr val="black"/>
                </a:solidFill>
                <a:latin typeface="Montserrat" panose="00000500000000000000" pitchFamily="50" charset="0"/>
              </a:rPr>
              <a:t>BI</a:t>
            </a:r>
          </a:p>
        </p:txBody>
      </p:sp>
      <p:pic>
        <p:nvPicPr>
          <p:cNvPr id="243" name="Gráfico 242" descr="Mulher com preenchimento sólido">
            <a:extLst>
              <a:ext uri="{FF2B5EF4-FFF2-40B4-BE49-F238E27FC236}">
                <a16:creationId xmlns:a16="http://schemas.microsoft.com/office/drawing/2014/main" id="{60B280ED-5EE0-4D12-8BE4-7ECD6843D8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85849" y="5299112"/>
            <a:ext cx="1369031" cy="1370150"/>
          </a:xfrm>
          <a:prstGeom prst="rect">
            <a:avLst/>
          </a:prstGeom>
        </p:spPr>
      </p:pic>
      <p:cxnSp>
        <p:nvCxnSpPr>
          <p:cNvPr id="244" name="Conector em curva 74">
            <a:extLst>
              <a:ext uri="{FF2B5EF4-FFF2-40B4-BE49-F238E27FC236}">
                <a16:creationId xmlns:a16="http://schemas.microsoft.com/office/drawing/2014/main" id="{73388FE5-EBF4-D7BB-4289-C1DC87225729}"/>
              </a:ext>
            </a:extLst>
          </p:cNvPr>
          <p:cNvCxnSpPr>
            <a:cxnSpLocks/>
            <a:endCxn id="2" idx="1"/>
          </p:cNvCxnSpPr>
          <p:nvPr/>
        </p:nvCxnSpPr>
        <p:spPr bwMode="auto">
          <a:xfrm rot="5400000" flipH="1" flipV="1">
            <a:off x="3585417" y="2931368"/>
            <a:ext cx="2918944" cy="1611636"/>
          </a:xfrm>
          <a:prstGeom prst="curvedConnector2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8" name="Retângulo 247">
            <a:extLst>
              <a:ext uri="{FF2B5EF4-FFF2-40B4-BE49-F238E27FC236}">
                <a16:creationId xmlns:a16="http://schemas.microsoft.com/office/drawing/2014/main" id="{5E83618E-00B3-99D8-C406-6CEB4DD17780}"/>
              </a:ext>
            </a:extLst>
          </p:cNvPr>
          <p:cNvSpPr/>
          <p:nvPr/>
        </p:nvSpPr>
        <p:spPr>
          <a:xfrm>
            <a:off x="4754880" y="3312939"/>
            <a:ext cx="423216" cy="314182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1080" dirty="0">
                <a:solidFill>
                  <a:prstClr val="black"/>
                </a:solidFill>
                <a:latin typeface="Montserrat" panose="00000500000000000000" pitchFamily="50" charset="0"/>
              </a:rPr>
              <a:t>P.O.</a:t>
            </a:r>
          </a:p>
        </p:txBody>
      </p:sp>
      <p:pic>
        <p:nvPicPr>
          <p:cNvPr id="1026" name="Picture 2" descr="O que é sistema Protheus Totvs e como ele pode alavancar a sua empresa -  Prox Technology">
            <a:extLst>
              <a:ext uri="{FF2B5EF4-FFF2-40B4-BE49-F238E27FC236}">
                <a16:creationId xmlns:a16="http://schemas.microsoft.com/office/drawing/2014/main" id="{6ADA4C03-3459-471D-B56A-33FF98AA5E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3" b="23099"/>
          <a:stretch/>
        </p:blipFill>
        <p:spPr bwMode="auto">
          <a:xfrm>
            <a:off x="6698253" y="4175937"/>
            <a:ext cx="799827" cy="43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E7955EF0-4EAD-ECBC-E386-1C218F265C96}"/>
              </a:ext>
            </a:extLst>
          </p:cNvPr>
          <p:cNvSpPr/>
          <p:nvPr/>
        </p:nvSpPr>
        <p:spPr>
          <a:xfrm>
            <a:off x="9827531" y="7278241"/>
            <a:ext cx="1279244" cy="432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1520"/>
            <a:r>
              <a:rPr lang="pt-BR" sz="1080" b="1" dirty="0">
                <a:solidFill>
                  <a:prstClr val="black"/>
                </a:solidFill>
                <a:latin typeface="Montserrat" panose="00000500000000000000" pitchFamily="50" charset="0"/>
              </a:rPr>
              <a:t>AGENTE CONECTANDO</a:t>
            </a:r>
          </a:p>
        </p:txBody>
      </p:sp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C68AC6C7-306A-C891-E20C-EBE2E77C439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18459" y="161932"/>
            <a:ext cx="2089309" cy="41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7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1" name="LetterboxBar"/>
          <p:cNvSpPr/>
          <p:nvPr/>
        </p:nvSpPr>
        <p:spPr>
          <a:xfrm>
            <a:off x="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" name="LetterboxBar"/>
          <p:cNvSpPr/>
          <p:nvPr/>
        </p:nvSpPr>
        <p:spPr>
          <a:xfrm>
            <a:off x="1828800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Shape 0"/>
          <p:cNvSpPr/>
          <p:nvPr/>
        </p:nvSpPr>
        <p:spPr>
          <a:xfrm>
            <a:off x="0" y="-286811"/>
            <a:ext cx="17854495" cy="8651988"/>
          </a:xfrm>
          <a:prstGeom prst="roundRect">
            <a:avLst>
              <a:gd name="adj" fmla="val 1736"/>
            </a:avLst>
          </a:prstGeom>
          <a:solidFill>
            <a:srgbClr val="40237F"/>
          </a:solidFill>
          <a:ln w="7620">
            <a:solidFill>
              <a:srgbClr val="565151"/>
            </a:solidFill>
            <a:prstDash val="solid"/>
          </a:ln>
          <a:effectLst>
            <a:outerShdw blurRad="69850" dist="4572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8868" y="-286811"/>
            <a:ext cx="6026732" cy="865198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043235" y="1981081"/>
            <a:ext cx="12210617" cy="25014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9150"/>
              </a:lnSpc>
              <a:buNone/>
            </a:pPr>
            <a:r>
              <a:rPr lang="en-US" sz="50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QUE ABORDAGEM </a:t>
            </a:r>
          </a:p>
          <a:p>
            <a:pPr marL="0" indent="0" algn="ctr">
              <a:lnSpc>
                <a:spcPts val="9150"/>
              </a:lnSpc>
              <a:buNone/>
            </a:pPr>
            <a:r>
              <a:rPr lang="en-US" sz="50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TEMOS USADO?</a:t>
            </a:r>
            <a:endParaRPr lang="en-US" sz="5000" dirty="0">
              <a:latin typeface="Montserrat" panose="00000500000000000000" pitchFamily="50" charset="0"/>
            </a:endParaRPr>
          </a:p>
        </p:txBody>
      </p:sp>
      <p:pic>
        <p:nvPicPr>
          <p:cNvPr id="8" name="Image 2" descr="preencoded.png">
            <a:extLst>
              <a:ext uri="{FF2B5EF4-FFF2-40B4-BE49-F238E27FC236}">
                <a16:creationId xmlns:a16="http://schemas.microsoft.com/office/drawing/2014/main" id="{37304028-E4F4-8891-C477-5C1602E13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365" y="197448"/>
            <a:ext cx="2780870" cy="554653"/>
          </a:xfrm>
          <a:prstGeom prst="rect">
            <a:avLst/>
          </a:prstGeom>
        </p:spPr>
      </p:pic>
      <p:sp>
        <p:nvSpPr>
          <p:cNvPr id="9" name="Text 1">
            <a:extLst>
              <a:ext uri="{FF2B5EF4-FFF2-40B4-BE49-F238E27FC236}">
                <a16:creationId xmlns:a16="http://schemas.microsoft.com/office/drawing/2014/main" id="{51C480D2-91B2-244E-3315-D219D12A0102}"/>
              </a:ext>
            </a:extLst>
          </p:cNvPr>
          <p:cNvSpPr/>
          <p:nvPr/>
        </p:nvSpPr>
        <p:spPr>
          <a:xfrm>
            <a:off x="4925022" y="4843077"/>
            <a:ext cx="9461425" cy="141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9150"/>
              </a:lnSpc>
              <a:buNone/>
            </a:pPr>
            <a:r>
              <a:rPr lang="en-US" sz="25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Discovery  &gt; </a:t>
            </a:r>
            <a:r>
              <a:rPr lang="en-US" sz="25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Priorização</a:t>
            </a:r>
            <a:r>
              <a:rPr lang="en-US" sz="25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 &gt; </a:t>
            </a:r>
            <a:r>
              <a:rPr lang="en-US" sz="25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Aprofundamento</a:t>
            </a:r>
            <a:r>
              <a:rPr lang="en-US" sz="25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 &gt; Desenvolvimento</a:t>
            </a:r>
          </a:p>
          <a:p>
            <a:pPr marL="0" indent="0" algn="ctr">
              <a:lnSpc>
                <a:spcPts val="9150"/>
              </a:lnSpc>
              <a:buNone/>
            </a:pPr>
            <a:r>
              <a:rPr lang="en-US" sz="20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(</a:t>
            </a:r>
            <a:r>
              <a:rPr lang="en-US" sz="20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Após</a:t>
            </a:r>
            <a:r>
              <a:rPr lang="en-US" sz="20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 Desenvolvimento </a:t>
            </a:r>
            <a:r>
              <a:rPr lang="en-US" sz="20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há</a:t>
            </a:r>
            <a:r>
              <a:rPr lang="en-US" sz="20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 </a:t>
            </a:r>
            <a:r>
              <a:rPr lang="en-US" sz="20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etapas</a:t>
            </a:r>
            <a:r>
              <a:rPr lang="en-US" sz="20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 de Teste e Go-Live)</a:t>
            </a:r>
            <a:endParaRPr lang="en-US" sz="2000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03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1092D">
                <a:alpha val="100000"/>
              </a:srgbClr>
            </a:gs>
            <a:gs pos="100000">
              <a:srgbClr val="2F1A5B">
                <a:alpha val="100000"/>
              </a:srgbClr>
            </a:gs>
          </a:gsLst>
          <a:lin ang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D118C0-0FFE-3A27-0E3B-DFA14A144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3D736D4-EF5F-CFE6-B504-C28088333C76}"/>
              </a:ext>
            </a:extLst>
          </p:cNvPr>
          <p:cNvSpPr/>
          <p:nvPr/>
        </p:nvSpPr>
        <p:spPr>
          <a:xfrm rot="6007276">
            <a:off x="3462941" y="4841052"/>
            <a:ext cx="2523151" cy="4253945"/>
          </a:xfrm>
          <a:custGeom>
            <a:avLst/>
            <a:gdLst/>
            <a:ahLst/>
            <a:cxnLst/>
            <a:rect l="l" t="t" r="r" b="b"/>
            <a:pathLst>
              <a:path w="3153939" h="5317431">
                <a:moveTo>
                  <a:pt x="0" y="0"/>
                </a:moveTo>
                <a:lnTo>
                  <a:pt x="3153939" y="0"/>
                </a:lnTo>
                <a:lnTo>
                  <a:pt x="3153939" y="5317431"/>
                </a:lnTo>
                <a:lnTo>
                  <a:pt x="0" y="53174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10641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731520">
              <a:defRPr/>
            </a:pPr>
            <a:endParaRPr lang="pt-BR" sz="1440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46A8CC89-F011-835D-A637-C1E69EBD3392}"/>
              </a:ext>
            </a:extLst>
          </p:cNvPr>
          <p:cNvSpPr txBox="1"/>
          <p:nvPr/>
        </p:nvSpPr>
        <p:spPr>
          <a:xfrm>
            <a:off x="3743102" y="1620437"/>
            <a:ext cx="12407224" cy="666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731520">
              <a:lnSpc>
                <a:spcPts val="5376"/>
              </a:lnSpc>
              <a:defRPr/>
            </a:pPr>
            <a:r>
              <a:rPr lang="pt-BR" sz="4480" b="1" spc="-291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 Medium"/>
              </a:rPr>
              <a:t>Workshop Imersivo </a:t>
            </a:r>
            <a:r>
              <a:rPr lang="pt-BR" sz="4480" b="1" spc="-291" dirty="0">
                <a:solidFill>
                  <a:srgbClr val="6D50EB"/>
                </a:solidFill>
                <a:latin typeface="Montserrat" panose="00000500000000000000" pitchFamily="50" charset="0"/>
                <a:ea typeface="Montserrat"/>
                <a:sym typeface="Inter Medium"/>
              </a:rPr>
              <a:t>“DISCOVERY”</a:t>
            </a:r>
          </a:p>
        </p:txBody>
      </p:sp>
      <p:sp>
        <p:nvSpPr>
          <p:cNvPr id="6" name="TextBox 18">
            <a:extLst>
              <a:ext uri="{FF2B5EF4-FFF2-40B4-BE49-F238E27FC236}">
                <a16:creationId xmlns:a16="http://schemas.microsoft.com/office/drawing/2014/main" id="{1BB0DB81-6B8A-CBDE-49E7-FD7CF129EB0E}"/>
              </a:ext>
            </a:extLst>
          </p:cNvPr>
          <p:cNvSpPr txBox="1"/>
          <p:nvPr/>
        </p:nvSpPr>
        <p:spPr>
          <a:xfrm>
            <a:off x="3756904" y="2625002"/>
            <a:ext cx="12407224" cy="2411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731520">
              <a:lnSpc>
                <a:spcPts val="1742"/>
              </a:lnSpc>
              <a:defRPr/>
            </a:pPr>
            <a:r>
              <a:rPr lang="pt-BR" sz="2000" b="1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Revisão Conceitual / Emprego aprofundado da Matriz Humano x IA</a:t>
            </a:r>
            <a:endParaRPr lang="pt-BR" sz="2000" spc="-94" dirty="0">
              <a:solidFill>
                <a:srgbClr val="F4E8FF"/>
              </a:solidFill>
              <a:latin typeface="Montserrat" panose="00000500000000000000" pitchFamily="50" charset="0"/>
              <a:ea typeface="Montserrat"/>
              <a:cs typeface="Montserrat"/>
              <a:sym typeface="Inter"/>
            </a:endParaRPr>
          </a:p>
          <a:p>
            <a:pPr marL="274320" indent="-274320" defTabSz="731520">
              <a:lnSpc>
                <a:spcPts val="1742"/>
              </a:lnSpc>
              <a:buFont typeface="Arial" panose="020B0604020202020204" pitchFamily="34" charset="0"/>
              <a:buChar char="•"/>
              <a:defRPr/>
            </a:pPr>
            <a:r>
              <a:rPr lang="pt-BR" sz="200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Aprofundamento e Priorização dos Processos Prioritários</a:t>
            </a:r>
          </a:p>
          <a:p>
            <a:pPr marL="274320" indent="-274320" defTabSz="731520">
              <a:lnSpc>
                <a:spcPts val="1742"/>
              </a:lnSpc>
              <a:buFont typeface="Arial" panose="020B0604020202020204" pitchFamily="34" charset="0"/>
              <a:buChar char="•"/>
              <a:defRPr/>
            </a:pPr>
            <a:r>
              <a:rPr lang="pt-BR" sz="200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Detalhamento de solução (AI USE CASE)</a:t>
            </a:r>
          </a:p>
          <a:p>
            <a:pPr marL="274320" indent="-274320" defTabSz="731520">
              <a:lnSpc>
                <a:spcPts val="1742"/>
              </a:lnSpc>
              <a:buFont typeface="Arial" panose="020B0604020202020204" pitchFamily="34" charset="0"/>
              <a:buChar char="•"/>
              <a:defRPr/>
            </a:pPr>
            <a:r>
              <a:rPr lang="pt-BR" sz="200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Benefícios x Custos </a:t>
            </a:r>
            <a:r>
              <a:rPr lang="pt-BR" sz="200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Wingdings" panose="05000000000000000000" pitchFamily="2" charset="2"/>
              </a:rPr>
              <a:t>(AI CANVAS)</a:t>
            </a:r>
            <a:endParaRPr lang="pt-BR" sz="2000" spc="-94" dirty="0">
              <a:solidFill>
                <a:srgbClr val="F4E8FF"/>
              </a:solidFill>
              <a:latin typeface="Montserrat" panose="00000500000000000000" pitchFamily="50" charset="0"/>
              <a:ea typeface="Montserrat"/>
              <a:cs typeface="Montserrat"/>
              <a:sym typeface="Inter"/>
            </a:endParaRPr>
          </a:p>
          <a:p>
            <a:pPr marL="274320" indent="-274320" defTabSz="731520">
              <a:lnSpc>
                <a:spcPts val="1742"/>
              </a:lnSpc>
              <a:buFont typeface="Arial" panose="020B0604020202020204" pitchFamily="34" charset="0"/>
              <a:buChar char="•"/>
              <a:defRPr/>
            </a:pPr>
            <a:r>
              <a:rPr lang="pt-BR" sz="200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Estimativa de Esforço de Implantação</a:t>
            </a:r>
          </a:p>
          <a:p>
            <a:pPr marL="274320" indent="-274320" defTabSz="731520">
              <a:lnSpc>
                <a:spcPts val="1742"/>
              </a:lnSpc>
              <a:buFont typeface="Arial" panose="020B0604020202020204" pitchFamily="34" charset="0"/>
              <a:buChar char="•"/>
              <a:defRPr/>
            </a:pPr>
            <a:r>
              <a:rPr lang="pt-BR" sz="200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Plano de Implementação</a:t>
            </a:r>
          </a:p>
          <a:p>
            <a:pPr marL="274320" indent="-274320" defTabSz="731520">
              <a:lnSpc>
                <a:spcPts val="1742"/>
              </a:lnSpc>
              <a:buFont typeface="Arial" panose="020B0604020202020204" pitchFamily="34" charset="0"/>
              <a:buChar char="•"/>
              <a:defRPr/>
            </a:pPr>
            <a:endParaRPr lang="pt-BR" sz="2000" spc="-94" dirty="0">
              <a:solidFill>
                <a:srgbClr val="F4E8FF"/>
              </a:solidFill>
              <a:latin typeface="Montserrat" panose="00000500000000000000" pitchFamily="50" charset="0"/>
              <a:ea typeface="Montserrat"/>
              <a:cs typeface="Montserrat"/>
              <a:sym typeface="Inter"/>
            </a:endParaRPr>
          </a:p>
          <a:p>
            <a:pPr defTabSz="731520">
              <a:lnSpc>
                <a:spcPts val="1742"/>
              </a:lnSpc>
              <a:defRPr/>
            </a:pPr>
            <a:r>
              <a:rPr lang="pt-BR" sz="200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OBS: Idealmente trazer áreas afins (que possuem processos que são </a:t>
            </a:r>
            <a:r>
              <a:rPr lang="pt-BR" sz="2000" spc="-94" dirty="0" err="1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cross</a:t>
            </a:r>
            <a:r>
              <a:rPr lang="pt-BR" sz="200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 (maior ganho de qualidade e eficiência)</a:t>
            </a:r>
          </a:p>
          <a:p>
            <a:pPr defTabSz="731520">
              <a:lnSpc>
                <a:spcPts val="1742"/>
              </a:lnSpc>
              <a:defRPr/>
            </a:pPr>
            <a:endParaRPr lang="pt-BR" sz="2000" spc="-94" dirty="0">
              <a:solidFill>
                <a:srgbClr val="F4E8FF"/>
              </a:solidFill>
              <a:latin typeface="Montserrat" panose="00000500000000000000" pitchFamily="50" charset="0"/>
              <a:ea typeface="Montserrat"/>
              <a:cs typeface="Montserrat"/>
              <a:sym typeface="Inter"/>
            </a:endParaRPr>
          </a:p>
          <a:p>
            <a:pPr defTabSz="731520">
              <a:lnSpc>
                <a:spcPts val="1742"/>
              </a:lnSpc>
              <a:defRPr/>
            </a:pPr>
            <a:r>
              <a:rPr lang="pt-BR" sz="2000" b="1" u="sng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OBS2: Trilha de líderes já contempla 4h a 6h de Discovery na trilha</a:t>
            </a:r>
          </a:p>
        </p:txBody>
      </p:sp>
      <p:grpSp>
        <p:nvGrpSpPr>
          <p:cNvPr id="9" name="Group 11">
            <a:extLst>
              <a:ext uri="{FF2B5EF4-FFF2-40B4-BE49-F238E27FC236}">
                <a16:creationId xmlns:a16="http://schemas.microsoft.com/office/drawing/2014/main" id="{1FD3A21E-6846-1BFB-269F-385427473F08}"/>
              </a:ext>
            </a:extLst>
          </p:cNvPr>
          <p:cNvGrpSpPr/>
          <p:nvPr/>
        </p:nvGrpSpPr>
        <p:grpSpPr>
          <a:xfrm>
            <a:off x="3236483" y="1440098"/>
            <a:ext cx="36575" cy="5743334"/>
            <a:chOff x="0" y="0"/>
            <a:chExt cx="12822" cy="1033324"/>
          </a:xfrm>
        </p:grpSpPr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B37A8869-CE21-0DF6-041F-FC79CEA69902}"/>
                </a:ext>
              </a:extLst>
            </p:cNvPr>
            <p:cNvSpPr/>
            <p:nvPr/>
          </p:nvSpPr>
          <p:spPr>
            <a:xfrm>
              <a:off x="0" y="0"/>
              <a:ext cx="12822" cy="1033324"/>
            </a:xfrm>
            <a:custGeom>
              <a:avLst/>
              <a:gdLst/>
              <a:ahLst/>
              <a:cxnLst/>
              <a:rect l="l" t="t" r="r" b="b"/>
              <a:pathLst>
                <a:path w="12822" h="1033324">
                  <a:moveTo>
                    <a:pt x="0" y="0"/>
                  </a:moveTo>
                  <a:lnTo>
                    <a:pt x="12822" y="0"/>
                  </a:lnTo>
                  <a:lnTo>
                    <a:pt x="12822" y="1033324"/>
                  </a:lnTo>
                  <a:lnTo>
                    <a:pt x="0" y="1033324"/>
                  </a:lnTo>
                  <a:close/>
                </a:path>
              </a:pathLst>
            </a:custGeom>
            <a:gradFill rotWithShape="1">
              <a:gsLst>
                <a:gs pos="0">
                  <a:srgbClr val="8B71F6">
                    <a:alpha val="100000"/>
                  </a:srgbClr>
                </a:gs>
                <a:gs pos="50000">
                  <a:srgbClr val="5F28AA">
                    <a:alpha val="100000"/>
                  </a:srgbClr>
                </a:gs>
                <a:gs pos="100000">
                  <a:srgbClr val="6D50EB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p:spPr>
          <p:txBody>
            <a:bodyPr/>
            <a:lstStyle/>
            <a:p>
              <a:pPr defTabSz="731520">
                <a:defRPr/>
              </a:pPr>
              <a:endParaRPr lang="pt-BR" sz="1441" dirty="0">
                <a:solidFill>
                  <a:prstClr val="black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1" name="TextBox 13">
              <a:extLst>
                <a:ext uri="{FF2B5EF4-FFF2-40B4-BE49-F238E27FC236}">
                  <a16:creationId xmlns:a16="http://schemas.microsoft.com/office/drawing/2014/main" id="{3B3B329F-434B-6E49-DF86-38F3C1A5205A}"/>
                </a:ext>
              </a:extLst>
            </p:cNvPr>
            <p:cNvSpPr txBox="1"/>
            <p:nvPr/>
          </p:nvSpPr>
          <p:spPr>
            <a:xfrm>
              <a:off x="0" y="-38100"/>
              <a:ext cx="12822" cy="1071424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 defTabSz="731520">
                <a:lnSpc>
                  <a:spcPts val="2128"/>
                </a:lnSpc>
                <a:defRPr/>
              </a:pPr>
              <a:endParaRPr lang="pt-BR" sz="1441" dirty="0">
                <a:solidFill>
                  <a:prstClr val="black"/>
                </a:solidFill>
                <a:latin typeface="Montserrat" panose="00000500000000000000" pitchFamily="50" charset="0"/>
              </a:endParaRPr>
            </a:p>
          </p:txBody>
        </p:sp>
      </p:grpSp>
      <p:grpSp>
        <p:nvGrpSpPr>
          <p:cNvPr id="8" name="Group 3">
            <a:extLst>
              <a:ext uri="{FF2B5EF4-FFF2-40B4-BE49-F238E27FC236}">
                <a16:creationId xmlns:a16="http://schemas.microsoft.com/office/drawing/2014/main" id="{DAF0F2A4-6B26-81AD-8519-080707A585B6}"/>
              </a:ext>
            </a:extLst>
          </p:cNvPr>
          <p:cNvGrpSpPr/>
          <p:nvPr/>
        </p:nvGrpSpPr>
        <p:grpSpPr>
          <a:xfrm>
            <a:off x="-110836" y="6591061"/>
            <a:ext cx="22056436" cy="1613073"/>
            <a:chOff x="0" y="0"/>
            <a:chExt cx="9937950" cy="1030403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0D30A49C-F4B8-4509-1F00-89B72587F1C3}"/>
                </a:ext>
              </a:extLst>
            </p:cNvPr>
            <p:cNvSpPr/>
            <p:nvPr/>
          </p:nvSpPr>
          <p:spPr>
            <a:xfrm>
              <a:off x="0" y="0"/>
              <a:ext cx="9937950" cy="1030403"/>
            </a:xfrm>
            <a:custGeom>
              <a:avLst/>
              <a:gdLst/>
              <a:ahLst/>
              <a:cxnLst/>
              <a:rect l="l" t="t" r="r" b="b"/>
              <a:pathLst>
                <a:path w="9937950" h="1030403">
                  <a:moveTo>
                    <a:pt x="0" y="0"/>
                  </a:moveTo>
                  <a:lnTo>
                    <a:pt x="9937950" y="0"/>
                  </a:lnTo>
                  <a:lnTo>
                    <a:pt x="9937950" y="1030403"/>
                  </a:lnTo>
                  <a:lnTo>
                    <a:pt x="0" y="1030403"/>
                  </a:lnTo>
                  <a:close/>
                </a:path>
              </a:pathLst>
            </a:custGeom>
            <a:gradFill rotWithShape="1">
              <a:gsLst>
                <a:gs pos="0">
                  <a:srgbClr val="5347D9">
                    <a:alpha val="0"/>
                  </a:srgbClr>
                </a:gs>
                <a:gs pos="100000">
                  <a:srgbClr val="5347D9">
                    <a:alpha val="59500"/>
                  </a:srgbClr>
                </a:gs>
              </a:gsLst>
              <a:lin ang="5400000"/>
            </a:gradFill>
          </p:spPr>
          <p:txBody>
            <a:bodyPr/>
            <a:lstStyle/>
            <a:p>
              <a:pPr defTabSz="731520">
                <a:defRPr/>
              </a:pPr>
              <a:endParaRPr lang="pt-BR" sz="1440" dirty="0">
                <a:solidFill>
                  <a:prstClr val="black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3" name="TextBox 5">
              <a:extLst>
                <a:ext uri="{FF2B5EF4-FFF2-40B4-BE49-F238E27FC236}">
                  <a16:creationId xmlns:a16="http://schemas.microsoft.com/office/drawing/2014/main" id="{913BE136-A241-15C2-1E60-F445C9CA5454}"/>
                </a:ext>
              </a:extLst>
            </p:cNvPr>
            <p:cNvSpPr txBox="1"/>
            <p:nvPr/>
          </p:nvSpPr>
          <p:spPr>
            <a:xfrm>
              <a:off x="0" y="-47625"/>
              <a:ext cx="9937950" cy="1078028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 defTabSz="731520">
                <a:lnSpc>
                  <a:spcPts val="2687"/>
                </a:lnSpc>
                <a:defRPr/>
              </a:pPr>
              <a:endParaRPr lang="pt-BR" sz="1440" dirty="0">
                <a:solidFill>
                  <a:prstClr val="black"/>
                </a:solidFill>
                <a:latin typeface="Montserrat" panose="00000500000000000000" pitchFamily="50" charset="0"/>
              </a:endParaRPr>
            </a:p>
          </p:txBody>
        </p:sp>
      </p:grpSp>
      <p:grpSp>
        <p:nvGrpSpPr>
          <p:cNvPr id="14" name="Group 8">
            <a:extLst>
              <a:ext uri="{FF2B5EF4-FFF2-40B4-BE49-F238E27FC236}">
                <a16:creationId xmlns:a16="http://schemas.microsoft.com/office/drawing/2014/main" id="{DFE52EEE-9C4B-4698-75EB-C523289DDA1A}"/>
              </a:ext>
            </a:extLst>
          </p:cNvPr>
          <p:cNvGrpSpPr/>
          <p:nvPr/>
        </p:nvGrpSpPr>
        <p:grpSpPr>
          <a:xfrm>
            <a:off x="4433450" y="5760720"/>
            <a:ext cx="9545782" cy="794517"/>
            <a:chOff x="0" y="0"/>
            <a:chExt cx="840510" cy="309470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8FA54329-6BEA-392C-995F-891DD80AB07E}"/>
                </a:ext>
              </a:extLst>
            </p:cNvPr>
            <p:cNvSpPr/>
            <p:nvPr/>
          </p:nvSpPr>
          <p:spPr>
            <a:xfrm>
              <a:off x="0" y="0"/>
              <a:ext cx="840510" cy="309470"/>
            </a:xfrm>
            <a:custGeom>
              <a:avLst/>
              <a:gdLst/>
              <a:ahLst/>
              <a:cxnLst/>
              <a:rect l="l" t="t" r="r" b="b"/>
              <a:pathLst>
                <a:path w="840510" h="309470">
                  <a:moveTo>
                    <a:pt x="46454" y="0"/>
                  </a:moveTo>
                  <a:lnTo>
                    <a:pt x="794056" y="0"/>
                  </a:lnTo>
                  <a:cubicBezTo>
                    <a:pt x="819712" y="0"/>
                    <a:pt x="840510" y="20798"/>
                    <a:pt x="840510" y="46454"/>
                  </a:cubicBezTo>
                  <a:lnTo>
                    <a:pt x="840510" y="263016"/>
                  </a:lnTo>
                  <a:cubicBezTo>
                    <a:pt x="840510" y="288672"/>
                    <a:pt x="819712" y="309470"/>
                    <a:pt x="794056" y="309470"/>
                  </a:cubicBezTo>
                  <a:lnTo>
                    <a:pt x="46454" y="309470"/>
                  </a:lnTo>
                  <a:cubicBezTo>
                    <a:pt x="20798" y="309470"/>
                    <a:pt x="0" y="288672"/>
                    <a:pt x="0" y="263016"/>
                  </a:cubicBezTo>
                  <a:lnTo>
                    <a:pt x="0" y="46454"/>
                  </a:lnTo>
                  <a:cubicBezTo>
                    <a:pt x="0" y="20798"/>
                    <a:pt x="20798" y="0"/>
                    <a:pt x="4645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090013">
                    <a:alpha val="100000"/>
                  </a:srgbClr>
                </a:gs>
                <a:gs pos="100000">
                  <a:srgbClr val="130226">
                    <a:alpha val="10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9050" cap="rnd">
              <a:gradFill>
                <a:gsLst>
                  <a:gs pos="0">
                    <a:srgbClr val="8B71F6">
                      <a:alpha val="100000"/>
                    </a:srgbClr>
                  </a:gs>
                  <a:gs pos="50000">
                    <a:srgbClr val="5F28AA">
                      <a:alpha val="100000"/>
                    </a:srgbClr>
                  </a:gs>
                  <a:gs pos="100000">
                    <a:srgbClr val="6D50EB">
                      <a:alpha val="10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prstDash val="solid"/>
              <a:round/>
            </a:ln>
          </p:spPr>
          <p:txBody>
            <a:bodyPr/>
            <a:lstStyle/>
            <a:p>
              <a:pPr defTabSz="731520">
                <a:defRPr/>
              </a:pPr>
              <a:endParaRPr lang="pt-BR" sz="1440" dirty="0">
                <a:solidFill>
                  <a:prstClr val="black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7" name="TextBox 10">
              <a:extLst>
                <a:ext uri="{FF2B5EF4-FFF2-40B4-BE49-F238E27FC236}">
                  <a16:creationId xmlns:a16="http://schemas.microsoft.com/office/drawing/2014/main" id="{5EF6B65D-7D53-FA3A-D23D-0487DD48F19B}"/>
                </a:ext>
              </a:extLst>
            </p:cNvPr>
            <p:cNvSpPr txBox="1"/>
            <p:nvPr/>
          </p:nvSpPr>
          <p:spPr>
            <a:xfrm>
              <a:off x="0" y="-38100"/>
              <a:ext cx="840510" cy="347570"/>
            </a:xfrm>
            <a:prstGeom prst="rect">
              <a:avLst/>
            </a:prstGeom>
          </p:spPr>
          <p:txBody>
            <a:bodyPr lIns="40640" tIns="40640" rIns="40640" bIns="40640" rtlCol="0" anchor="ctr"/>
            <a:lstStyle/>
            <a:p>
              <a:pPr algn="ctr" defTabSz="731520">
                <a:lnSpc>
                  <a:spcPts val="2127"/>
                </a:lnSpc>
                <a:spcBef>
                  <a:spcPct val="0"/>
                </a:spcBef>
                <a:defRPr/>
              </a:pPr>
              <a:endParaRPr sz="1440" dirty="0">
                <a:solidFill>
                  <a:prstClr val="black"/>
                </a:solidFill>
                <a:latin typeface="Montserrat" panose="00000500000000000000" pitchFamily="50" charset="0"/>
              </a:endParaRP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04B9548E-A9C8-BA4C-F632-9505461D44DE}"/>
              </a:ext>
            </a:extLst>
          </p:cNvPr>
          <p:cNvGrpSpPr/>
          <p:nvPr/>
        </p:nvGrpSpPr>
        <p:grpSpPr>
          <a:xfrm>
            <a:off x="5065770" y="6011735"/>
            <a:ext cx="4852384" cy="577965"/>
            <a:chOff x="9988599" y="9335937"/>
            <a:chExt cx="2605590" cy="722455"/>
          </a:xfrm>
        </p:grpSpPr>
        <p:sp>
          <p:nvSpPr>
            <p:cNvPr id="30" name="TextBox 18">
              <a:extLst>
                <a:ext uri="{FF2B5EF4-FFF2-40B4-BE49-F238E27FC236}">
                  <a16:creationId xmlns:a16="http://schemas.microsoft.com/office/drawing/2014/main" id="{0420C289-358D-B670-DE12-50D53506DE7C}"/>
                </a:ext>
              </a:extLst>
            </p:cNvPr>
            <p:cNvSpPr txBox="1"/>
            <p:nvPr/>
          </p:nvSpPr>
          <p:spPr>
            <a:xfrm>
              <a:off x="11440453" y="9335937"/>
              <a:ext cx="1153736" cy="27251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31520">
                <a:lnSpc>
                  <a:spcPts val="1742"/>
                </a:lnSpc>
                <a:defRPr/>
              </a:pPr>
              <a:r>
                <a:rPr lang="en-US" sz="1600" spc="-94" dirty="0">
                  <a:solidFill>
                    <a:srgbClr val="F4E8FF"/>
                  </a:solidFill>
                  <a:latin typeface="Montserrat" panose="00000500000000000000" pitchFamily="50" charset="0"/>
                  <a:ea typeface="Montserrat"/>
                  <a:cs typeface="Montserrat"/>
                  <a:sym typeface="Inter"/>
                </a:rPr>
                <a:t>De </a:t>
              </a:r>
              <a:r>
                <a:rPr lang="en-US" sz="1600" spc="-94" dirty="0" err="1">
                  <a:solidFill>
                    <a:srgbClr val="F4E8FF"/>
                  </a:solidFill>
                  <a:latin typeface="Montserrat" panose="00000500000000000000" pitchFamily="50" charset="0"/>
                  <a:ea typeface="Montserrat"/>
                  <a:cs typeface="Montserrat"/>
                  <a:sym typeface="Inter"/>
                </a:rPr>
                <a:t>facilitação</a:t>
              </a:r>
              <a:endParaRPr lang="en-US" sz="160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endParaRPr>
            </a:p>
          </p:txBody>
        </p:sp>
        <p:sp>
          <p:nvSpPr>
            <p:cNvPr id="31" name="TextBox 18">
              <a:extLst>
                <a:ext uri="{FF2B5EF4-FFF2-40B4-BE49-F238E27FC236}">
                  <a16:creationId xmlns:a16="http://schemas.microsoft.com/office/drawing/2014/main" id="{D0E8F028-F2FA-DF5F-BFC5-4F39FB82713E}"/>
                </a:ext>
              </a:extLst>
            </p:cNvPr>
            <p:cNvSpPr txBox="1"/>
            <p:nvPr/>
          </p:nvSpPr>
          <p:spPr>
            <a:xfrm>
              <a:off x="9988599" y="9446045"/>
              <a:ext cx="1689185" cy="6123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31520">
                <a:lnSpc>
                  <a:spcPts val="1742"/>
                </a:lnSpc>
                <a:defRPr/>
              </a:pPr>
              <a:r>
                <a:rPr lang="en-US" sz="3200" spc="-94" dirty="0">
                  <a:solidFill>
                    <a:srgbClr val="F4E8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"/>
                </a:rPr>
                <a:t>4h, 6h </a:t>
              </a:r>
              <a:r>
                <a:rPr lang="en-US" sz="3200" spc="-94" dirty="0" err="1">
                  <a:solidFill>
                    <a:srgbClr val="F4E8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"/>
                </a:rPr>
                <a:t>ou</a:t>
              </a:r>
              <a:r>
                <a:rPr lang="en-US" sz="3200" spc="-94" dirty="0">
                  <a:solidFill>
                    <a:srgbClr val="F4E8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"/>
                </a:rPr>
                <a:t> 8h</a:t>
              </a:r>
              <a:endParaRPr lang="en-US" sz="144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  <a:cs typeface="Montserrat"/>
                <a:sym typeface="Inter"/>
              </a:endParaRP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37C0A110-82A0-F84D-A770-9CF3B56EAB38}"/>
              </a:ext>
            </a:extLst>
          </p:cNvPr>
          <p:cNvGrpSpPr/>
          <p:nvPr/>
        </p:nvGrpSpPr>
        <p:grpSpPr>
          <a:xfrm>
            <a:off x="9828223" y="5959853"/>
            <a:ext cx="2787171" cy="663307"/>
            <a:chOff x="9952648" y="9227076"/>
            <a:chExt cx="3483966" cy="829133"/>
          </a:xfrm>
        </p:grpSpPr>
        <p:sp>
          <p:nvSpPr>
            <p:cNvPr id="33" name="TextBox 18">
              <a:extLst>
                <a:ext uri="{FF2B5EF4-FFF2-40B4-BE49-F238E27FC236}">
                  <a16:creationId xmlns:a16="http://schemas.microsoft.com/office/drawing/2014/main" id="{C62725D4-FBDA-9421-D3E0-B515EF29DF0F}"/>
                </a:ext>
              </a:extLst>
            </p:cNvPr>
            <p:cNvSpPr txBox="1"/>
            <p:nvPr/>
          </p:nvSpPr>
          <p:spPr>
            <a:xfrm>
              <a:off x="11914909" y="9227076"/>
              <a:ext cx="1521705" cy="5450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31520">
                <a:lnSpc>
                  <a:spcPts val="1742"/>
                </a:lnSpc>
                <a:defRPr/>
              </a:pPr>
              <a:r>
                <a:rPr lang="en-US" sz="1440" spc="-94" dirty="0">
                  <a:solidFill>
                    <a:srgbClr val="F4E8FF"/>
                  </a:solidFill>
                  <a:latin typeface="Montserrat" panose="00000500000000000000" pitchFamily="50" charset="0"/>
                  <a:ea typeface="Montserrat"/>
                  <a:cs typeface="Montserrat"/>
                  <a:sym typeface="Inter"/>
                </a:rPr>
                <a:t>p</a:t>
              </a:r>
              <a:r>
                <a:rPr lang="en-US" sz="1440" spc="-94" dirty="0" err="1">
                  <a:solidFill>
                    <a:srgbClr val="F4E8FF"/>
                  </a:solidFill>
                  <a:latin typeface="Montserrat" panose="00000500000000000000" pitchFamily="50" charset="0"/>
                  <a:ea typeface="Montserrat"/>
                  <a:cs typeface="Montserrat"/>
                  <a:sym typeface="Inter"/>
                </a:rPr>
                <a:t>articipantes</a:t>
              </a:r>
              <a:r>
                <a:rPr lang="en-US" sz="1440" spc="-94" dirty="0">
                  <a:solidFill>
                    <a:srgbClr val="F4E8FF"/>
                  </a:solidFill>
                  <a:latin typeface="Montserrat" panose="00000500000000000000" pitchFamily="50" charset="0"/>
                  <a:ea typeface="Montserrat"/>
                  <a:cs typeface="Montserrat"/>
                  <a:sym typeface="Inter"/>
                </a:rPr>
                <a:t> </a:t>
              </a:r>
              <a:r>
                <a:rPr lang="en-US" sz="1440" spc="-94" dirty="0" err="1">
                  <a:solidFill>
                    <a:srgbClr val="F4E8FF"/>
                  </a:solidFill>
                  <a:latin typeface="Montserrat" panose="00000500000000000000" pitchFamily="50" charset="0"/>
                  <a:ea typeface="Montserrat"/>
                  <a:cs typeface="Montserrat"/>
                  <a:sym typeface="Inter"/>
                </a:rPr>
                <a:t>por</a:t>
              </a:r>
              <a:r>
                <a:rPr lang="en-US" sz="1440" spc="-94" dirty="0">
                  <a:solidFill>
                    <a:srgbClr val="F4E8FF"/>
                  </a:solidFill>
                  <a:latin typeface="Montserrat" panose="00000500000000000000" pitchFamily="50" charset="0"/>
                  <a:ea typeface="Montserrat"/>
                  <a:cs typeface="Montserrat"/>
                  <a:sym typeface="Inter"/>
                </a:rPr>
                <a:t> </a:t>
              </a:r>
              <a:r>
                <a:rPr lang="en-US" sz="1440" spc="-94" dirty="0" err="1">
                  <a:solidFill>
                    <a:srgbClr val="F4E8FF"/>
                  </a:solidFill>
                  <a:latin typeface="Montserrat" panose="00000500000000000000" pitchFamily="50" charset="0"/>
                  <a:ea typeface="Montserrat"/>
                  <a:cs typeface="Montserrat"/>
                  <a:sym typeface="Inter"/>
                </a:rPr>
                <a:t>turma</a:t>
              </a:r>
              <a:endParaRPr lang="en-US" sz="144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endParaRPr>
            </a:p>
          </p:txBody>
        </p:sp>
        <p:sp>
          <p:nvSpPr>
            <p:cNvPr id="34" name="TextBox 18">
              <a:extLst>
                <a:ext uri="{FF2B5EF4-FFF2-40B4-BE49-F238E27FC236}">
                  <a16:creationId xmlns:a16="http://schemas.microsoft.com/office/drawing/2014/main" id="{9A878B0D-0896-F282-F96B-F08EFD5D4C91}"/>
                </a:ext>
              </a:extLst>
            </p:cNvPr>
            <p:cNvSpPr txBox="1"/>
            <p:nvPr/>
          </p:nvSpPr>
          <p:spPr>
            <a:xfrm>
              <a:off x="9952648" y="9443861"/>
              <a:ext cx="1689187" cy="61234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31520">
                <a:lnSpc>
                  <a:spcPts val="1742"/>
                </a:lnSpc>
                <a:defRPr/>
              </a:pPr>
              <a:r>
                <a:rPr lang="en-US" sz="3200" spc="-94" dirty="0" err="1">
                  <a:solidFill>
                    <a:srgbClr val="F4E8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"/>
                </a:rPr>
                <a:t>Até</a:t>
              </a:r>
              <a:r>
                <a:rPr lang="en-US" sz="3200" spc="-94" dirty="0">
                  <a:solidFill>
                    <a:srgbClr val="F4E8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"/>
                </a:rPr>
                <a:t> 15</a:t>
              </a:r>
              <a:endParaRPr lang="en-US" sz="144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  <a:cs typeface="Montserrat"/>
                <a:sym typeface="Inter"/>
              </a:endParaRPr>
            </a:p>
          </p:txBody>
        </p:sp>
      </p:grpSp>
      <p:sp>
        <p:nvSpPr>
          <p:cNvPr id="35" name="TextBox 18">
            <a:extLst>
              <a:ext uri="{FF2B5EF4-FFF2-40B4-BE49-F238E27FC236}">
                <a16:creationId xmlns:a16="http://schemas.microsoft.com/office/drawing/2014/main" id="{1ACC050A-E206-1605-4704-4FC6E67B6162}"/>
              </a:ext>
            </a:extLst>
          </p:cNvPr>
          <p:cNvSpPr txBox="1"/>
          <p:nvPr/>
        </p:nvSpPr>
        <p:spPr>
          <a:xfrm>
            <a:off x="12726227" y="5959855"/>
            <a:ext cx="865185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731520">
              <a:lnSpc>
                <a:spcPts val="1742"/>
              </a:lnSpc>
              <a:defRPr/>
            </a:pPr>
            <a:r>
              <a:rPr lang="en-US" sz="1440" spc="-94" dirty="0" err="1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Presencial</a:t>
            </a:r>
            <a:r>
              <a:rPr lang="en-US" sz="144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 </a:t>
            </a:r>
            <a:r>
              <a:rPr lang="en-US" sz="1440" spc="-94" dirty="0" err="1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ou</a:t>
            </a:r>
            <a:r>
              <a:rPr lang="en-US" sz="1440" spc="-94" dirty="0">
                <a:solidFill>
                  <a:srgbClr val="F4E8FF"/>
                </a:solidFill>
                <a:latin typeface="Montserrat" panose="00000500000000000000" pitchFamily="50" charset="0"/>
                <a:ea typeface="Montserrat"/>
                <a:cs typeface="Montserrat"/>
                <a:sym typeface="Inter"/>
              </a:rPr>
              <a:t> Virtual</a:t>
            </a:r>
          </a:p>
        </p:txBody>
      </p:sp>
      <p:sp>
        <p:nvSpPr>
          <p:cNvPr id="4" name="Freeform 22">
            <a:extLst>
              <a:ext uri="{FF2B5EF4-FFF2-40B4-BE49-F238E27FC236}">
                <a16:creationId xmlns:a16="http://schemas.microsoft.com/office/drawing/2014/main" id="{A0F56D25-EE06-4214-C58F-83FE64EE8B65}"/>
              </a:ext>
            </a:extLst>
          </p:cNvPr>
          <p:cNvSpPr/>
          <p:nvPr/>
        </p:nvSpPr>
        <p:spPr>
          <a:xfrm>
            <a:off x="18065642" y="289238"/>
            <a:ext cx="2353914" cy="568660"/>
          </a:xfrm>
          <a:custGeom>
            <a:avLst/>
            <a:gdLst/>
            <a:ahLst/>
            <a:cxnLst/>
            <a:rect l="l" t="t" r="r" b="b"/>
            <a:pathLst>
              <a:path w="2942393" h="710824">
                <a:moveTo>
                  <a:pt x="0" y="0"/>
                </a:moveTo>
                <a:lnTo>
                  <a:pt x="2942393" y="0"/>
                </a:lnTo>
                <a:lnTo>
                  <a:pt x="2942393" y="710824"/>
                </a:lnTo>
                <a:lnTo>
                  <a:pt x="0" y="7108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731520">
              <a:defRPr/>
            </a:pPr>
            <a:endParaRPr lang="pt-BR" sz="1441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928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0BF1-92C7-C9D5-05B3-ACFE47D4E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etterboxBar"/>
          <p:cNvSpPr/>
          <p:nvPr/>
        </p:nvSpPr>
        <p:spPr>
          <a:xfrm>
            <a:off x="1828800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8F9724C7-FD5E-C4FE-BC17-B149CE5E1D04}"/>
              </a:ext>
            </a:extLst>
          </p:cNvPr>
          <p:cNvSpPr/>
          <p:nvPr/>
        </p:nvSpPr>
        <p:spPr>
          <a:xfrm>
            <a:off x="0" y="-143332"/>
            <a:ext cx="21945599" cy="8517815"/>
          </a:xfrm>
          <a:prstGeom prst="roundRect">
            <a:avLst>
              <a:gd name="adj" fmla="val 1554"/>
            </a:avLst>
          </a:prstGeom>
          <a:solidFill>
            <a:srgbClr val="40237F"/>
          </a:solidFill>
          <a:ln w="7620">
            <a:solidFill>
              <a:srgbClr val="565151"/>
            </a:solidFill>
            <a:prstDash val="solid"/>
          </a:ln>
          <a:effectLst>
            <a:outerShdw blurRad="62230" dist="4064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pt-BR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F9477675-1112-7200-D826-8B2F641DF0A0}"/>
              </a:ext>
            </a:extLst>
          </p:cNvPr>
          <p:cNvSpPr/>
          <p:nvPr/>
        </p:nvSpPr>
        <p:spPr>
          <a:xfrm>
            <a:off x="6663118" y="845219"/>
            <a:ext cx="4610338" cy="52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100"/>
              </a:lnSpc>
              <a:defRPr/>
            </a:pPr>
            <a:r>
              <a:rPr lang="en-US" sz="325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Matriz</a:t>
            </a:r>
            <a:r>
              <a:rPr lang="en-US" sz="325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325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Interação</a:t>
            </a:r>
            <a:r>
              <a:rPr lang="en-US" sz="325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Humano x IA</a:t>
            </a:r>
            <a:endParaRPr lang="en-US" sz="3250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pic>
        <p:nvPicPr>
          <p:cNvPr id="5" name="Image 2" descr="preencoded.png">
            <a:extLst>
              <a:ext uri="{FF2B5EF4-FFF2-40B4-BE49-F238E27FC236}">
                <a16:creationId xmlns:a16="http://schemas.microsoft.com/office/drawing/2014/main" id="{496E0FE7-0F49-343F-E3E5-ED22E5D44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405" y="241445"/>
            <a:ext cx="2089309" cy="416719"/>
          </a:xfrm>
          <a:prstGeom prst="rect">
            <a:avLst/>
          </a:prstGeom>
        </p:spPr>
      </p:pic>
      <p:pic>
        <p:nvPicPr>
          <p:cNvPr id="10" name="Imagem 9" descr="Linha do tempo&#10;&#10;O conteúdo gerado por IA pode estar incorreto.">
            <a:extLst>
              <a:ext uri="{FF2B5EF4-FFF2-40B4-BE49-F238E27FC236}">
                <a16:creationId xmlns:a16="http://schemas.microsoft.com/office/drawing/2014/main" id="{96EAC740-1E64-4322-A210-FC621F8FE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070" y="1493520"/>
            <a:ext cx="8283461" cy="5689253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F89BE94C-B7DC-AC19-5D51-C9459130B3A4}"/>
              </a:ext>
            </a:extLst>
          </p:cNvPr>
          <p:cNvSpPr/>
          <p:nvPr/>
        </p:nvSpPr>
        <p:spPr>
          <a:xfrm>
            <a:off x="5851184" y="7442526"/>
            <a:ext cx="4610338" cy="52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100"/>
              </a:lnSpc>
              <a:defRPr/>
            </a:pPr>
            <a:endParaRPr lang="en-US" sz="3250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804C79DE-2365-8ED6-F1FB-BBBBAE72210A}"/>
              </a:ext>
            </a:extLst>
          </p:cNvPr>
          <p:cNvSpPr/>
          <p:nvPr/>
        </p:nvSpPr>
        <p:spPr>
          <a:xfrm>
            <a:off x="6729020" y="231499"/>
            <a:ext cx="4610338" cy="52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100"/>
              </a:lnSpc>
              <a:defRPr/>
            </a:pPr>
            <a:r>
              <a:rPr lang="en-US" sz="325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DISCOVERY</a:t>
            </a:r>
            <a:endParaRPr lang="en-US" sz="3250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5A10E2F0-70EB-A709-F889-9139F94963F8}"/>
              </a:ext>
            </a:extLst>
          </p:cNvPr>
          <p:cNvSpPr/>
          <p:nvPr/>
        </p:nvSpPr>
        <p:spPr>
          <a:xfrm>
            <a:off x="5802037" y="7233658"/>
            <a:ext cx="4610338" cy="52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100"/>
              </a:lnSpc>
              <a:defRPr/>
            </a:pPr>
            <a:r>
              <a:rPr lang="en-US" sz="31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PROCESSOS QUE IMPACTEM</a:t>
            </a:r>
          </a:p>
          <a:p>
            <a:pPr algn="ctr">
              <a:lnSpc>
                <a:spcPts val="4100"/>
              </a:lnSpc>
              <a:defRPr/>
            </a:pPr>
            <a:r>
              <a:rPr lang="en-US" sz="31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AS PRIORIDADES ESTRATÉGICAS!!!</a:t>
            </a:r>
            <a:endParaRPr lang="en-US" sz="3100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D96E2279-AA82-594B-CE59-2D9EFE004CE5}"/>
              </a:ext>
            </a:extLst>
          </p:cNvPr>
          <p:cNvGrpSpPr/>
          <p:nvPr/>
        </p:nvGrpSpPr>
        <p:grpSpPr>
          <a:xfrm>
            <a:off x="12958792" y="971737"/>
            <a:ext cx="6268961" cy="6746823"/>
            <a:chOff x="10952020" y="-190500"/>
            <a:chExt cx="7158166" cy="12347528"/>
          </a:xfrm>
        </p:grpSpPr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900D40E4-FE5D-DB75-9FD5-8821B6D6D330}"/>
                </a:ext>
              </a:extLst>
            </p:cNvPr>
            <p:cNvGrpSpPr/>
            <p:nvPr/>
          </p:nvGrpSpPr>
          <p:grpSpPr>
            <a:xfrm>
              <a:off x="10952020" y="-190500"/>
              <a:ext cx="7158166" cy="8617643"/>
              <a:chOff x="10952020" y="301806"/>
              <a:chExt cx="7158166" cy="10427349"/>
            </a:xfrm>
          </p:grpSpPr>
          <p:pic>
            <p:nvPicPr>
              <p:cNvPr id="12" name="Imagem 11">
                <a:extLst>
                  <a:ext uri="{FF2B5EF4-FFF2-40B4-BE49-F238E27FC236}">
                    <a16:creationId xmlns:a16="http://schemas.microsoft.com/office/drawing/2014/main" id="{4538E01A-C2C8-BEC2-0964-C8D59741C5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952020" y="301806"/>
                <a:ext cx="7158166" cy="7436259"/>
              </a:xfrm>
              <a:prstGeom prst="rect">
                <a:avLst/>
              </a:prstGeom>
            </p:spPr>
          </p:pic>
          <p:pic>
            <p:nvPicPr>
              <p:cNvPr id="9" name="Imagem 8">
                <a:extLst>
                  <a:ext uri="{FF2B5EF4-FFF2-40B4-BE49-F238E27FC236}">
                    <a16:creationId xmlns:a16="http://schemas.microsoft.com/office/drawing/2014/main" id="{3DF2EC7C-F6E0-E154-4A2A-9D02CFA778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t="15300"/>
              <a:stretch/>
            </p:blipFill>
            <p:spPr>
              <a:xfrm>
                <a:off x="10952020" y="7493562"/>
                <a:ext cx="7158166" cy="3235593"/>
              </a:xfrm>
              <a:prstGeom prst="rect">
                <a:avLst/>
              </a:prstGeom>
            </p:spPr>
          </p:pic>
        </p:grpSp>
        <p:pic>
          <p:nvPicPr>
            <p:cNvPr id="14" name="Imagem 13">
              <a:extLst>
                <a:ext uri="{FF2B5EF4-FFF2-40B4-BE49-F238E27FC236}">
                  <a16:creationId xmlns:a16="http://schemas.microsoft.com/office/drawing/2014/main" id="{93A3FCAF-C2E8-9166-2090-291BAF766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952020" y="8357513"/>
              <a:ext cx="7158166" cy="3799515"/>
            </a:xfrm>
            <a:prstGeom prst="rect">
              <a:avLst/>
            </a:prstGeom>
          </p:spPr>
        </p:pic>
      </p:grpSp>
      <p:sp>
        <p:nvSpPr>
          <p:cNvPr id="3" name="Text 1">
            <a:extLst>
              <a:ext uri="{FF2B5EF4-FFF2-40B4-BE49-F238E27FC236}">
                <a16:creationId xmlns:a16="http://schemas.microsoft.com/office/drawing/2014/main" id="{CE3F0514-B24B-65CE-29F8-29AB325D2FDF}"/>
              </a:ext>
            </a:extLst>
          </p:cNvPr>
          <p:cNvSpPr/>
          <p:nvPr/>
        </p:nvSpPr>
        <p:spPr>
          <a:xfrm>
            <a:off x="13516889" y="7861892"/>
            <a:ext cx="5047038" cy="52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https://airocks.co/matriziacards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16" name="Freeform 22">
            <a:extLst>
              <a:ext uri="{FF2B5EF4-FFF2-40B4-BE49-F238E27FC236}">
                <a16:creationId xmlns:a16="http://schemas.microsoft.com/office/drawing/2014/main" id="{78CE855E-5AFF-1838-68B3-7A7BC418025C}"/>
              </a:ext>
            </a:extLst>
          </p:cNvPr>
          <p:cNvSpPr/>
          <p:nvPr/>
        </p:nvSpPr>
        <p:spPr>
          <a:xfrm>
            <a:off x="18065642" y="289238"/>
            <a:ext cx="2353914" cy="568660"/>
          </a:xfrm>
          <a:custGeom>
            <a:avLst/>
            <a:gdLst/>
            <a:ahLst/>
            <a:cxnLst/>
            <a:rect l="l" t="t" r="r" b="b"/>
            <a:pathLst>
              <a:path w="2942393" h="710824">
                <a:moveTo>
                  <a:pt x="0" y="0"/>
                </a:moveTo>
                <a:lnTo>
                  <a:pt x="2942393" y="0"/>
                </a:lnTo>
                <a:lnTo>
                  <a:pt x="2942393" y="710824"/>
                </a:lnTo>
                <a:lnTo>
                  <a:pt x="0" y="7108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defTabSz="731520">
              <a:defRPr/>
            </a:pPr>
            <a:endParaRPr lang="pt-BR" sz="1441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377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0BF1-92C7-C9D5-05B3-ACFE47D4E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etterboxBar"/>
          <p:cNvSpPr/>
          <p:nvPr/>
        </p:nvSpPr>
        <p:spPr>
          <a:xfrm>
            <a:off x="1828800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8F9724C7-FD5E-C4FE-BC17-B149CE5E1D04}"/>
              </a:ext>
            </a:extLst>
          </p:cNvPr>
          <p:cNvSpPr/>
          <p:nvPr/>
        </p:nvSpPr>
        <p:spPr>
          <a:xfrm>
            <a:off x="0" y="-143332"/>
            <a:ext cx="21945599" cy="8517815"/>
          </a:xfrm>
          <a:prstGeom prst="roundRect">
            <a:avLst>
              <a:gd name="adj" fmla="val 1554"/>
            </a:avLst>
          </a:prstGeom>
          <a:solidFill>
            <a:srgbClr val="40237F"/>
          </a:solidFill>
          <a:ln w="7620">
            <a:solidFill>
              <a:srgbClr val="565151"/>
            </a:solidFill>
            <a:prstDash val="solid"/>
          </a:ln>
          <a:effectLst>
            <a:outerShdw blurRad="62230" dist="4064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pt-BR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F9477675-1112-7200-D826-8B2F641DF0A0}"/>
              </a:ext>
            </a:extLst>
          </p:cNvPr>
          <p:cNvSpPr/>
          <p:nvPr/>
        </p:nvSpPr>
        <p:spPr>
          <a:xfrm>
            <a:off x="6663118" y="845219"/>
            <a:ext cx="4610338" cy="52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100"/>
              </a:lnSpc>
              <a:defRPr/>
            </a:pPr>
            <a:r>
              <a:rPr lang="en-US" sz="325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Matriz</a:t>
            </a:r>
            <a:r>
              <a:rPr lang="en-US" sz="325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325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Interação</a:t>
            </a:r>
            <a:r>
              <a:rPr lang="en-US" sz="325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Humano x IA</a:t>
            </a:r>
            <a:endParaRPr lang="en-US" sz="3250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pic>
        <p:nvPicPr>
          <p:cNvPr id="5" name="Image 2" descr="preencoded.png">
            <a:extLst>
              <a:ext uri="{FF2B5EF4-FFF2-40B4-BE49-F238E27FC236}">
                <a16:creationId xmlns:a16="http://schemas.microsoft.com/office/drawing/2014/main" id="{496E0FE7-0F49-343F-E3E5-ED22E5D44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405" y="241445"/>
            <a:ext cx="2089309" cy="416719"/>
          </a:xfrm>
          <a:prstGeom prst="rect">
            <a:avLst/>
          </a:prstGeom>
        </p:spPr>
      </p:pic>
      <p:pic>
        <p:nvPicPr>
          <p:cNvPr id="10" name="Imagem 9" descr="Linha do tempo&#10;&#10;O conteúdo gerado por IA pode estar incorreto.">
            <a:extLst>
              <a:ext uri="{FF2B5EF4-FFF2-40B4-BE49-F238E27FC236}">
                <a16:creationId xmlns:a16="http://schemas.microsoft.com/office/drawing/2014/main" id="{96EAC740-1E64-4322-A210-FC621F8FE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070" y="1493520"/>
            <a:ext cx="8283461" cy="5689253"/>
          </a:xfrm>
          <a:prstGeom prst="rect">
            <a:avLst/>
          </a:prstGeom>
        </p:spPr>
      </p:pic>
      <p:sp>
        <p:nvSpPr>
          <p:cNvPr id="6" name="Text 1">
            <a:extLst>
              <a:ext uri="{FF2B5EF4-FFF2-40B4-BE49-F238E27FC236}">
                <a16:creationId xmlns:a16="http://schemas.microsoft.com/office/drawing/2014/main" id="{F89BE94C-B7DC-AC19-5D51-C9459130B3A4}"/>
              </a:ext>
            </a:extLst>
          </p:cNvPr>
          <p:cNvSpPr/>
          <p:nvPr/>
        </p:nvSpPr>
        <p:spPr>
          <a:xfrm>
            <a:off x="5851184" y="7442526"/>
            <a:ext cx="4610338" cy="52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100"/>
              </a:lnSpc>
              <a:defRPr/>
            </a:pPr>
            <a:endParaRPr lang="en-US" sz="3250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804C79DE-2365-8ED6-F1FB-BBBBAE72210A}"/>
              </a:ext>
            </a:extLst>
          </p:cNvPr>
          <p:cNvSpPr/>
          <p:nvPr/>
        </p:nvSpPr>
        <p:spPr>
          <a:xfrm>
            <a:off x="6729020" y="231499"/>
            <a:ext cx="4610338" cy="52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100"/>
              </a:lnSpc>
              <a:defRPr/>
            </a:pPr>
            <a:r>
              <a:rPr lang="en-US" sz="325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DISCOVERY</a:t>
            </a:r>
            <a:endParaRPr lang="en-US" sz="3250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5A10E2F0-70EB-A709-F889-9139F94963F8}"/>
              </a:ext>
            </a:extLst>
          </p:cNvPr>
          <p:cNvSpPr/>
          <p:nvPr/>
        </p:nvSpPr>
        <p:spPr>
          <a:xfrm>
            <a:off x="5802037" y="7233658"/>
            <a:ext cx="4610338" cy="52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100"/>
              </a:lnSpc>
              <a:defRPr/>
            </a:pPr>
            <a:r>
              <a:rPr lang="en-US" sz="31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PROCESSOS QUE IMPACTEM</a:t>
            </a:r>
          </a:p>
          <a:p>
            <a:pPr algn="ctr">
              <a:lnSpc>
                <a:spcPts val="4100"/>
              </a:lnSpc>
              <a:defRPr/>
            </a:pPr>
            <a:r>
              <a:rPr lang="en-US" sz="31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AS PRIORIDADES ESTRATÉGICAS!!!</a:t>
            </a:r>
            <a:endParaRPr lang="en-US" sz="3100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6FED0E4-5DF7-F493-EB69-0F76221C4A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61758" y="116210"/>
            <a:ext cx="5179107" cy="811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25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1606E-F952-CD9A-56B4-F675D9326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1" name="LetterboxBar"/>
          <p:cNvSpPr/>
          <p:nvPr/>
        </p:nvSpPr>
        <p:spPr>
          <a:xfrm>
            <a:off x="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" name="LetterboxBar"/>
          <p:cNvSpPr/>
          <p:nvPr/>
        </p:nvSpPr>
        <p:spPr>
          <a:xfrm>
            <a:off x="14574982" y="0"/>
            <a:ext cx="7370618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4" name="Text 0">
            <a:extLst>
              <a:ext uri="{FF2B5EF4-FFF2-40B4-BE49-F238E27FC236}">
                <a16:creationId xmlns:a16="http://schemas.microsoft.com/office/drawing/2014/main" id="{89438D77-33E7-C293-43C8-C69C0F9F567B}"/>
              </a:ext>
            </a:extLst>
          </p:cNvPr>
          <p:cNvSpPr/>
          <p:nvPr/>
        </p:nvSpPr>
        <p:spPr>
          <a:xfrm>
            <a:off x="3389839" y="301956"/>
            <a:ext cx="5125403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3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Canvas – Um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bom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jeito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detalhar</a:t>
            </a:r>
            <a:endParaRPr kumimoji="0" lang="en-US" sz="3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A008D74D-D232-2788-511B-5DA475A1C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544" y="863966"/>
            <a:ext cx="12108873" cy="7103280"/>
          </a:xfrm>
          <a:prstGeom prst="rect">
            <a:avLst/>
          </a:prstGeom>
        </p:spPr>
      </p:pic>
      <p:sp>
        <p:nvSpPr>
          <p:cNvPr id="2" name="Text 2">
            <a:extLst>
              <a:ext uri="{FF2B5EF4-FFF2-40B4-BE49-F238E27FC236}">
                <a16:creationId xmlns:a16="http://schemas.microsoft.com/office/drawing/2014/main" id="{6D23FF69-3C37-7C98-44CF-323CB019ADE0}"/>
              </a:ext>
            </a:extLst>
          </p:cNvPr>
          <p:cNvSpPr/>
          <p:nvPr/>
        </p:nvSpPr>
        <p:spPr>
          <a:xfrm>
            <a:off x="12459977" y="3465140"/>
            <a:ext cx="7698387" cy="13955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Priorize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!!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4E8FF"/>
              </a:solidFill>
              <a:effectLst/>
              <a:uLnTx/>
              <a:uFillTx/>
              <a:latin typeface="Montserrat" panose="00000500000000000000" pitchFamily="50" charset="0"/>
              <a:ea typeface="Montserrat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Lembre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-se que usar IA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também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4E8FF"/>
              </a:solidFill>
              <a:effectLst/>
              <a:uLnTx/>
              <a:uFillTx/>
              <a:latin typeface="Montserrat" panose="00000500000000000000" pitchFamily="50" charset="0"/>
              <a:ea typeface="Montserrat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requer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investimento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 e 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muitas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vezes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tem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custo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pós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implantação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+mn-cs"/>
              </a:rPr>
              <a:t>!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EBC8E02-23C9-B6EA-B6A0-83048A32B8AE}"/>
              </a:ext>
            </a:extLst>
          </p:cNvPr>
          <p:cNvSpPr txBox="1"/>
          <p:nvPr/>
        </p:nvSpPr>
        <p:spPr>
          <a:xfrm>
            <a:off x="13173611" y="5235769"/>
            <a:ext cx="67424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https://airocks.co/calculadora-de-custos-llm</a:t>
            </a:r>
          </a:p>
        </p:txBody>
      </p:sp>
      <p:sp>
        <p:nvSpPr>
          <p:cNvPr id="6" name="Freeform 22">
            <a:extLst>
              <a:ext uri="{FF2B5EF4-FFF2-40B4-BE49-F238E27FC236}">
                <a16:creationId xmlns:a16="http://schemas.microsoft.com/office/drawing/2014/main" id="{9A8CE502-9F3C-44BE-8FAC-5DC838501518}"/>
              </a:ext>
            </a:extLst>
          </p:cNvPr>
          <p:cNvSpPr/>
          <p:nvPr/>
        </p:nvSpPr>
        <p:spPr>
          <a:xfrm>
            <a:off x="18065642" y="289238"/>
            <a:ext cx="2353914" cy="568660"/>
          </a:xfrm>
          <a:custGeom>
            <a:avLst/>
            <a:gdLst/>
            <a:ahLst/>
            <a:cxnLst/>
            <a:rect l="l" t="t" r="r" b="b"/>
            <a:pathLst>
              <a:path w="2942393" h="710824">
                <a:moveTo>
                  <a:pt x="0" y="0"/>
                </a:moveTo>
                <a:lnTo>
                  <a:pt x="2942393" y="0"/>
                </a:lnTo>
                <a:lnTo>
                  <a:pt x="2942393" y="710824"/>
                </a:lnTo>
                <a:lnTo>
                  <a:pt x="0" y="7108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defTabSz="731520">
              <a:defRPr/>
            </a:pPr>
            <a:endParaRPr lang="pt-BR" sz="1441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693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1092D">
                <a:alpha val="100000"/>
              </a:srgbClr>
            </a:gs>
            <a:gs pos="100000">
              <a:srgbClr val="2F1A5B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1" name="LetterboxBar"/>
          <p:cNvSpPr/>
          <p:nvPr/>
        </p:nvSpPr>
        <p:spPr>
          <a:xfrm>
            <a:off x="0" y="0"/>
            <a:ext cx="45719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ABA9A4D1-9949-FF22-B649-D51C89DE4B1A}"/>
              </a:ext>
            </a:extLst>
          </p:cNvPr>
          <p:cNvGrpSpPr/>
          <p:nvPr/>
        </p:nvGrpSpPr>
        <p:grpSpPr>
          <a:xfrm>
            <a:off x="4883484" y="2376870"/>
            <a:ext cx="5138870" cy="3686009"/>
            <a:chOff x="5388333" y="3419635"/>
            <a:chExt cx="6423587" cy="4607511"/>
          </a:xfrm>
        </p:grpSpPr>
        <p:grpSp>
          <p:nvGrpSpPr>
            <p:cNvPr id="3" name="Group 3"/>
            <p:cNvGrpSpPr/>
            <p:nvPr/>
          </p:nvGrpSpPr>
          <p:grpSpPr>
            <a:xfrm>
              <a:off x="5388333" y="3419635"/>
              <a:ext cx="1339508" cy="1339508"/>
              <a:chOff x="0" y="0"/>
              <a:chExt cx="499808" cy="49980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99808" cy="499808"/>
              </a:xfrm>
              <a:custGeom>
                <a:avLst/>
                <a:gdLst/>
                <a:ahLst/>
                <a:cxnLst/>
                <a:rect l="l" t="t" r="r" b="b"/>
                <a:pathLst>
                  <a:path w="499808" h="499808">
                    <a:moveTo>
                      <a:pt x="109814" y="0"/>
                    </a:moveTo>
                    <a:lnTo>
                      <a:pt x="389995" y="0"/>
                    </a:lnTo>
                    <a:cubicBezTo>
                      <a:pt x="450643" y="0"/>
                      <a:pt x="499808" y="49165"/>
                      <a:pt x="499808" y="109814"/>
                    </a:cubicBezTo>
                    <a:lnTo>
                      <a:pt x="499808" y="389995"/>
                    </a:lnTo>
                    <a:cubicBezTo>
                      <a:pt x="499808" y="450643"/>
                      <a:pt x="450643" y="499808"/>
                      <a:pt x="389995" y="499808"/>
                    </a:cubicBezTo>
                    <a:lnTo>
                      <a:pt x="109814" y="499808"/>
                    </a:lnTo>
                    <a:cubicBezTo>
                      <a:pt x="49165" y="499808"/>
                      <a:pt x="0" y="450643"/>
                      <a:pt x="0" y="389995"/>
                    </a:cubicBezTo>
                    <a:lnTo>
                      <a:pt x="0" y="109814"/>
                    </a:lnTo>
                    <a:cubicBezTo>
                      <a:pt x="0" y="49165"/>
                      <a:pt x="49165" y="0"/>
                      <a:pt x="10981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190F40">
                      <a:alpha val="100000"/>
                    </a:srgbClr>
                  </a:gs>
                  <a:gs pos="50000">
                    <a:srgbClr val="5F28AA">
                      <a:alpha val="100000"/>
                    </a:srgbClr>
                  </a:gs>
                  <a:gs pos="100000">
                    <a:srgbClr val="6D50EB">
                      <a:alpha val="100000"/>
                    </a:srgbClr>
                  </a:gs>
                </a:gsLst>
                <a:lin ang="27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defTabSz="731520">
                  <a:defRPr/>
                </a:pPr>
                <a:endParaRPr lang="pt-BR" sz="1441" dirty="0">
                  <a:solidFill>
                    <a:prstClr val="black"/>
                  </a:solidFill>
                  <a:latin typeface="Montserrat" panose="00000500000000000000" pitchFamily="50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499808" cy="537908"/>
              </a:xfrm>
              <a:prstGeom prst="rect">
                <a:avLst/>
              </a:prstGeom>
            </p:spPr>
            <p:txBody>
              <a:bodyPr lIns="40640" tIns="40640" rIns="40640" bIns="40640" rtlCol="0" anchor="ctr"/>
              <a:lstStyle/>
              <a:p>
                <a:pPr algn="ctr" defTabSz="731520">
                  <a:lnSpc>
                    <a:spcPts val="2128"/>
                  </a:lnSpc>
                  <a:spcBef>
                    <a:spcPct val="0"/>
                  </a:spcBef>
                  <a:defRPr/>
                </a:pPr>
                <a:endParaRPr sz="1441" dirty="0">
                  <a:solidFill>
                    <a:prstClr val="black"/>
                  </a:solidFill>
                  <a:latin typeface="Montserrat" panose="00000500000000000000" pitchFamily="50" charset="0"/>
                </a:endParaRPr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5388333" y="4957220"/>
              <a:ext cx="1339508" cy="1339508"/>
              <a:chOff x="0" y="0"/>
              <a:chExt cx="499808" cy="49980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99808" cy="499808"/>
              </a:xfrm>
              <a:custGeom>
                <a:avLst/>
                <a:gdLst/>
                <a:ahLst/>
                <a:cxnLst/>
                <a:rect l="l" t="t" r="r" b="b"/>
                <a:pathLst>
                  <a:path w="499808" h="499808">
                    <a:moveTo>
                      <a:pt x="109814" y="0"/>
                    </a:moveTo>
                    <a:lnTo>
                      <a:pt x="389995" y="0"/>
                    </a:lnTo>
                    <a:cubicBezTo>
                      <a:pt x="450643" y="0"/>
                      <a:pt x="499808" y="49165"/>
                      <a:pt x="499808" y="109814"/>
                    </a:cubicBezTo>
                    <a:lnTo>
                      <a:pt x="499808" y="389995"/>
                    </a:lnTo>
                    <a:cubicBezTo>
                      <a:pt x="499808" y="450643"/>
                      <a:pt x="450643" y="499808"/>
                      <a:pt x="389995" y="499808"/>
                    </a:cubicBezTo>
                    <a:lnTo>
                      <a:pt x="109814" y="499808"/>
                    </a:lnTo>
                    <a:cubicBezTo>
                      <a:pt x="49165" y="499808"/>
                      <a:pt x="0" y="450643"/>
                      <a:pt x="0" y="389995"/>
                    </a:cubicBezTo>
                    <a:lnTo>
                      <a:pt x="0" y="109814"/>
                    </a:lnTo>
                    <a:cubicBezTo>
                      <a:pt x="0" y="49165"/>
                      <a:pt x="49165" y="0"/>
                      <a:pt x="10981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190F40">
                      <a:alpha val="100000"/>
                    </a:srgbClr>
                  </a:gs>
                  <a:gs pos="50000">
                    <a:srgbClr val="5F28AA">
                      <a:alpha val="100000"/>
                    </a:srgbClr>
                  </a:gs>
                  <a:gs pos="100000">
                    <a:srgbClr val="6D50EB">
                      <a:alpha val="100000"/>
                    </a:srgbClr>
                  </a:gs>
                </a:gsLst>
                <a:lin ang="27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defTabSz="731520">
                  <a:defRPr/>
                </a:pPr>
                <a:endParaRPr lang="pt-BR" sz="1441" dirty="0">
                  <a:solidFill>
                    <a:prstClr val="black"/>
                  </a:solidFill>
                  <a:latin typeface="Montserrat" panose="00000500000000000000" pitchFamily="50" charset="0"/>
                </a:endParaRPr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99808" cy="537908"/>
              </a:xfrm>
              <a:prstGeom prst="rect">
                <a:avLst/>
              </a:prstGeom>
            </p:spPr>
            <p:txBody>
              <a:bodyPr lIns="40640" tIns="40640" rIns="40640" bIns="40640" rtlCol="0" anchor="ctr"/>
              <a:lstStyle/>
              <a:p>
                <a:pPr algn="ctr" defTabSz="731520">
                  <a:lnSpc>
                    <a:spcPts val="2128"/>
                  </a:lnSpc>
                  <a:spcBef>
                    <a:spcPct val="0"/>
                  </a:spcBef>
                  <a:defRPr/>
                </a:pPr>
                <a:endParaRPr sz="1441" dirty="0">
                  <a:solidFill>
                    <a:prstClr val="black"/>
                  </a:solidFill>
                  <a:latin typeface="Montserrat" panose="00000500000000000000" pitchFamily="50" charset="0"/>
                </a:endParaRPr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5388333" y="6391577"/>
              <a:ext cx="1339508" cy="1441618"/>
              <a:chOff x="0" y="-38100"/>
              <a:chExt cx="499808" cy="537908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99808" cy="499808"/>
              </a:xfrm>
              <a:custGeom>
                <a:avLst/>
                <a:gdLst/>
                <a:ahLst/>
                <a:cxnLst/>
                <a:rect l="l" t="t" r="r" b="b"/>
                <a:pathLst>
                  <a:path w="499808" h="499808">
                    <a:moveTo>
                      <a:pt x="109814" y="0"/>
                    </a:moveTo>
                    <a:lnTo>
                      <a:pt x="389995" y="0"/>
                    </a:lnTo>
                    <a:cubicBezTo>
                      <a:pt x="450643" y="0"/>
                      <a:pt x="499808" y="49165"/>
                      <a:pt x="499808" y="109814"/>
                    </a:cubicBezTo>
                    <a:lnTo>
                      <a:pt x="499808" y="389995"/>
                    </a:lnTo>
                    <a:cubicBezTo>
                      <a:pt x="499808" y="450643"/>
                      <a:pt x="450643" y="499808"/>
                      <a:pt x="389995" y="499808"/>
                    </a:cubicBezTo>
                    <a:lnTo>
                      <a:pt x="109814" y="499808"/>
                    </a:lnTo>
                    <a:cubicBezTo>
                      <a:pt x="49165" y="499808"/>
                      <a:pt x="0" y="450643"/>
                      <a:pt x="0" y="389995"/>
                    </a:cubicBezTo>
                    <a:lnTo>
                      <a:pt x="0" y="109814"/>
                    </a:lnTo>
                    <a:cubicBezTo>
                      <a:pt x="0" y="49165"/>
                      <a:pt x="49165" y="0"/>
                      <a:pt x="10981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190F40">
                      <a:alpha val="100000"/>
                    </a:srgbClr>
                  </a:gs>
                  <a:gs pos="50000">
                    <a:srgbClr val="5F28AA">
                      <a:alpha val="100000"/>
                    </a:srgbClr>
                  </a:gs>
                  <a:gs pos="100000">
                    <a:srgbClr val="6D50EB">
                      <a:alpha val="100000"/>
                    </a:srgbClr>
                  </a:gs>
                </a:gsLst>
                <a:lin ang="27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defTabSz="731520">
                  <a:defRPr/>
                </a:pPr>
                <a:endParaRPr lang="pt-BR" sz="1441" dirty="0">
                  <a:solidFill>
                    <a:prstClr val="black"/>
                  </a:solidFill>
                  <a:latin typeface="Montserrat" panose="00000500000000000000" pitchFamily="50" charset="0"/>
                </a:endParaRPr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499808" cy="537908"/>
              </a:xfrm>
              <a:prstGeom prst="rect">
                <a:avLst/>
              </a:prstGeom>
            </p:spPr>
            <p:txBody>
              <a:bodyPr lIns="40640" tIns="40640" rIns="40640" bIns="40640" rtlCol="0" anchor="ctr"/>
              <a:lstStyle/>
              <a:p>
                <a:pPr algn="ctr" defTabSz="731520">
                  <a:lnSpc>
                    <a:spcPts val="2128"/>
                  </a:lnSpc>
                  <a:spcBef>
                    <a:spcPct val="0"/>
                  </a:spcBef>
                  <a:defRPr/>
                </a:pPr>
                <a:endParaRPr sz="1441" dirty="0">
                  <a:solidFill>
                    <a:prstClr val="black"/>
                  </a:solidFill>
                  <a:latin typeface="Montserrat" panose="00000500000000000000" pitchFamily="50" charset="0"/>
                </a:endParaRPr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7009452" y="3872294"/>
              <a:ext cx="4802468" cy="4328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31520">
                <a:lnSpc>
                  <a:spcPts val="2732"/>
                </a:lnSpc>
                <a:defRPr/>
              </a:pPr>
              <a:r>
                <a:rPr lang="en-US" sz="2560" b="1" spc="-22" dirty="0" err="1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Cursos</a:t>
              </a:r>
              <a:r>
                <a:rPr lang="en-US" sz="2560" b="1" spc="-22" dirty="0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 in-company</a:t>
              </a:r>
            </a:p>
          </p:txBody>
        </p:sp>
        <p:sp>
          <p:nvSpPr>
            <p:cNvPr id="38" name="TextBox 15">
              <a:extLst>
                <a:ext uri="{FF2B5EF4-FFF2-40B4-BE49-F238E27FC236}">
                  <a16:creationId xmlns:a16="http://schemas.microsoft.com/office/drawing/2014/main" id="{7E7C1F8E-C551-68B8-6BB3-2B628D22966B}"/>
                </a:ext>
              </a:extLst>
            </p:cNvPr>
            <p:cNvSpPr txBox="1"/>
            <p:nvPr/>
          </p:nvSpPr>
          <p:spPr>
            <a:xfrm>
              <a:off x="7009450" y="5394584"/>
              <a:ext cx="4802468" cy="4328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31520">
                <a:lnSpc>
                  <a:spcPts val="2732"/>
                </a:lnSpc>
                <a:defRPr/>
              </a:pPr>
              <a:r>
                <a:rPr lang="en-US" sz="2560" b="1" spc="-22" dirty="0" err="1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Cursos</a:t>
              </a:r>
              <a:r>
                <a:rPr lang="en-US" sz="2560" b="1" spc="-22" dirty="0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 </a:t>
              </a:r>
              <a:r>
                <a:rPr lang="en-US" sz="2560" b="1" spc="-22" dirty="0" err="1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Multiempresas</a:t>
              </a:r>
              <a:endParaRPr lang="en-US" sz="2560" b="1" spc="-22" dirty="0">
                <a:solidFill>
                  <a:srgbClr val="FFFFFF"/>
                </a:solidFill>
                <a:latin typeface="Montserrat" panose="00000500000000000000" pitchFamily="50" charset="0"/>
                <a:ea typeface="Montserrat" panose="020B0604020202020204" charset="0"/>
                <a:cs typeface="Montserrat"/>
                <a:sym typeface="Inter Medium"/>
              </a:endParaRPr>
            </a:p>
          </p:txBody>
        </p:sp>
        <p:sp>
          <p:nvSpPr>
            <p:cNvPr id="39" name="TextBox 15">
              <a:extLst>
                <a:ext uri="{FF2B5EF4-FFF2-40B4-BE49-F238E27FC236}">
                  <a16:creationId xmlns:a16="http://schemas.microsoft.com/office/drawing/2014/main" id="{96704AFA-12D4-9702-365A-3C10F51FD649}"/>
                </a:ext>
              </a:extLst>
            </p:cNvPr>
            <p:cNvSpPr txBox="1"/>
            <p:nvPr/>
          </p:nvSpPr>
          <p:spPr>
            <a:xfrm>
              <a:off x="7009450" y="6728713"/>
              <a:ext cx="4802468" cy="129843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31520">
                <a:lnSpc>
                  <a:spcPts val="2732"/>
                </a:lnSpc>
                <a:defRPr/>
              </a:pPr>
              <a:r>
                <a:rPr lang="en-US" sz="2560" b="1" spc="-22" dirty="0" err="1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Parcerias</a:t>
              </a:r>
              <a:r>
                <a:rPr lang="en-US" sz="2560" b="1" spc="-22" dirty="0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, Palestras e Masterclasses (</a:t>
              </a:r>
              <a:r>
                <a:rPr lang="en-US" sz="2560" b="1" spc="-22" dirty="0" err="1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setoriais</a:t>
              </a:r>
              <a:r>
                <a:rPr lang="en-US" sz="2560" b="1" spc="-22" dirty="0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)</a:t>
              </a:r>
            </a:p>
          </p:txBody>
        </p:sp>
        <p:pic>
          <p:nvPicPr>
            <p:cNvPr id="41" name="Imagem 40">
              <a:extLst>
                <a:ext uri="{FF2B5EF4-FFF2-40B4-BE49-F238E27FC236}">
                  <a16:creationId xmlns:a16="http://schemas.microsoft.com/office/drawing/2014/main" id="{FE5985A2-4434-6312-A2A7-C9A8C46A7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40231" y="3667253"/>
              <a:ext cx="818205" cy="818205"/>
            </a:xfrm>
            <a:prstGeom prst="rect">
              <a:avLst/>
            </a:prstGeom>
          </p:spPr>
        </p:pic>
        <p:pic>
          <p:nvPicPr>
            <p:cNvPr id="43" name="Imagem 42">
              <a:extLst>
                <a:ext uri="{FF2B5EF4-FFF2-40B4-BE49-F238E27FC236}">
                  <a16:creationId xmlns:a16="http://schemas.microsoft.com/office/drawing/2014/main" id="{334B28F8-7C50-404A-691A-F969EB9BC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40231" y="5244884"/>
              <a:ext cx="818205" cy="818205"/>
            </a:xfrm>
            <a:prstGeom prst="rect">
              <a:avLst/>
            </a:prstGeom>
          </p:spPr>
        </p:pic>
        <p:pic>
          <p:nvPicPr>
            <p:cNvPr id="45" name="Imagem 44">
              <a:extLst>
                <a:ext uri="{FF2B5EF4-FFF2-40B4-BE49-F238E27FC236}">
                  <a16:creationId xmlns:a16="http://schemas.microsoft.com/office/drawing/2014/main" id="{21257E77-9573-BE90-DA4E-4B50C1FC6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21394" y="6756341"/>
              <a:ext cx="860863" cy="830119"/>
            </a:xfrm>
            <a:prstGeom prst="rect">
              <a:avLst/>
            </a:prstGeom>
          </p:spPr>
        </p:pic>
      </p:grp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3CE04CB3-24F2-29C7-C10A-B8B784959BF7}"/>
              </a:ext>
            </a:extLst>
          </p:cNvPr>
          <p:cNvGrpSpPr/>
          <p:nvPr/>
        </p:nvGrpSpPr>
        <p:grpSpPr>
          <a:xfrm>
            <a:off x="10861414" y="2376862"/>
            <a:ext cx="6560312" cy="3530848"/>
            <a:chOff x="5388333" y="3419635"/>
            <a:chExt cx="8200389" cy="4413560"/>
          </a:xfrm>
        </p:grpSpPr>
        <p:grpSp>
          <p:nvGrpSpPr>
            <p:cNvPr id="48" name="Group 3">
              <a:extLst>
                <a:ext uri="{FF2B5EF4-FFF2-40B4-BE49-F238E27FC236}">
                  <a16:creationId xmlns:a16="http://schemas.microsoft.com/office/drawing/2014/main" id="{9A81471C-E7EA-B27E-A43E-0B39D420EDC4}"/>
                </a:ext>
              </a:extLst>
            </p:cNvPr>
            <p:cNvGrpSpPr/>
            <p:nvPr/>
          </p:nvGrpSpPr>
          <p:grpSpPr>
            <a:xfrm>
              <a:off x="5388333" y="3419635"/>
              <a:ext cx="1339508" cy="1339508"/>
              <a:chOff x="0" y="0"/>
              <a:chExt cx="499808" cy="499808"/>
            </a:xfrm>
          </p:grpSpPr>
          <p:sp>
            <p:nvSpPr>
              <p:cNvPr id="61" name="Freeform 4">
                <a:extLst>
                  <a:ext uri="{FF2B5EF4-FFF2-40B4-BE49-F238E27FC236}">
                    <a16:creationId xmlns:a16="http://schemas.microsoft.com/office/drawing/2014/main" id="{F8DCCD65-6CA1-B20F-4CE8-785F71F3077F}"/>
                  </a:ext>
                </a:extLst>
              </p:cNvPr>
              <p:cNvSpPr/>
              <p:nvPr/>
            </p:nvSpPr>
            <p:spPr>
              <a:xfrm>
                <a:off x="0" y="0"/>
                <a:ext cx="499808" cy="499808"/>
              </a:xfrm>
              <a:custGeom>
                <a:avLst/>
                <a:gdLst/>
                <a:ahLst/>
                <a:cxnLst/>
                <a:rect l="l" t="t" r="r" b="b"/>
                <a:pathLst>
                  <a:path w="499808" h="499808">
                    <a:moveTo>
                      <a:pt x="109814" y="0"/>
                    </a:moveTo>
                    <a:lnTo>
                      <a:pt x="389995" y="0"/>
                    </a:lnTo>
                    <a:cubicBezTo>
                      <a:pt x="450643" y="0"/>
                      <a:pt x="499808" y="49165"/>
                      <a:pt x="499808" y="109814"/>
                    </a:cubicBezTo>
                    <a:lnTo>
                      <a:pt x="499808" y="389995"/>
                    </a:lnTo>
                    <a:cubicBezTo>
                      <a:pt x="499808" y="450643"/>
                      <a:pt x="450643" y="499808"/>
                      <a:pt x="389995" y="499808"/>
                    </a:cubicBezTo>
                    <a:lnTo>
                      <a:pt x="109814" y="499808"/>
                    </a:lnTo>
                    <a:cubicBezTo>
                      <a:pt x="49165" y="499808"/>
                      <a:pt x="0" y="450643"/>
                      <a:pt x="0" y="389995"/>
                    </a:cubicBezTo>
                    <a:lnTo>
                      <a:pt x="0" y="109814"/>
                    </a:lnTo>
                    <a:cubicBezTo>
                      <a:pt x="0" y="49165"/>
                      <a:pt x="49165" y="0"/>
                      <a:pt x="10981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190F40">
                      <a:alpha val="100000"/>
                    </a:srgbClr>
                  </a:gs>
                  <a:gs pos="50000">
                    <a:srgbClr val="5F28AA">
                      <a:alpha val="100000"/>
                    </a:srgbClr>
                  </a:gs>
                  <a:gs pos="100000">
                    <a:srgbClr val="6D50EB">
                      <a:alpha val="100000"/>
                    </a:srgbClr>
                  </a:gs>
                </a:gsLst>
                <a:lin ang="27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defTabSz="731520">
                  <a:defRPr/>
                </a:pPr>
                <a:endParaRPr lang="pt-BR" sz="1441" dirty="0">
                  <a:solidFill>
                    <a:prstClr val="black"/>
                  </a:solidFill>
                  <a:latin typeface="Montserrat" panose="00000500000000000000" pitchFamily="50" charset="0"/>
                </a:endParaRPr>
              </a:p>
            </p:txBody>
          </p:sp>
          <p:sp>
            <p:nvSpPr>
              <p:cNvPr id="62" name="TextBox 5">
                <a:extLst>
                  <a:ext uri="{FF2B5EF4-FFF2-40B4-BE49-F238E27FC236}">
                    <a16:creationId xmlns:a16="http://schemas.microsoft.com/office/drawing/2014/main" id="{671E8E5F-11D4-D1D6-1511-8C4210594AA5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99808" cy="537908"/>
              </a:xfrm>
              <a:prstGeom prst="rect">
                <a:avLst/>
              </a:prstGeom>
            </p:spPr>
            <p:txBody>
              <a:bodyPr lIns="40640" tIns="40640" rIns="40640" bIns="40640" rtlCol="0" anchor="ctr"/>
              <a:lstStyle/>
              <a:p>
                <a:pPr algn="ctr" defTabSz="731520">
                  <a:lnSpc>
                    <a:spcPts val="2128"/>
                  </a:lnSpc>
                  <a:spcBef>
                    <a:spcPct val="0"/>
                  </a:spcBef>
                  <a:defRPr/>
                </a:pPr>
                <a:endParaRPr sz="1441" dirty="0">
                  <a:solidFill>
                    <a:prstClr val="black"/>
                  </a:solidFill>
                  <a:latin typeface="Montserrat" panose="00000500000000000000" pitchFamily="50" charset="0"/>
                </a:endParaRPr>
              </a:p>
            </p:txBody>
          </p:sp>
        </p:grpSp>
        <p:grpSp>
          <p:nvGrpSpPr>
            <p:cNvPr id="49" name="Group 6">
              <a:extLst>
                <a:ext uri="{FF2B5EF4-FFF2-40B4-BE49-F238E27FC236}">
                  <a16:creationId xmlns:a16="http://schemas.microsoft.com/office/drawing/2014/main" id="{13AF8831-5E0E-0750-F417-9037E86F1E6C}"/>
                </a:ext>
              </a:extLst>
            </p:cNvPr>
            <p:cNvGrpSpPr/>
            <p:nvPr/>
          </p:nvGrpSpPr>
          <p:grpSpPr>
            <a:xfrm>
              <a:off x="5388333" y="4957220"/>
              <a:ext cx="1339508" cy="1339508"/>
              <a:chOff x="0" y="0"/>
              <a:chExt cx="499808" cy="499808"/>
            </a:xfrm>
          </p:grpSpPr>
          <p:sp>
            <p:nvSpPr>
              <p:cNvPr id="59" name="Freeform 7">
                <a:extLst>
                  <a:ext uri="{FF2B5EF4-FFF2-40B4-BE49-F238E27FC236}">
                    <a16:creationId xmlns:a16="http://schemas.microsoft.com/office/drawing/2014/main" id="{10681C58-2742-423A-AD28-67F5F2D1B614}"/>
                  </a:ext>
                </a:extLst>
              </p:cNvPr>
              <p:cNvSpPr/>
              <p:nvPr/>
            </p:nvSpPr>
            <p:spPr>
              <a:xfrm>
                <a:off x="0" y="0"/>
                <a:ext cx="499808" cy="499808"/>
              </a:xfrm>
              <a:custGeom>
                <a:avLst/>
                <a:gdLst/>
                <a:ahLst/>
                <a:cxnLst/>
                <a:rect l="l" t="t" r="r" b="b"/>
                <a:pathLst>
                  <a:path w="499808" h="499808">
                    <a:moveTo>
                      <a:pt x="109814" y="0"/>
                    </a:moveTo>
                    <a:lnTo>
                      <a:pt x="389995" y="0"/>
                    </a:lnTo>
                    <a:cubicBezTo>
                      <a:pt x="450643" y="0"/>
                      <a:pt x="499808" y="49165"/>
                      <a:pt x="499808" y="109814"/>
                    </a:cubicBezTo>
                    <a:lnTo>
                      <a:pt x="499808" y="389995"/>
                    </a:lnTo>
                    <a:cubicBezTo>
                      <a:pt x="499808" y="450643"/>
                      <a:pt x="450643" y="499808"/>
                      <a:pt x="389995" y="499808"/>
                    </a:cubicBezTo>
                    <a:lnTo>
                      <a:pt x="109814" y="499808"/>
                    </a:lnTo>
                    <a:cubicBezTo>
                      <a:pt x="49165" y="499808"/>
                      <a:pt x="0" y="450643"/>
                      <a:pt x="0" y="389995"/>
                    </a:cubicBezTo>
                    <a:lnTo>
                      <a:pt x="0" y="109814"/>
                    </a:lnTo>
                    <a:cubicBezTo>
                      <a:pt x="0" y="49165"/>
                      <a:pt x="49165" y="0"/>
                      <a:pt x="10981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190F40">
                      <a:alpha val="100000"/>
                    </a:srgbClr>
                  </a:gs>
                  <a:gs pos="50000">
                    <a:srgbClr val="5F28AA">
                      <a:alpha val="100000"/>
                    </a:srgbClr>
                  </a:gs>
                  <a:gs pos="100000">
                    <a:srgbClr val="6D50EB">
                      <a:alpha val="100000"/>
                    </a:srgbClr>
                  </a:gs>
                </a:gsLst>
                <a:lin ang="27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defTabSz="731520">
                  <a:defRPr/>
                </a:pPr>
                <a:endParaRPr lang="pt-BR" sz="1441" dirty="0">
                  <a:solidFill>
                    <a:prstClr val="black"/>
                  </a:solidFill>
                  <a:latin typeface="Montserrat" panose="00000500000000000000" pitchFamily="50" charset="0"/>
                </a:endParaRPr>
              </a:p>
            </p:txBody>
          </p:sp>
          <p:sp>
            <p:nvSpPr>
              <p:cNvPr id="60" name="TextBox 8">
                <a:extLst>
                  <a:ext uri="{FF2B5EF4-FFF2-40B4-BE49-F238E27FC236}">
                    <a16:creationId xmlns:a16="http://schemas.microsoft.com/office/drawing/2014/main" id="{D9A4CF33-E3D2-51D5-CB9E-B6D9A906510E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99808" cy="537908"/>
              </a:xfrm>
              <a:prstGeom prst="rect">
                <a:avLst/>
              </a:prstGeom>
            </p:spPr>
            <p:txBody>
              <a:bodyPr lIns="40640" tIns="40640" rIns="40640" bIns="40640" rtlCol="0" anchor="ctr"/>
              <a:lstStyle/>
              <a:p>
                <a:pPr algn="ctr" defTabSz="731520">
                  <a:lnSpc>
                    <a:spcPts val="2128"/>
                  </a:lnSpc>
                  <a:spcBef>
                    <a:spcPct val="0"/>
                  </a:spcBef>
                  <a:defRPr/>
                </a:pPr>
                <a:endParaRPr sz="1441" dirty="0">
                  <a:solidFill>
                    <a:prstClr val="black"/>
                  </a:solidFill>
                  <a:latin typeface="Montserrat" panose="00000500000000000000" pitchFamily="50" charset="0"/>
                </a:endParaRPr>
              </a:p>
            </p:txBody>
          </p:sp>
        </p:grpSp>
        <p:grpSp>
          <p:nvGrpSpPr>
            <p:cNvPr id="50" name="Group 9">
              <a:extLst>
                <a:ext uri="{FF2B5EF4-FFF2-40B4-BE49-F238E27FC236}">
                  <a16:creationId xmlns:a16="http://schemas.microsoft.com/office/drawing/2014/main" id="{E7EA2D12-515B-F6C6-32D3-20681691E98E}"/>
                </a:ext>
              </a:extLst>
            </p:cNvPr>
            <p:cNvGrpSpPr/>
            <p:nvPr/>
          </p:nvGrpSpPr>
          <p:grpSpPr>
            <a:xfrm>
              <a:off x="5388333" y="6391577"/>
              <a:ext cx="1339508" cy="1441618"/>
              <a:chOff x="0" y="-38100"/>
              <a:chExt cx="499808" cy="537908"/>
            </a:xfrm>
          </p:grpSpPr>
          <p:sp>
            <p:nvSpPr>
              <p:cNvPr id="57" name="Freeform 10">
                <a:extLst>
                  <a:ext uri="{FF2B5EF4-FFF2-40B4-BE49-F238E27FC236}">
                    <a16:creationId xmlns:a16="http://schemas.microsoft.com/office/drawing/2014/main" id="{41E2C5AF-09E0-8202-1BBB-93DEC4F5CF50}"/>
                  </a:ext>
                </a:extLst>
              </p:cNvPr>
              <p:cNvSpPr/>
              <p:nvPr/>
            </p:nvSpPr>
            <p:spPr>
              <a:xfrm>
                <a:off x="0" y="0"/>
                <a:ext cx="499808" cy="499808"/>
              </a:xfrm>
              <a:custGeom>
                <a:avLst/>
                <a:gdLst/>
                <a:ahLst/>
                <a:cxnLst/>
                <a:rect l="l" t="t" r="r" b="b"/>
                <a:pathLst>
                  <a:path w="499808" h="499808">
                    <a:moveTo>
                      <a:pt x="109814" y="0"/>
                    </a:moveTo>
                    <a:lnTo>
                      <a:pt x="389995" y="0"/>
                    </a:lnTo>
                    <a:cubicBezTo>
                      <a:pt x="450643" y="0"/>
                      <a:pt x="499808" y="49165"/>
                      <a:pt x="499808" y="109814"/>
                    </a:cubicBezTo>
                    <a:lnTo>
                      <a:pt x="499808" y="389995"/>
                    </a:lnTo>
                    <a:cubicBezTo>
                      <a:pt x="499808" y="450643"/>
                      <a:pt x="450643" y="499808"/>
                      <a:pt x="389995" y="499808"/>
                    </a:cubicBezTo>
                    <a:lnTo>
                      <a:pt x="109814" y="499808"/>
                    </a:lnTo>
                    <a:cubicBezTo>
                      <a:pt x="49165" y="499808"/>
                      <a:pt x="0" y="450643"/>
                      <a:pt x="0" y="389995"/>
                    </a:cubicBezTo>
                    <a:lnTo>
                      <a:pt x="0" y="109814"/>
                    </a:lnTo>
                    <a:cubicBezTo>
                      <a:pt x="0" y="49165"/>
                      <a:pt x="49165" y="0"/>
                      <a:pt x="10981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190F40">
                      <a:alpha val="100000"/>
                    </a:srgbClr>
                  </a:gs>
                  <a:gs pos="50000">
                    <a:srgbClr val="5F28AA">
                      <a:alpha val="100000"/>
                    </a:srgbClr>
                  </a:gs>
                  <a:gs pos="100000">
                    <a:srgbClr val="6D50EB">
                      <a:alpha val="100000"/>
                    </a:srgbClr>
                  </a:gs>
                </a:gsLst>
                <a:lin ang="2700000"/>
              </a:gra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pPr defTabSz="731520">
                  <a:defRPr/>
                </a:pPr>
                <a:endParaRPr lang="pt-BR" sz="1441" dirty="0">
                  <a:solidFill>
                    <a:prstClr val="black"/>
                  </a:solidFill>
                  <a:latin typeface="Montserrat" panose="00000500000000000000" pitchFamily="50" charset="0"/>
                </a:endParaRPr>
              </a:p>
            </p:txBody>
          </p:sp>
          <p:sp>
            <p:nvSpPr>
              <p:cNvPr id="58" name="TextBox 11">
                <a:extLst>
                  <a:ext uri="{FF2B5EF4-FFF2-40B4-BE49-F238E27FC236}">
                    <a16:creationId xmlns:a16="http://schemas.microsoft.com/office/drawing/2014/main" id="{5AC40753-B184-E8CE-6793-3B4FA54B9F9D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499808" cy="537908"/>
              </a:xfrm>
              <a:prstGeom prst="rect">
                <a:avLst/>
              </a:prstGeom>
            </p:spPr>
            <p:txBody>
              <a:bodyPr lIns="40640" tIns="40640" rIns="40640" bIns="40640" rtlCol="0" anchor="ctr"/>
              <a:lstStyle/>
              <a:p>
                <a:pPr algn="ctr" defTabSz="731520">
                  <a:lnSpc>
                    <a:spcPts val="2128"/>
                  </a:lnSpc>
                  <a:spcBef>
                    <a:spcPct val="0"/>
                  </a:spcBef>
                  <a:defRPr/>
                </a:pPr>
                <a:endParaRPr sz="1441" dirty="0">
                  <a:solidFill>
                    <a:prstClr val="black"/>
                  </a:solidFill>
                  <a:latin typeface="Montserrat" panose="00000500000000000000" pitchFamily="50" charset="0"/>
                </a:endParaRPr>
              </a:p>
            </p:txBody>
          </p:sp>
        </p:grpSp>
        <p:sp>
          <p:nvSpPr>
            <p:cNvPr id="51" name="TextBox 15">
              <a:extLst>
                <a:ext uri="{FF2B5EF4-FFF2-40B4-BE49-F238E27FC236}">
                  <a16:creationId xmlns:a16="http://schemas.microsoft.com/office/drawing/2014/main" id="{CA3EC84D-06EA-C581-49B0-64CAA180DEBE}"/>
                </a:ext>
              </a:extLst>
            </p:cNvPr>
            <p:cNvSpPr txBox="1"/>
            <p:nvPr/>
          </p:nvSpPr>
          <p:spPr>
            <a:xfrm>
              <a:off x="7009452" y="3872294"/>
              <a:ext cx="4802468" cy="43281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31520">
                <a:lnSpc>
                  <a:spcPts val="2732"/>
                </a:lnSpc>
                <a:defRPr/>
              </a:pPr>
              <a:r>
                <a:rPr lang="en-US" sz="2560" b="1" spc="-22" dirty="0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EAD (</a:t>
              </a:r>
              <a:r>
                <a:rPr lang="en-US" sz="2560" b="1" spc="-22" dirty="0" err="1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Conteúdistas</a:t>
              </a:r>
              <a:r>
                <a:rPr lang="en-US" sz="2560" b="1" spc="-22" dirty="0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)</a:t>
              </a:r>
            </a:p>
          </p:txBody>
        </p:sp>
        <p:sp>
          <p:nvSpPr>
            <p:cNvPr id="52" name="TextBox 15">
              <a:extLst>
                <a:ext uri="{FF2B5EF4-FFF2-40B4-BE49-F238E27FC236}">
                  <a16:creationId xmlns:a16="http://schemas.microsoft.com/office/drawing/2014/main" id="{C11435F3-B9D8-D62E-75C1-AFF1383640DC}"/>
                </a:ext>
              </a:extLst>
            </p:cNvPr>
            <p:cNvSpPr txBox="1"/>
            <p:nvPr/>
          </p:nvSpPr>
          <p:spPr>
            <a:xfrm>
              <a:off x="7009450" y="5151691"/>
              <a:ext cx="4802468" cy="86562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31520">
                <a:lnSpc>
                  <a:spcPts val="2732"/>
                </a:lnSpc>
                <a:defRPr/>
              </a:pPr>
              <a:r>
                <a:rPr lang="en-US" sz="2560" b="1" spc="-22" dirty="0" err="1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Desenvolvimento</a:t>
              </a:r>
              <a:r>
                <a:rPr lang="en-US" sz="2560" b="1" spc="-22" dirty="0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 de </a:t>
              </a:r>
              <a:r>
                <a:rPr lang="en-US" sz="2560" b="1" spc="-22" dirty="0" err="1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Agentes</a:t>
              </a:r>
              <a:endParaRPr lang="en-US" sz="2560" b="1" spc="-22" dirty="0">
                <a:solidFill>
                  <a:srgbClr val="FFFFFF"/>
                </a:solidFill>
                <a:latin typeface="Montserrat" panose="00000500000000000000" pitchFamily="50" charset="0"/>
                <a:ea typeface="Montserrat" panose="020B0604020202020204" charset="0"/>
                <a:cs typeface="Montserrat"/>
                <a:sym typeface="Inter Medium"/>
              </a:endParaRPr>
            </a:p>
          </p:txBody>
        </p:sp>
        <p:sp>
          <p:nvSpPr>
            <p:cNvPr id="53" name="TextBox 15">
              <a:extLst>
                <a:ext uri="{FF2B5EF4-FFF2-40B4-BE49-F238E27FC236}">
                  <a16:creationId xmlns:a16="http://schemas.microsoft.com/office/drawing/2014/main" id="{D804F3E4-B5D0-90D6-D00F-E13126F9382D}"/>
                </a:ext>
              </a:extLst>
            </p:cNvPr>
            <p:cNvSpPr txBox="1"/>
            <p:nvPr/>
          </p:nvSpPr>
          <p:spPr>
            <a:xfrm>
              <a:off x="7009450" y="6743754"/>
              <a:ext cx="6579272" cy="86578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731520">
                <a:lnSpc>
                  <a:spcPts val="2732"/>
                </a:lnSpc>
                <a:defRPr/>
              </a:pPr>
              <a:r>
                <a:rPr lang="en-US" sz="2560" b="1" spc="-22" dirty="0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Consultoria, Mentoria e </a:t>
              </a:r>
              <a:r>
                <a:rPr lang="en-US" sz="2560" b="1" spc="-22" dirty="0" err="1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Curadoria</a:t>
              </a:r>
              <a:r>
                <a:rPr lang="en-US" sz="2560" b="1" spc="-22" dirty="0">
                  <a:solidFill>
                    <a:srgbClr val="FFFFFF"/>
                  </a:solidFill>
                  <a:latin typeface="Montserrat" panose="00000500000000000000" pitchFamily="50" charset="0"/>
                  <a:ea typeface="Montserrat" panose="020B0604020202020204" charset="0"/>
                  <a:cs typeface="Montserrat"/>
                  <a:sym typeface="Inter Medium"/>
                </a:rPr>
                <a:t> </a:t>
              </a:r>
            </a:p>
          </p:txBody>
        </p:sp>
      </p:grpSp>
      <p:sp>
        <p:nvSpPr>
          <p:cNvPr id="64" name="Freeform 2">
            <a:extLst>
              <a:ext uri="{FF2B5EF4-FFF2-40B4-BE49-F238E27FC236}">
                <a16:creationId xmlns:a16="http://schemas.microsoft.com/office/drawing/2014/main" id="{2C9DDCEA-1DCF-9D91-3A89-8C078826F8C3}"/>
              </a:ext>
            </a:extLst>
          </p:cNvPr>
          <p:cNvSpPr/>
          <p:nvPr/>
        </p:nvSpPr>
        <p:spPr>
          <a:xfrm>
            <a:off x="-270496" y="-394541"/>
            <a:ext cx="6619612" cy="9242478"/>
          </a:xfrm>
          <a:custGeom>
            <a:avLst/>
            <a:gdLst/>
            <a:ahLst/>
            <a:cxnLst/>
            <a:rect l="l" t="t" r="r" b="b"/>
            <a:pathLst>
              <a:path w="8274515" h="11553097">
                <a:moveTo>
                  <a:pt x="0" y="0"/>
                </a:moveTo>
                <a:lnTo>
                  <a:pt x="8274515" y="0"/>
                </a:lnTo>
                <a:lnTo>
                  <a:pt x="8274515" y="11553096"/>
                </a:lnTo>
                <a:lnTo>
                  <a:pt x="0" y="115530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731520">
              <a:defRPr/>
            </a:pPr>
            <a:endParaRPr lang="pt-BR" sz="1440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sp>
        <p:nvSpPr>
          <p:cNvPr id="65" name="Freeform 32">
            <a:extLst>
              <a:ext uri="{FF2B5EF4-FFF2-40B4-BE49-F238E27FC236}">
                <a16:creationId xmlns:a16="http://schemas.microsoft.com/office/drawing/2014/main" id="{9DEF73CF-A2D7-F157-41DE-DD1BE55E8DAD}"/>
              </a:ext>
            </a:extLst>
          </p:cNvPr>
          <p:cNvSpPr/>
          <p:nvPr/>
        </p:nvSpPr>
        <p:spPr>
          <a:xfrm rot="20674571">
            <a:off x="19607137" y="6223237"/>
            <a:ext cx="2396851" cy="2364336"/>
          </a:xfrm>
          <a:custGeom>
            <a:avLst/>
            <a:gdLst/>
            <a:ahLst/>
            <a:cxnLst/>
            <a:rect l="l" t="t" r="r" b="b"/>
            <a:pathLst>
              <a:path w="2996064" h="2955421">
                <a:moveTo>
                  <a:pt x="0" y="0"/>
                </a:moveTo>
                <a:lnTo>
                  <a:pt x="2996064" y="0"/>
                </a:lnTo>
                <a:lnTo>
                  <a:pt x="2996064" y="2955422"/>
                </a:lnTo>
                <a:lnTo>
                  <a:pt x="0" y="295542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80000"/>
            </a:blip>
            <a:stretch>
              <a:fillRect t="-22376" r="-43496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defTabSz="731520"/>
            <a:endParaRPr lang="pt-BR" sz="1441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pic>
        <p:nvPicPr>
          <p:cNvPr id="67" name="Imagem 66">
            <a:extLst>
              <a:ext uri="{FF2B5EF4-FFF2-40B4-BE49-F238E27FC236}">
                <a16:creationId xmlns:a16="http://schemas.microsoft.com/office/drawing/2014/main" id="{BF0D73B2-C7D1-FAB4-162F-535A450345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30193" y="2638243"/>
            <a:ext cx="606354" cy="606354"/>
          </a:xfrm>
          <a:prstGeom prst="rect">
            <a:avLst/>
          </a:prstGeom>
        </p:spPr>
      </p:pic>
      <p:pic>
        <p:nvPicPr>
          <p:cNvPr id="76" name="Imagem 75">
            <a:extLst>
              <a:ext uri="{FF2B5EF4-FFF2-40B4-BE49-F238E27FC236}">
                <a16:creationId xmlns:a16="http://schemas.microsoft.com/office/drawing/2014/main" id="{E20D32D8-E845-7AFB-9DE8-6214497445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30193" y="3853781"/>
            <a:ext cx="606354" cy="606354"/>
          </a:xfrm>
          <a:prstGeom prst="rect">
            <a:avLst/>
          </a:prstGeom>
        </p:spPr>
      </p:pic>
      <p:pic>
        <p:nvPicPr>
          <p:cNvPr id="84" name="Imagem 83">
            <a:extLst>
              <a:ext uri="{FF2B5EF4-FFF2-40B4-BE49-F238E27FC236}">
                <a16:creationId xmlns:a16="http://schemas.microsoft.com/office/drawing/2014/main" id="{3AF2CB6A-F845-CDF2-8034-45E055EB2F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30193" y="5012696"/>
            <a:ext cx="533713" cy="686204"/>
          </a:xfrm>
          <a:prstGeom prst="rect">
            <a:avLst/>
          </a:prstGeom>
        </p:spPr>
      </p:pic>
      <p:sp>
        <p:nvSpPr>
          <p:cNvPr id="13" name="Text 1">
            <a:extLst>
              <a:ext uri="{FF2B5EF4-FFF2-40B4-BE49-F238E27FC236}">
                <a16:creationId xmlns:a16="http://schemas.microsoft.com/office/drawing/2014/main" id="{CDBEED7B-2F0F-5C19-A87A-6916875BD17B}"/>
              </a:ext>
            </a:extLst>
          </p:cNvPr>
          <p:cNvSpPr/>
          <p:nvPr/>
        </p:nvSpPr>
        <p:spPr>
          <a:xfrm>
            <a:off x="4124525" y="1057743"/>
            <a:ext cx="11887200" cy="373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31520">
              <a:lnSpc>
                <a:spcPts val="2920"/>
              </a:lnSpc>
            </a:pPr>
            <a:r>
              <a:rPr lang="en-US" sz="4800" spc="-331" dirty="0">
                <a:solidFill>
                  <a:srgbClr val="6D50EB"/>
                </a:solidFill>
                <a:latin typeface="Montserrat" panose="00000500000000000000" pitchFamily="50" charset="0"/>
                <a:ea typeface="Montserrat" panose="020B0604020202020204" charset="0"/>
              </a:rPr>
              <a:t>Nosso</a:t>
            </a:r>
            <a:r>
              <a:rPr lang="en-US" sz="4800" spc="-331" dirty="0">
                <a:solidFill>
                  <a:srgbClr val="6D50EB"/>
                </a:solidFill>
                <a:latin typeface="Montserrat" panose="00000500000000000000" pitchFamily="50" charset="0"/>
                <a:ea typeface="Montserrat"/>
              </a:rPr>
              <a:t> </a:t>
            </a:r>
            <a:r>
              <a:rPr lang="en-US" sz="4800" dirty="0" err="1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portfólio</a:t>
            </a:r>
            <a:endParaRPr lang="en-US" sz="4800" dirty="0">
              <a:solidFill>
                <a:prstClr val="black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id="{C8418FDF-ADA8-600E-0FEA-69E7C5F10379}"/>
              </a:ext>
            </a:extLst>
          </p:cNvPr>
          <p:cNvSpPr/>
          <p:nvPr/>
        </p:nvSpPr>
        <p:spPr>
          <a:xfrm>
            <a:off x="18065642" y="289238"/>
            <a:ext cx="2353914" cy="568660"/>
          </a:xfrm>
          <a:custGeom>
            <a:avLst/>
            <a:gdLst/>
            <a:ahLst/>
            <a:cxnLst/>
            <a:rect l="l" t="t" r="r" b="b"/>
            <a:pathLst>
              <a:path w="2942393" h="710824">
                <a:moveTo>
                  <a:pt x="0" y="0"/>
                </a:moveTo>
                <a:lnTo>
                  <a:pt x="2942393" y="0"/>
                </a:lnTo>
                <a:lnTo>
                  <a:pt x="2942393" y="710824"/>
                </a:lnTo>
                <a:lnTo>
                  <a:pt x="0" y="71082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defTabSz="731520">
              <a:defRPr/>
            </a:pPr>
            <a:endParaRPr lang="pt-BR" sz="1441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1092D">
                <a:alpha val="100000"/>
              </a:srgbClr>
            </a:gs>
            <a:gs pos="100000">
              <a:srgbClr val="2F1A5B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 1">
            <a:extLst>
              <a:ext uri="{FF2B5EF4-FFF2-40B4-BE49-F238E27FC236}">
                <a16:creationId xmlns:a16="http://schemas.microsoft.com/office/drawing/2014/main" id="{CDBEED7B-2F0F-5C19-A87A-6916875BD17B}"/>
              </a:ext>
            </a:extLst>
          </p:cNvPr>
          <p:cNvSpPr/>
          <p:nvPr/>
        </p:nvSpPr>
        <p:spPr>
          <a:xfrm>
            <a:off x="4141798" y="1040848"/>
            <a:ext cx="11887200" cy="373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731520" rtl="0" eaLnBrk="1" fontAlgn="auto" latinLnBrk="0" hangingPunct="1">
              <a:lnSpc>
                <a:spcPts val="29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-331" normalizeH="0" baseline="0" noProof="0" dirty="0" err="1">
                <a:ln>
                  <a:noFill/>
                </a:ln>
                <a:solidFill>
                  <a:srgbClr val="6D50EB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+mn-cs"/>
              </a:rPr>
              <a:t>Próximas</a:t>
            </a:r>
            <a:r>
              <a:rPr kumimoji="0" lang="en-US" sz="4800" b="0" i="0" u="none" strike="noStrike" kern="1200" cap="none" spc="-331" normalizeH="0" baseline="0" noProof="0" dirty="0">
                <a:ln>
                  <a:noFill/>
                </a:ln>
                <a:solidFill>
                  <a:srgbClr val="6D50EB"/>
                </a:solidFill>
                <a:effectLst/>
                <a:uLnTx/>
                <a:uFillTx/>
                <a:latin typeface="Montserrat"/>
                <a:ea typeface="Montserrat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+mn-cs"/>
              </a:rPr>
              <a:t>Turmas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+mn-cs"/>
              </a:rPr>
              <a:t> </a:t>
            </a:r>
            <a:r>
              <a:rPr kumimoji="0" lang="en-US" sz="4800" b="0" i="0" u="none" strike="noStrike" kern="1200" cap="none" spc="-331" normalizeH="0" baseline="0" noProof="0" dirty="0">
                <a:ln>
                  <a:noFill/>
                </a:ln>
                <a:solidFill>
                  <a:srgbClr val="6D50EB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+mn-cs"/>
              </a:rPr>
              <a:t>Multi- </a:t>
            </a:r>
            <a:r>
              <a:rPr kumimoji="0" lang="en-US" sz="4800" b="0" i="0" u="none" strike="noStrike" kern="1200" cap="none" spc="-331" normalizeH="0" baseline="0" noProof="0" dirty="0" err="1">
                <a:ln>
                  <a:noFill/>
                </a:ln>
                <a:solidFill>
                  <a:srgbClr val="6D50EB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+mn-cs"/>
              </a:rPr>
              <a:t>Empresas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B0604020202020204" charset="0"/>
              <a:ea typeface="Montserrat" panose="020B0604020202020204" charset="0"/>
              <a:cs typeface="+mn-cs"/>
            </a:endParaRPr>
          </a:p>
        </p:txBody>
      </p:sp>
      <p:sp>
        <p:nvSpPr>
          <p:cNvPr id="64" name="Freeform 2">
            <a:extLst>
              <a:ext uri="{FF2B5EF4-FFF2-40B4-BE49-F238E27FC236}">
                <a16:creationId xmlns:a16="http://schemas.microsoft.com/office/drawing/2014/main" id="{2C9DDCEA-1DCF-9D91-3A89-8C078826F8C3}"/>
              </a:ext>
            </a:extLst>
          </p:cNvPr>
          <p:cNvSpPr/>
          <p:nvPr/>
        </p:nvSpPr>
        <p:spPr>
          <a:xfrm>
            <a:off x="-270496" y="-394541"/>
            <a:ext cx="6619612" cy="9242478"/>
          </a:xfrm>
          <a:custGeom>
            <a:avLst/>
            <a:gdLst/>
            <a:ahLst/>
            <a:cxnLst/>
            <a:rect l="l" t="t" r="r" b="b"/>
            <a:pathLst>
              <a:path w="8274515" h="11553097">
                <a:moveTo>
                  <a:pt x="0" y="0"/>
                </a:moveTo>
                <a:lnTo>
                  <a:pt x="8274515" y="0"/>
                </a:lnTo>
                <a:lnTo>
                  <a:pt x="8274515" y="11553096"/>
                </a:lnTo>
                <a:lnTo>
                  <a:pt x="0" y="1155309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4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14123601" y="6067763"/>
            <a:ext cx="3942724" cy="1038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31520" rtl="0" eaLnBrk="1" fontAlgn="auto" latinLnBrk="0" hangingPunct="1">
              <a:lnSpc>
                <a:spcPts val="27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0" b="1" i="0" u="none" strike="noStrike" kern="1200" cap="none" spc="-22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Agentes</a:t>
            </a:r>
            <a:r>
              <a:rPr kumimoji="0" lang="en-US" sz="2560" b="1" i="0" u="none" strike="noStrike" kern="1200" cap="none" spc="-2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/</a:t>
            </a:r>
            <a:r>
              <a:rPr kumimoji="0" lang="en-US" sz="2560" b="1" i="0" u="none" strike="noStrike" kern="1200" cap="none" spc="-22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Multiagentes</a:t>
            </a:r>
            <a:endParaRPr kumimoji="0" lang="en-US" sz="2560" b="1" i="0" u="none" strike="noStrike" kern="1200" cap="none" spc="-22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0"/>
              <a:ea typeface="Montserrat" panose="020B0604020202020204" charset="0"/>
              <a:cs typeface="Montserrat"/>
              <a:sym typeface="Inter Medium"/>
            </a:endParaRPr>
          </a:p>
          <a:p>
            <a:pPr marL="0" marR="0" lvl="0" indent="0" algn="ctr" defTabSz="731520" rtl="0" eaLnBrk="1" fontAlgn="auto" latinLnBrk="0" hangingPunct="1">
              <a:lnSpc>
                <a:spcPts val="27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0" b="1" i="0" u="none" strike="noStrike" kern="1200" cap="none" spc="-22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Novembro</a:t>
            </a:r>
            <a:r>
              <a:rPr kumimoji="0" lang="en-US" sz="2560" b="1" i="0" u="none" strike="noStrike" kern="1200" cap="none" spc="-2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 2026</a:t>
            </a:r>
          </a:p>
          <a:p>
            <a:pPr marL="0" marR="0" lvl="0" indent="0" algn="ctr" defTabSz="731520" rtl="0" eaLnBrk="1" fontAlgn="auto" latinLnBrk="0" hangingPunct="1">
              <a:lnSpc>
                <a:spcPts val="27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0" b="1" i="0" u="none" strike="noStrike" kern="1200" cap="none" spc="-2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VIRTUAL (NOTURNO)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A21B6E97-A51F-DAAF-930C-5B5D2F51FD69}"/>
              </a:ext>
            </a:extLst>
          </p:cNvPr>
          <p:cNvSpPr txBox="1"/>
          <p:nvPr/>
        </p:nvSpPr>
        <p:spPr>
          <a:xfrm>
            <a:off x="4535602" y="6003315"/>
            <a:ext cx="2886533" cy="1038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31520" rtl="0" eaLnBrk="1" fontAlgn="auto" latinLnBrk="0" hangingPunct="1">
              <a:lnSpc>
                <a:spcPts val="27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0" b="1" i="0" u="none" strike="noStrike" kern="1200" cap="none" spc="-2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AI FOR LEADERS</a:t>
            </a:r>
          </a:p>
          <a:p>
            <a:pPr marL="0" marR="0" lvl="0" indent="0" algn="ctr" defTabSz="731520" rtl="0" eaLnBrk="1" fontAlgn="auto" latinLnBrk="0" hangingPunct="1">
              <a:lnSpc>
                <a:spcPts val="27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0" b="1" i="0" u="none" strike="noStrike" kern="1200" cap="none" spc="-22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Setembro</a:t>
            </a:r>
            <a:r>
              <a:rPr kumimoji="0" lang="en-US" sz="2560" b="1" i="0" u="none" strike="noStrike" kern="1200" cap="none" spc="-2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 2026</a:t>
            </a:r>
          </a:p>
          <a:p>
            <a:pPr marL="0" marR="0" lvl="0" indent="0" algn="ctr" defTabSz="731520" rtl="0" eaLnBrk="1" fontAlgn="auto" latinLnBrk="0" hangingPunct="1">
              <a:lnSpc>
                <a:spcPts val="27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0" b="1" i="0" u="none" strike="noStrike" kern="1200" cap="none" spc="-2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PRESENCIAL - SP</a:t>
            </a:r>
          </a:p>
        </p:txBody>
      </p:sp>
      <p:sp>
        <p:nvSpPr>
          <p:cNvPr id="24" name="TextBox 15">
            <a:extLst>
              <a:ext uri="{FF2B5EF4-FFF2-40B4-BE49-F238E27FC236}">
                <a16:creationId xmlns:a16="http://schemas.microsoft.com/office/drawing/2014/main" id="{BFFC08E9-A292-F48E-2B12-A01EDFBB9225}"/>
              </a:ext>
            </a:extLst>
          </p:cNvPr>
          <p:cNvSpPr txBox="1"/>
          <p:nvPr/>
        </p:nvSpPr>
        <p:spPr>
          <a:xfrm>
            <a:off x="9489496" y="6052785"/>
            <a:ext cx="3492705" cy="1038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731520" rtl="0" eaLnBrk="1" fontAlgn="auto" latinLnBrk="0" hangingPunct="1">
              <a:lnSpc>
                <a:spcPts val="27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0" b="1" i="0" u="none" strike="noStrike" kern="1200" cap="none" spc="-2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AI FOR LEADERS</a:t>
            </a:r>
          </a:p>
          <a:p>
            <a:pPr marL="0" marR="0" lvl="0" indent="0" algn="ctr" defTabSz="731520" rtl="0" eaLnBrk="1" fontAlgn="auto" latinLnBrk="0" hangingPunct="1">
              <a:lnSpc>
                <a:spcPts val="27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0" b="1" i="0" u="none" strike="noStrike" kern="1200" cap="none" spc="-22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Outubro</a:t>
            </a:r>
            <a:r>
              <a:rPr kumimoji="0" lang="en-US" sz="2560" b="1" i="0" u="none" strike="noStrike" kern="1200" cap="none" spc="-2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 2026</a:t>
            </a:r>
          </a:p>
          <a:p>
            <a:pPr marL="0" marR="0" lvl="0" indent="0" algn="ctr" defTabSz="731520" rtl="0" eaLnBrk="1" fontAlgn="auto" latinLnBrk="0" hangingPunct="1">
              <a:lnSpc>
                <a:spcPts val="273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60" b="1" i="0" u="none" strike="noStrike" kern="1200" cap="none" spc="-2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0"/>
                <a:ea typeface="Montserrat" panose="020B0604020202020204" charset="0"/>
                <a:cs typeface="Montserrat"/>
                <a:sym typeface="Inter Medium"/>
              </a:rPr>
              <a:t>VIRTUAL (NOTURNO)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F893DAC-8DFB-74A4-0980-B70B5884B9B1}"/>
              </a:ext>
            </a:extLst>
          </p:cNvPr>
          <p:cNvSpPr txBox="1"/>
          <p:nvPr/>
        </p:nvSpPr>
        <p:spPr>
          <a:xfrm>
            <a:off x="14097790" y="7233223"/>
            <a:ext cx="413721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Voucher: Agent_50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06DB5D0-754A-B136-7BF4-FC776B5F89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47149" y="2044034"/>
            <a:ext cx="3839169" cy="384565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E5FA960-C069-E929-0E26-4398F8E9088A}"/>
              </a:ext>
            </a:extLst>
          </p:cNvPr>
          <p:cNvSpPr txBox="1"/>
          <p:nvPr/>
        </p:nvSpPr>
        <p:spPr>
          <a:xfrm>
            <a:off x="3962928" y="7210365"/>
            <a:ext cx="42891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Voucher: Leader_50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3D33C87-F23E-2929-E9BE-B0999DEEC8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8821" y="2025245"/>
            <a:ext cx="3839169" cy="389441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D0EDF99-D26B-5967-4B42-F3BC9F1FE6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55558" y="2025245"/>
            <a:ext cx="3839169" cy="386444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838E156-C5A3-E466-ED64-6CE0A8418999}"/>
              </a:ext>
            </a:extLst>
          </p:cNvPr>
          <p:cNvSpPr txBox="1"/>
          <p:nvPr/>
        </p:nvSpPr>
        <p:spPr>
          <a:xfrm>
            <a:off x="9103791" y="7238861"/>
            <a:ext cx="42891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Voucher: Leader_50</a:t>
            </a:r>
          </a:p>
        </p:txBody>
      </p:sp>
      <p:sp>
        <p:nvSpPr>
          <p:cNvPr id="6" name="Freeform 22">
            <a:extLst>
              <a:ext uri="{FF2B5EF4-FFF2-40B4-BE49-F238E27FC236}">
                <a16:creationId xmlns:a16="http://schemas.microsoft.com/office/drawing/2014/main" id="{CB93535A-9904-1153-D858-FAC89E13D372}"/>
              </a:ext>
            </a:extLst>
          </p:cNvPr>
          <p:cNvSpPr/>
          <p:nvPr/>
        </p:nvSpPr>
        <p:spPr>
          <a:xfrm>
            <a:off x="18065642" y="289238"/>
            <a:ext cx="2353914" cy="568660"/>
          </a:xfrm>
          <a:custGeom>
            <a:avLst/>
            <a:gdLst/>
            <a:ahLst/>
            <a:cxnLst/>
            <a:rect l="l" t="t" r="r" b="b"/>
            <a:pathLst>
              <a:path w="2942393" h="710824">
                <a:moveTo>
                  <a:pt x="0" y="0"/>
                </a:moveTo>
                <a:lnTo>
                  <a:pt x="2942393" y="0"/>
                </a:lnTo>
                <a:lnTo>
                  <a:pt x="2942393" y="710824"/>
                </a:lnTo>
                <a:lnTo>
                  <a:pt x="0" y="71082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pPr defTabSz="731520">
              <a:defRPr/>
            </a:pPr>
            <a:endParaRPr lang="pt-BR" sz="1441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667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07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855" y="0"/>
            <a:ext cx="18287635" cy="8229600"/>
          </a:xfrm>
          <a:prstGeom prst="rect">
            <a:avLst/>
          </a:prstGeom>
          <a:solidFill>
            <a:srgbClr val="5D00B5">
              <a:alpha val="15000"/>
            </a:srgbClr>
          </a:solidFill>
          <a:ln/>
        </p:spPr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1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558746" y="2151465"/>
            <a:ext cx="9960203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91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 </a:t>
            </a:r>
            <a:r>
              <a:rPr kumimoji="0" lang="en-US" sz="5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Empresa</a:t>
            </a: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5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Autônoma</a:t>
            </a: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: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048262" y="3551664"/>
            <a:ext cx="11355411" cy="897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8C5E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COMO AGENTES DE IA ESTÃO SAINDO DO SLIDE</a:t>
            </a:r>
          </a:p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>
                <a:ln>
                  <a:noFill/>
                </a:ln>
                <a:solidFill>
                  <a:srgbClr val="8C5E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 ENTRANDO NA OPERAÇÃO REAL</a:t>
            </a:r>
          </a:p>
        </p:txBody>
      </p:sp>
      <p:sp>
        <p:nvSpPr>
          <p:cNvPr id="13" name="Shape 11"/>
          <p:cNvSpPr/>
          <p:nvPr/>
        </p:nvSpPr>
        <p:spPr>
          <a:xfrm>
            <a:off x="16147938" y="438912"/>
            <a:ext cx="438912" cy="548640"/>
          </a:xfrm>
          <a:prstGeom prst="rect">
            <a:avLst/>
          </a:prstGeom>
          <a:ln/>
        </p:spPr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1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F0502020204030204"/>
              <a:ea typeface="+mn-ea"/>
              <a:cs typeface="+mn-cs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E2459A4F-551E-C7AE-ECB2-BBD97B6014D0}"/>
              </a:ext>
            </a:extLst>
          </p:cNvPr>
          <p:cNvSpPr/>
          <p:nvPr/>
        </p:nvSpPr>
        <p:spPr>
          <a:xfrm>
            <a:off x="570808" y="350423"/>
            <a:ext cx="6464655" cy="1561734"/>
          </a:xfrm>
          <a:custGeom>
            <a:avLst/>
            <a:gdLst/>
            <a:ahLst/>
            <a:cxnLst/>
            <a:rect l="l" t="t" r="r" b="b"/>
            <a:pathLst>
              <a:path w="5925933" h="1431589">
                <a:moveTo>
                  <a:pt x="0" y="0"/>
                </a:moveTo>
                <a:lnTo>
                  <a:pt x="5925933" y="0"/>
                </a:lnTo>
                <a:lnTo>
                  <a:pt x="5925933" y="1431589"/>
                </a:lnTo>
                <a:lnTo>
                  <a:pt x="0" y="14315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1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F0502020204030204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E1E78B6-456B-F648-EF5C-79C9CD0CC2C9}"/>
              </a:ext>
            </a:extLst>
          </p:cNvPr>
          <p:cNvSpPr/>
          <p:nvPr/>
        </p:nvSpPr>
        <p:spPr>
          <a:xfrm rot="19666199" flipH="1">
            <a:off x="5998858" y="4043805"/>
            <a:ext cx="14384219" cy="6556345"/>
          </a:xfrm>
          <a:custGeom>
            <a:avLst/>
            <a:gdLst/>
            <a:ahLst/>
            <a:cxnLst/>
            <a:rect l="l" t="t" r="r" b="b"/>
            <a:pathLst>
              <a:path w="8179308" h="3527326">
                <a:moveTo>
                  <a:pt x="8179308" y="0"/>
                </a:moveTo>
                <a:lnTo>
                  <a:pt x="0" y="0"/>
                </a:lnTo>
                <a:lnTo>
                  <a:pt x="0" y="3527326"/>
                </a:lnTo>
                <a:lnTo>
                  <a:pt x="8179308" y="3527326"/>
                </a:lnTo>
                <a:lnTo>
                  <a:pt x="817930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1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20F050202020403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2E1A52D-7137-46DF-0A49-0136EF94B2FC}"/>
              </a:ext>
            </a:extLst>
          </p:cNvPr>
          <p:cNvSpPr txBox="1"/>
          <p:nvPr/>
        </p:nvSpPr>
        <p:spPr>
          <a:xfrm>
            <a:off x="4886487" y="5519478"/>
            <a:ext cx="3722956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VALDIR MENESES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valdir@airocks.co</a:t>
            </a:r>
            <a:endParaRPr kumimoji="0" lang="pt-BR" sz="2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50" charset="0"/>
                <a:ea typeface="+mn-ea"/>
                <a:cs typeface="+mn-cs"/>
              </a:rPr>
              <a:t>(011) 96769-7882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67426EDA-C92A-B3FF-446B-5D430D5FA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18524" y="5035487"/>
            <a:ext cx="2418709" cy="2167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69">
            <a:extLst>
              <a:ext uri="{FF2B5EF4-FFF2-40B4-BE49-F238E27FC236}">
                <a16:creationId xmlns:a16="http://schemas.microsoft.com/office/drawing/2014/main" id="{59242BD9-0816-B1CC-2073-CCA7329118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74998" y="7366076"/>
            <a:ext cx="1382424" cy="300582"/>
          </a:xfrm>
          <a:prstGeom prst="rect">
            <a:avLst/>
          </a:prstGeom>
        </p:spPr>
      </p:pic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2A22BF96-7460-9A0C-5C37-078991B8A1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00665" y="0"/>
            <a:ext cx="6188311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999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1092D">
                <a:alpha val="100000"/>
              </a:srgbClr>
            </a:gs>
            <a:gs pos="100000">
              <a:srgbClr val="2F1A5B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207241" y="240574"/>
            <a:ext cx="2703038" cy="790131"/>
          </a:xfrm>
          <a:custGeom>
            <a:avLst/>
            <a:gdLst/>
            <a:ahLst/>
            <a:cxnLst/>
            <a:rect l="l" t="t" r="r" b="b"/>
            <a:pathLst>
              <a:path w="4946898" h="1195073">
                <a:moveTo>
                  <a:pt x="0" y="0"/>
                </a:moveTo>
                <a:lnTo>
                  <a:pt x="4946898" y="0"/>
                </a:lnTo>
                <a:lnTo>
                  <a:pt x="4946898" y="1195074"/>
                </a:lnTo>
                <a:lnTo>
                  <a:pt x="0" y="1195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731520"/>
            <a:endParaRPr lang="pt-BR" sz="1440" dirty="0">
              <a:solidFill>
                <a:prstClr val="black"/>
              </a:solidFill>
              <a:latin typeface="Montserrat" panose="00000500000000000000" pitchFamily="50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B758C5-761D-AE35-432F-FDB666CEC362}"/>
              </a:ext>
            </a:extLst>
          </p:cNvPr>
          <p:cNvSpPr txBox="1">
            <a:spLocks/>
          </p:cNvSpPr>
          <p:nvPr/>
        </p:nvSpPr>
        <p:spPr>
          <a:xfrm>
            <a:off x="4702044" y="1400055"/>
            <a:ext cx="16951026" cy="6221703"/>
          </a:xfrm>
          <a:prstGeom prst="rect">
            <a:avLst/>
          </a:prstGeom>
        </p:spPr>
        <p:txBody>
          <a:bodyPr vert="horz" wrap="square" lIns="109728" tIns="54864" rIns="109728" bIns="54864" rtlCol="0">
            <a:spAutoFit/>
          </a:bodyPr>
          <a:lstStyle>
            <a:lvl1pPr marL="185738" indent="-185738" algn="l" defTabSz="742950" rtl="0" eaLnBrk="1" latinLnBrk="0" hangingPunct="1">
              <a:lnSpc>
                <a:spcPct val="90000"/>
              </a:lnSpc>
              <a:spcBef>
                <a:spcPts val="813"/>
              </a:spcBef>
              <a:buFont typeface="Arial"/>
              <a:buChar char="•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0" hangingPunct="1">
              <a:lnSpc>
                <a:spcPct val="90000"/>
              </a:lnSpc>
              <a:spcBef>
                <a:spcPts val="406"/>
              </a:spcBef>
              <a:buFont typeface="Arial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8590" indent="-148590" algn="just" defTabSz="594360">
              <a:spcBef>
                <a:spcPts val="650"/>
              </a:spcBef>
              <a:buNone/>
            </a:pP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Executivo com sólida experiência em </a:t>
            </a:r>
            <a:r>
              <a:rPr lang="pt-BR" sz="1900" b="1" dirty="0">
                <a:solidFill>
                  <a:prstClr val="white"/>
                </a:solidFill>
                <a:latin typeface="Montserrat" panose="00000500000000000000" pitchFamily="50" charset="0"/>
              </a:rPr>
              <a:t>Transformação Organizacional, Inovação e Excelência Operacional</a:t>
            </a: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, com mais de 50 mil horas dedicadas a projetos de alto impacto em processos, cultura e estratégia.</a:t>
            </a:r>
          </a:p>
          <a:p>
            <a:pPr marL="148590" indent="-148590" algn="just" defTabSz="594360">
              <a:spcBef>
                <a:spcPts val="650"/>
              </a:spcBef>
              <a:buNone/>
            </a:pPr>
            <a:endParaRPr lang="pt-BR" sz="500" dirty="0">
              <a:solidFill>
                <a:prstClr val="white"/>
              </a:solidFill>
              <a:latin typeface="Montserrat" panose="00000500000000000000" pitchFamily="50" charset="0"/>
            </a:endParaRPr>
          </a:p>
          <a:p>
            <a:pPr marL="148590" indent="-148590" algn="just" defTabSz="594360">
              <a:spcBef>
                <a:spcPts val="650"/>
              </a:spcBef>
              <a:buNone/>
            </a:pP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Atuou em Tecnologia em grande conglomerado bancário e nos últimos anos, incorporou </a:t>
            </a:r>
            <a:r>
              <a:rPr lang="pt-BR" sz="1900" b="1" dirty="0">
                <a:solidFill>
                  <a:prstClr val="white"/>
                </a:solidFill>
                <a:latin typeface="Montserrat" panose="00000500000000000000" pitchFamily="50" charset="0"/>
              </a:rPr>
              <a:t>Inteligência Artificial aplicada</a:t>
            </a: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 e Automação Inteligente (RPA) às jornadas de transformação, acelerando análise, decisão e execução estratégica.</a:t>
            </a:r>
          </a:p>
          <a:p>
            <a:pPr marL="148590" indent="-148590" algn="just" defTabSz="594360">
              <a:spcBef>
                <a:spcPts val="650"/>
              </a:spcBef>
              <a:buNone/>
            </a:pPr>
            <a:endParaRPr lang="pt-BR" sz="600" dirty="0">
              <a:solidFill>
                <a:prstClr val="white"/>
              </a:solidFill>
              <a:latin typeface="Montserrat" panose="00000500000000000000" pitchFamily="50" charset="0"/>
            </a:endParaRPr>
          </a:p>
          <a:p>
            <a:pPr marL="148590" indent="-148590" algn="just" defTabSz="594360">
              <a:spcBef>
                <a:spcPts val="650"/>
              </a:spcBef>
              <a:buNone/>
            </a:pP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Atuação destacada em </a:t>
            </a:r>
            <a:r>
              <a:rPr lang="pt-BR" sz="1900" b="1" dirty="0">
                <a:solidFill>
                  <a:prstClr val="white"/>
                </a:solidFill>
                <a:latin typeface="Montserrat" panose="00000500000000000000" pitchFamily="50" charset="0"/>
              </a:rPr>
              <a:t>fusões e aquisições</a:t>
            </a: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, integração pós-M&amp;A, e programas de melhoria contínua com ganhos expressivos em produtividade e qualidade.</a:t>
            </a:r>
          </a:p>
          <a:p>
            <a:pPr marL="148590" indent="-148590" algn="just" defTabSz="594360">
              <a:spcBef>
                <a:spcPts val="650"/>
              </a:spcBef>
              <a:buNone/>
            </a:pPr>
            <a:endParaRPr lang="pt-BR" sz="500" dirty="0">
              <a:solidFill>
                <a:prstClr val="white"/>
              </a:solidFill>
              <a:latin typeface="Montserrat" panose="00000500000000000000" pitchFamily="50" charset="0"/>
            </a:endParaRPr>
          </a:p>
          <a:p>
            <a:pPr marL="148590" indent="-148590" algn="just" defTabSz="594360">
              <a:spcBef>
                <a:spcPts val="650"/>
              </a:spcBef>
              <a:buNone/>
            </a:pP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Especialista em </a:t>
            </a:r>
            <a:r>
              <a:rPr lang="pt-BR" sz="1900" b="1" dirty="0">
                <a:solidFill>
                  <a:prstClr val="white"/>
                </a:solidFill>
                <a:latin typeface="Montserrat" panose="00000500000000000000" pitchFamily="50" charset="0"/>
              </a:rPr>
              <a:t>métodos ágeis (Scrum, OKR, </a:t>
            </a:r>
            <a:r>
              <a:rPr lang="pt-BR" sz="1900" b="1" dirty="0" err="1">
                <a:solidFill>
                  <a:prstClr val="white"/>
                </a:solidFill>
                <a:latin typeface="Montserrat" panose="00000500000000000000" pitchFamily="50" charset="0"/>
              </a:rPr>
              <a:t>Kanban</a:t>
            </a:r>
            <a:r>
              <a:rPr lang="pt-BR" sz="1900" b="1" dirty="0">
                <a:solidFill>
                  <a:prstClr val="white"/>
                </a:solidFill>
                <a:latin typeface="Montserrat" panose="00000500000000000000" pitchFamily="50" charset="0"/>
              </a:rPr>
              <a:t>, </a:t>
            </a:r>
            <a:r>
              <a:rPr lang="pt-BR" sz="1900" b="1" dirty="0" err="1">
                <a:solidFill>
                  <a:prstClr val="white"/>
                </a:solidFill>
                <a:latin typeface="Montserrat" panose="00000500000000000000" pitchFamily="50" charset="0"/>
              </a:rPr>
              <a:t>Agile</a:t>
            </a:r>
            <a:r>
              <a:rPr lang="pt-BR" sz="1900" b="1" dirty="0">
                <a:solidFill>
                  <a:prstClr val="white"/>
                </a:solidFill>
                <a:latin typeface="Montserrat" panose="00000500000000000000" pitchFamily="50" charset="0"/>
              </a:rPr>
              <a:t> Escalado)</a:t>
            </a: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, com forte foco em </a:t>
            </a:r>
            <a:r>
              <a:rPr lang="pt-BR" sz="1900" b="1" dirty="0">
                <a:solidFill>
                  <a:prstClr val="white"/>
                </a:solidFill>
                <a:latin typeface="Montserrat" panose="00000500000000000000" pitchFamily="50" charset="0"/>
              </a:rPr>
              <a:t>adaptação cultural e entrega de valor em ambientes complexos</a:t>
            </a: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.</a:t>
            </a:r>
          </a:p>
          <a:p>
            <a:pPr marL="148590" indent="-148590" algn="just" defTabSz="594360">
              <a:spcBef>
                <a:spcPts val="650"/>
              </a:spcBef>
              <a:buNone/>
            </a:pPr>
            <a:endParaRPr lang="pt-BR" sz="500" dirty="0">
              <a:solidFill>
                <a:prstClr val="white"/>
              </a:solidFill>
              <a:latin typeface="Montserrat" panose="00000500000000000000" pitchFamily="50" charset="0"/>
            </a:endParaRPr>
          </a:p>
          <a:p>
            <a:pPr marL="148590" indent="-148590" algn="just" defTabSz="594360">
              <a:spcBef>
                <a:spcPts val="650"/>
              </a:spcBef>
              <a:buNone/>
            </a:pPr>
            <a:endParaRPr lang="pt-BR" sz="400" dirty="0">
              <a:solidFill>
                <a:prstClr val="white"/>
              </a:solidFill>
              <a:latin typeface="Montserrat" panose="00000500000000000000" pitchFamily="50" charset="0"/>
            </a:endParaRPr>
          </a:p>
          <a:p>
            <a:pPr marL="0" indent="0" algn="just" defTabSz="594360">
              <a:spcBef>
                <a:spcPts val="650"/>
              </a:spcBef>
              <a:buNone/>
            </a:pP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Experiência multissetorial em mercado financeiro, </a:t>
            </a:r>
            <a:r>
              <a:rPr lang="pt-BR" sz="1900" dirty="0" err="1">
                <a:solidFill>
                  <a:prstClr val="white"/>
                </a:solidFill>
                <a:latin typeface="Montserrat" panose="00000500000000000000" pitchFamily="50" charset="0"/>
              </a:rPr>
              <a:t>telecom</a:t>
            </a: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, industrial (químico, petroquímico, papel/celulose) e healthcare/</a:t>
            </a:r>
            <a:r>
              <a:rPr lang="pt-BR" sz="1900" dirty="0" err="1">
                <a:solidFill>
                  <a:prstClr val="white"/>
                </a:solidFill>
                <a:latin typeface="Montserrat" panose="00000500000000000000" pitchFamily="50" charset="0"/>
              </a:rPr>
              <a:t>pharma</a:t>
            </a: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 com atuação direta junto a lideranças C-</a:t>
            </a:r>
            <a:r>
              <a:rPr lang="pt-BR" sz="1900" dirty="0" err="1">
                <a:solidFill>
                  <a:prstClr val="white"/>
                </a:solidFill>
                <a:latin typeface="Montserrat" panose="00000500000000000000" pitchFamily="50" charset="0"/>
              </a:rPr>
              <a:t>Level</a:t>
            </a: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 e média liderança de grandes empresas da América Latina e Globais.</a:t>
            </a:r>
          </a:p>
          <a:p>
            <a:pPr marL="0" indent="0" algn="just" defTabSz="594360">
              <a:spcBef>
                <a:spcPts val="650"/>
              </a:spcBef>
              <a:buNone/>
            </a:pPr>
            <a:endParaRPr lang="pt-BR" sz="500" dirty="0">
              <a:solidFill>
                <a:prstClr val="white"/>
              </a:solidFill>
              <a:latin typeface="Montserrat" panose="00000500000000000000" pitchFamily="50" charset="0"/>
            </a:endParaRPr>
          </a:p>
          <a:p>
            <a:pPr marL="0" indent="0" algn="just" defTabSz="594360">
              <a:spcBef>
                <a:spcPts val="650"/>
              </a:spcBef>
              <a:buNone/>
            </a:pP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Instrutor em Programas de Desenvolvimento de Líderes (</a:t>
            </a:r>
            <a:r>
              <a:rPr lang="pt-BR" sz="1900" dirty="0" err="1">
                <a:solidFill>
                  <a:prstClr val="white"/>
                </a:solidFill>
                <a:latin typeface="Montserrat" panose="00000500000000000000" pitchFamily="50" charset="0"/>
              </a:rPr>
              <a:t>PDLs</a:t>
            </a: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) em grandes Universidades Corporativas (Daimler </a:t>
            </a:r>
            <a:r>
              <a:rPr lang="pt-BR" sz="1900" dirty="0" err="1">
                <a:solidFill>
                  <a:prstClr val="white"/>
                </a:solidFill>
                <a:latin typeface="Montserrat" panose="00000500000000000000" pitchFamily="50" charset="0"/>
              </a:rPr>
              <a:t>Academy</a:t>
            </a: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, Gerdau, CENIBRA, Suzano, </a:t>
            </a:r>
            <a:r>
              <a:rPr lang="pt-BR" sz="1900" dirty="0" err="1">
                <a:solidFill>
                  <a:prstClr val="white"/>
                </a:solidFill>
                <a:latin typeface="Montserrat" panose="00000500000000000000" pitchFamily="50" charset="0"/>
              </a:rPr>
              <a:t>etc</a:t>
            </a: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)</a:t>
            </a:r>
          </a:p>
          <a:p>
            <a:pPr marL="0" indent="0" algn="just" defTabSz="594360">
              <a:spcBef>
                <a:spcPts val="650"/>
              </a:spcBef>
              <a:buNone/>
            </a:pPr>
            <a:endParaRPr lang="pt-BR" sz="500" dirty="0">
              <a:solidFill>
                <a:prstClr val="white"/>
              </a:solidFill>
              <a:latin typeface="Montserrat" panose="00000500000000000000" pitchFamily="50" charset="0"/>
            </a:endParaRPr>
          </a:p>
          <a:p>
            <a:pPr marL="0" indent="0" algn="just" defTabSz="594360">
              <a:spcBef>
                <a:spcPts val="650"/>
              </a:spcBef>
              <a:buNone/>
            </a:pP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Facilitador de Eventos de Planejamento e Desdobramento Estratégico em mais de 100 empresas (Nacionais e Globais)</a:t>
            </a:r>
          </a:p>
          <a:p>
            <a:pPr marL="0" indent="0" algn="just" defTabSz="594360">
              <a:spcBef>
                <a:spcPts val="650"/>
              </a:spcBef>
              <a:buNone/>
            </a:pPr>
            <a:endParaRPr lang="pt-BR" sz="500" dirty="0">
              <a:solidFill>
                <a:prstClr val="white"/>
              </a:solidFill>
              <a:latin typeface="Montserrat" panose="00000500000000000000" pitchFamily="50" charset="0"/>
            </a:endParaRPr>
          </a:p>
          <a:p>
            <a:pPr marL="0" indent="0" algn="just" defTabSz="594360">
              <a:spcBef>
                <a:spcPts val="650"/>
              </a:spcBef>
              <a:buNone/>
            </a:pPr>
            <a:r>
              <a:rPr lang="pt-BR" sz="1900" dirty="0">
                <a:solidFill>
                  <a:prstClr val="white"/>
                </a:solidFill>
                <a:latin typeface="Montserrat" panose="00000500000000000000" pitchFamily="50" charset="0"/>
              </a:rPr>
              <a:t>Sócio e Diretor de Soluções de Negócio (Consultoria, Inovação, Agilidade e Transformação Digital) na SETA CONSULTING &amp; TRAINING.</a:t>
            </a:r>
          </a:p>
        </p:txBody>
      </p:sp>
      <p:sp>
        <p:nvSpPr>
          <p:cNvPr id="4" name="Textfeld 7">
            <a:extLst>
              <a:ext uri="{FF2B5EF4-FFF2-40B4-BE49-F238E27FC236}">
                <a16:creationId xmlns:a16="http://schemas.microsoft.com/office/drawing/2014/main" id="{8D8AA41F-3B10-0FFC-BD74-E9E17300F67A}"/>
              </a:ext>
            </a:extLst>
          </p:cNvPr>
          <p:cNvSpPr txBox="1"/>
          <p:nvPr/>
        </p:nvSpPr>
        <p:spPr>
          <a:xfrm>
            <a:off x="2356710" y="3047799"/>
            <a:ext cx="906017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48627" fontAlgn="base">
              <a:spcBef>
                <a:spcPct val="0"/>
              </a:spcBef>
              <a:spcAft>
                <a:spcPct val="0"/>
              </a:spcAft>
            </a:pPr>
            <a:r>
              <a:rPr lang="de-DE" sz="2520" dirty="0">
                <a:solidFill>
                  <a:prstClr val="black"/>
                </a:solidFill>
                <a:latin typeface="Montserrat" panose="00000500000000000000" pitchFamily="50" charset="0"/>
                <a:ea typeface="ＭＳ Ｐゴシック" charset="0"/>
                <a:cs typeface="Montserrat" panose="00000500000000000000" pitchFamily="2" charset="0"/>
              </a:rPr>
              <a:t>Foto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0ED06953-C786-E5E7-A1C4-BB2346AEA223}"/>
              </a:ext>
            </a:extLst>
          </p:cNvPr>
          <p:cNvSpPr txBox="1">
            <a:spLocks/>
          </p:cNvSpPr>
          <p:nvPr/>
        </p:nvSpPr>
        <p:spPr>
          <a:xfrm>
            <a:off x="1035321" y="71541"/>
            <a:ext cx="11005478" cy="959164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 fontScale="25000" lnSpcReduction="20000"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594360">
              <a:lnSpc>
                <a:spcPct val="140000"/>
              </a:lnSpc>
            </a:pPr>
            <a:r>
              <a:rPr lang="de-DE" sz="10080" b="1" dirty="0">
                <a:solidFill>
                  <a:srgbClr val="00568A"/>
                </a:solidFill>
                <a:latin typeface="Montserrat" panose="00000500000000000000" pitchFamily="50" charset="0"/>
                <a:cs typeface="Montserrat" panose="00000900000000000000" pitchFamily="2" charset="0"/>
              </a:rPr>
              <a:t>Valdir Meneses</a:t>
            </a:r>
            <a:br>
              <a:rPr lang="de-DE" sz="4290" dirty="0">
                <a:solidFill>
                  <a:prstClr val="black"/>
                </a:solidFill>
                <a:latin typeface="Montserrat" panose="00000500000000000000" pitchFamily="50" charset="0"/>
                <a:cs typeface="Montserrat" panose="00000500000000000000" pitchFamily="2" charset="0"/>
              </a:rPr>
            </a:br>
            <a:r>
              <a:rPr lang="de-DE" altLang="de-DE" sz="6080" dirty="0">
                <a:solidFill>
                  <a:prstClr val="white"/>
                </a:solidFill>
                <a:latin typeface="Montserrat" panose="00000500000000000000" pitchFamily="50" charset="0"/>
                <a:cs typeface="Montserrat" panose="00000700000000000000" pitchFamily="2" charset="0"/>
              </a:rPr>
              <a:t>SÓCIO FUNDADOR &amp; CEO (CONSULTORIA, DESENVOLVIMENTO, GOVERNANÇA ÉTICA E CAPACITAÇÕES EM IA)</a:t>
            </a:r>
            <a:endParaRPr lang="de-DE" sz="6080" dirty="0">
              <a:solidFill>
                <a:prstClr val="white"/>
              </a:solidFill>
              <a:latin typeface="Montserrat" panose="00000500000000000000" pitchFamily="50" charset="0"/>
              <a:cs typeface="Montserrat" panose="00000700000000000000" pitchFamily="2" charset="0"/>
            </a:endParaRPr>
          </a:p>
        </p:txBody>
      </p:sp>
      <p:pic>
        <p:nvPicPr>
          <p:cNvPr id="9" name="Imagem 8" descr="Homem com camiseta preta&#10;&#10;O conteúdo gerado por IA pode estar incorreto.">
            <a:extLst>
              <a:ext uri="{FF2B5EF4-FFF2-40B4-BE49-F238E27FC236}">
                <a16:creationId xmlns:a16="http://schemas.microsoft.com/office/drawing/2014/main" id="{9D7A5F50-58AC-EF8C-FF40-4D88E04C15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21" y="1458361"/>
            <a:ext cx="2917112" cy="3641430"/>
          </a:xfrm>
          <a:prstGeom prst="round2DiagRect">
            <a:avLst>
              <a:gd name="adj1" fmla="val 16667"/>
              <a:gd name="adj2" fmla="val 1221"/>
            </a:avLst>
          </a:prstGeom>
          <a:ln w="88900" cap="sq">
            <a:solidFill>
              <a:srgbClr val="7030A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m 69">
            <a:extLst>
              <a:ext uri="{FF2B5EF4-FFF2-40B4-BE49-F238E27FC236}">
                <a16:creationId xmlns:a16="http://schemas.microsoft.com/office/drawing/2014/main" id="{1CB0D25F-4A05-F37F-845F-7FBD5A9AB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7894" y="7676108"/>
            <a:ext cx="1382424" cy="300582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D78857DC-E041-A57B-2B37-D8885797F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4464" y="5491553"/>
            <a:ext cx="2198826" cy="197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F47DAC25-CB5E-2647-8512-ED3299A2C384}"/>
              </a:ext>
            </a:extLst>
          </p:cNvPr>
          <p:cNvSpPr txBox="1">
            <a:spLocks/>
          </p:cNvSpPr>
          <p:nvPr/>
        </p:nvSpPr>
        <p:spPr>
          <a:xfrm>
            <a:off x="6812656" y="7242751"/>
            <a:ext cx="11005478" cy="720634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 fontScale="32500" lnSpcReduction="20000"/>
          </a:bodyPr>
          <a:lstStyle>
            <a:lvl1pPr algn="l" defTabSz="742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594360">
              <a:lnSpc>
                <a:spcPct val="140000"/>
              </a:lnSpc>
            </a:pPr>
            <a:r>
              <a:rPr lang="de-DE" sz="10080" b="1" dirty="0">
                <a:solidFill>
                  <a:srgbClr val="00568A"/>
                </a:solidFill>
                <a:latin typeface="Montserrat" panose="00000500000000000000" pitchFamily="50" charset="0"/>
                <a:cs typeface="Montserrat" panose="00000900000000000000" pitchFamily="2" charset="0"/>
              </a:rPr>
              <a:t>CARREIRA GERANDO EBITDA (RESULTAD0)!!</a:t>
            </a:r>
            <a:endParaRPr lang="de-DE" sz="6080" dirty="0">
              <a:solidFill>
                <a:prstClr val="white"/>
              </a:solidFill>
              <a:latin typeface="Montserrat" panose="00000500000000000000" pitchFamily="50" charset="0"/>
              <a:cs typeface="Montserrat" panose="000007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0BF1-92C7-C9D5-05B3-ACFE47D4E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1" name="LetterboxBar"/>
          <p:cNvSpPr/>
          <p:nvPr/>
        </p:nvSpPr>
        <p:spPr>
          <a:xfrm>
            <a:off x="0" y="13856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8F9724C7-FD5E-C4FE-BC17-B149CE5E1D04}"/>
              </a:ext>
            </a:extLst>
          </p:cNvPr>
          <p:cNvSpPr/>
          <p:nvPr/>
        </p:nvSpPr>
        <p:spPr>
          <a:xfrm>
            <a:off x="0" y="0"/>
            <a:ext cx="21945600" cy="8215744"/>
          </a:xfrm>
          <a:prstGeom prst="roundRect">
            <a:avLst>
              <a:gd name="adj" fmla="val 1554"/>
            </a:avLst>
          </a:prstGeom>
          <a:solidFill>
            <a:srgbClr val="40237F"/>
          </a:solidFill>
          <a:ln w="7620">
            <a:solidFill>
              <a:srgbClr val="565151"/>
            </a:solidFill>
            <a:prstDash val="solid"/>
          </a:ln>
          <a:effectLst>
            <a:outerShdw blurRad="62230" dist="4064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8C215FFE-2003-A8D9-8491-A50564239F39}"/>
              </a:ext>
            </a:extLst>
          </p:cNvPr>
          <p:cNvGrpSpPr/>
          <p:nvPr/>
        </p:nvGrpSpPr>
        <p:grpSpPr>
          <a:xfrm>
            <a:off x="845127" y="1663407"/>
            <a:ext cx="19852318" cy="5946568"/>
            <a:chOff x="1162069" y="2203609"/>
            <a:chExt cx="12787649" cy="4499134"/>
          </a:xfrm>
        </p:grpSpPr>
        <p:sp>
          <p:nvSpPr>
            <p:cNvPr id="7" name="Shape 2">
              <a:extLst>
                <a:ext uri="{FF2B5EF4-FFF2-40B4-BE49-F238E27FC236}">
                  <a16:creationId xmlns:a16="http://schemas.microsoft.com/office/drawing/2014/main" id="{88B54B9C-E634-3F9B-990B-F8D3ABA78756}"/>
                </a:ext>
              </a:extLst>
            </p:cNvPr>
            <p:cNvSpPr/>
            <p:nvPr/>
          </p:nvSpPr>
          <p:spPr>
            <a:xfrm>
              <a:off x="1162069" y="2203609"/>
              <a:ext cx="4088759" cy="4499134"/>
            </a:xfrm>
            <a:prstGeom prst="roundRect">
              <a:avLst>
                <a:gd name="adj" fmla="val 1978"/>
              </a:avLst>
            </a:prstGeom>
            <a:solidFill>
              <a:schemeClr val="bg1"/>
            </a:solidFill>
            <a:ln w="7620">
              <a:solidFill>
                <a:srgbClr val="39268B"/>
              </a:solidFill>
              <a:prstDash val="solid"/>
            </a:ln>
          </p:spPr>
          <p:txBody>
            <a:bodyPr/>
            <a:lstStyle/>
            <a:p>
              <a:pPr defTabSz="731520"/>
              <a:endParaRPr lang="pt-BR" sz="128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8" name="Text 3">
              <a:extLst>
                <a:ext uri="{FF2B5EF4-FFF2-40B4-BE49-F238E27FC236}">
                  <a16:creationId xmlns:a16="http://schemas.microsoft.com/office/drawing/2014/main" id="{B3658209-2D45-D729-0B51-12E53AFB410A}"/>
                </a:ext>
              </a:extLst>
            </p:cNvPr>
            <p:cNvSpPr/>
            <p:nvPr/>
          </p:nvSpPr>
          <p:spPr>
            <a:xfrm>
              <a:off x="1219902" y="2355988"/>
              <a:ext cx="4142200" cy="58340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731520">
                <a:lnSpc>
                  <a:spcPts val="1800"/>
                </a:lnSpc>
              </a:pPr>
              <a:r>
                <a:rPr lang="en-US" sz="26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Gap 1 – O ponto cego da liderança</a:t>
              </a:r>
              <a:endParaRPr lang="en-US" sz="260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9" name="Text 4">
              <a:extLst>
                <a:ext uri="{FF2B5EF4-FFF2-40B4-BE49-F238E27FC236}">
                  <a16:creationId xmlns:a16="http://schemas.microsoft.com/office/drawing/2014/main" id="{8C919EA9-1DDB-57FB-3216-F579C410BEE7}"/>
                </a:ext>
              </a:extLst>
            </p:cNvPr>
            <p:cNvSpPr/>
            <p:nvPr/>
          </p:nvSpPr>
          <p:spPr>
            <a:xfrm>
              <a:off x="1206278" y="2857522"/>
              <a:ext cx="4142200" cy="89582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74320" indent="-274320" defTabSz="731520">
                <a:lnSpc>
                  <a:spcPts val="1880"/>
                </a:lnSpc>
                <a:buSzPct val="100000"/>
                <a:buFontTx/>
                <a:buChar char="•"/>
              </a:pP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Dor: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 líderes sabem que precisam implementar IA, mas não sabem por onde começar.</a:t>
              </a:r>
              <a:endParaRPr lang="en-US" sz="200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0" name="Text 5">
              <a:extLst>
                <a:ext uri="{FF2B5EF4-FFF2-40B4-BE49-F238E27FC236}">
                  <a16:creationId xmlns:a16="http://schemas.microsoft.com/office/drawing/2014/main" id="{08B55E9C-FCC5-C32F-3E03-D163880CB057}"/>
                </a:ext>
              </a:extLst>
            </p:cNvPr>
            <p:cNvSpPr/>
            <p:nvPr/>
          </p:nvSpPr>
          <p:spPr>
            <a:xfrm>
              <a:off x="1188430" y="3884088"/>
              <a:ext cx="4142200" cy="89582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74320" indent="-274320" defTabSz="731520">
                <a:lnSpc>
                  <a:spcPts val="1880"/>
                </a:lnSpc>
                <a:buSzPct val="100000"/>
                <a:buFontTx/>
                <a:buChar char="•"/>
              </a:pP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Nossa tese: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 toda jornada deve estar conectada ao plano estratégico da empresa.</a:t>
              </a:r>
              <a:endParaRPr lang="en-US" sz="200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1" name="Text 6">
              <a:extLst>
                <a:ext uri="{FF2B5EF4-FFF2-40B4-BE49-F238E27FC236}">
                  <a16:creationId xmlns:a16="http://schemas.microsoft.com/office/drawing/2014/main" id="{09E0DACC-AE80-DBA2-DCFE-67490CEE5B8C}"/>
                </a:ext>
              </a:extLst>
            </p:cNvPr>
            <p:cNvSpPr/>
            <p:nvPr/>
          </p:nvSpPr>
          <p:spPr>
            <a:xfrm>
              <a:off x="1224127" y="4990991"/>
              <a:ext cx="4393636" cy="74035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74320" indent="-274320" defTabSz="731520">
                <a:lnSpc>
                  <a:spcPts val="1880"/>
                </a:lnSpc>
                <a:buSzPct val="100000"/>
                <a:buFontTx/>
                <a:buChar char="•"/>
              </a:pP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Valor: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 transformamos “curiosidade em IA” em </a:t>
              </a: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projeto estratégico com impacto direto no negócio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.</a:t>
              </a:r>
              <a:endParaRPr lang="en-US" sz="200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2" name="Shape 7">
              <a:extLst>
                <a:ext uri="{FF2B5EF4-FFF2-40B4-BE49-F238E27FC236}">
                  <a16:creationId xmlns:a16="http://schemas.microsoft.com/office/drawing/2014/main" id="{B25D0A60-7B18-9BBD-20CE-5AD8D37E1149}"/>
                </a:ext>
              </a:extLst>
            </p:cNvPr>
            <p:cNvSpPr/>
            <p:nvPr/>
          </p:nvSpPr>
          <p:spPr>
            <a:xfrm>
              <a:off x="5332452" y="2203609"/>
              <a:ext cx="4197939" cy="4499134"/>
            </a:xfrm>
            <a:prstGeom prst="roundRect">
              <a:avLst>
                <a:gd name="adj" fmla="val 1978"/>
              </a:avLst>
            </a:prstGeom>
            <a:solidFill>
              <a:schemeClr val="bg1"/>
            </a:solidFill>
            <a:ln w="7620">
              <a:solidFill>
                <a:srgbClr val="39268B"/>
              </a:solidFill>
              <a:prstDash val="solid"/>
            </a:ln>
          </p:spPr>
          <p:txBody>
            <a:bodyPr/>
            <a:lstStyle/>
            <a:p>
              <a:pPr defTabSz="731520"/>
              <a:endParaRPr lang="pt-BR" sz="128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3" name="Text 8">
              <a:extLst>
                <a:ext uri="{FF2B5EF4-FFF2-40B4-BE49-F238E27FC236}">
                  <a16:creationId xmlns:a16="http://schemas.microsoft.com/office/drawing/2014/main" id="{AB4B0FEF-97AC-39B2-26DD-CE25EF7FA6A1}"/>
                </a:ext>
              </a:extLst>
            </p:cNvPr>
            <p:cNvSpPr/>
            <p:nvPr/>
          </p:nvSpPr>
          <p:spPr>
            <a:xfrm>
              <a:off x="5394289" y="2364739"/>
              <a:ext cx="4558734" cy="58340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defTabSz="731520">
                <a:lnSpc>
                  <a:spcPts val="1800"/>
                </a:lnSpc>
              </a:pPr>
              <a:r>
                <a:rPr lang="en-US" sz="26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Gap 2 – O efeito cascata nas equipes</a:t>
              </a:r>
              <a:endParaRPr lang="en-US" sz="260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4" name="Text 9">
              <a:extLst>
                <a:ext uri="{FF2B5EF4-FFF2-40B4-BE49-F238E27FC236}">
                  <a16:creationId xmlns:a16="http://schemas.microsoft.com/office/drawing/2014/main" id="{C1446F2A-D894-893C-B550-D7F00239C763}"/>
                </a:ext>
              </a:extLst>
            </p:cNvPr>
            <p:cNvSpPr/>
            <p:nvPr/>
          </p:nvSpPr>
          <p:spPr>
            <a:xfrm>
              <a:off x="5430901" y="2888971"/>
              <a:ext cx="4142200" cy="89582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74320" indent="-274320" defTabSz="731520">
                <a:lnSpc>
                  <a:spcPts val="1880"/>
                </a:lnSpc>
                <a:buSzPct val="100000"/>
                <a:buFontTx/>
                <a:buChar char="•"/>
              </a:pP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Dor: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 sem o direcionamento da liderança, as equipes não conseguem avançar.</a:t>
              </a:r>
              <a:endParaRPr lang="en-US" sz="200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5" name="Text 10">
              <a:extLst>
                <a:ext uri="{FF2B5EF4-FFF2-40B4-BE49-F238E27FC236}">
                  <a16:creationId xmlns:a16="http://schemas.microsoft.com/office/drawing/2014/main" id="{A01FDC6B-EC0E-8508-9E6D-F7714EE9EC01}"/>
                </a:ext>
              </a:extLst>
            </p:cNvPr>
            <p:cNvSpPr/>
            <p:nvPr/>
          </p:nvSpPr>
          <p:spPr>
            <a:xfrm>
              <a:off x="5430901" y="3850043"/>
              <a:ext cx="4142200" cy="14930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74320" indent="-274320" defTabSz="731520">
                <a:lnSpc>
                  <a:spcPts val="1880"/>
                </a:lnSpc>
                <a:buSzPct val="100000"/>
                <a:buFontTx/>
                <a:buChar char="•"/>
              </a:pP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Nossa tese: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 ao sermos o parceiro de confiança da liderança, abrimos espaço para desenvolver soluções, treinar times e garantir transformação contínua.</a:t>
              </a:r>
              <a:endParaRPr lang="en-US" sz="200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6" name="Text 11">
              <a:extLst>
                <a:ext uri="{FF2B5EF4-FFF2-40B4-BE49-F238E27FC236}">
                  <a16:creationId xmlns:a16="http://schemas.microsoft.com/office/drawing/2014/main" id="{E4357B82-DE26-BBB9-931F-FE9991578E8D}"/>
                </a:ext>
              </a:extLst>
            </p:cNvPr>
            <p:cNvSpPr/>
            <p:nvPr/>
          </p:nvSpPr>
          <p:spPr>
            <a:xfrm>
              <a:off x="5430901" y="5073389"/>
              <a:ext cx="4411381" cy="55623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74320" indent="-274320" defTabSz="731520">
                <a:lnSpc>
                  <a:spcPts val="1880"/>
                </a:lnSpc>
                <a:buSzPct val="100000"/>
                <a:buFontTx/>
                <a:buChar char="•"/>
              </a:pP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Valor: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 construímos a </a:t>
              </a: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ponte entre a decisão estratégica e a prática operacional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.</a:t>
              </a:r>
              <a:endParaRPr lang="en-US" sz="200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7" name="Shape 12">
              <a:extLst>
                <a:ext uri="{FF2B5EF4-FFF2-40B4-BE49-F238E27FC236}">
                  <a16:creationId xmlns:a16="http://schemas.microsoft.com/office/drawing/2014/main" id="{D139F2F2-0E5B-E524-D0BD-6CBA1C0457FE}"/>
                </a:ext>
              </a:extLst>
            </p:cNvPr>
            <p:cNvSpPr/>
            <p:nvPr/>
          </p:nvSpPr>
          <p:spPr>
            <a:xfrm>
              <a:off x="9612015" y="2203609"/>
              <a:ext cx="4267946" cy="4499134"/>
            </a:xfrm>
            <a:prstGeom prst="roundRect">
              <a:avLst>
                <a:gd name="adj" fmla="val 1978"/>
              </a:avLst>
            </a:prstGeom>
            <a:solidFill>
              <a:schemeClr val="bg1"/>
            </a:solidFill>
            <a:ln w="7620">
              <a:solidFill>
                <a:srgbClr val="39268B"/>
              </a:solidFill>
              <a:prstDash val="solid"/>
            </a:ln>
          </p:spPr>
          <p:txBody>
            <a:bodyPr/>
            <a:lstStyle/>
            <a:p>
              <a:pPr defTabSz="731520"/>
              <a:endParaRPr lang="pt-BR" sz="128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19" name="Text 13">
              <a:extLst>
                <a:ext uri="{FF2B5EF4-FFF2-40B4-BE49-F238E27FC236}">
                  <a16:creationId xmlns:a16="http://schemas.microsoft.com/office/drawing/2014/main" id="{57747393-E662-B36F-43AF-431750576C9C}"/>
                </a:ext>
              </a:extLst>
            </p:cNvPr>
            <p:cNvSpPr/>
            <p:nvPr/>
          </p:nvSpPr>
          <p:spPr>
            <a:xfrm>
              <a:off x="9642552" y="2355988"/>
              <a:ext cx="4142200" cy="58340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algn="ctr" defTabSz="731520">
                <a:lnSpc>
                  <a:spcPts val="1800"/>
                </a:lnSpc>
              </a:pPr>
              <a:r>
                <a:rPr lang="en-US" sz="26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Gap 3 – O vácuo do ecossistema</a:t>
              </a:r>
              <a:endParaRPr lang="en-US" sz="260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0" name="Text 14">
              <a:extLst>
                <a:ext uri="{FF2B5EF4-FFF2-40B4-BE49-F238E27FC236}">
                  <a16:creationId xmlns:a16="http://schemas.microsoft.com/office/drawing/2014/main" id="{BF7A6435-F375-44EC-0DBB-9072846D399B}"/>
                </a:ext>
              </a:extLst>
            </p:cNvPr>
            <p:cNvSpPr/>
            <p:nvPr/>
          </p:nvSpPr>
          <p:spPr>
            <a:xfrm>
              <a:off x="9583087" y="2888971"/>
              <a:ext cx="4142200" cy="89582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74320" indent="-274320" defTabSz="731520">
                <a:lnSpc>
                  <a:spcPts val="1880"/>
                </a:lnSpc>
                <a:buSzPct val="100000"/>
                <a:buFontTx/>
                <a:buChar char="•"/>
              </a:pP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Dor: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 hoje não existe um hub de IA que integre tecnologia + capacitação + comunidade.</a:t>
              </a:r>
              <a:endParaRPr lang="en-US" sz="200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1" name="Text 15">
              <a:extLst>
                <a:ext uri="{FF2B5EF4-FFF2-40B4-BE49-F238E27FC236}">
                  <a16:creationId xmlns:a16="http://schemas.microsoft.com/office/drawing/2014/main" id="{DADCB363-4EBA-9506-FF97-097D9BFF7B02}"/>
                </a:ext>
              </a:extLst>
            </p:cNvPr>
            <p:cNvSpPr/>
            <p:nvPr/>
          </p:nvSpPr>
          <p:spPr>
            <a:xfrm>
              <a:off x="9583087" y="3850043"/>
              <a:ext cx="4142200" cy="14930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74320" indent="-274320" defTabSz="731520">
                <a:lnSpc>
                  <a:spcPts val="1880"/>
                </a:lnSpc>
                <a:buSzPct val="100000"/>
                <a:buFontTx/>
                <a:buChar char="•"/>
              </a:pP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Nossa tese: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 seremos o primeiro player a unir </a:t>
              </a: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conteúdo multinível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 (C-Level, gestores e técnicos) + </a:t>
              </a: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parcerias de solução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 em um ecossistema vivo.</a:t>
              </a:r>
              <a:endParaRPr lang="en-US" sz="200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  <p:sp>
          <p:nvSpPr>
            <p:cNvPr id="22" name="Text 16">
              <a:extLst>
                <a:ext uri="{FF2B5EF4-FFF2-40B4-BE49-F238E27FC236}">
                  <a16:creationId xmlns:a16="http://schemas.microsoft.com/office/drawing/2014/main" id="{22F93827-124B-3214-4271-4E6E0521EB95}"/>
                </a:ext>
              </a:extLst>
            </p:cNvPr>
            <p:cNvSpPr/>
            <p:nvPr/>
          </p:nvSpPr>
          <p:spPr>
            <a:xfrm>
              <a:off x="9503096" y="5121214"/>
              <a:ext cx="4446622" cy="89582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74320" indent="-274320" defTabSz="731520">
                <a:lnSpc>
                  <a:spcPts val="1880"/>
                </a:lnSpc>
                <a:buSzPct val="100000"/>
                <a:buFontTx/>
                <a:buChar char="•"/>
              </a:pP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Valor: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 a AI ROCKS não é apenas consultoria: é uma </a:t>
              </a:r>
              <a:r>
                <a:rPr lang="en-US" sz="2000" b="1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comunidade de aprendizado e integração</a:t>
              </a:r>
              <a:r>
                <a:rPr lang="en-US" sz="2000" dirty="0">
                  <a:solidFill>
                    <a:srgbClr val="6431B3"/>
                  </a:solidFill>
                  <a:latin typeface="Montserrat" panose="00000500000000000000" pitchFamily="50" charset="0"/>
                  <a:ea typeface="Montserrat" pitchFamily="34" charset="-122"/>
                  <a:cs typeface="Montserrat" pitchFamily="34" charset="-120"/>
                </a:rPr>
                <a:t>.</a:t>
              </a:r>
              <a:endParaRPr lang="en-US" sz="2000" dirty="0">
                <a:solidFill>
                  <a:srgbClr val="6431B3"/>
                </a:solidFill>
                <a:latin typeface="Montserrat" panose="00000500000000000000" pitchFamily="50" charset="0"/>
              </a:endParaRPr>
            </a:p>
          </p:txBody>
        </p:sp>
      </p:grpSp>
      <p:sp>
        <p:nvSpPr>
          <p:cNvPr id="3" name="Text 1">
            <a:extLst>
              <a:ext uri="{FF2B5EF4-FFF2-40B4-BE49-F238E27FC236}">
                <a16:creationId xmlns:a16="http://schemas.microsoft.com/office/drawing/2014/main" id="{CE031FAA-978C-8232-03BC-F5981BB4DCA4}"/>
              </a:ext>
            </a:extLst>
          </p:cNvPr>
          <p:cNvSpPr/>
          <p:nvPr/>
        </p:nvSpPr>
        <p:spPr>
          <a:xfrm>
            <a:off x="1252457" y="619625"/>
            <a:ext cx="11887200" cy="3733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31520">
              <a:lnSpc>
                <a:spcPts val="2920"/>
              </a:lnSpc>
            </a:pPr>
            <a:r>
              <a:rPr lang="en-US" sz="4000" dirty="0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AI Rocks </a:t>
            </a:r>
            <a:r>
              <a:rPr lang="en-US" sz="4000" dirty="0" err="1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nasceu</a:t>
            </a:r>
            <a:r>
              <a:rPr lang="en-US" sz="4000" dirty="0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para cobrir 3 gaps no mundo empresarial</a:t>
            </a:r>
            <a:endParaRPr lang="en-US" sz="4000" dirty="0">
              <a:solidFill>
                <a:prstClr val="black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494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0BF1-92C7-C9D5-05B3-ACFE47D4E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1" name="LetterboxBar"/>
          <p:cNvSpPr/>
          <p:nvPr/>
        </p:nvSpPr>
        <p:spPr>
          <a:xfrm>
            <a:off x="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LetterboxBar"/>
          <p:cNvSpPr/>
          <p:nvPr/>
        </p:nvSpPr>
        <p:spPr>
          <a:xfrm>
            <a:off x="1828800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8F9724C7-FD5E-C4FE-BC17-B149CE5E1D04}"/>
              </a:ext>
            </a:extLst>
          </p:cNvPr>
          <p:cNvSpPr/>
          <p:nvPr/>
        </p:nvSpPr>
        <p:spPr>
          <a:xfrm>
            <a:off x="3657600" y="-143333"/>
            <a:ext cx="14630399" cy="8517815"/>
          </a:xfrm>
          <a:prstGeom prst="roundRect">
            <a:avLst>
              <a:gd name="adj" fmla="val 1554"/>
            </a:avLst>
          </a:prstGeom>
          <a:solidFill>
            <a:srgbClr val="40237F"/>
          </a:solidFill>
          <a:ln w="7620">
            <a:solidFill>
              <a:srgbClr val="565151"/>
            </a:solidFill>
            <a:prstDash val="solid"/>
          </a:ln>
          <a:effectLst>
            <a:outerShdw blurRad="62230" dist="4064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36A49CD2-CEFB-24B1-16E3-99A15C6B97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6" r="4707"/>
          <a:stretch/>
        </p:blipFill>
        <p:spPr bwMode="auto">
          <a:xfrm>
            <a:off x="3511830" y="676993"/>
            <a:ext cx="14776170" cy="670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 1">
            <a:extLst>
              <a:ext uri="{FF2B5EF4-FFF2-40B4-BE49-F238E27FC236}">
                <a16:creationId xmlns:a16="http://schemas.microsoft.com/office/drawing/2014/main" id="{36425AD1-6F53-CD8E-357A-B1594F54659F}"/>
              </a:ext>
            </a:extLst>
          </p:cNvPr>
          <p:cNvSpPr/>
          <p:nvPr/>
        </p:nvSpPr>
        <p:spPr>
          <a:xfrm>
            <a:off x="7873210" y="161932"/>
            <a:ext cx="4610338" cy="52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5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CONTEXTO (2025)</a:t>
            </a:r>
            <a:endParaRPr kumimoji="0" lang="en-US" sz="3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25" name="Text 1">
            <a:extLst>
              <a:ext uri="{FF2B5EF4-FFF2-40B4-BE49-F238E27FC236}">
                <a16:creationId xmlns:a16="http://schemas.microsoft.com/office/drawing/2014/main" id="{9BDC83A4-837E-60D4-495A-9DBC620EF046}"/>
              </a:ext>
            </a:extLst>
          </p:cNvPr>
          <p:cNvSpPr/>
          <p:nvPr/>
        </p:nvSpPr>
        <p:spPr>
          <a:xfrm>
            <a:off x="1096014" y="7466145"/>
            <a:ext cx="20440149" cy="7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Queremos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que as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pessoas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ganhem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produtividade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com IA, mas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só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permitimos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o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uso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no Chat/prompt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ou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Agente</a:t>
            </a: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kumimoji="0" lang="en-US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Básico</a:t>
            </a:r>
            <a:r>
              <a:rPr lang="en-US" sz="25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- </a:t>
            </a:r>
            <a:r>
              <a:rPr lang="en-US" sz="25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Chegou</a:t>
            </a:r>
            <a:r>
              <a:rPr lang="en-US" sz="25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 a hora de </a:t>
            </a:r>
            <a:r>
              <a:rPr lang="en-US" sz="25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extrairmos</a:t>
            </a:r>
            <a:r>
              <a:rPr lang="en-US" sz="25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 </a:t>
            </a:r>
            <a:r>
              <a:rPr lang="en-US" sz="25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mais</a:t>
            </a:r>
            <a:r>
              <a:rPr lang="en-US" sz="2500" b="1" dirty="0">
                <a:solidFill>
                  <a:srgbClr val="F4E8FF"/>
                </a:solidFill>
                <a:latin typeface="Montserrat" panose="00000500000000000000" pitchFamily="50" charset="0"/>
                <a:ea typeface="Montserrat" pitchFamily="34" charset="-122"/>
              </a:rPr>
              <a:t> da IA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</a:endParaRPr>
          </a:p>
        </p:txBody>
      </p:sp>
      <p:sp>
        <p:nvSpPr>
          <p:cNvPr id="26" name="Text 2">
            <a:extLst>
              <a:ext uri="{FF2B5EF4-FFF2-40B4-BE49-F238E27FC236}">
                <a16:creationId xmlns:a16="http://schemas.microsoft.com/office/drawing/2014/main" id="{AFB98B4E-126D-0249-4430-3547972BD0FC}"/>
              </a:ext>
            </a:extLst>
          </p:cNvPr>
          <p:cNvSpPr/>
          <p:nvPr/>
        </p:nvSpPr>
        <p:spPr>
          <a:xfrm rot="20730688">
            <a:off x="12119982" y="2866468"/>
            <a:ext cx="2267569" cy="367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Usar IA </a:t>
            </a: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como</a:t>
            </a:r>
            <a:r>
              <a:rPr lang="en-US" sz="1600" b="1" dirty="0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oráculo</a:t>
            </a:r>
            <a:r>
              <a:rPr lang="en-US" sz="1600" b="1" dirty="0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já</a:t>
            </a:r>
            <a:r>
              <a:rPr lang="en-US" sz="1600" b="1" dirty="0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não</a:t>
            </a:r>
            <a:r>
              <a:rPr lang="en-US" sz="1600" b="1" dirty="0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empolga</a:t>
            </a:r>
            <a:r>
              <a:rPr lang="en-US" sz="1600" b="1" dirty="0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mais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ontserrat" panose="00000500000000000000" pitchFamily="50" charset="0"/>
            </a:endParaRPr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375ADBD9-C4EF-7B98-1A7E-4B117008DCC0}"/>
              </a:ext>
            </a:extLst>
          </p:cNvPr>
          <p:cNvSpPr/>
          <p:nvPr/>
        </p:nvSpPr>
        <p:spPr>
          <a:xfrm rot="21172184">
            <a:off x="9083841" y="950403"/>
            <a:ext cx="2267569" cy="367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Agentes</a:t>
            </a:r>
            <a:r>
              <a:rPr lang="en-US" sz="1600" b="1" dirty="0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executando</a:t>
            </a:r>
            <a:r>
              <a:rPr lang="en-US" sz="1600" b="1" dirty="0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processos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ontserrat" panose="00000500000000000000" pitchFamily="50" charset="0"/>
            </a:endParaRPr>
          </a:p>
        </p:txBody>
      </p:sp>
      <p:sp>
        <p:nvSpPr>
          <p:cNvPr id="28" name="Text 2">
            <a:extLst>
              <a:ext uri="{FF2B5EF4-FFF2-40B4-BE49-F238E27FC236}">
                <a16:creationId xmlns:a16="http://schemas.microsoft.com/office/drawing/2014/main" id="{2BADECBC-9204-9E75-9457-0633857257BB}"/>
              </a:ext>
            </a:extLst>
          </p:cNvPr>
          <p:cNvSpPr/>
          <p:nvPr/>
        </p:nvSpPr>
        <p:spPr>
          <a:xfrm rot="21172184">
            <a:off x="10986839" y="1301371"/>
            <a:ext cx="2267569" cy="367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Conectar</a:t>
            </a:r>
            <a:r>
              <a:rPr lang="en-US" sz="1600" b="1" dirty="0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 as </a:t>
            </a: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peças</a:t>
            </a:r>
            <a:r>
              <a:rPr lang="en-US" sz="1600" b="1" dirty="0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 / ferramentas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ontserrat" panose="00000500000000000000" pitchFamily="50" charset="0"/>
            </a:endParaRPr>
          </a:p>
        </p:txBody>
      </p:sp>
      <p:sp>
        <p:nvSpPr>
          <p:cNvPr id="29" name="Text 2">
            <a:extLst>
              <a:ext uri="{FF2B5EF4-FFF2-40B4-BE49-F238E27FC236}">
                <a16:creationId xmlns:a16="http://schemas.microsoft.com/office/drawing/2014/main" id="{9734D959-FD81-FC02-FD89-3A2723245C3F}"/>
              </a:ext>
            </a:extLst>
          </p:cNvPr>
          <p:cNvSpPr/>
          <p:nvPr/>
        </p:nvSpPr>
        <p:spPr>
          <a:xfrm rot="21172184">
            <a:off x="5149256" y="1776831"/>
            <a:ext cx="2267569" cy="367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Várias</a:t>
            </a:r>
            <a:r>
              <a:rPr lang="en-US" sz="1600" b="1" dirty="0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 LLMs + </a:t>
            </a:r>
            <a:r>
              <a:rPr lang="en-US" sz="1600" b="1" dirty="0" err="1">
                <a:solidFill>
                  <a:srgbClr val="7030A0"/>
                </a:solidFill>
                <a:latin typeface="Montserrat" panose="00000500000000000000" pitchFamily="50" charset="0"/>
                <a:ea typeface="Montserrat" pitchFamily="34" charset="-122"/>
              </a:rPr>
              <a:t>Softwares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ontserrat" panose="00000500000000000000" pitchFamily="50" charset="0"/>
            </a:endParaRPr>
          </a:p>
        </p:txBody>
      </p:sp>
      <p:pic>
        <p:nvPicPr>
          <p:cNvPr id="4" name="Image 2" descr="preencoded.png">
            <a:extLst>
              <a:ext uri="{FF2B5EF4-FFF2-40B4-BE49-F238E27FC236}">
                <a16:creationId xmlns:a16="http://schemas.microsoft.com/office/drawing/2014/main" id="{DBE19344-D6DB-EC74-9852-3D112E03E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9910" y="161932"/>
            <a:ext cx="2089309" cy="41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5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0BF1-92C7-C9D5-05B3-ACFE47D4E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1" name="LetterboxBar"/>
          <p:cNvSpPr/>
          <p:nvPr/>
        </p:nvSpPr>
        <p:spPr>
          <a:xfrm>
            <a:off x="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LetterboxBar"/>
          <p:cNvSpPr/>
          <p:nvPr/>
        </p:nvSpPr>
        <p:spPr>
          <a:xfrm>
            <a:off x="1828800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8F9724C7-FD5E-C4FE-BC17-B149CE5E1D04}"/>
              </a:ext>
            </a:extLst>
          </p:cNvPr>
          <p:cNvSpPr/>
          <p:nvPr/>
        </p:nvSpPr>
        <p:spPr>
          <a:xfrm>
            <a:off x="3657600" y="-143333"/>
            <a:ext cx="14630399" cy="8517815"/>
          </a:xfrm>
          <a:prstGeom prst="roundRect">
            <a:avLst>
              <a:gd name="adj" fmla="val 1554"/>
            </a:avLst>
          </a:prstGeom>
          <a:solidFill>
            <a:srgbClr val="40237F"/>
          </a:solidFill>
          <a:ln w="7620">
            <a:solidFill>
              <a:srgbClr val="565151"/>
            </a:solidFill>
            <a:prstDash val="solid"/>
          </a:ln>
          <a:effectLst>
            <a:outerShdw blurRad="62230" dist="4064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sp>
        <p:nvSpPr>
          <p:cNvPr id="23" name="Text 1">
            <a:extLst>
              <a:ext uri="{FF2B5EF4-FFF2-40B4-BE49-F238E27FC236}">
                <a16:creationId xmlns:a16="http://schemas.microsoft.com/office/drawing/2014/main" id="{36425AD1-6F53-CD8E-357A-B1594F54659F}"/>
              </a:ext>
            </a:extLst>
          </p:cNvPr>
          <p:cNvSpPr/>
          <p:nvPr/>
        </p:nvSpPr>
        <p:spPr>
          <a:xfrm>
            <a:off x="7873210" y="161932"/>
            <a:ext cx="4610338" cy="5222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41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50" b="1" i="0" u="none" strike="noStrike" kern="1200" cap="none" spc="0" normalizeH="0" baseline="0" noProof="0" dirty="0">
                <a:ln>
                  <a:noFill/>
                </a:ln>
                <a:solidFill>
                  <a:srgbClr val="F4E8FF"/>
                </a:solidFill>
                <a:effectLst/>
                <a:uLnTx/>
                <a:uFillTx/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CONTEXTO (Abril/2026)</a:t>
            </a:r>
            <a:endParaRPr kumimoji="0" lang="en-US" sz="3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+mn-ea"/>
              <a:cs typeface="+mn-cs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1EC27C1C-0A51-26EF-2758-709A8E2DB923}"/>
              </a:ext>
            </a:extLst>
          </p:cNvPr>
          <p:cNvGrpSpPr/>
          <p:nvPr/>
        </p:nvGrpSpPr>
        <p:grpSpPr>
          <a:xfrm>
            <a:off x="3657601" y="701374"/>
            <a:ext cx="14630398" cy="7457128"/>
            <a:chOff x="1" y="772472"/>
            <a:chExt cx="14630398" cy="6823466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E2C8E127-6516-0288-FFC5-84E1AA301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10241"/>
            <a:stretch/>
          </p:blipFill>
          <p:spPr>
            <a:xfrm>
              <a:off x="1" y="772472"/>
              <a:ext cx="14630398" cy="6823466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9ED88127-164C-DAD4-9B8C-A2B3D79F2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3169" t="89759"/>
            <a:stretch/>
          </p:blipFill>
          <p:spPr>
            <a:xfrm>
              <a:off x="12119810" y="6817393"/>
              <a:ext cx="2462462" cy="778545"/>
            </a:xfrm>
            <a:prstGeom prst="rect">
              <a:avLst/>
            </a:prstGeom>
          </p:spPr>
        </p:pic>
      </p:grpSp>
      <p:pic>
        <p:nvPicPr>
          <p:cNvPr id="7" name="Image 2" descr="preencoded.png">
            <a:extLst>
              <a:ext uri="{FF2B5EF4-FFF2-40B4-BE49-F238E27FC236}">
                <a16:creationId xmlns:a16="http://schemas.microsoft.com/office/drawing/2014/main" id="{B33D7173-3EB0-FDE3-016B-8AD3CACAB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9910" y="161932"/>
            <a:ext cx="2089309" cy="41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799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0BF1-92C7-C9D5-05B3-ACFE47D4E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1" name="LetterboxBar"/>
          <p:cNvSpPr/>
          <p:nvPr/>
        </p:nvSpPr>
        <p:spPr>
          <a:xfrm>
            <a:off x="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" name="LetterboxBar"/>
          <p:cNvSpPr/>
          <p:nvPr/>
        </p:nvSpPr>
        <p:spPr>
          <a:xfrm>
            <a:off x="18745200" y="0"/>
            <a:ext cx="32004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8F9724C7-FD5E-C4FE-BC17-B149CE5E1D04}"/>
              </a:ext>
            </a:extLst>
          </p:cNvPr>
          <p:cNvSpPr/>
          <p:nvPr/>
        </p:nvSpPr>
        <p:spPr>
          <a:xfrm>
            <a:off x="-96982" y="-179429"/>
            <a:ext cx="22036567" cy="8517815"/>
          </a:xfrm>
          <a:prstGeom prst="roundRect">
            <a:avLst>
              <a:gd name="adj" fmla="val 1554"/>
            </a:avLst>
          </a:prstGeom>
          <a:solidFill>
            <a:srgbClr val="40237F"/>
          </a:solidFill>
          <a:ln w="7620">
            <a:solidFill>
              <a:srgbClr val="565151"/>
            </a:solidFill>
            <a:prstDash val="solid"/>
          </a:ln>
          <a:effectLst>
            <a:outerShdw blurRad="62230" dist="4064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7" name="Text 2"/>
          <p:cNvSpPr/>
          <p:nvPr/>
        </p:nvSpPr>
        <p:spPr>
          <a:xfrm>
            <a:off x="6504827" y="394760"/>
            <a:ext cx="9101975" cy="12758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Por que a IA ainda não deu lucro? </a:t>
            </a:r>
            <a:r>
              <a:rPr lang="en-US" sz="3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(O Abismo da Realidade)</a:t>
            </a:r>
            <a:endParaRPr lang="en-US" sz="30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6495313" y="2168565"/>
            <a:ext cx="7556421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Onde</a:t>
            </a: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muitas</a:t>
            </a: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empresas</a:t>
            </a: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se </a:t>
            </a: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perderam</a:t>
            </a: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no caminho da automação.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9" name="Shape 4"/>
          <p:cNvSpPr/>
          <p:nvPr/>
        </p:nvSpPr>
        <p:spPr>
          <a:xfrm>
            <a:off x="6186067" y="3151494"/>
            <a:ext cx="2304812" cy="3373636"/>
          </a:xfrm>
          <a:prstGeom prst="roundRect">
            <a:avLst>
              <a:gd name="adj" fmla="val 4579"/>
            </a:avLst>
          </a:prstGeom>
          <a:solidFill>
            <a:srgbClr val="5E98F1"/>
          </a:solidFill>
          <a:ln w="22860">
            <a:solidFill>
              <a:srgbClr val="CBC5B8"/>
            </a:solidFill>
            <a:prstDash val="solid"/>
          </a:ln>
        </p:spPr>
      </p:sp>
      <p:sp>
        <p:nvSpPr>
          <p:cNvPr id="14" name="Text 6"/>
          <p:cNvSpPr/>
          <p:nvPr/>
        </p:nvSpPr>
        <p:spPr>
          <a:xfrm>
            <a:off x="6442427" y="3378427"/>
            <a:ext cx="1802302" cy="63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Ilhas de Inteligência</a:t>
            </a:r>
            <a:endParaRPr lang="en-US" sz="20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15" name="Text 7"/>
          <p:cNvSpPr/>
          <p:nvPr/>
        </p:nvSpPr>
        <p:spPr>
          <a:xfrm>
            <a:off x="6495435" y="4126258"/>
            <a:ext cx="1979008" cy="1551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Ferramentas isoladas que não se conversam (Chat para tudo, resultado para nada).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16" name="Shape 8"/>
          <p:cNvSpPr/>
          <p:nvPr/>
        </p:nvSpPr>
        <p:spPr>
          <a:xfrm>
            <a:off x="8659052" y="3151494"/>
            <a:ext cx="2304926" cy="3373636"/>
          </a:xfrm>
          <a:prstGeom prst="roundRect">
            <a:avLst>
              <a:gd name="adj" fmla="val 4579"/>
            </a:avLst>
          </a:prstGeom>
          <a:solidFill>
            <a:srgbClr val="5E98F1"/>
          </a:solidFill>
          <a:ln w="22860">
            <a:solidFill>
              <a:srgbClr val="CBC5B8"/>
            </a:solidFill>
            <a:prstDash val="solid"/>
          </a:ln>
        </p:spPr>
      </p:sp>
      <p:sp>
        <p:nvSpPr>
          <p:cNvPr id="17" name="Shape 9"/>
          <p:cNvSpPr/>
          <p:nvPr/>
        </p:nvSpPr>
        <p:spPr>
          <a:xfrm>
            <a:off x="8648223" y="3151494"/>
            <a:ext cx="87951" cy="3373636"/>
          </a:xfrm>
          <a:prstGeom prst="roundRect">
            <a:avLst>
              <a:gd name="adj" fmla="val 33488"/>
            </a:avLst>
          </a:prstGeom>
          <a:solidFill>
            <a:srgbClr val="282824"/>
          </a:solidFill>
          <a:ln/>
        </p:spPr>
      </p:sp>
      <p:sp>
        <p:nvSpPr>
          <p:cNvPr id="18" name="Text 10"/>
          <p:cNvSpPr/>
          <p:nvPr/>
        </p:nvSpPr>
        <p:spPr>
          <a:xfrm>
            <a:off x="8954564" y="3378427"/>
            <a:ext cx="1802417" cy="63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O "Copia e Cola" Digital</a:t>
            </a:r>
            <a:endParaRPr lang="en-US" sz="20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19" name="Text 11"/>
          <p:cNvSpPr/>
          <p:nvPr/>
        </p:nvSpPr>
        <p:spPr>
          <a:xfrm>
            <a:off x="8954564" y="4126258"/>
            <a:ext cx="1944787" cy="1551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Funcionários perdendo tempo movendo dados da IA para o ERP ou Excel.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20" name="Shape 12"/>
          <p:cNvSpPr/>
          <p:nvPr/>
        </p:nvSpPr>
        <p:spPr>
          <a:xfrm>
            <a:off x="11168242" y="3163526"/>
            <a:ext cx="2377108" cy="3373636"/>
          </a:xfrm>
          <a:prstGeom prst="roundRect">
            <a:avLst>
              <a:gd name="adj" fmla="val 4579"/>
            </a:avLst>
          </a:prstGeom>
          <a:solidFill>
            <a:srgbClr val="5E98F1"/>
          </a:solidFill>
          <a:ln w="22860">
            <a:solidFill>
              <a:srgbClr val="CBC5B8"/>
            </a:solidFill>
            <a:prstDash val="solid"/>
          </a:ln>
        </p:spPr>
      </p:sp>
      <p:sp>
        <p:nvSpPr>
          <p:cNvPr id="21" name="Shape 13"/>
          <p:cNvSpPr/>
          <p:nvPr/>
        </p:nvSpPr>
        <p:spPr>
          <a:xfrm>
            <a:off x="10953843" y="3163526"/>
            <a:ext cx="87951" cy="3373636"/>
          </a:xfrm>
          <a:prstGeom prst="roundRect">
            <a:avLst>
              <a:gd name="adj" fmla="val 33488"/>
            </a:avLst>
          </a:prstGeom>
          <a:solidFill>
            <a:srgbClr val="282824"/>
          </a:solidFill>
          <a:ln/>
        </p:spPr>
      </p:sp>
      <p:sp>
        <p:nvSpPr>
          <p:cNvPr id="22" name="Text 14"/>
          <p:cNvSpPr/>
          <p:nvPr/>
        </p:nvSpPr>
        <p:spPr>
          <a:xfrm>
            <a:off x="11299926" y="3390459"/>
            <a:ext cx="2155277" cy="63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Amnésia Operacional</a:t>
            </a:r>
            <a:endParaRPr lang="en-US" sz="20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11276438" y="4249130"/>
            <a:ext cx="2255058" cy="2171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A IA não conhece o seu negócio porque não está conectada ao seu banco de dados ou sistemas (Tasy, SAP, Microsoft).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24" name="Text 16"/>
          <p:cNvSpPr/>
          <p:nvPr/>
        </p:nvSpPr>
        <p:spPr>
          <a:xfrm>
            <a:off x="8089681" y="7123193"/>
            <a:ext cx="9650164" cy="54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100"/>
              </a:lnSpc>
            </a:pPr>
            <a:r>
              <a:rPr lang="en-US" sz="2300" b="1" dirty="0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"O </a:t>
            </a:r>
            <a:r>
              <a:rPr lang="en-US" sz="23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problema</a:t>
            </a:r>
            <a:r>
              <a:rPr lang="en-US" sz="2300" b="1" dirty="0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 não é a falta de tecnologia, é </a:t>
            </a:r>
            <a:r>
              <a:rPr lang="en-US" sz="23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falta</a:t>
            </a:r>
            <a:r>
              <a:rPr lang="en-US" sz="2300" b="1" dirty="0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 de </a:t>
            </a:r>
            <a:r>
              <a:rPr lang="en-US" sz="23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arquitetura</a:t>
            </a:r>
            <a:r>
              <a:rPr lang="en-US" sz="2300" b="1" dirty="0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 e </a:t>
            </a:r>
            <a:r>
              <a:rPr lang="en-US" sz="23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coesão</a:t>
            </a:r>
            <a:r>
              <a:rPr lang="en-US" sz="2300" b="1" dirty="0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 </a:t>
            </a:r>
            <a:r>
              <a:rPr lang="en-US" sz="2300" b="1" dirty="0" err="1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estratégica</a:t>
            </a:r>
            <a:r>
              <a:rPr lang="en-US" sz="2300" b="1" dirty="0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."</a:t>
            </a:r>
          </a:p>
        </p:txBody>
      </p:sp>
      <p:sp>
        <p:nvSpPr>
          <p:cNvPr id="27" name="Shape 12">
            <a:extLst>
              <a:ext uri="{FF2B5EF4-FFF2-40B4-BE49-F238E27FC236}">
                <a16:creationId xmlns:a16="http://schemas.microsoft.com/office/drawing/2014/main" id="{AE7E13AB-5FDF-4394-05DF-20C28D08AEFA}"/>
              </a:ext>
            </a:extLst>
          </p:cNvPr>
          <p:cNvSpPr/>
          <p:nvPr/>
        </p:nvSpPr>
        <p:spPr>
          <a:xfrm>
            <a:off x="13725084" y="3156902"/>
            <a:ext cx="2634416" cy="3373636"/>
          </a:xfrm>
          <a:prstGeom prst="roundRect">
            <a:avLst>
              <a:gd name="adj" fmla="val 4579"/>
            </a:avLst>
          </a:prstGeom>
          <a:solidFill>
            <a:srgbClr val="5E98F1"/>
          </a:solidFill>
          <a:ln w="22860">
            <a:solidFill>
              <a:srgbClr val="CBC5B8"/>
            </a:solidFill>
            <a:prstDash val="solid"/>
          </a:ln>
        </p:spPr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C1ADADBD-C9BF-D893-23CD-7FDB66159A39}"/>
              </a:ext>
            </a:extLst>
          </p:cNvPr>
          <p:cNvSpPr/>
          <p:nvPr/>
        </p:nvSpPr>
        <p:spPr>
          <a:xfrm>
            <a:off x="14020598" y="3383835"/>
            <a:ext cx="2060044" cy="63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Desconexão</a:t>
            </a:r>
            <a:endParaRPr lang="en-US" sz="2000" b="1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  <a:cs typeface="Montserrat" pitchFamily="34" charset="-120"/>
            </a:endParaRPr>
          </a:p>
          <a:p>
            <a:pPr marL="0" indent="0" algn="l">
              <a:lnSpc>
                <a:spcPts val="2500"/>
              </a:lnSpc>
              <a:buNone/>
            </a:pPr>
            <a:r>
              <a:rPr lang="en-US" sz="2000" b="1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</a:rPr>
              <a:t>Estratégica</a:t>
            </a:r>
            <a:endParaRPr lang="en-US" sz="20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30" name="Text 15">
            <a:extLst>
              <a:ext uri="{FF2B5EF4-FFF2-40B4-BE49-F238E27FC236}">
                <a16:creationId xmlns:a16="http://schemas.microsoft.com/office/drawing/2014/main" id="{763180CB-F0D1-482F-207F-FBD34946DA2E}"/>
              </a:ext>
            </a:extLst>
          </p:cNvPr>
          <p:cNvSpPr/>
          <p:nvPr/>
        </p:nvSpPr>
        <p:spPr>
          <a:xfrm>
            <a:off x="13927833" y="4076246"/>
            <a:ext cx="2310987" cy="2171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Empresas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implementaram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em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processos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que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não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afetam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resultado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da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empresa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e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manteve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a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separação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entre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áreas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3" name="Shape 12">
            <a:extLst>
              <a:ext uri="{FF2B5EF4-FFF2-40B4-BE49-F238E27FC236}">
                <a16:creationId xmlns:a16="http://schemas.microsoft.com/office/drawing/2014/main" id="{ABC75D04-BEDD-038B-B402-C7ED5542C5FB}"/>
              </a:ext>
            </a:extLst>
          </p:cNvPr>
          <p:cNvSpPr/>
          <p:nvPr/>
        </p:nvSpPr>
        <p:spPr>
          <a:xfrm>
            <a:off x="16597351" y="3152886"/>
            <a:ext cx="2634416" cy="3373636"/>
          </a:xfrm>
          <a:prstGeom prst="roundRect">
            <a:avLst>
              <a:gd name="adj" fmla="val 4579"/>
            </a:avLst>
          </a:prstGeom>
          <a:solidFill>
            <a:srgbClr val="5E98F1"/>
          </a:solidFill>
          <a:ln w="22860">
            <a:solidFill>
              <a:srgbClr val="CBC5B8"/>
            </a:solidFill>
            <a:prstDash val="solid"/>
          </a:ln>
        </p:spPr>
      </p:sp>
      <p:sp>
        <p:nvSpPr>
          <p:cNvPr id="5" name="Text 14">
            <a:extLst>
              <a:ext uri="{FF2B5EF4-FFF2-40B4-BE49-F238E27FC236}">
                <a16:creationId xmlns:a16="http://schemas.microsoft.com/office/drawing/2014/main" id="{F73F55BF-6B3A-0744-6D94-4797B6072881}"/>
              </a:ext>
            </a:extLst>
          </p:cNvPr>
          <p:cNvSpPr/>
          <p:nvPr/>
        </p:nvSpPr>
        <p:spPr>
          <a:xfrm>
            <a:off x="16809735" y="3379819"/>
            <a:ext cx="1854499" cy="63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Ausência</a:t>
            </a:r>
            <a:r>
              <a:rPr lang="en-US" sz="2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de GMUD</a:t>
            </a:r>
            <a:endParaRPr lang="en-US" sz="20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6" name="Text 15">
            <a:extLst>
              <a:ext uri="{FF2B5EF4-FFF2-40B4-BE49-F238E27FC236}">
                <a16:creationId xmlns:a16="http://schemas.microsoft.com/office/drawing/2014/main" id="{F2BF98D2-F346-7D1F-6440-E0DAEDD8F106}"/>
              </a:ext>
            </a:extLst>
          </p:cNvPr>
          <p:cNvSpPr/>
          <p:nvPr/>
        </p:nvSpPr>
        <p:spPr>
          <a:xfrm>
            <a:off x="16758534" y="4091554"/>
            <a:ext cx="2638643" cy="2171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Não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investe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-se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nas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melhores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práticas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de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envolvimento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e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pertencimento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dos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colaboradores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(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mudança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).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pic>
        <p:nvPicPr>
          <p:cNvPr id="11" name="Image 2" descr="preencoded.png">
            <a:extLst>
              <a:ext uri="{FF2B5EF4-FFF2-40B4-BE49-F238E27FC236}">
                <a16:creationId xmlns:a16="http://schemas.microsoft.com/office/drawing/2014/main" id="{88943586-3E5B-01F9-6F0E-31AA399A9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8459" y="161932"/>
            <a:ext cx="2089309" cy="416719"/>
          </a:xfrm>
          <a:prstGeom prst="rect">
            <a:avLst/>
          </a:prstGeom>
        </p:spPr>
      </p:pic>
      <p:pic>
        <p:nvPicPr>
          <p:cNvPr id="26" name="Image 0" descr="preencoded.png">
            <a:extLst>
              <a:ext uri="{FF2B5EF4-FFF2-40B4-BE49-F238E27FC236}">
                <a16:creationId xmlns:a16="http://schemas.microsoft.com/office/drawing/2014/main" id="{24E02CBF-3B5B-212B-F154-E8ACCD204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" y="-108786"/>
            <a:ext cx="5725090" cy="85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22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0BF1-92C7-C9D5-05B3-ACFE47D4E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1" name="LetterboxBar"/>
          <p:cNvSpPr/>
          <p:nvPr/>
        </p:nvSpPr>
        <p:spPr>
          <a:xfrm>
            <a:off x="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LetterboxBar"/>
          <p:cNvSpPr/>
          <p:nvPr/>
        </p:nvSpPr>
        <p:spPr>
          <a:xfrm>
            <a:off x="1828800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8F9724C7-FD5E-C4FE-BC17-B149CE5E1D04}"/>
              </a:ext>
            </a:extLst>
          </p:cNvPr>
          <p:cNvSpPr/>
          <p:nvPr/>
        </p:nvSpPr>
        <p:spPr>
          <a:xfrm>
            <a:off x="6015" y="-254555"/>
            <a:ext cx="21933570" cy="8517815"/>
          </a:xfrm>
          <a:prstGeom prst="roundRect">
            <a:avLst>
              <a:gd name="adj" fmla="val 1554"/>
            </a:avLst>
          </a:prstGeom>
          <a:solidFill>
            <a:srgbClr val="40237F"/>
          </a:solidFill>
          <a:ln w="7620">
            <a:solidFill>
              <a:srgbClr val="565151"/>
            </a:solidFill>
            <a:prstDash val="solid"/>
          </a:ln>
          <a:effectLst>
            <a:outerShdw blurRad="62230" dist="4064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6513860" y="1597867"/>
            <a:ext cx="12611800" cy="1178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4100"/>
              </a:lnSpc>
            </a:pPr>
            <a:r>
              <a:rPr lang="pt-BR" sz="2400" b="1" dirty="0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É um sistema inteligente que não apenas gera texto, mas utiliza </a:t>
            </a:r>
          </a:p>
          <a:p>
            <a:pPr algn="ctr">
              <a:lnSpc>
                <a:spcPts val="4100"/>
              </a:lnSpc>
            </a:pPr>
            <a:r>
              <a:rPr lang="pt-BR" sz="2400" b="1" dirty="0">
                <a:solidFill>
                  <a:srgbClr val="F4E8FF"/>
                </a:solidFill>
                <a:latin typeface="Montserrat" panose="00000500000000000000" pitchFamily="50" charset="0"/>
                <a:ea typeface="Montserrat" panose="020B0604020202020204" charset="0"/>
              </a:rPr>
              <a:t>raciocínio e ferramentas para completar objetivos complexos de forma autônoma.</a:t>
            </a:r>
            <a:endParaRPr lang="en-US" sz="2400" b="1" dirty="0">
              <a:solidFill>
                <a:srgbClr val="F4E8FF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58387F-A364-E9F2-E68F-57A609667BB7}"/>
              </a:ext>
            </a:extLst>
          </p:cNvPr>
          <p:cNvSpPr txBox="1"/>
          <p:nvPr/>
        </p:nvSpPr>
        <p:spPr>
          <a:xfrm>
            <a:off x="5944855" y="3195706"/>
            <a:ext cx="6119905" cy="651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23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ANATOMIA DE UM AGENTE DE IA:</a:t>
            </a:r>
            <a:endParaRPr lang="en-US" sz="23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936109" y="4051477"/>
            <a:ext cx="3126343" cy="3289340"/>
          </a:xfrm>
          <a:prstGeom prst="roundRect">
            <a:avLst>
              <a:gd name="adj" fmla="val 905"/>
            </a:avLst>
          </a:prstGeom>
          <a:solidFill>
            <a:srgbClr val="5E98F1"/>
          </a:solidFill>
          <a:ln w="22860">
            <a:solidFill>
              <a:srgbClr val="CBC5B8"/>
            </a:solidFill>
            <a:prstDash val="solid"/>
          </a:ln>
        </p:spPr>
      </p:sp>
      <p:sp>
        <p:nvSpPr>
          <p:cNvPr id="5" name="Shape 5"/>
          <p:cNvSpPr/>
          <p:nvPr/>
        </p:nvSpPr>
        <p:spPr>
          <a:xfrm>
            <a:off x="6124585" y="4239953"/>
            <a:ext cx="565547" cy="565547"/>
          </a:xfrm>
          <a:prstGeom prst="roundRect">
            <a:avLst>
              <a:gd name="adj" fmla="val 16166801"/>
            </a:avLst>
          </a:prstGeom>
          <a:solidFill>
            <a:srgbClr val="282824"/>
          </a:solidFill>
          <a:ln/>
        </p:spPr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0080" y="4395449"/>
            <a:ext cx="254437" cy="25443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12553" y="4828159"/>
            <a:ext cx="2503765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O Cérebro (Brain / LLM)</a:t>
            </a:r>
            <a:endParaRPr lang="en-US" sz="185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13" name="Text 7"/>
          <p:cNvSpPr/>
          <p:nvPr/>
        </p:nvSpPr>
        <p:spPr>
          <a:xfrm>
            <a:off x="6052393" y="5302420"/>
            <a:ext cx="2890490" cy="1471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É o motor de raciocínio. Recebe a instrução e decide o melhor caminho para resolver o problema. Aqui moram as LLMs: OpenAI, Google, Anthropic.</a:t>
            </a:r>
            <a:endParaRPr lang="en-US" sz="145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6" name="Shape 12"/>
          <p:cNvSpPr/>
          <p:nvPr/>
        </p:nvSpPr>
        <p:spPr>
          <a:xfrm>
            <a:off x="13112568" y="4051477"/>
            <a:ext cx="3259574" cy="3289340"/>
          </a:xfrm>
          <a:prstGeom prst="roundRect">
            <a:avLst>
              <a:gd name="adj" fmla="val 905"/>
            </a:avLst>
          </a:prstGeom>
          <a:solidFill>
            <a:srgbClr val="5E98F1"/>
          </a:solidFill>
          <a:ln w="22860">
            <a:solidFill>
              <a:srgbClr val="CBC5B8"/>
            </a:solidFill>
            <a:prstDash val="solid"/>
          </a:ln>
        </p:spPr>
      </p:sp>
      <p:sp>
        <p:nvSpPr>
          <p:cNvPr id="37" name="Shape 13"/>
          <p:cNvSpPr/>
          <p:nvPr/>
        </p:nvSpPr>
        <p:spPr>
          <a:xfrm>
            <a:off x="13301044" y="4239953"/>
            <a:ext cx="565547" cy="565547"/>
          </a:xfrm>
          <a:prstGeom prst="roundRect">
            <a:avLst>
              <a:gd name="adj" fmla="val 16166801"/>
            </a:avLst>
          </a:prstGeom>
          <a:solidFill>
            <a:srgbClr val="282824"/>
          </a:solidFill>
          <a:ln/>
        </p:spPr>
      </p:sp>
      <p:pic>
        <p:nvPicPr>
          <p:cNvPr id="38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456598" y="4439170"/>
            <a:ext cx="254437" cy="254437"/>
          </a:xfrm>
          <a:prstGeom prst="rect">
            <a:avLst/>
          </a:prstGeom>
        </p:spPr>
      </p:pic>
      <p:sp>
        <p:nvSpPr>
          <p:cNvPr id="39" name="Text 14"/>
          <p:cNvSpPr/>
          <p:nvPr/>
        </p:nvSpPr>
        <p:spPr>
          <a:xfrm>
            <a:off x="13390443" y="4854750"/>
            <a:ext cx="2356842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Memória (Memory)</a:t>
            </a:r>
            <a:endParaRPr lang="en-US" sz="185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40" name="Text 15"/>
          <p:cNvSpPr/>
          <p:nvPr/>
        </p:nvSpPr>
        <p:spPr>
          <a:xfrm>
            <a:off x="13204788" y="5266723"/>
            <a:ext cx="3168751" cy="1765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Curto Prazo: o contexto da conversa atual. </a:t>
            </a:r>
          </a:p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Longo Prazo: armazena aprendizados e acessa documentos da empresa (RAG). Sem memória, a IA tem 'amnésia operacional'.</a:t>
            </a:r>
            <a:endParaRPr lang="en-US" sz="145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41" name="Shape 16"/>
          <p:cNvSpPr/>
          <p:nvPr/>
        </p:nvSpPr>
        <p:spPr>
          <a:xfrm>
            <a:off x="16711260" y="4072390"/>
            <a:ext cx="3126462" cy="3289340"/>
          </a:xfrm>
          <a:prstGeom prst="roundRect">
            <a:avLst>
              <a:gd name="adj" fmla="val 905"/>
            </a:avLst>
          </a:prstGeom>
          <a:solidFill>
            <a:srgbClr val="5E98F1"/>
          </a:solidFill>
          <a:ln w="22860">
            <a:solidFill>
              <a:srgbClr val="CBC5B8"/>
            </a:solidFill>
            <a:prstDash val="solid"/>
          </a:ln>
        </p:spPr>
      </p:sp>
      <p:sp>
        <p:nvSpPr>
          <p:cNvPr id="42" name="Shape 17"/>
          <p:cNvSpPr/>
          <p:nvPr/>
        </p:nvSpPr>
        <p:spPr>
          <a:xfrm>
            <a:off x="16904354" y="4227427"/>
            <a:ext cx="565547" cy="565547"/>
          </a:xfrm>
          <a:prstGeom prst="roundRect">
            <a:avLst>
              <a:gd name="adj" fmla="val 16166801"/>
            </a:avLst>
          </a:prstGeom>
          <a:solidFill>
            <a:srgbClr val="282824"/>
          </a:solidFill>
          <a:ln/>
        </p:spPr>
      </p:sp>
      <p:pic>
        <p:nvPicPr>
          <p:cNvPr id="43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059850" y="4382923"/>
            <a:ext cx="254437" cy="254437"/>
          </a:xfrm>
          <a:prstGeom prst="rect">
            <a:avLst/>
          </a:prstGeom>
        </p:spPr>
      </p:pic>
      <p:sp>
        <p:nvSpPr>
          <p:cNvPr id="44" name="Text 18"/>
          <p:cNvSpPr/>
          <p:nvPr/>
        </p:nvSpPr>
        <p:spPr>
          <a:xfrm>
            <a:off x="16904354" y="4850007"/>
            <a:ext cx="2749510" cy="5893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Ferramentas / Ação (Tools / Action)</a:t>
            </a:r>
            <a:endParaRPr lang="en-US" sz="185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45" name="Text 19"/>
          <p:cNvSpPr/>
          <p:nvPr/>
        </p:nvSpPr>
        <p:spPr>
          <a:xfrm>
            <a:off x="16822148" y="5520202"/>
            <a:ext cx="2937986" cy="14710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O Grande Diferencial: o Agente 'sai da </a:t>
            </a:r>
            <a:r>
              <a:rPr lang="en-US" sz="1450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caixa</a:t>
            </a:r>
            <a:r>
              <a:rPr lang="en-US" sz="145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’. </a:t>
            </a:r>
          </a:p>
          <a:p>
            <a:pPr marL="0" indent="0" algn="l">
              <a:lnSpc>
                <a:spcPts val="2300"/>
              </a:lnSpc>
              <a:buNone/>
            </a:pPr>
            <a:r>
              <a:rPr lang="en-US" sz="1450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Conecta</a:t>
            </a:r>
            <a:r>
              <a:rPr lang="en-US" sz="145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-se via API ao ERP, Google Sheets, E-mail ou WhatsApp. </a:t>
            </a:r>
          </a:p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É a mão que executa a tarefa.</a:t>
            </a:r>
            <a:endParaRPr lang="en-US" sz="145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48" name="Text 2">
            <a:extLst>
              <a:ext uri="{FF2B5EF4-FFF2-40B4-BE49-F238E27FC236}">
                <a16:creationId xmlns:a16="http://schemas.microsoft.com/office/drawing/2014/main" id="{478CB5EF-4414-9797-5667-C7FE91041D7A}"/>
              </a:ext>
            </a:extLst>
          </p:cNvPr>
          <p:cNvSpPr/>
          <p:nvPr/>
        </p:nvSpPr>
        <p:spPr>
          <a:xfrm>
            <a:off x="9389240" y="474615"/>
            <a:ext cx="7032427" cy="720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O que é um </a:t>
            </a:r>
            <a:r>
              <a:rPr lang="en-US" sz="4000" b="1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Agente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de IA?</a:t>
            </a:r>
            <a:endParaRPr lang="en-US" sz="30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50" name="Shape 8">
            <a:extLst>
              <a:ext uri="{FF2B5EF4-FFF2-40B4-BE49-F238E27FC236}">
                <a16:creationId xmlns:a16="http://schemas.microsoft.com/office/drawing/2014/main" id="{BF057420-4235-DFE6-9390-79226CB7594B}"/>
              </a:ext>
            </a:extLst>
          </p:cNvPr>
          <p:cNvSpPr/>
          <p:nvPr/>
        </p:nvSpPr>
        <p:spPr>
          <a:xfrm>
            <a:off x="9492042" y="4051477"/>
            <a:ext cx="3126462" cy="3289340"/>
          </a:xfrm>
          <a:prstGeom prst="roundRect">
            <a:avLst>
              <a:gd name="adj" fmla="val 905"/>
            </a:avLst>
          </a:prstGeom>
          <a:solidFill>
            <a:srgbClr val="5E98F1"/>
          </a:solidFill>
          <a:ln w="22860">
            <a:solidFill>
              <a:srgbClr val="CBC5B8"/>
            </a:solidFill>
            <a:prstDash val="solid"/>
          </a:ln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2566EAA3-2B63-A54D-97BD-BE142511EC2E}"/>
              </a:ext>
            </a:extLst>
          </p:cNvPr>
          <p:cNvGrpSpPr/>
          <p:nvPr/>
        </p:nvGrpSpPr>
        <p:grpSpPr>
          <a:xfrm>
            <a:off x="9667992" y="4239953"/>
            <a:ext cx="565547" cy="565547"/>
            <a:chOff x="3999581" y="4073128"/>
            <a:chExt cx="565547" cy="565547"/>
          </a:xfrm>
        </p:grpSpPr>
        <p:sp>
          <p:nvSpPr>
            <p:cNvPr id="32" name="Shape 9"/>
            <p:cNvSpPr/>
            <p:nvPr/>
          </p:nvSpPr>
          <p:spPr>
            <a:xfrm>
              <a:off x="3999581" y="4073128"/>
              <a:ext cx="565547" cy="565547"/>
            </a:xfrm>
            <a:prstGeom prst="roundRect">
              <a:avLst>
                <a:gd name="adj" fmla="val 16166801"/>
              </a:avLst>
            </a:prstGeom>
            <a:solidFill>
              <a:srgbClr val="282824"/>
            </a:solidFill>
            <a:ln/>
          </p:spPr>
        </p:sp>
        <p:pic>
          <p:nvPicPr>
            <p:cNvPr id="33" name="Image 1" descr="preencoded.png"/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142550" y="4228624"/>
              <a:ext cx="254437" cy="254437"/>
            </a:xfrm>
            <a:prstGeom prst="rect">
              <a:avLst/>
            </a:prstGeom>
          </p:spPr>
        </p:pic>
      </p:grpSp>
      <p:sp>
        <p:nvSpPr>
          <p:cNvPr id="34" name="Text 10"/>
          <p:cNvSpPr/>
          <p:nvPr/>
        </p:nvSpPr>
        <p:spPr>
          <a:xfrm>
            <a:off x="9606844" y="4840187"/>
            <a:ext cx="2573536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Planejamento (Planning)</a:t>
            </a:r>
            <a:endParaRPr lang="en-US" sz="185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5" name="Text 11"/>
          <p:cNvSpPr/>
          <p:nvPr/>
        </p:nvSpPr>
        <p:spPr>
          <a:xfrm>
            <a:off x="9667497" y="5254292"/>
            <a:ext cx="2900141" cy="1765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O Agente quebra uma tarefa grande (ex: 'Analise o faturamento no ERP') em tarefas menores. Ele cria um passo a passo antes de agir, exatamente como um humano faria.</a:t>
            </a:r>
            <a:endParaRPr lang="en-US" sz="145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2B04AF65-731D-2070-475F-493A209535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5" y="-247333"/>
            <a:ext cx="5725090" cy="8517815"/>
          </a:xfrm>
          <a:prstGeom prst="rect">
            <a:avLst/>
          </a:prstGeom>
        </p:spPr>
      </p:pic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A74F2196-24B8-0A21-1BA5-570308A8EA5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18459" y="161932"/>
            <a:ext cx="2089309" cy="41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70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0BF1-92C7-C9D5-05B3-ACFE47D4E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1" name="LetterboxBar"/>
          <p:cNvSpPr/>
          <p:nvPr/>
        </p:nvSpPr>
        <p:spPr>
          <a:xfrm>
            <a:off x="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" name="LetterboxBar"/>
          <p:cNvSpPr/>
          <p:nvPr/>
        </p:nvSpPr>
        <p:spPr>
          <a:xfrm>
            <a:off x="1828800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8F9724C7-FD5E-C4FE-BC17-B149CE5E1D04}"/>
              </a:ext>
            </a:extLst>
          </p:cNvPr>
          <p:cNvSpPr/>
          <p:nvPr/>
        </p:nvSpPr>
        <p:spPr>
          <a:xfrm>
            <a:off x="0" y="-192445"/>
            <a:ext cx="21939585" cy="8517815"/>
          </a:xfrm>
          <a:prstGeom prst="roundRect">
            <a:avLst>
              <a:gd name="adj" fmla="val 1554"/>
            </a:avLst>
          </a:prstGeom>
          <a:solidFill>
            <a:srgbClr val="40237F"/>
          </a:solidFill>
          <a:ln w="7620">
            <a:solidFill>
              <a:srgbClr val="565151"/>
            </a:solidFill>
            <a:prstDash val="solid"/>
          </a:ln>
          <a:effectLst>
            <a:outerShdw blurRad="62230" dist="4064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58387F-A364-E9F2-E68F-57A609667BB7}"/>
              </a:ext>
            </a:extLst>
          </p:cNvPr>
          <p:cNvSpPr txBox="1"/>
          <p:nvPr/>
        </p:nvSpPr>
        <p:spPr>
          <a:xfrm>
            <a:off x="6294666" y="1203336"/>
            <a:ext cx="8842666" cy="651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23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</a:rPr>
              <a:t>1. AGENTES ASSISTIVOS (INDIVIDUAIS)</a:t>
            </a:r>
            <a:endParaRPr lang="en-US" sz="23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48" name="Text 2">
            <a:extLst>
              <a:ext uri="{FF2B5EF4-FFF2-40B4-BE49-F238E27FC236}">
                <a16:creationId xmlns:a16="http://schemas.microsoft.com/office/drawing/2014/main" id="{478CB5EF-4414-9797-5667-C7FE91041D7A}"/>
              </a:ext>
            </a:extLst>
          </p:cNvPr>
          <p:cNvSpPr/>
          <p:nvPr/>
        </p:nvSpPr>
        <p:spPr>
          <a:xfrm>
            <a:off x="6160601" y="68712"/>
            <a:ext cx="9766302" cy="12758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Grau de </a:t>
            </a:r>
            <a:r>
              <a:rPr lang="en-US" sz="4000" b="1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Evolução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dos </a:t>
            </a:r>
            <a:r>
              <a:rPr lang="en-US" sz="4000" b="1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Agentes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de IA</a:t>
            </a:r>
            <a:endParaRPr lang="en-US" sz="30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B0646F0-6841-D389-555D-4E4EBC823CAD}"/>
              </a:ext>
            </a:extLst>
          </p:cNvPr>
          <p:cNvSpPr txBox="1"/>
          <p:nvPr/>
        </p:nvSpPr>
        <p:spPr>
          <a:xfrm>
            <a:off x="6274750" y="1858379"/>
            <a:ext cx="14271539" cy="4418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indent="0">
              <a:lnSpc>
                <a:spcPts val="3000"/>
              </a:lnSpc>
              <a:buNone/>
              <a:defRPr sz="2000" b="1">
                <a:solidFill>
                  <a:schemeClr val="bg1"/>
                </a:solidFill>
                <a:latin typeface="Montserrat" panose="020B0604020202020204" charset="0"/>
                <a:ea typeface="Montserrat" panose="020B0604020202020204" charset="0"/>
              </a:defRPr>
            </a:lvl1pPr>
          </a:lstStyle>
          <a:p>
            <a:r>
              <a:rPr lang="en-US" sz="1800" dirty="0" err="1">
                <a:latin typeface="Montserrat" panose="00000500000000000000" pitchFamily="50" charset="0"/>
              </a:rPr>
              <a:t>Uso</a:t>
            </a:r>
            <a:r>
              <a:rPr lang="en-US" sz="1800" dirty="0">
                <a:latin typeface="Montserrat" panose="00000500000000000000" pitchFamily="50" charset="0"/>
              </a:rPr>
              <a:t> </a:t>
            </a:r>
            <a:r>
              <a:rPr lang="en-US" sz="1800" dirty="0" err="1">
                <a:latin typeface="Montserrat" panose="00000500000000000000" pitchFamily="50" charset="0"/>
              </a:rPr>
              <a:t>básico</a:t>
            </a:r>
            <a:r>
              <a:rPr lang="en-US" sz="1800" dirty="0">
                <a:latin typeface="Montserrat" panose="00000500000000000000" pitchFamily="50" charset="0"/>
              </a:rPr>
              <a:t> para </a:t>
            </a:r>
            <a:r>
              <a:rPr lang="en-US" sz="1800" dirty="0" err="1">
                <a:latin typeface="Montserrat" panose="00000500000000000000" pitchFamily="50" charset="0"/>
              </a:rPr>
              <a:t>gerar</a:t>
            </a:r>
            <a:r>
              <a:rPr lang="en-US" sz="1800" dirty="0">
                <a:latin typeface="Montserrat" panose="00000500000000000000" pitchFamily="50" charset="0"/>
              </a:rPr>
              <a:t> </a:t>
            </a:r>
            <a:r>
              <a:rPr lang="en-US" sz="1800" dirty="0" err="1">
                <a:latin typeface="Montserrat" panose="00000500000000000000" pitchFamily="50" charset="0"/>
              </a:rPr>
              <a:t>textos</a:t>
            </a:r>
            <a:r>
              <a:rPr lang="en-US" sz="1800" dirty="0">
                <a:latin typeface="Montserrat" panose="00000500000000000000" pitchFamily="50" charset="0"/>
              </a:rPr>
              <a:t> e e-mails. </a:t>
            </a:r>
            <a:r>
              <a:rPr lang="en-US" sz="1800" dirty="0" err="1">
                <a:latin typeface="Montserrat" panose="00000500000000000000" pitchFamily="50" charset="0"/>
              </a:rPr>
              <a:t>Baixo</a:t>
            </a:r>
            <a:r>
              <a:rPr lang="en-US" sz="1800" dirty="0">
                <a:latin typeface="Montserrat" panose="00000500000000000000" pitchFamily="50" charset="0"/>
              </a:rPr>
              <a:t>, </a:t>
            </a:r>
            <a:r>
              <a:rPr lang="en-US" sz="1800" dirty="0" err="1">
                <a:latin typeface="Montserrat" panose="00000500000000000000" pitchFamily="50" charset="0"/>
              </a:rPr>
              <a:t>impacto</a:t>
            </a:r>
            <a:r>
              <a:rPr lang="en-US" sz="1800" dirty="0">
                <a:latin typeface="Montserrat" panose="00000500000000000000" pitchFamily="50" charset="0"/>
              </a:rPr>
              <a:t> no </a:t>
            </a:r>
            <a:r>
              <a:rPr lang="en-US" sz="1800" dirty="0" err="1">
                <a:latin typeface="Montserrat" panose="00000500000000000000" pitchFamily="50" charset="0"/>
              </a:rPr>
              <a:t>lucro</a:t>
            </a:r>
            <a:r>
              <a:rPr lang="en-US" sz="1800" dirty="0">
                <a:latin typeface="Montserrat" panose="00000500000000000000" pitchFamily="50" charset="0"/>
              </a:rPr>
              <a:t>, alto </a:t>
            </a:r>
            <a:r>
              <a:rPr lang="en-US" sz="1800" dirty="0" err="1">
                <a:latin typeface="Montserrat" panose="00000500000000000000" pitchFamily="50" charset="0"/>
              </a:rPr>
              <a:t>risco</a:t>
            </a:r>
            <a:r>
              <a:rPr lang="en-US" sz="1800" dirty="0">
                <a:latin typeface="Montserrat" panose="00000500000000000000" pitchFamily="50" charset="0"/>
              </a:rPr>
              <a:t> de </a:t>
            </a:r>
            <a:r>
              <a:rPr lang="en-US" sz="1800" dirty="0" err="1">
                <a:latin typeface="Montserrat" panose="00000500000000000000" pitchFamily="50" charset="0"/>
              </a:rPr>
              <a:t>distração</a:t>
            </a:r>
            <a:r>
              <a:rPr lang="en-US" sz="1800" dirty="0">
                <a:latin typeface="Montserrat" panose="00000500000000000000" pitchFamily="50" charset="0"/>
              </a:rPr>
              <a:t>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E515571-2709-9DAB-BA57-64C78B34F83F}"/>
              </a:ext>
            </a:extLst>
          </p:cNvPr>
          <p:cNvSpPr txBox="1"/>
          <p:nvPr/>
        </p:nvSpPr>
        <p:spPr>
          <a:xfrm>
            <a:off x="6311139" y="2714977"/>
            <a:ext cx="9047568" cy="651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23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</a:rPr>
              <a:t>2. AGENTES DE FLUXO (CONECTADOS)	</a:t>
            </a:r>
            <a:endParaRPr lang="en-US" sz="23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042830F-0F77-A6DF-F157-804241C0410F}"/>
              </a:ext>
            </a:extLst>
          </p:cNvPr>
          <p:cNvSpPr txBox="1"/>
          <p:nvPr/>
        </p:nvSpPr>
        <p:spPr>
          <a:xfrm>
            <a:off x="6327320" y="3358963"/>
            <a:ext cx="13363528" cy="6285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indent="0">
              <a:lnSpc>
                <a:spcPts val="5000"/>
              </a:lnSpc>
              <a:buNone/>
              <a:defRPr b="1">
                <a:solidFill>
                  <a:schemeClr val="bg1"/>
                </a:solidFill>
                <a:latin typeface="Montserrat" panose="020B0604020202020204" charset="0"/>
                <a:ea typeface="Montserrat" panose="020B0604020202020204" charset="0"/>
              </a:defRPr>
            </a:lvl1pPr>
          </a:lstStyle>
          <a:p>
            <a:r>
              <a:rPr lang="en-US" dirty="0" err="1">
                <a:latin typeface="Montserrat" panose="00000500000000000000" pitchFamily="50" charset="0"/>
              </a:rPr>
              <a:t>Inteligência</a:t>
            </a:r>
            <a:r>
              <a:rPr lang="en-US" dirty="0">
                <a:latin typeface="Montserrat" panose="00000500000000000000" pitchFamily="50" charset="0"/>
              </a:rPr>
              <a:t> </a:t>
            </a:r>
            <a:r>
              <a:rPr lang="en-US" dirty="0" err="1">
                <a:latin typeface="Montserrat" panose="00000500000000000000" pitchFamily="50" charset="0"/>
              </a:rPr>
              <a:t>integrada</a:t>
            </a:r>
            <a:r>
              <a:rPr lang="en-US" dirty="0">
                <a:latin typeface="Montserrat" panose="00000500000000000000" pitchFamily="50" charset="0"/>
              </a:rPr>
              <a:t> via APIs </a:t>
            </a:r>
            <a:r>
              <a:rPr lang="en-US" dirty="0" err="1">
                <a:latin typeface="Montserrat" panose="00000500000000000000" pitchFamily="50" charset="0"/>
              </a:rPr>
              <a:t>ao</a:t>
            </a:r>
            <a:r>
              <a:rPr lang="en-US" dirty="0">
                <a:latin typeface="Montserrat" panose="00000500000000000000" pitchFamily="50" charset="0"/>
              </a:rPr>
              <a:t> </a:t>
            </a:r>
            <a:r>
              <a:rPr lang="en-US" dirty="0" err="1">
                <a:latin typeface="Montserrat" panose="00000500000000000000" pitchFamily="50" charset="0"/>
              </a:rPr>
              <a:t>ecossistema</a:t>
            </a:r>
            <a:r>
              <a:rPr lang="en-US" dirty="0">
                <a:latin typeface="Montserrat" panose="00000500000000000000" pitchFamily="50" charset="0"/>
              </a:rPr>
              <a:t> Microsoft, Google e ERPs.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1576C3A-49EB-6A1C-5574-50D727D3474B}"/>
              </a:ext>
            </a:extLst>
          </p:cNvPr>
          <p:cNvSpPr txBox="1"/>
          <p:nvPr/>
        </p:nvSpPr>
        <p:spPr>
          <a:xfrm>
            <a:off x="6389073" y="5998467"/>
            <a:ext cx="9608917" cy="650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23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</a:rPr>
              <a:t>4. AGENTES AUTÔNOMOS</a:t>
            </a:r>
            <a:endParaRPr lang="en-US" sz="23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0D18151-9824-1F37-1D1D-72D7A26699F9}"/>
              </a:ext>
            </a:extLst>
          </p:cNvPr>
          <p:cNvSpPr txBox="1"/>
          <p:nvPr/>
        </p:nvSpPr>
        <p:spPr>
          <a:xfrm>
            <a:off x="6380866" y="6600569"/>
            <a:ext cx="13668980" cy="6342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indent="0">
              <a:lnSpc>
                <a:spcPts val="5000"/>
              </a:lnSpc>
              <a:buNone/>
              <a:defRPr b="1">
                <a:solidFill>
                  <a:schemeClr val="bg1"/>
                </a:solidFill>
                <a:latin typeface="Montserrat" panose="020B0604020202020204" charset="0"/>
                <a:ea typeface="Montserrat" panose="020B0604020202020204" charset="0"/>
              </a:defRPr>
            </a:lvl1pPr>
          </a:lstStyle>
          <a:p>
            <a:r>
              <a:rPr lang="en-US" dirty="0" err="1">
                <a:latin typeface="Montserrat" panose="00000500000000000000" pitchFamily="50" charset="0"/>
              </a:rPr>
              <a:t>Sistemas</a:t>
            </a:r>
            <a:r>
              <a:rPr lang="en-US" dirty="0">
                <a:latin typeface="Montserrat" panose="00000500000000000000" pitchFamily="50" charset="0"/>
              </a:rPr>
              <a:t> que </a:t>
            </a:r>
            <a:r>
              <a:rPr lang="en-US" dirty="0" err="1">
                <a:latin typeface="Montserrat" panose="00000500000000000000" pitchFamily="50" charset="0"/>
              </a:rPr>
              <a:t>recebem</a:t>
            </a:r>
            <a:r>
              <a:rPr lang="en-US" dirty="0">
                <a:latin typeface="Montserrat" panose="00000500000000000000" pitchFamily="50" charset="0"/>
              </a:rPr>
              <a:t> </a:t>
            </a:r>
            <a:r>
              <a:rPr lang="en-US" dirty="0" err="1">
                <a:latin typeface="Montserrat" panose="00000500000000000000" pitchFamily="50" charset="0"/>
              </a:rPr>
              <a:t>metas</a:t>
            </a:r>
            <a:r>
              <a:rPr lang="en-US" dirty="0">
                <a:latin typeface="Montserrat" panose="00000500000000000000" pitchFamily="50" charset="0"/>
              </a:rPr>
              <a:t>, </a:t>
            </a:r>
            <a:r>
              <a:rPr lang="en-US" dirty="0" err="1">
                <a:latin typeface="Montserrat" panose="00000500000000000000" pitchFamily="50" charset="0"/>
              </a:rPr>
              <a:t>decidem</a:t>
            </a:r>
            <a:r>
              <a:rPr lang="en-US" dirty="0">
                <a:latin typeface="Montserrat" panose="00000500000000000000" pitchFamily="50" charset="0"/>
              </a:rPr>
              <a:t> o </a:t>
            </a:r>
            <a:r>
              <a:rPr lang="en-US" dirty="0" err="1">
                <a:latin typeface="Montserrat" panose="00000500000000000000" pitchFamily="50" charset="0"/>
              </a:rPr>
              <a:t>fluxo</a:t>
            </a:r>
            <a:r>
              <a:rPr lang="en-US" dirty="0">
                <a:latin typeface="Montserrat" panose="00000500000000000000" pitchFamily="50" charset="0"/>
              </a:rPr>
              <a:t> e </a:t>
            </a:r>
            <a:r>
              <a:rPr lang="en-US" dirty="0" err="1">
                <a:latin typeface="Montserrat" panose="00000500000000000000" pitchFamily="50" charset="0"/>
              </a:rPr>
              <a:t>executam</a:t>
            </a:r>
            <a:r>
              <a:rPr lang="en-US" dirty="0">
                <a:latin typeface="Montserrat" panose="00000500000000000000" pitchFamily="50" charset="0"/>
              </a:rPr>
              <a:t> </a:t>
            </a:r>
            <a:r>
              <a:rPr lang="en-US" dirty="0" err="1">
                <a:latin typeface="Montserrat" panose="00000500000000000000" pitchFamily="50" charset="0"/>
              </a:rPr>
              <a:t>processos</a:t>
            </a:r>
            <a:r>
              <a:rPr lang="en-US" dirty="0">
                <a:latin typeface="Montserrat" panose="00000500000000000000" pitchFamily="50" charset="0"/>
              </a:rPr>
              <a:t> de </a:t>
            </a:r>
            <a:r>
              <a:rPr lang="en-US" dirty="0" err="1">
                <a:latin typeface="Montserrat" panose="00000500000000000000" pitchFamily="50" charset="0"/>
              </a:rPr>
              <a:t>ponta</a:t>
            </a:r>
            <a:r>
              <a:rPr lang="en-US" dirty="0">
                <a:latin typeface="Montserrat" panose="00000500000000000000" pitchFamily="50" charset="0"/>
              </a:rPr>
              <a:t> a </a:t>
            </a:r>
            <a:r>
              <a:rPr lang="en-US" dirty="0" err="1">
                <a:latin typeface="Montserrat" panose="00000500000000000000" pitchFamily="50" charset="0"/>
              </a:rPr>
              <a:t>ponta</a:t>
            </a:r>
            <a:r>
              <a:rPr lang="en-US" dirty="0">
                <a:latin typeface="Montserrat" panose="00000500000000000000" pitchFamily="50" charset="0"/>
              </a:rPr>
              <a:t>, </a:t>
            </a:r>
            <a:r>
              <a:rPr lang="en-US" dirty="0" err="1">
                <a:latin typeface="Montserrat" panose="00000500000000000000" pitchFamily="50" charset="0"/>
              </a:rPr>
              <a:t>sem</a:t>
            </a:r>
            <a:r>
              <a:rPr lang="en-US" dirty="0">
                <a:latin typeface="Montserrat" panose="00000500000000000000" pitchFamily="50" charset="0"/>
              </a:rPr>
              <a:t> </a:t>
            </a:r>
            <a:r>
              <a:rPr lang="en-US" dirty="0" err="1">
                <a:latin typeface="Montserrat" panose="00000500000000000000" pitchFamily="50" charset="0"/>
              </a:rPr>
              <a:t>intervenção</a:t>
            </a:r>
            <a:r>
              <a:rPr lang="en-US" dirty="0">
                <a:latin typeface="Montserrat" panose="00000500000000000000" pitchFamily="50" charset="0"/>
              </a:rPr>
              <a:t> manual.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3F84015-9214-9AF9-88D0-EC7D1164A444}"/>
              </a:ext>
            </a:extLst>
          </p:cNvPr>
          <p:cNvSpPr txBox="1"/>
          <p:nvPr/>
        </p:nvSpPr>
        <p:spPr>
          <a:xfrm>
            <a:off x="6344089" y="4329606"/>
            <a:ext cx="9608917" cy="649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23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</a:rPr>
              <a:t>3. AGENTES COLABORATIVOS</a:t>
            </a:r>
            <a:endParaRPr lang="en-US" sz="23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051C315-5810-DB4C-524B-CCCF17F17891}"/>
              </a:ext>
            </a:extLst>
          </p:cNvPr>
          <p:cNvSpPr txBox="1"/>
          <p:nvPr/>
        </p:nvSpPr>
        <p:spPr>
          <a:xfrm>
            <a:off x="6360271" y="4936521"/>
            <a:ext cx="13363528" cy="6285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indent="0">
              <a:lnSpc>
                <a:spcPts val="5000"/>
              </a:lnSpc>
              <a:buNone/>
              <a:defRPr b="1">
                <a:solidFill>
                  <a:schemeClr val="bg1"/>
                </a:solidFill>
                <a:latin typeface="Montserrat" panose="020B0604020202020204" charset="0"/>
                <a:ea typeface="Montserrat" panose="020B0604020202020204" charset="0"/>
              </a:defRPr>
            </a:lvl1pPr>
          </a:lstStyle>
          <a:p>
            <a:r>
              <a:rPr lang="en-US" dirty="0" err="1">
                <a:latin typeface="Montserrat" panose="00000500000000000000" pitchFamily="50" charset="0"/>
              </a:rPr>
              <a:t>Provê</a:t>
            </a:r>
            <a:r>
              <a:rPr lang="en-US" dirty="0">
                <a:latin typeface="Montserrat" panose="00000500000000000000" pitchFamily="50" charset="0"/>
              </a:rPr>
              <a:t> </a:t>
            </a:r>
            <a:r>
              <a:rPr lang="en-US" dirty="0" err="1">
                <a:latin typeface="Montserrat" panose="00000500000000000000" pitchFamily="50" charset="0"/>
              </a:rPr>
              <a:t>decisões</a:t>
            </a:r>
            <a:r>
              <a:rPr lang="en-US" dirty="0">
                <a:latin typeface="Montserrat" panose="00000500000000000000" pitchFamily="50" charset="0"/>
              </a:rPr>
              <a:t> </a:t>
            </a:r>
            <a:r>
              <a:rPr lang="en-US" dirty="0" err="1">
                <a:latin typeface="Montserrat" panose="00000500000000000000" pitchFamily="50" charset="0"/>
              </a:rPr>
              <a:t>baseadas</a:t>
            </a:r>
            <a:r>
              <a:rPr lang="en-US" dirty="0">
                <a:latin typeface="Montserrat" panose="00000500000000000000" pitchFamily="50" charset="0"/>
              </a:rPr>
              <a:t> em dados (</a:t>
            </a:r>
            <a:r>
              <a:rPr lang="en-US" dirty="0" err="1">
                <a:latin typeface="Montserrat" panose="00000500000000000000" pitchFamily="50" charset="0"/>
              </a:rPr>
              <a:t>análises</a:t>
            </a:r>
            <a:r>
              <a:rPr lang="en-US" dirty="0">
                <a:latin typeface="Montserrat" panose="00000500000000000000" pitchFamily="50" charset="0"/>
              </a:rPr>
              <a:t> + </a:t>
            </a:r>
            <a:r>
              <a:rPr lang="en-US" dirty="0" err="1">
                <a:latin typeface="Montserrat" panose="00000500000000000000" pitchFamily="50" charset="0"/>
              </a:rPr>
              <a:t>sugestões</a:t>
            </a:r>
            <a:r>
              <a:rPr lang="en-US" dirty="0">
                <a:latin typeface="Montserrat" panose="00000500000000000000" pitchFamily="50" charset="0"/>
              </a:rPr>
              <a:t>)</a:t>
            </a:r>
          </a:p>
        </p:txBody>
      </p:sp>
      <p:pic>
        <p:nvPicPr>
          <p:cNvPr id="7" name="Image 2" descr="preencoded.png">
            <a:extLst>
              <a:ext uri="{FF2B5EF4-FFF2-40B4-BE49-F238E27FC236}">
                <a16:creationId xmlns:a16="http://schemas.microsoft.com/office/drawing/2014/main" id="{41D56B95-DB6F-6E71-040D-8CEB356E0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8459" y="161932"/>
            <a:ext cx="2089309" cy="416719"/>
          </a:xfrm>
          <a:prstGeom prst="rect">
            <a:avLst/>
          </a:prstGeom>
        </p:spPr>
      </p:pic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EC2EEB7F-4DA4-FF76-3588-B9BBA25974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" y="-247333"/>
            <a:ext cx="5725090" cy="851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1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6" grpId="0"/>
      <p:bldP spid="17" grpId="0"/>
      <p:bldP spid="18" grpId="0"/>
      <p:bldP spid="19" grpId="0"/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E0BF1-92C7-C9D5-05B3-ACFE47D4E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1" name="LetterboxBar"/>
          <p:cNvSpPr/>
          <p:nvPr/>
        </p:nvSpPr>
        <p:spPr>
          <a:xfrm>
            <a:off x="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LetterboxBar"/>
          <p:cNvSpPr/>
          <p:nvPr/>
        </p:nvSpPr>
        <p:spPr>
          <a:xfrm>
            <a:off x="18288000" y="0"/>
            <a:ext cx="3657600" cy="8229600"/>
          </a:xfrm>
          <a:prstGeom prst="rect">
            <a:avLst/>
          </a:prstGeom>
          <a:solidFill>
            <a:srgbClr val="40237F"/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8F9724C7-FD5E-C4FE-BC17-B149CE5E1D04}"/>
              </a:ext>
            </a:extLst>
          </p:cNvPr>
          <p:cNvSpPr/>
          <p:nvPr/>
        </p:nvSpPr>
        <p:spPr>
          <a:xfrm>
            <a:off x="3657600" y="-192445"/>
            <a:ext cx="18281985" cy="8517815"/>
          </a:xfrm>
          <a:prstGeom prst="roundRect">
            <a:avLst>
              <a:gd name="adj" fmla="val 1554"/>
            </a:avLst>
          </a:prstGeom>
          <a:solidFill>
            <a:srgbClr val="40237F"/>
          </a:solidFill>
          <a:ln w="7620">
            <a:solidFill>
              <a:srgbClr val="565151"/>
            </a:solidFill>
            <a:prstDash val="solid"/>
          </a:ln>
          <a:effectLst>
            <a:outerShdw blurRad="62230" dist="4064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48" name="Text 2">
            <a:extLst>
              <a:ext uri="{FF2B5EF4-FFF2-40B4-BE49-F238E27FC236}">
                <a16:creationId xmlns:a16="http://schemas.microsoft.com/office/drawing/2014/main" id="{478CB5EF-4414-9797-5667-C7FE91041D7A}"/>
              </a:ext>
            </a:extLst>
          </p:cNvPr>
          <p:cNvSpPr/>
          <p:nvPr/>
        </p:nvSpPr>
        <p:spPr>
          <a:xfrm>
            <a:off x="6248399" y="124876"/>
            <a:ext cx="13286509" cy="720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000"/>
              </a:lnSpc>
              <a:buNone/>
            </a:pPr>
            <a:r>
              <a:rPr lang="en-US" sz="4000" b="1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Níveis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de </a:t>
            </a:r>
            <a:r>
              <a:rPr lang="en-US" sz="4000" b="1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Inteligência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dos </a:t>
            </a:r>
            <a:r>
              <a:rPr lang="en-US" sz="4000" b="1" dirty="0" err="1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Agentes</a:t>
            </a:r>
            <a:r>
              <a:rPr lang="en-US" sz="4000" b="1" dirty="0">
                <a:solidFill>
                  <a:schemeClr val="bg1"/>
                </a:solidFill>
                <a:latin typeface="Montserrat" panose="00000500000000000000" pitchFamily="50" charset="0"/>
                <a:ea typeface="Montserrat" panose="020B0604020202020204" charset="0"/>
                <a:cs typeface="Montserrat" pitchFamily="34" charset="-120"/>
              </a:rPr>
              <a:t> de IA</a:t>
            </a:r>
            <a:endParaRPr lang="en-US" sz="3000" dirty="0">
              <a:solidFill>
                <a:schemeClr val="bg1"/>
              </a:solidFill>
              <a:latin typeface="Montserrat" panose="00000500000000000000" pitchFamily="50" charset="0"/>
              <a:ea typeface="Montserrat" panose="020B0604020202020204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8180552" y="2164114"/>
            <a:ext cx="9143269" cy="4719399"/>
          </a:xfrm>
          <a:prstGeom prst="roundRect">
            <a:avLst>
              <a:gd name="adj" fmla="val 473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6913420" y="2171734"/>
            <a:ext cx="13286508" cy="56578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8" name="Text 4"/>
          <p:cNvSpPr/>
          <p:nvPr/>
        </p:nvSpPr>
        <p:spPr>
          <a:xfrm>
            <a:off x="7141107" y="2253756"/>
            <a:ext cx="1679712" cy="4792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b="1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Nível de Inteligência</a:t>
            </a:r>
            <a:endParaRPr lang="en-US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9502923" y="2283289"/>
            <a:ext cx="1572093" cy="416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b="1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Capacidade Principal</a:t>
            </a:r>
            <a:endParaRPr lang="en-US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12145113" y="2208757"/>
            <a:ext cx="2368006" cy="369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b="1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Exemplo de </a:t>
            </a:r>
          </a:p>
          <a:p>
            <a:pPr marL="0" indent="0" algn="ctr">
              <a:lnSpc>
                <a:spcPts val="1600"/>
              </a:lnSpc>
              <a:buNone/>
            </a:pPr>
            <a:r>
              <a:rPr lang="en-US" b="1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Aplicação</a:t>
            </a:r>
            <a:r>
              <a:rPr lang="en-US" b="1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Real</a:t>
            </a:r>
            <a:endParaRPr lang="en-US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16481012" y="2345514"/>
            <a:ext cx="2372616" cy="208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b="1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Impacto no Negócio (ROI)</a:t>
            </a:r>
            <a:endParaRPr lang="en-US" b="1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6913420" y="2737519"/>
            <a:ext cx="13286508" cy="77414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pt-BR" dirty="0">
              <a:latin typeface="Montserrat" panose="00000500000000000000" pitchFamily="50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7179056" y="2998860"/>
            <a:ext cx="1460105" cy="446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600"/>
              </a:lnSpc>
            </a:pP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Agente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  <a:ea typeface="Montserrat" pitchFamily="34" charset="-122"/>
              <a:cs typeface="Montserrat" pitchFamily="34" charset="-120"/>
            </a:endParaRPr>
          </a:p>
          <a:p>
            <a:pPr algn="ctr">
              <a:lnSpc>
                <a:spcPts val="1600"/>
              </a:lnSpc>
            </a:pP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Assistivo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20" name="Text 10"/>
          <p:cNvSpPr/>
          <p:nvPr/>
        </p:nvSpPr>
        <p:spPr>
          <a:xfrm>
            <a:off x="9552601" y="3006981"/>
            <a:ext cx="1455495" cy="416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Suporte e Redação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21" name="Text 11"/>
          <p:cNvSpPr/>
          <p:nvPr/>
        </p:nvSpPr>
        <p:spPr>
          <a:xfrm>
            <a:off x="11654631" y="2800995"/>
            <a:ext cx="3657546" cy="625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Pedir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para a IA resumir uma ata de reunião ou redigir um anúncio de vaga.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22" name="Text 12"/>
          <p:cNvSpPr/>
          <p:nvPr/>
        </p:nvSpPr>
        <p:spPr>
          <a:xfrm>
            <a:off x="15919894" y="2878394"/>
            <a:ext cx="4236200" cy="469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Ganho de velocidade em tarefas criativas e burocráticas.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23" name="Shape 13"/>
          <p:cNvSpPr/>
          <p:nvPr/>
        </p:nvSpPr>
        <p:spPr>
          <a:xfrm>
            <a:off x="6913420" y="3511663"/>
            <a:ext cx="13286508" cy="98250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4" name="Text 14"/>
          <p:cNvSpPr/>
          <p:nvPr/>
        </p:nvSpPr>
        <p:spPr>
          <a:xfrm>
            <a:off x="7326756" y="3846103"/>
            <a:ext cx="1206698" cy="446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Agente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  <a:ea typeface="Montserrat" pitchFamily="34" charset="-122"/>
              <a:cs typeface="Montserrat" pitchFamily="34" charset="-120"/>
            </a:endParaRPr>
          </a:p>
          <a:p>
            <a:pPr marL="0" indent="0" algn="ctr">
              <a:lnSpc>
                <a:spcPts val="16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de </a:t>
            </a: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Fluxo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25" name="Text 15"/>
          <p:cNvSpPr/>
          <p:nvPr/>
        </p:nvSpPr>
        <p:spPr>
          <a:xfrm>
            <a:off x="9271062" y="3789251"/>
            <a:ext cx="1682809" cy="493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Conectividade de Dados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26" name="Text 16"/>
          <p:cNvSpPr/>
          <p:nvPr/>
        </p:nvSpPr>
        <p:spPr>
          <a:xfrm>
            <a:off x="11747600" y="3623267"/>
            <a:ext cx="3412287" cy="8334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 IA detecta um novo lead no site e preenche automaticamente os dados no seu CRM ou ERP.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27" name="Text 17"/>
          <p:cNvSpPr/>
          <p:nvPr/>
        </p:nvSpPr>
        <p:spPr>
          <a:xfrm>
            <a:off x="15878206" y="3746837"/>
            <a:ext cx="4283808" cy="625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Fim dos erros de digitação e dados </a:t>
            </a: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ficam</a:t>
            </a: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centralizados</a:t>
            </a: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em tempo real.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28" name="Shape 18"/>
          <p:cNvSpPr/>
          <p:nvPr/>
        </p:nvSpPr>
        <p:spPr>
          <a:xfrm>
            <a:off x="6913420" y="4494167"/>
            <a:ext cx="13286508" cy="119086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9" name="Text 19"/>
          <p:cNvSpPr/>
          <p:nvPr/>
        </p:nvSpPr>
        <p:spPr>
          <a:xfrm>
            <a:off x="7342310" y="4948397"/>
            <a:ext cx="1460105" cy="416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Agente</a:t>
            </a: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Colaborativo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0" name="Text 20"/>
          <p:cNvSpPr/>
          <p:nvPr/>
        </p:nvSpPr>
        <p:spPr>
          <a:xfrm>
            <a:off x="9523733" y="4901301"/>
            <a:ext cx="1455495" cy="416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Análise e Sugestão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2" name="Text 21"/>
          <p:cNvSpPr/>
          <p:nvPr/>
        </p:nvSpPr>
        <p:spPr>
          <a:xfrm>
            <a:off x="11747601" y="4605771"/>
            <a:ext cx="3328632" cy="10417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 IA analisa o histórico de vendas, identifica uma queda e sugere uma promoção específica para validar com o diretor.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3" name="Text 22"/>
          <p:cNvSpPr/>
          <p:nvPr/>
        </p:nvSpPr>
        <p:spPr>
          <a:xfrm>
            <a:off x="15918723" y="4796405"/>
            <a:ext cx="4057371" cy="4625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Decisões baseadas em dados, não em 'achismos'.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4" name="Shape 23"/>
          <p:cNvSpPr/>
          <p:nvPr/>
        </p:nvSpPr>
        <p:spPr>
          <a:xfrm>
            <a:off x="6913420" y="5685030"/>
            <a:ext cx="13286508" cy="119086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5" name="Text 24"/>
          <p:cNvSpPr/>
          <p:nvPr/>
        </p:nvSpPr>
        <p:spPr>
          <a:xfrm>
            <a:off x="7389455" y="6224227"/>
            <a:ext cx="1460105" cy="4167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Agente</a:t>
            </a: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Autônomo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6" name="Text 25"/>
          <p:cNvSpPr/>
          <p:nvPr/>
        </p:nvSpPr>
        <p:spPr>
          <a:xfrm>
            <a:off x="9471170" y="6176282"/>
            <a:ext cx="1455495" cy="208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Execução</a:t>
            </a: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 </a:t>
            </a:r>
          </a:p>
          <a:p>
            <a:pPr marL="0" indent="0" algn="ctr">
              <a:lnSpc>
                <a:spcPts val="16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de Meta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7" name="Text 26"/>
          <p:cNvSpPr/>
          <p:nvPr/>
        </p:nvSpPr>
        <p:spPr>
          <a:xfrm>
            <a:off x="11669475" y="5832730"/>
            <a:ext cx="3695215" cy="10417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Você dá a meta: 'Realizar cobrança dos </a:t>
            </a:r>
            <a:r>
              <a:rPr lang="en-US" sz="1600" dirty="0" err="1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inadimplentes</a:t>
            </a: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’. </a:t>
            </a:r>
          </a:p>
          <a:p>
            <a:pPr marL="0" indent="0" algn="l">
              <a:lnSpc>
                <a:spcPts val="1600"/>
              </a:lnSpc>
              <a:buNone/>
            </a:pPr>
            <a:r>
              <a:rPr lang="en-US" sz="1600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O agente consulta o ERP, envia o e-mail, negocia o prazo e baixa o título.</a:t>
            </a:r>
            <a:endParaRPr lang="en-US" sz="1600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sp>
        <p:nvSpPr>
          <p:cNvPr id="38" name="Text 27"/>
          <p:cNvSpPr/>
          <p:nvPr/>
        </p:nvSpPr>
        <p:spPr>
          <a:xfrm>
            <a:off x="15985251" y="5983163"/>
            <a:ext cx="3944513" cy="625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Montserrat" panose="00000500000000000000" pitchFamily="50" charset="0"/>
                <a:ea typeface="Montserrat" pitchFamily="34" charset="-122"/>
                <a:cs typeface="Montserrat" pitchFamily="34" charset="-120"/>
              </a:rPr>
              <a:t>Escala total. Sua equipe foca na estratégia enquanto a IA opera o processo.</a:t>
            </a:r>
            <a:endParaRPr lang="en-US" dirty="0">
              <a:solidFill>
                <a:schemeClr val="bg1"/>
              </a:solidFill>
              <a:latin typeface="Montserrat" panose="00000500000000000000" pitchFamily="50" charset="0"/>
            </a:endParaRPr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71C669FC-3C89-3E6E-CADD-5DA54E024A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5" y="-247333"/>
            <a:ext cx="5725090" cy="8517815"/>
          </a:xfrm>
          <a:prstGeom prst="rect">
            <a:avLst/>
          </a:prstGeom>
        </p:spPr>
      </p:pic>
      <p:pic>
        <p:nvPicPr>
          <p:cNvPr id="5" name="Image 2" descr="preencoded.png">
            <a:extLst>
              <a:ext uri="{FF2B5EF4-FFF2-40B4-BE49-F238E27FC236}">
                <a16:creationId xmlns:a16="http://schemas.microsoft.com/office/drawing/2014/main" id="{EB2BEEFA-FBF3-3776-90B8-536B3DDA41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8459" y="161932"/>
            <a:ext cx="2089309" cy="41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05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ontserra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ontserrat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8793</TotalTime>
  <Words>1664</Words>
  <Application>Microsoft Office PowerPoint</Application>
  <PresentationFormat>Personalizar</PresentationFormat>
  <Paragraphs>231</Paragraphs>
  <Slides>19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19</vt:i4>
      </vt:variant>
    </vt:vector>
  </HeadingPairs>
  <TitlesOfParts>
    <vt:vector size="30" baseType="lpstr">
      <vt:lpstr>Arial</vt:lpstr>
      <vt:lpstr>Inter Medium</vt:lpstr>
      <vt:lpstr>Calibri</vt:lpstr>
      <vt:lpstr>Aptos</vt:lpstr>
      <vt:lpstr>Montserrat</vt:lpstr>
      <vt:lpstr>Wingdings</vt:lpstr>
      <vt:lpstr>Office Theme</vt:lpstr>
      <vt:lpstr>2_Office Theme</vt:lpstr>
      <vt:lpstr>3_Office Theme</vt:lpstr>
      <vt:lpstr>4_Office Theme</vt:lpstr>
      <vt:lpstr>5_Office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Valdir Meneses</dc:creator>
  <cp:lastModifiedBy>Valdir Meneses</cp:lastModifiedBy>
  <cp:revision>12</cp:revision>
  <dcterms:created xsi:type="dcterms:W3CDTF">2025-09-16T23:05:29Z</dcterms:created>
  <dcterms:modified xsi:type="dcterms:W3CDTF">2026-08-04T05:01:30Z</dcterms:modified>
</cp:coreProperties>
</file>