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0" r:id="rId27"/>
    <p:sldId id="282" r:id="rId28"/>
  </p:sldIdLst>
  <p:sldSz cx="18288000" cy="10287000"/>
  <p:notesSz cx="6858000" cy="9144000"/>
  <p:embeddedFontLst>
    <p:embeddedFont>
      <p:font typeface="Montserrat 1" panose="020B0604020202020204" charset="0"/>
      <p:regular r:id="rId29"/>
    </p:embeddedFont>
    <p:embeddedFont>
      <p:font typeface="Montserrat 1 Bold" panose="020B0604020202020204" charset="0"/>
      <p:regular r:id="rId30"/>
    </p:embeddedFont>
    <p:embeddedFont>
      <p:font typeface="Montserrat 1 Bold Italics" panose="020B0604020202020204" charset="0"/>
      <p:regular r:id="rId31"/>
    </p:embeddedFont>
    <p:embeddedFont>
      <p:font typeface="Montserrat 1 Extra-Light Italics" panose="020B0604020202020204" charset="0"/>
      <p:regular r:id="rId32"/>
    </p:embeddedFont>
    <p:embeddedFont>
      <p:font typeface="Montserrat 1 Italics" panose="020B0604020202020204" charset="0"/>
      <p:regular r:id="rId33"/>
    </p:embeddedFont>
    <p:embeddedFont>
      <p:font typeface="Montserrat 1 Light" panose="020B0604020202020204" charset="0"/>
      <p:regular r:id="rId34"/>
    </p:embeddedFont>
    <p:embeddedFont>
      <p:font typeface="Montserrat 1 Light Italics" panose="020B0604020202020204" charset="0"/>
      <p:regular r:id="rId35"/>
    </p:embeddedFont>
    <p:embeddedFont>
      <p:font typeface="Montserrat 1 Medium" panose="020B0604020202020204" charset="0"/>
      <p:regular r:id="rId36"/>
    </p:embeddedFont>
    <p:embeddedFont>
      <p:font typeface="Montserrat 1 Semi-Bold" panose="020B0604020202020204" charset="0"/>
      <p:regular r:id="rId37"/>
    </p:embeddedFont>
    <p:embeddedFont>
      <p:font typeface="Montserrat 1 Semi-Bold Italics" panose="020B0604020202020204" charset="0"/>
      <p:regular r:id="rId38"/>
    </p:embeddedFont>
    <p:embeddedFont>
      <p:font typeface="Montserrat 1 Ultra-Bold" panose="020B0604020202020204" charset="0"/>
      <p:regular r:id="rId39"/>
    </p:embeddedFont>
    <p:embeddedFont>
      <p:font typeface="Montserrat 2" panose="020B0604020202020204" charset="0"/>
      <p:regular r:id="rId40"/>
    </p:embeddedFont>
    <p:embeddedFont>
      <p:font typeface="Montserrat 2 Light" panose="020B0604020202020204" charset="0"/>
      <p:regular r:id="rId41"/>
    </p:embeddedFont>
    <p:embeddedFont>
      <p:font typeface="Montserrat 2 Medium" panose="020B0604020202020204" charset="0"/>
      <p:regular r:id="rId42"/>
    </p:embeddedFont>
    <p:embeddedFont>
      <p:font typeface="Montserrat 2 Semi-Bold" panose="020B0604020202020204" charset="0"/>
      <p:regular r:id="rId43"/>
    </p:embeddedFont>
    <p:embeddedFont>
      <p:font typeface="Montserrat Alternates Medium" panose="020B0604020202020204" charset="0"/>
      <p:regular r:id="rId44"/>
    </p:embeddedFont>
    <p:embeddedFont>
      <p:font typeface="Poppins" panose="020B0604020202020204" charset="0"/>
      <p:regular r:id="rId45"/>
      <p:bold r:id="rId46"/>
      <p:italic r:id="rId47"/>
      <p:boldItalic r:id="rId48"/>
    </p:embeddedFont>
    <p:embeddedFont>
      <p:font typeface="Poppins Bold" panose="020B0604020202020204" charset="0"/>
      <p:regular r:id="rId49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7D1BF7-46DF-0716-D6F7-D2348CE07A3C}" v="6" dt="2026-08-05T12:09:55.254"/>
    <p1510:client id="{74AB2A71-C541-1959-6FC5-2EDE7DCD7FA9}" v="44" dt="2026-08-05T11:17:21.427"/>
    <p1510:client id="{84EA4D60-F4B6-D746-6D2C-487273D05A8C}" v="133" dt="2026-08-05T11:53:03.623"/>
    <p1510:client id="{A89F6072-79FB-7690-5703-FCFA491DAE23}" v="18" dt="2026-08-05T11:19:19.815"/>
    <p1510:client id="{B37035BD-4935-435B-D424-91D48E7893AA}" v="7" dt="2026-08-05T11:29:15.530"/>
    <p1510:client id="{E0CD9F01-BF47-3A53-3F9B-646315CAB62E}" v="1" dt="2026-08-05T12:02:22.411"/>
    <p1510:client id="{E6404BB5-B3BC-F3F7-7EBE-244BFAF3BEE1}" v="233" dt="2026-08-05T11:41:07.8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9.xml"/><Relationship Id="rId41" Type="http://schemas.openxmlformats.org/officeDocument/2006/relationships/font" Target="fonts/font13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8.fntdata"/><Relationship Id="rId49" Type="http://schemas.openxmlformats.org/officeDocument/2006/relationships/font" Target="fonts/font2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an Ricardo Lourenço Vera Cruz" userId="S::ruan.cruz@di2win.com::414b0806-d427-4e41-a137-09a36859f731" providerId="AD" clId="Web-{84EA4D60-F4B6-D746-6D2C-487273D05A8C}"/>
    <pc:docChg chg="modSld">
      <pc:chgData name="Ruan Ricardo Lourenço Vera Cruz" userId="S::ruan.cruz@di2win.com::414b0806-d427-4e41-a137-09a36859f731" providerId="AD" clId="Web-{84EA4D60-F4B6-D746-6D2C-487273D05A8C}" dt="2026-08-05T11:53:03.623" v="127" actId="1076"/>
      <pc:docMkLst>
        <pc:docMk/>
      </pc:docMkLst>
      <pc:sldChg chg="modSp">
        <pc:chgData name="Ruan Ricardo Lourenço Vera Cruz" userId="S::ruan.cruz@di2win.com::414b0806-d427-4e41-a137-09a36859f731" providerId="AD" clId="Web-{84EA4D60-F4B6-D746-6D2C-487273D05A8C}" dt="2026-08-05T11:41:36.520" v="0" actId="1076"/>
        <pc:sldMkLst>
          <pc:docMk/>
          <pc:sldMk cId="0" sldId="256"/>
        </pc:sldMkLst>
        <pc:picChg chg="mod">
          <ac:chgData name="Ruan Ricardo Lourenço Vera Cruz" userId="S::ruan.cruz@di2win.com::414b0806-d427-4e41-a137-09a36859f731" providerId="AD" clId="Web-{84EA4D60-F4B6-D746-6D2C-487273D05A8C}" dt="2026-08-05T11:41:36.520" v="0" actId="1076"/>
          <ac:picMkLst>
            <pc:docMk/>
            <pc:sldMk cId="0" sldId="256"/>
            <ac:picMk id="10" creationId="{54EFA1C7-92CE-CEAF-3B72-FD92C02A4491}"/>
          </ac:picMkLst>
        </pc:picChg>
      </pc:sldChg>
      <pc:sldChg chg="addSp delSp modSp">
        <pc:chgData name="Ruan Ricardo Lourenço Vera Cruz" userId="S::ruan.cruz@di2win.com::414b0806-d427-4e41-a137-09a36859f731" providerId="AD" clId="Web-{84EA4D60-F4B6-D746-6D2C-487273D05A8C}" dt="2026-08-05T11:43:04.335" v="21" actId="1076"/>
        <pc:sldMkLst>
          <pc:docMk/>
          <pc:sldMk cId="0" sldId="257"/>
        </pc:sldMkLst>
        <pc:spChg chg="mod">
          <ac:chgData name="Ruan Ricardo Lourenço Vera Cruz" userId="S::ruan.cruz@di2win.com::414b0806-d427-4e41-a137-09a36859f731" providerId="AD" clId="Web-{84EA4D60-F4B6-D746-6D2C-487273D05A8C}" dt="2026-08-05T11:42:53.944" v="19" actId="1076"/>
          <ac:spMkLst>
            <pc:docMk/>
            <pc:sldMk cId="0" sldId="257"/>
            <ac:spMk id="23" creationId="{EA315956-FE01-9732-A405-73C22DE38560}"/>
          </ac:spMkLst>
        </pc:spChg>
        <pc:grpChg chg="del">
          <ac:chgData name="Ruan Ricardo Lourenço Vera Cruz" userId="S::ruan.cruz@di2win.com::414b0806-d427-4e41-a137-09a36859f731" providerId="AD" clId="Web-{84EA4D60-F4B6-D746-6D2C-487273D05A8C}" dt="2026-08-05T11:41:44.489" v="1"/>
          <ac:grpSpMkLst>
            <pc:docMk/>
            <pc:sldMk cId="0" sldId="257"/>
            <ac:grpSpMk id="17" creationId="{00000000-0000-0000-0000-000000000000}"/>
          </ac:grpSpMkLst>
        </pc:grpChg>
        <pc:grpChg chg="add mod">
          <ac:chgData name="Ruan Ricardo Lourenço Vera Cruz" userId="S::ruan.cruz@di2win.com::414b0806-d427-4e41-a137-09a36859f731" providerId="AD" clId="Web-{84EA4D60-F4B6-D746-6D2C-487273D05A8C}" dt="2026-08-05T11:43:04.335" v="21" actId="1076"/>
          <ac:grpSpMkLst>
            <pc:docMk/>
            <pc:sldMk cId="0" sldId="257"/>
            <ac:grpSpMk id="25" creationId="{68DD1A1A-A225-68D4-7D42-85694936D542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3:16.352" v="23"/>
        <pc:sldMkLst>
          <pc:docMk/>
          <pc:sldMk cId="0" sldId="258"/>
        </pc:sldMkLst>
        <pc:grpChg chg="del">
          <ac:chgData name="Ruan Ricardo Lourenço Vera Cruz" userId="S::ruan.cruz@di2win.com::414b0806-d427-4e41-a137-09a36859f731" providerId="AD" clId="Web-{84EA4D60-F4B6-D746-6D2C-487273D05A8C}" dt="2026-08-05T11:43:15.398" v="22"/>
          <ac:grpSpMkLst>
            <pc:docMk/>
            <pc:sldMk cId="0" sldId="258"/>
            <ac:grpSpMk id="8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3:16.352" v="23"/>
          <ac:grpSpMkLst>
            <pc:docMk/>
            <pc:sldMk cId="0" sldId="258"/>
            <ac:grpSpMk id="19" creationId="{A94C8C72-2400-32AD-9C28-604654873B2F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3:47.321" v="25"/>
        <pc:sldMkLst>
          <pc:docMk/>
          <pc:sldMk cId="0" sldId="259"/>
        </pc:sldMkLst>
        <pc:grpChg chg="del">
          <ac:chgData name="Ruan Ricardo Lourenço Vera Cruz" userId="S::ruan.cruz@di2win.com::414b0806-d427-4e41-a137-09a36859f731" providerId="AD" clId="Web-{84EA4D60-F4B6-D746-6D2C-487273D05A8C}" dt="2026-08-05T11:43:45.868" v="24"/>
          <ac:grpSpMkLst>
            <pc:docMk/>
            <pc:sldMk cId="0" sldId="259"/>
            <ac:grpSpMk id="8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3:47.321" v="25"/>
          <ac:grpSpMkLst>
            <pc:docMk/>
            <pc:sldMk cId="0" sldId="259"/>
            <ac:grpSpMk id="19" creationId="{E85CBB2C-E55B-25D5-3BE6-E8D95AC075FB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4:15.885" v="27"/>
        <pc:sldMkLst>
          <pc:docMk/>
          <pc:sldMk cId="0" sldId="260"/>
        </pc:sldMkLst>
        <pc:grpChg chg="del">
          <ac:chgData name="Ruan Ricardo Lourenço Vera Cruz" userId="S::ruan.cruz@di2win.com::414b0806-d427-4e41-a137-09a36859f731" providerId="AD" clId="Web-{84EA4D60-F4B6-D746-6D2C-487273D05A8C}" dt="2026-08-05T11:44:14.744" v="26"/>
          <ac:grpSpMkLst>
            <pc:docMk/>
            <pc:sldMk cId="0" sldId="260"/>
            <ac:grpSpMk id="48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4:15.885" v="27"/>
          <ac:grpSpMkLst>
            <pc:docMk/>
            <pc:sldMk cId="0" sldId="260"/>
            <ac:grpSpMk id="56" creationId="{CD260296-8488-9933-F454-0AA7CED8ADCE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4:23.026" v="29"/>
        <pc:sldMkLst>
          <pc:docMk/>
          <pc:sldMk cId="0" sldId="261"/>
        </pc:sldMkLst>
        <pc:grpChg chg="del">
          <ac:chgData name="Ruan Ricardo Lourenço Vera Cruz" userId="S::ruan.cruz@di2win.com::414b0806-d427-4e41-a137-09a36859f731" providerId="AD" clId="Web-{84EA4D60-F4B6-D746-6D2C-487273D05A8C}" dt="2026-08-05T11:44:22.260" v="28"/>
          <ac:grpSpMkLst>
            <pc:docMk/>
            <pc:sldMk cId="0" sldId="261"/>
            <ac:grpSpMk id="9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4:23.026" v="29"/>
          <ac:grpSpMkLst>
            <pc:docMk/>
            <pc:sldMk cId="0" sldId="261"/>
            <ac:grpSpMk id="17" creationId="{CB6AE5EC-032A-A7C4-D339-B236BF20D296}"/>
          </ac:grpSpMkLst>
        </pc:grpChg>
      </pc:sldChg>
      <pc:sldChg chg="addSp delSp modSp addAnim">
        <pc:chgData name="Ruan Ricardo Lourenço Vera Cruz" userId="S::ruan.cruz@di2win.com::414b0806-d427-4e41-a137-09a36859f731" providerId="AD" clId="Web-{84EA4D60-F4B6-D746-6D2C-487273D05A8C}" dt="2026-08-05T11:51:05.635" v="124"/>
        <pc:sldMkLst>
          <pc:docMk/>
          <pc:sldMk cId="0" sldId="262"/>
        </pc:sldMkLst>
        <pc:spChg chg="del">
          <ac:chgData name="Ruan Ricardo Lourenço Vera Cruz" userId="S::ruan.cruz@di2win.com::414b0806-d427-4e41-a137-09a36859f731" providerId="AD" clId="Web-{84EA4D60-F4B6-D746-6D2C-487273D05A8C}" dt="2026-08-05T11:50:15.414" v="108"/>
          <ac:spMkLst>
            <pc:docMk/>
            <pc:sldMk cId="0" sldId="262"/>
            <ac:spMk id="16" creationId="{00000000-0000-0000-0000-000000000000}"/>
          </ac:spMkLst>
        </pc:spChg>
        <pc:grpChg chg="add">
          <ac:chgData name="Ruan Ricardo Lourenço Vera Cruz" userId="S::ruan.cruz@di2win.com::414b0806-d427-4e41-a137-09a36859f731" providerId="AD" clId="Web-{84EA4D60-F4B6-D746-6D2C-487273D05A8C}" dt="2026-08-05T11:50:57.353" v="122"/>
          <ac:grpSpMkLst>
            <pc:docMk/>
            <pc:sldMk cId="0" sldId="262"/>
            <ac:grpSpMk id="21" creationId="{874C61F8-D9A2-3082-0A40-BDE00EBEAB72}"/>
          </ac:grpSpMkLst>
        </pc:grpChg>
        <pc:picChg chg="add mod">
          <ac:chgData name="Ruan Ricardo Lourenço Vera Cruz" userId="S::ruan.cruz@di2win.com::414b0806-d427-4e41-a137-09a36859f731" providerId="AD" clId="Web-{84EA4D60-F4B6-D746-6D2C-487273D05A8C}" dt="2026-08-05T11:50:42.212" v="121" actId="14100"/>
          <ac:picMkLst>
            <pc:docMk/>
            <pc:sldMk cId="0" sldId="262"/>
            <ac:picMk id="20" creationId="{54E1618A-D6AD-41F5-0B1C-9B4D509C6D68}"/>
          </ac:picMkLst>
        </pc:picChg>
      </pc:sldChg>
      <pc:sldChg chg="addSp delSp">
        <pc:chgData name="Ruan Ricardo Lourenço Vera Cruz" userId="S::ruan.cruz@di2win.com::414b0806-d427-4e41-a137-09a36859f731" providerId="AD" clId="Web-{84EA4D60-F4B6-D746-6D2C-487273D05A8C}" dt="2026-08-05T11:45:03.481" v="34"/>
        <pc:sldMkLst>
          <pc:docMk/>
          <pc:sldMk cId="0" sldId="264"/>
        </pc:sldMkLst>
        <pc:grpChg chg="del">
          <ac:chgData name="Ruan Ricardo Lourenço Vera Cruz" userId="S::ruan.cruz@di2win.com::414b0806-d427-4e41-a137-09a36859f731" providerId="AD" clId="Web-{84EA4D60-F4B6-D746-6D2C-487273D05A8C}" dt="2026-08-05T11:44:56.433" v="33"/>
          <ac:grpSpMkLst>
            <pc:docMk/>
            <pc:sldMk cId="0" sldId="264"/>
            <ac:grpSpMk id="9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03.481" v="34"/>
          <ac:grpSpMkLst>
            <pc:docMk/>
            <pc:sldMk cId="0" sldId="264"/>
            <ac:grpSpMk id="17" creationId="{A9313637-3BEE-4FFE-3ECA-B7467261991F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5:11.075" v="36"/>
        <pc:sldMkLst>
          <pc:docMk/>
          <pc:sldMk cId="0" sldId="265"/>
        </pc:sldMkLst>
        <pc:grpChg chg="del">
          <ac:chgData name="Ruan Ricardo Lourenço Vera Cruz" userId="S::ruan.cruz@di2win.com::414b0806-d427-4e41-a137-09a36859f731" providerId="AD" clId="Web-{84EA4D60-F4B6-D746-6D2C-487273D05A8C}" dt="2026-08-05T11:45:10.231" v="35"/>
          <ac:grpSpMkLst>
            <pc:docMk/>
            <pc:sldMk cId="0" sldId="265"/>
            <ac:grpSpMk id="28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11.075" v="36"/>
          <ac:grpSpMkLst>
            <pc:docMk/>
            <pc:sldMk cId="0" sldId="265"/>
            <ac:grpSpMk id="36" creationId="{B93F4728-5981-441B-67A2-7177ACD9C3B5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5:16.059" v="38"/>
        <pc:sldMkLst>
          <pc:docMk/>
          <pc:sldMk cId="0" sldId="266"/>
        </pc:sldMkLst>
        <pc:grpChg chg="del">
          <ac:chgData name="Ruan Ricardo Lourenço Vera Cruz" userId="S::ruan.cruz@di2win.com::414b0806-d427-4e41-a137-09a36859f731" providerId="AD" clId="Web-{84EA4D60-F4B6-D746-6D2C-487273D05A8C}" dt="2026-08-05T11:45:15.200" v="37"/>
          <ac:grpSpMkLst>
            <pc:docMk/>
            <pc:sldMk cId="0" sldId="266"/>
            <ac:grpSpMk id="9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16.059" v="38"/>
          <ac:grpSpMkLst>
            <pc:docMk/>
            <pc:sldMk cId="0" sldId="266"/>
            <ac:grpSpMk id="19" creationId="{1B403552-235F-3C2A-5116-5C0A174B32A6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5:22.184" v="40"/>
        <pc:sldMkLst>
          <pc:docMk/>
          <pc:sldMk cId="0" sldId="267"/>
        </pc:sldMkLst>
        <pc:grpChg chg="del">
          <ac:chgData name="Ruan Ricardo Lourenço Vera Cruz" userId="S::ruan.cruz@di2win.com::414b0806-d427-4e41-a137-09a36859f731" providerId="AD" clId="Web-{84EA4D60-F4B6-D746-6D2C-487273D05A8C}" dt="2026-08-05T11:45:21.684" v="39"/>
          <ac:grpSpMkLst>
            <pc:docMk/>
            <pc:sldMk cId="0" sldId="267"/>
            <ac:grpSpMk id="24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22.184" v="40"/>
          <ac:grpSpMkLst>
            <pc:docMk/>
            <pc:sldMk cId="0" sldId="267"/>
            <ac:grpSpMk id="32" creationId="{D2AD8592-7C24-3A69-9DB4-CCC36C1C976D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5:27.247" v="42"/>
        <pc:sldMkLst>
          <pc:docMk/>
          <pc:sldMk cId="0" sldId="268"/>
        </pc:sldMkLst>
        <pc:grpChg chg="del">
          <ac:chgData name="Ruan Ricardo Lourenço Vera Cruz" userId="S::ruan.cruz@di2win.com::414b0806-d427-4e41-a137-09a36859f731" providerId="AD" clId="Web-{84EA4D60-F4B6-D746-6D2C-487273D05A8C}" dt="2026-08-05T11:45:26.591" v="41"/>
          <ac:grpSpMkLst>
            <pc:docMk/>
            <pc:sldMk cId="0" sldId="268"/>
            <ac:grpSpMk id="11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27.247" v="42"/>
          <ac:grpSpMkLst>
            <pc:docMk/>
            <pc:sldMk cId="0" sldId="268"/>
            <ac:grpSpMk id="21" creationId="{E4975E2F-5588-5D42-A85E-D5ABC531531C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5:35.763" v="44"/>
        <pc:sldMkLst>
          <pc:docMk/>
          <pc:sldMk cId="0" sldId="269"/>
        </pc:sldMkLst>
        <pc:grpChg chg="del">
          <ac:chgData name="Ruan Ricardo Lourenço Vera Cruz" userId="S::ruan.cruz@di2win.com::414b0806-d427-4e41-a137-09a36859f731" providerId="AD" clId="Web-{84EA4D60-F4B6-D746-6D2C-487273D05A8C}" dt="2026-08-05T11:45:34.997" v="43"/>
          <ac:grpSpMkLst>
            <pc:docMk/>
            <pc:sldMk cId="0" sldId="269"/>
            <ac:grpSpMk id="8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35.763" v="44"/>
          <ac:grpSpMkLst>
            <pc:docMk/>
            <pc:sldMk cId="0" sldId="269"/>
            <ac:grpSpMk id="17" creationId="{4C69EF70-14B4-BDBB-7924-84A38963A88F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5:42.232" v="46"/>
        <pc:sldMkLst>
          <pc:docMk/>
          <pc:sldMk cId="0" sldId="270"/>
        </pc:sldMkLst>
        <pc:grpChg chg="del">
          <ac:chgData name="Ruan Ricardo Lourenço Vera Cruz" userId="S::ruan.cruz@di2win.com::414b0806-d427-4e41-a137-09a36859f731" providerId="AD" clId="Web-{84EA4D60-F4B6-D746-6D2C-487273D05A8C}" dt="2026-08-05T11:45:41.467" v="45"/>
          <ac:grpSpMkLst>
            <pc:docMk/>
            <pc:sldMk cId="0" sldId="270"/>
            <ac:grpSpMk id="7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42.232" v="46"/>
          <ac:grpSpMkLst>
            <pc:docMk/>
            <pc:sldMk cId="0" sldId="270"/>
            <ac:grpSpMk id="18" creationId="{544039E0-AEDF-0934-1761-E6EF5CE0A4B2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5:49.654" v="48"/>
        <pc:sldMkLst>
          <pc:docMk/>
          <pc:sldMk cId="0" sldId="271"/>
        </pc:sldMkLst>
        <pc:grpChg chg="del">
          <ac:chgData name="Ruan Ricardo Lourenço Vera Cruz" userId="S::ruan.cruz@di2win.com::414b0806-d427-4e41-a137-09a36859f731" providerId="AD" clId="Web-{84EA4D60-F4B6-D746-6D2C-487273D05A8C}" dt="2026-08-05T11:45:46.092" v="47"/>
          <ac:grpSpMkLst>
            <pc:docMk/>
            <pc:sldMk cId="0" sldId="271"/>
            <ac:grpSpMk id="11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49.654" v="48"/>
          <ac:grpSpMkLst>
            <pc:docMk/>
            <pc:sldMk cId="0" sldId="271"/>
            <ac:grpSpMk id="22" creationId="{2997C2C1-0459-0FF5-8553-703927F32D17}"/>
          </ac:grpSpMkLst>
        </pc:grpChg>
      </pc:sldChg>
      <pc:sldChg chg="addSp delSp modSp">
        <pc:chgData name="Ruan Ricardo Lourenço Vera Cruz" userId="S::ruan.cruz@di2win.com::414b0806-d427-4e41-a137-09a36859f731" providerId="AD" clId="Web-{84EA4D60-F4B6-D746-6D2C-487273D05A8C}" dt="2026-08-05T11:53:03.623" v="127" actId="1076"/>
        <pc:sldMkLst>
          <pc:docMk/>
          <pc:sldMk cId="0" sldId="272"/>
        </pc:sldMkLst>
        <pc:grpChg chg="mod">
          <ac:chgData name="Ruan Ricardo Lourenço Vera Cruz" userId="S::ruan.cruz@di2win.com::414b0806-d427-4e41-a137-09a36859f731" providerId="AD" clId="Web-{84EA4D60-F4B6-D746-6D2C-487273D05A8C}" dt="2026-08-05T11:53:03.623" v="127" actId="1076"/>
          <ac:grpSpMkLst>
            <pc:docMk/>
            <pc:sldMk cId="0" sldId="272"/>
            <ac:grpSpMk id="8" creationId="{00000000-0000-0000-0000-000000000000}"/>
          </ac:grpSpMkLst>
        </pc:grpChg>
        <pc:grpChg chg="del">
          <ac:chgData name="Ruan Ricardo Lourenço Vera Cruz" userId="S::ruan.cruz@di2win.com::414b0806-d427-4e41-a137-09a36859f731" providerId="AD" clId="Web-{84EA4D60-F4B6-D746-6D2C-487273D05A8C}" dt="2026-08-05T11:45:54.170" v="49"/>
          <ac:grpSpMkLst>
            <pc:docMk/>
            <pc:sldMk cId="0" sldId="272"/>
            <ac:grpSpMk id="11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54.951" v="50"/>
          <ac:grpSpMkLst>
            <pc:docMk/>
            <pc:sldMk cId="0" sldId="272"/>
            <ac:grpSpMk id="22" creationId="{B229983B-D53F-E380-F4B6-4A0CC5F77B0C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5:59.264" v="52"/>
        <pc:sldMkLst>
          <pc:docMk/>
          <pc:sldMk cId="0" sldId="273"/>
        </pc:sldMkLst>
        <pc:grpChg chg="del">
          <ac:chgData name="Ruan Ricardo Lourenço Vera Cruz" userId="S::ruan.cruz@di2win.com::414b0806-d427-4e41-a137-09a36859f731" providerId="AD" clId="Web-{84EA4D60-F4B6-D746-6D2C-487273D05A8C}" dt="2026-08-05T11:45:58.545" v="51"/>
          <ac:grpSpMkLst>
            <pc:docMk/>
            <pc:sldMk cId="0" sldId="273"/>
            <ac:grpSpMk id="7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5:59.264" v="52"/>
          <ac:grpSpMkLst>
            <pc:docMk/>
            <pc:sldMk cId="0" sldId="273"/>
            <ac:grpSpMk id="23" creationId="{ED3BDD19-A6E7-A013-6C08-A772190A1DEE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6:03.670" v="54"/>
        <pc:sldMkLst>
          <pc:docMk/>
          <pc:sldMk cId="0" sldId="274"/>
        </pc:sldMkLst>
        <pc:grpChg chg="del">
          <ac:chgData name="Ruan Ricardo Lourenço Vera Cruz" userId="S::ruan.cruz@di2win.com::414b0806-d427-4e41-a137-09a36859f731" providerId="AD" clId="Web-{84EA4D60-F4B6-D746-6D2C-487273D05A8C}" dt="2026-08-05T11:46:03.045" v="53"/>
          <ac:grpSpMkLst>
            <pc:docMk/>
            <pc:sldMk cId="0" sldId="274"/>
            <ac:grpSpMk id="42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6:03.670" v="54"/>
          <ac:grpSpMkLst>
            <pc:docMk/>
            <pc:sldMk cId="0" sldId="274"/>
            <ac:grpSpMk id="51" creationId="{77EE8C9C-6F64-9CCB-6B5E-5949DC1ABB44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6:08.796" v="56"/>
        <pc:sldMkLst>
          <pc:docMk/>
          <pc:sldMk cId="0" sldId="275"/>
        </pc:sldMkLst>
        <pc:grpChg chg="del">
          <ac:chgData name="Ruan Ricardo Lourenço Vera Cruz" userId="S::ruan.cruz@di2win.com::414b0806-d427-4e41-a137-09a36859f731" providerId="AD" clId="Web-{84EA4D60-F4B6-D746-6D2C-487273D05A8C}" dt="2026-08-05T11:46:08.217" v="55"/>
          <ac:grpSpMkLst>
            <pc:docMk/>
            <pc:sldMk cId="0" sldId="275"/>
            <ac:grpSpMk id="14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6:08.796" v="56"/>
          <ac:grpSpMkLst>
            <pc:docMk/>
            <pc:sldMk cId="0" sldId="275"/>
            <ac:grpSpMk id="24" creationId="{651FA410-3830-CE32-923E-937B02C4D9EE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6:13.499" v="58"/>
        <pc:sldMkLst>
          <pc:docMk/>
          <pc:sldMk cId="0" sldId="276"/>
        </pc:sldMkLst>
        <pc:grpChg chg="del">
          <ac:chgData name="Ruan Ricardo Lourenço Vera Cruz" userId="S::ruan.cruz@di2win.com::414b0806-d427-4e41-a137-09a36859f731" providerId="AD" clId="Web-{84EA4D60-F4B6-D746-6D2C-487273D05A8C}" dt="2026-08-05T11:46:12.968" v="57"/>
          <ac:grpSpMkLst>
            <pc:docMk/>
            <pc:sldMk cId="0" sldId="276"/>
            <ac:grpSpMk id="11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6:13.499" v="58"/>
          <ac:grpSpMkLst>
            <pc:docMk/>
            <pc:sldMk cId="0" sldId="276"/>
            <ac:grpSpMk id="29" creationId="{EEA9A862-C1F1-926F-EFA5-EEFC1DD70576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6:18.483" v="60"/>
        <pc:sldMkLst>
          <pc:docMk/>
          <pc:sldMk cId="0" sldId="277"/>
        </pc:sldMkLst>
        <pc:grpChg chg="del">
          <ac:chgData name="Ruan Ricardo Lourenço Vera Cruz" userId="S::ruan.cruz@di2win.com::414b0806-d427-4e41-a137-09a36859f731" providerId="AD" clId="Web-{84EA4D60-F4B6-D746-6D2C-487273D05A8C}" dt="2026-08-05T11:46:17.858" v="59"/>
          <ac:grpSpMkLst>
            <pc:docMk/>
            <pc:sldMk cId="0" sldId="277"/>
            <ac:grpSpMk id="23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6:18.483" v="60"/>
          <ac:grpSpMkLst>
            <pc:docMk/>
            <pc:sldMk cId="0" sldId="277"/>
            <ac:grpSpMk id="32" creationId="{F011664A-1859-F742-6F25-DF5BEABF73FF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6:37.890" v="62"/>
        <pc:sldMkLst>
          <pc:docMk/>
          <pc:sldMk cId="0" sldId="278"/>
        </pc:sldMkLst>
        <pc:grpChg chg="del">
          <ac:chgData name="Ruan Ricardo Lourenço Vera Cruz" userId="S::ruan.cruz@di2win.com::414b0806-d427-4e41-a137-09a36859f731" providerId="AD" clId="Web-{84EA4D60-F4B6-D746-6D2C-487273D05A8C}" dt="2026-08-05T11:46:37.125" v="61"/>
          <ac:grpSpMkLst>
            <pc:docMk/>
            <pc:sldMk cId="0" sldId="278"/>
            <ac:grpSpMk id="5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6:37.890" v="62"/>
          <ac:grpSpMkLst>
            <pc:docMk/>
            <pc:sldMk cId="0" sldId="278"/>
            <ac:grpSpMk id="26" creationId="{A61872D4-7564-9D79-172D-4DC017137F9A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6:46.266" v="64"/>
        <pc:sldMkLst>
          <pc:docMk/>
          <pc:sldMk cId="0" sldId="279"/>
        </pc:sldMkLst>
        <pc:grpChg chg="del">
          <ac:chgData name="Ruan Ricardo Lourenço Vera Cruz" userId="S::ruan.cruz@di2win.com::414b0806-d427-4e41-a137-09a36859f731" providerId="AD" clId="Web-{84EA4D60-F4B6-D746-6D2C-487273D05A8C}" dt="2026-08-05T11:46:43.578" v="63"/>
          <ac:grpSpMkLst>
            <pc:docMk/>
            <pc:sldMk cId="0" sldId="279"/>
            <ac:grpSpMk id="5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6:46.266" v="64"/>
          <ac:grpSpMkLst>
            <pc:docMk/>
            <pc:sldMk cId="0" sldId="279"/>
            <ac:grpSpMk id="26" creationId="{5D086D91-0913-F3B5-561D-968638AFFD21}"/>
          </ac:grpSpMkLst>
        </pc:grpChg>
      </pc:sldChg>
      <pc:sldChg chg="addSp">
        <pc:chgData name="Ruan Ricardo Lourenço Vera Cruz" userId="S::ruan.cruz@di2win.com::414b0806-d427-4e41-a137-09a36859f731" providerId="AD" clId="Web-{84EA4D60-F4B6-D746-6D2C-487273D05A8C}" dt="2026-08-05T11:46:51.985" v="65"/>
        <pc:sldMkLst>
          <pc:docMk/>
          <pc:sldMk cId="0" sldId="280"/>
        </pc:sldMkLst>
        <pc:grpChg chg="add">
          <ac:chgData name="Ruan Ricardo Lourenço Vera Cruz" userId="S::ruan.cruz@di2win.com::414b0806-d427-4e41-a137-09a36859f731" providerId="AD" clId="Web-{84EA4D60-F4B6-D746-6D2C-487273D05A8C}" dt="2026-08-05T11:46:51.985" v="65"/>
          <ac:grpSpMkLst>
            <pc:docMk/>
            <pc:sldMk cId="0" sldId="280"/>
            <ac:grpSpMk id="20" creationId="{B270C0ED-D514-A4E6-D52B-BE8CB4F2CA2E}"/>
          </ac:grpSpMkLst>
        </pc:grpChg>
      </pc:sldChg>
      <pc:sldChg chg="addSp delSp">
        <pc:chgData name="Ruan Ricardo Lourenço Vera Cruz" userId="S::ruan.cruz@di2win.com::414b0806-d427-4e41-a137-09a36859f731" providerId="AD" clId="Web-{84EA4D60-F4B6-D746-6D2C-487273D05A8C}" dt="2026-08-05T11:46:59.001" v="67"/>
        <pc:sldMkLst>
          <pc:docMk/>
          <pc:sldMk cId="0" sldId="281"/>
        </pc:sldMkLst>
        <pc:grpChg chg="del">
          <ac:chgData name="Ruan Ricardo Lourenço Vera Cruz" userId="S::ruan.cruz@di2win.com::414b0806-d427-4e41-a137-09a36859f731" providerId="AD" clId="Web-{84EA4D60-F4B6-D746-6D2C-487273D05A8C}" dt="2026-08-05T11:46:55.922" v="66"/>
          <ac:grpSpMkLst>
            <pc:docMk/>
            <pc:sldMk cId="0" sldId="281"/>
            <ac:grpSpMk id="9" creationId="{00000000-0000-0000-0000-000000000000}"/>
          </ac:grpSpMkLst>
        </pc:grpChg>
        <pc:grpChg chg="add">
          <ac:chgData name="Ruan Ricardo Lourenço Vera Cruz" userId="S::ruan.cruz@di2win.com::414b0806-d427-4e41-a137-09a36859f731" providerId="AD" clId="Web-{84EA4D60-F4B6-D746-6D2C-487273D05A8C}" dt="2026-08-05T11:46:59.001" v="67"/>
          <ac:grpSpMkLst>
            <pc:docMk/>
            <pc:sldMk cId="0" sldId="281"/>
            <ac:grpSpMk id="17" creationId="{AB55C842-5AC0-85F1-E9C5-7ADB092F6BE5}"/>
          </ac:grpSpMkLst>
        </pc:grpChg>
      </pc:sldChg>
      <pc:sldChg chg="addSp delSp modSp">
        <pc:chgData name="Ruan Ricardo Lourenço Vera Cruz" userId="S::ruan.cruz@di2win.com::414b0806-d427-4e41-a137-09a36859f731" providerId="AD" clId="Web-{84EA4D60-F4B6-D746-6D2C-487273D05A8C}" dt="2026-08-05T11:49:08.146" v="107" actId="1076"/>
        <pc:sldMkLst>
          <pc:docMk/>
          <pc:sldMk cId="0" sldId="282"/>
        </pc:sldMkLst>
        <pc:spChg chg="mod">
          <ac:chgData name="Ruan Ricardo Lourenço Vera Cruz" userId="S::ruan.cruz@di2win.com::414b0806-d427-4e41-a137-09a36859f731" providerId="AD" clId="Web-{84EA4D60-F4B6-D746-6D2C-487273D05A8C}" dt="2026-08-05T11:48:33.051" v="104" actId="1076"/>
          <ac:spMkLst>
            <pc:docMk/>
            <pc:sldMk cId="0" sldId="282"/>
            <ac:spMk id="2" creationId="{00000000-0000-0000-0000-000000000000}"/>
          </ac:spMkLst>
        </pc:spChg>
        <pc:spChg chg="del">
          <ac:chgData name="Ruan Ricardo Lourenço Vera Cruz" userId="S::ruan.cruz@di2win.com::414b0806-d427-4e41-a137-09a36859f731" providerId="AD" clId="Web-{84EA4D60-F4B6-D746-6D2C-487273D05A8C}" dt="2026-08-05T11:47:33.611" v="87"/>
          <ac:spMkLst>
            <pc:docMk/>
            <pc:sldMk cId="0" sldId="282"/>
            <ac:spMk id="3" creationId="{00000000-0000-0000-0000-000000000000}"/>
          </ac:spMkLst>
        </pc:spChg>
        <pc:spChg chg="add del mod">
          <ac:chgData name="Ruan Ricardo Lourenço Vera Cruz" userId="S::ruan.cruz@di2win.com::414b0806-d427-4e41-a137-09a36859f731" providerId="AD" clId="Web-{84EA4D60-F4B6-D746-6D2C-487273D05A8C}" dt="2026-08-05T11:48:08.394" v="98" actId="1076"/>
          <ac:spMkLst>
            <pc:docMk/>
            <pc:sldMk cId="0" sldId="282"/>
            <ac:spMk id="4" creationId="{00000000-0000-0000-0000-000000000000}"/>
          </ac:spMkLst>
        </pc:spChg>
        <pc:spChg chg="mod">
          <ac:chgData name="Ruan Ricardo Lourenço Vera Cruz" userId="S::ruan.cruz@di2win.com::414b0806-d427-4e41-a137-09a36859f731" providerId="AD" clId="Web-{84EA4D60-F4B6-D746-6D2C-487273D05A8C}" dt="2026-08-05T11:47:28.314" v="86" actId="20577"/>
          <ac:spMkLst>
            <pc:docMk/>
            <pc:sldMk cId="0" sldId="282"/>
            <ac:spMk id="5" creationId="{00000000-0000-0000-0000-000000000000}"/>
          </ac:spMkLst>
        </pc:spChg>
        <pc:grpChg chg="add del mod">
          <ac:chgData name="Ruan Ricardo Lourenço Vera Cruz" userId="S::ruan.cruz@di2win.com::414b0806-d427-4e41-a137-09a36859f731" providerId="AD" clId="Web-{84EA4D60-F4B6-D746-6D2C-487273D05A8C}" dt="2026-08-05T11:49:02.052" v="105"/>
          <ac:grpSpMkLst>
            <pc:docMk/>
            <pc:sldMk cId="0" sldId="282"/>
            <ac:grpSpMk id="11" creationId="{6B97C379-4FEB-6D5B-1C92-C21D019C15C5}"/>
          </ac:grpSpMkLst>
        </pc:grpChg>
        <pc:picChg chg="add mod">
          <ac:chgData name="Ruan Ricardo Lourenço Vera Cruz" userId="S::ruan.cruz@di2win.com::414b0806-d427-4e41-a137-09a36859f731" providerId="AD" clId="Web-{84EA4D60-F4B6-D746-6D2C-487273D05A8C}" dt="2026-08-05T11:49:08.146" v="107" actId="1076"/>
          <ac:picMkLst>
            <pc:docMk/>
            <pc:sldMk cId="0" sldId="282"/>
            <ac:picMk id="13" creationId="{78361BB3-E275-B349-CE9D-DB05494EB746}"/>
          </ac:picMkLst>
        </pc:picChg>
      </pc:sldChg>
      <pc:sldChg chg="addSp delSp modSp">
        <pc:chgData name="Ruan Ricardo Lourenço Vera Cruz" userId="S::ruan.cruz@di2win.com::414b0806-d427-4e41-a137-09a36859f731" providerId="AD" clId="Web-{84EA4D60-F4B6-D746-6D2C-487273D05A8C}" dt="2026-08-05T11:44:47.417" v="32" actId="1076"/>
        <pc:sldMkLst>
          <pc:docMk/>
          <pc:sldMk cId="2817049720" sldId="283"/>
        </pc:sldMkLst>
        <pc:grpChg chg="del">
          <ac:chgData name="Ruan Ricardo Lourenço Vera Cruz" userId="S::ruan.cruz@di2win.com::414b0806-d427-4e41-a137-09a36859f731" providerId="AD" clId="Web-{84EA4D60-F4B6-D746-6D2C-487273D05A8C}" dt="2026-08-05T11:44:42.995" v="30"/>
          <ac:grpSpMkLst>
            <pc:docMk/>
            <pc:sldMk cId="2817049720" sldId="283"/>
            <ac:grpSpMk id="15" creationId="{15C332B6-62C4-DE92-D543-58ED2815C571}"/>
          </ac:grpSpMkLst>
        </pc:grpChg>
        <pc:grpChg chg="add mod">
          <ac:chgData name="Ruan Ricardo Lourenço Vera Cruz" userId="S::ruan.cruz@di2win.com::414b0806-d427-4e41-a137-09a36859f731" providerId="AD" clId="Web-{84EA4D60-F4B6-D746-6D2C-487273D05A8C}" dt="2026-08-05T11:44:47.417" v="32" actId="1076"/>
          <ac:grpSpMkLst>
            <pc:docMk/>
            <pc:sldMk cId="2817049720" sldId="283"/>
            <ac:grpSpMk id="26" creationId="{7E33C1B7-E99D-B84F-E95E-E8287C3D9E74}"/>
          </ac:grpSpMkLst>
        </pc:grpChg>
      </pc:sldChg>
    </pc:docChg>
  </pc:docChgLst>
  <pc:docChgLst>
    <pc:chgData name="Beatriz Venceslau" userId="S::beatriz.venceslau@di2win.com::b5fd9ea0-cd2a-4326-a60d-05b0fae32df3" providerId="AD" clId="Web-{257D1BF7-46DF-0716-D6F7-D2348CE07A3C}"/>
    <pc:docChg chg="modSld">
      <pc:chgData name="Beatriz Venceslau" userId="S::beatriz.venceslau@di2win.com::b5fd9ea0-cd2a-4326-a60d-05b0fae32df3" providerId="AD" clId="Web-{257D1BF7-46DF-0716-D6F7-D2348CE07A3C}" dt="2026-08-05T12:09:53.067" v="2" actId="20577"/>
      <pc:docMkLst>
        <pc:docMk/>
      </pc:docMkLst>
      <pc:sldChg chg="modSp">
        <pc:chgData name="Beatriz Venceslau" userId="S::beatriz.venceslau@di2win.com::b5fd9ea0-cd2a-4326-a60d-05b0fae32df3" providerId="AD" clId="Web-{257D1BF7-46DF-0716-D6F7-D2348CE07A3C}" dt="2026-08-05T12:09:53.067" v="2" actId="20577"/>
        <pc:sldMkLst>
          <pc:docMk/>
          <pc:sldMk cId="2817049720" sldId="283"/>
        </pc:sldMkLst>
        <pc:spChg chg="mod">
          <ac:chgData name="Beatriz Venceslau" userId="S::beatriz.venceslau@di2win.com::b5fd9ea0-cd2a-4326-a60d-05b0fae32df3" providerId="AD" clId="Web-{257D1BF7-46DF-0716-D6F7-D2348CE07A3C}" dt="2026-08-05T12:09:53.067" v="2" actId="20577"/>
          <ac:spMkLst>
            <pc:docMk/>
            <pc:sldMk cId="2817049720" sldId="283"/>
            <ac:spMk id="56" creationId="{250D2230-30A4-1111-031A-9634EF4EB156}"/>
          </ac:spMkLst>
        </pc:spChg>
      </pc:sldChg>
    </pc:docChg>
  </pc:docChgLst>
  <pc:docChgLst>
    <pc:chgData name="Beatriz Venceslau" userId="S::beatriz.venceslau@di2win.com::b5fd9ea0-cd2a-4326-a60d-05b0fae32df3" providerId="AD" clId="Web-{A89F6072-79FB-7690-5703-FCFA491DAE23}"/>
    <pc:docChg chg="modSld sldOrd">
      <pc:chgData name="Beatriz Venceslau" userId="S::beatriz.venceslau@di2win.com::b5fd9ea0-cd2a-4326-a60d-05b0fae32df3" providerId="AD" clId="Web-{A89F6072-79FB-7690-5703-FCFA491DAE23}" dt="2026-08-05T11:19:19.815" v="9"/>
      <pc:docMkLst>
        <pc:docMk/>
      </pc:docMkLst>
      <pc:sldChg chg="modSp">
        <pc:chgData name="Beatriz Venceslau" userId="S::beatriz.venceslau@di2win.com::b5fd9ea0-cd2a-4326-a60d-05b0fae32df3" providerId="AD" clId="Web-{A89F6072-79FB-7690-5703-FCFA491DAE23}" dt="2026-08-05T11:14:07.554" v="8" actId="20577"/>
        <pc:sldMkLst>
          <pc:docMk/>
          <pc:sldMk cId="0" sldId="275"/>
        </pc:sldMkLst>
        <pc:spChg chg="mod">
          <ac:chgData name="Beatriz Venceslau" userId="S::beatriz.venceslau@di2win.com::b5fd9ea0-cd2a-4326-a60d-05b0fae32df3" providerId="AD" clId="Web-{A89F6072-79FB-7690-5703-FCFA491DAE23}" dt="2026-08-05T11:14:07.554" v="8" actId="20577"/>
          <ac:spMkLst>
            <pc:docMk/>
            <pc:sldMk cId="0" sldId="275"/>
            <ac:spMk id="19" creationId="{00000000-0000-0000-0000-000000000000}"/>
          </ac:spMkLst>
        </pc:spChg>
      </pc:sldChg>
      <pc:sldChg chg="modSp">
        <pc:chgData name="Beatriz Venceslau" userId="S::beatriz.venceslau@di2win.com::b5fd9ea0-cd2a-4326-a60d-05b0fae32df3" providerId="AD" clId="Web-{A89F6072-79FB-7690-5703-FCFA491DAE23}" dt="2026-08-05T11:12:31.113" v="3" actId="20577"/>
        <pc:sldMkLst>
          <pc:docMk/>
          <pc:sldMk cId="0" sldId="278"/>
        </pc:sldMkLst>
        <pc:spChg chg="mod">
          <ac:chgData name="Beatriz Venceslau" userId="S::beatriz.venceslau@di2win.com::b5fd9ea0-cd2a-4326-a60d-05b0fae32df3" providerId="AD" clId="Web-{A89F6072-79FB-7690-5703-FCFA491DAE23}" dt="2026-08-05T11:12:31.113" v="3" actId="20577"/>
          <ac:spMkLst>
            <pc:docMk/>
            <pc:sldMk cId="0" sldId="278"/>
            <ac:spMk id="3" creationId="{00000000-0000-0000-0000-000000000000}"/>
          </ac:spMkLst>
        </pc:spChg>
      </pc:sldChg>
      <pc:sldChg chg="modSp">
        <pc:chgData name="Beatriz Venceslau" userId="S::beatriz.venceslau@di2win.com::b5fd9ea0-cd2a-4326-a60d-05b0fae32df3" providerId="AD" clId="Web-{A89F6072-79FB-7690-5703-FCFA491DAE23}" dt="2026-08-05T11:12:34.488" v="6" actId="20577"/>
        <pc:sldMkLst>
          <pc:docMk/>
          <pc:sldMk cId="0" sldId="279"/>
        </pc:sldMkLst>
        <pc:spChg chg="mod">
          <ac:chgData name="Beatriz Venceslau" userId="S::beatriz.venceslau@di2win.com::b5fd9ea0-cd2a-4326-a60d-05b0fae32df3" providerId="AD" clId="Web-{A89F6072-79FB-7690-5703-FCFA491DAE23}" dt="2026-08-05T11:12:34.488" v="6" actId="20577"/>
          <ac:spMkLst>
            <pc:docMk/>
            <pc:sldMk cId="0" sldId="279"/>
            <ac:spMk id="3" creationId="{00000000-0000-0000-0000-000000000000}"/>
          </ac:spMkLst>
        </pc:spChg>
      </pc:sldChg>
      <pc:sldChg chg="ord">
        <pc:chgData name="Beatriz Venceslau" userId="S::beatriz.venceslau@di2win.com::b5fd9ea0-cd2a-4326-a60d-05b0fae32df3" providerId="AD" clId="Web-{A89F6072-79FB-7690-5703-FCFA491DAE23}" dt="2026-08-05T11:12:09.566" v="0"/>
        <pc:sldMkLst>
          <pc:docMk/>
          <pc:sldMk cId="0" sldId="280"/>
        </pc:sldMkLst>
      </pc:sldChg>
      <pc:sldChg chg="addAnim">
        <pc:chgData name="Beatriz Venceslau" userId="S::beatriz.venceslau@di2win.com::b5fd9ea0-cd2a-4326-a60d-05b0fae32df3" providerId="AD" clId="Web-{A89F6072-79FB-7690-5703-FCFA491DAE23}" dt="2026-08-05T11:19:19.815" v="9"/>
        <pc:sldMkLst>
          <pc:docMk/>
          <pc:sldMk cId="2817049720" sldId="283"/>
        </pc:sldMkLst>
      </pc:sldChg>
    </pc:docChg>
  </pc:docChgLst>
  <pc:docChgLst>
    <pc:chgData name="Ruan Ricardo Lourenço Vera Cruz" userId="S::ruan.cruz@di2win.com::414b0806-d427-4e41-a137-09a36859f731" providerId="AD" clId="Web-{E6404BB5-B3BC-F3F7-7EBE-244BFAF3BEE1}"/>
    <pc:docChg chg="addSld delSld modSld sldOrd">
      <pc:chgData name="Ruan Ricardo Lourenço Vera Cruz" userId="S::ruan.cruz@di2win.com::414b0806-d427-4e41-a137-09a36859f731" providerId="AD" clId="Web-{E6404BB5-B3BC-F3F7-7EBE-244BFAF3BEE1}" dt="2026-08-05T11:41:07.847" v="192" actId="1076"/>
      <pc:docMkLst>
        <pc:docMk/>
      </pc:docMkLst>
      <pc:sldChg chg="addSp delSp modSp">
        <pc:chgData name="Ruan Ricardo Lourenço Vera Cruz" userId="S::ruan.cruz@di2win.com::414b0806-d427-4e41-a137-09a36859f731" providerId="AD" clId="Web-{E6404BB5-B3BC-F3F7-7EBE-244BFAF3BEE1}" dt="2026-08-05T11:41:07.847" v="192" actId="1076"/>
        <pc:sldMkLst>
          <pc:docMk/>
          <pc:sldMk cId="0" sldId="256"/>
        </pc:sldMkLst>
        <pc:spChg chg="del mod">
          <ac:chgData name="Ruan Ricardo Lourenço Vera Cruz" userId="S::ruan.cruz@di2win.com::414b0806-d427-4e41-a137-09a36859f731" providerId="AD" clId="Web-{E6404BB5-B3BC-F3F7-7EBE-244BFAF3BEE1}" dt="2026-08-05T11:40:22.722" v="188"/>
          <ac:spMkLst>
            <pc:docMk/>
            <pc:sldMk cId="0" sldId="256"/>
            <ac:spMk id="7" creationId="{00000000-0000-0000-0000-000000000000}"/>
          </ac:spMkLst>
        </pc:spChg>
        <pc:spChg chg="mod">
          <ac:chgData name="Ruan Ricardo Lourenço Vera Cruz" userId="S::ruan.cruz@di2win.com::414b0806-d427-4e41-a137-09a36859f731" providerId="AD" clId="Web-{E6404BB5-B3BC-F3F7-7EBE-244BFAF3BEE1}" dt="2026-08-05T11:04:41.331" v="60" actId="14100"/>
          <ac:spMkLst>
            <pc:docMk/>
            <pc:sldMk cId="0" sldId="256"/>
            <ac:spMk id="9" creationId="{00000000-0000-0000-0000-000000000000}"/>
          </ac:spMkLst>
        </pc:spChg>
        <pc:grpChg chg="add">
          <ac:chgData name="Ruan Ricardo Lourenço Vera Cruz" userId="S::ruan.cruz@di2win.com::414b0806-d427-4e41-a137-09a36859f731" providerId="AD" clId="Web-{E6404BB5-B3BC-F3F7-7EBE-244BFAF3BEE1}" dt="2026-08-05T11:40:37.097" v="190"/>
          <ac:grpSpMkLst>
            <pc:docMk/>
            <pc:sldMk cId="0" sldId="256"/>
            <ac:grpSpMk id="11" creationId="{DD793DBD-274C-A6F3-D7AE-2776E3F3DD01}"/>
          </ac:grpSpMkLst>
        </pc:grpChg>
        <pc:picChg chg="add mod">
          <ac:chgData name="Ruan Ricardo Lourenço Vera Cruz" userId="S::ruan.cruz@di2win.com::414b0806-d427-4e41-a137-09a36859f731" providerId="AD" clId="Web-{E6404BB5-B3BC-F3F7-7EBE-244BFAF3BEE1}" dt="2026-08-05T11:41:07.847" v="192" actId="1076"/>
          <ac:picMkLst>
            <pc:docMk/>
            <pc:sldMk cId="0" sldId="256"/>
            <ac:picMk id="10" creationId="{54EFA1C7-92CE-CEAF-3B72-FD92C02A4491}"/>
          </ac:picMkLst>
        </pc:picChg>
      </pc:sldChg>
      <pc:sldChg chg="modSp">
        <pc:chgData name="Ruan Ricardo Lourenço Vera Cruz" userId="S::ruan.cruz@di2win.com::414b0806-d427-4e41-a137-09a36859f731" providerId="AD" clId="Web-{E6404BB5-B3BC-F3F7-7EBE-244BFAF3BEE1}" dt="2026-08-05T11:06:59.721" v="80" actId="1076"/>
        <pc:sldMkLst>
          <pc:docMk/>
          <pc:sldMk cId="0" sldId="257"/>
        </pc:sldMkLst>
        <pc:spChg chg="mod ord">
          <ac:chgData name="Ruan Ricardo Lourenço Vera Cruz" userId="S::ruan.cruz@di2win.com::414b0806-d427-4e41-a137-09a36859f731" providerId="AD" clId="Web-{E6404BB5-B3BC-F3F7-7EBE-244BFAF3BEE1}" dt="2026-08-05T11:05:55.706" v="69"/>
          <ac:spMkLst>
            <pc:docMk/>
            <pc:sldMk cId="0" sldId="257"/>
            <ac:spMk id="16" creationId="{00000000-0000-0000-0000-000000000000}"/>
          </ac:spMkLst>
        </pc:spChg>
        <pc:grpChg chg="mod">
          <ac:chgData name="Ruan Ricardo Lourenço Vera Cruz" userId="S::ruan.cruz@di2win.com::414b0806-d427-4e41-a137-09a36859f731" providerId="AD" clId="Web-{E6404BB5-B3BC-F3F7-7EBE-244BFAF3BEE1}" dt="2026-08-05T11:06:59.721" v="80" actId="1076"/>
          <ac:grpSpMkLst>
            <pc:docMk/>
            <pc:sldMk cId="0" sldId="257"/>
            <ac:grpSpMk id="6" creationId="{00000000-0000-0000-0000-000000000000}"/>
          </ac:grpSpMkLst>
        </pc:grpChg>
        <pc:grpChg chg="mod">
          <ac:chgData name="Ruan Ricardo Lourenço Vera Cruz" userId="S::ruan.cruz@di2win.com::414b0806-d427-4e41-a137-09a36859f731" providerId="AD" clId="Web-{E6404BB5-B3BC-F3F7-7EBE-244BFAF3BEE1}" dt="2026-08-05T11:05:27.237" v="67" actId="14100"/>
          <ac:grpSpMkLst>
            <pc:docMk/>
            <pc:sldMk cId="0" sldId="257"/>
            <ac:grpSpMk id="13" creationId="{00000000-0000-0000-0000-000000000000}"/>
          </ac:grpSpMkLst>
        </pc:grpChg>
      </pc:sldChg>
      <pc:sldChg chg="modSp">
        <pc:chgData name="Ruan Ricardo Lourenço Vera Cruz" userId="S::ruan.cruz@di2win.com::414b0806-d427-4e41-a137-09a36859f731" providerId="AD" clId="Web-{E6404BB5-B3BC-F3F7-7EBE-244BFAF3BEE1}" dt="2026-08-05T11:07:38.253" v="82" actId="1076"/>
        <pc:sldMkLst>
          <pc:docMk/>
          <pc:sldMk cId="0" sldId="258"/>
        </pc:sldMkLst>
        <pc:spChg chg="mod">
          <ac:chgData name="Ruan Ricardo Lourenço Vera Cruz" userId="S::ruan.cruz@di2win.com::414b0806-d427-4e41-a137-09a36859f731" providerId="AD" clId="Web-{E6404BB5-B3BC-F3F7-7EBE-244BFAF3BEE1}" dt="2026-08-05T11:07:38.253" v="82" actId="1076"/>
          <ac:spMkLst>
            <pc:docMk/>
            <pc:sldMk cId="0" sldId="258"/>
            <ac:spMk id="7" creationId="{00000000-0000-0000-0000-000000000000}"/>
          </ac:spMkLst>
        </pc:spChg>
      </pc:sldChg>
      <pc:sldChg chg="modSp">
        <pc:chgData name="Ruan Ricardo Lourenço Vera Cruz" userId="S::ruan.cruz@di2win.com::414b0806-d427-4e41-a137-09a36859f731" providerId="AD" clId="Web-{E6404BB5-B3BC-F3F7-7EBE-244BFAF3BEE1}" dt="2026-08-05T11:09:05.846" v="84" actId="1076"/>
        <pc:sldMkLst>
          <pc:docMk/>
          <pc:sldMk cId="0" sldId="259"/>
        </pc:sldMkLst>
        <pc:spChg chg="mod">
          <ac:chgData name="Ruan Ricardo Lourenço Vera Cruz" userId="S::ruan.cruz@di2win.com::414b0806-d427-4e41-a137-09a36859f731" providerId="AD" clId="Web-{E6404BB5-B3BC-F3F7-7EBE-244BFAF3BEE1}" dt="2026-08-05T11:09:05.846" v="84" actId="1076"/>
          <ac:spMkLst>
            <pc:docMk/>
            <pc:sldMk cId="0" sldId="259"/>
            <ac:spMk id="7" creationId="{00000000-0000-0000-0000-000000000000}"/>
          </ac:spMkLst>
        </pc:spChg>
      </pc:sldChg>
      <pc:sldChg chg="modSp">
        <pc:chgData name="Ruan Ricardo Lourenço Vera Cruz" userId="S::ruan.cruz@di2win.com::414b0806-d427-4e41-a137-09a36859f731" providerId="AD" clId="Web-{E6404BB5-B3BC-F3F7-7EBE-244BFAF3BEE1}" dt="2026-08-05T10:56:55.284" v="5" actId="20577"/>
        <pc:sldMkLst>
          <pc:docMk/>
          <pc:sldMk cId="0" sldId="260"/>
        </pc:sldMkLst>
        <pc:spChg chg="mod">
          <ac:chgData name="Ruan Ricardo Lourenço Vera Cruz" userId="S::ruan.cruz@di2win.com::414b0806-d427-4e41-a137-09a36859f731" providerId="AD" clId="Web-{E6404BB5-B3BC-F3F7-7EBE-244BFAF3BEE1}" dt="2026-08-05T10:56:55.284" v="5" actId="20577"/>
          <ac:spMkLst>
            <pc:docMk/>
            <pc:sldMk cId="0" sldId="260"/>
            <ac:spMk id="12" creationId="{00000000-0000-0000-0000-000000000000}"/>
          </ac:spMkLst>
        </pc:spChg>
      </pc:sldChg>
      <pc:sldChg chg="addSp delSp modSp">
        <pc:chgData name="Ruan Ricardo Lourenço Vera Cruz" userId="S::ruan.cruz@di2win.com::414b0806-d427-4e41-a137-09a36859f731" providerId="AD" clId="Web-{E6404BB5-B3BC-F3F7-7EBE-244BFAF3BEE1}" dt="2026-08-05T11:10:47.987" v="95" actId="20577"/>
        <pc:sldMkLst>
          <pc:docMk/>
          <pc:sldMk cId="0" sldId="263"/>
        </pc:sldMkLst>
        <pc:spChg chg="add del mod">
          <ac:chgData name="Ruan Ricardo Lourenço Vera Cruz" userId="S::ruan.cruz@di2win.com::414b0806-d427-4e41-a137-09a36859f731" providerId="AD" clId="Web-{E6404BB5-B3BC-F3F7-7EBE-244BFAF3BEE1}" dt="2026-08-05T11:10:47.987" v="95" actId="20577"/>
          <ac:spMkLst>
            <pc:docMk/>
            <pc:sldMk cId="0" sldId="263"/>
            <ac:spMk id="29" creationId="{00000000-0000-0000-0000-000000000000}"/>
          </ac:spMkLst>
        </pc:spChg>
        <pc:spChg chg="mod">
          <ac:chgData name="Ruan Ricardo Lourenço Vera Cruz" userId="S::ruan.cruz@di2win.com::414b0806-d427-4e41-a137-09a36859f731" providerId="AD" clId="Web-{E6404BB5-B3BC-F3F7-7EBE-244BFAF3BEE1}" dt="2026-08-05T11:10:35.721" v="92" actId="20577"/>
          <ac:spMkLst>
            <pc:docMk/>
            <pc:sldMk cId="0" sldId="263"/>
            <ac:spMk id="30" creationId="{00000000-0000-0000-0000-000000000000}"/>
          </ac:spMkLst>
        </pc:spChg>
        <pc:spChg chg="mod">
          <ac:chgData name="Ruan Ricardo Lourenço Vera Cruz" userId="S::ruan.cruz@di2win.com::414b0806-d427-4e41-a137-09a36859f731" providerId="AD" clId="Web-{E6404BB5-B3BC-F3F7-7EBE-244BFAF3BEE1}" dt="2026-08-05T11:10:00.206" v="90" actId="14100"/>
          <ac:spMkLst>
            <pc:docMk/>
            <pc:sldMk cId="0" sldId="263"/>
            <ac:spMk id="31" creationId="{00000000-0000-0000-0000-000000000000}"/>
          </ac:spMkLst>
        </pc:spChg>
      </pc:sldChg>
      <pc:sldChg chg="modSp">
        <pc:chgData name="Ruan Ricardo Lourenço Vera Cruz" userId="S::ruan.cruz@di2win.com::414b0806-d427-4e41-a137-09a36859f731" providerId="AD" clId="Web-{E6404BB5-B3BC-F3F7-7EBE-244BFAF3BEE1}" dt="2026-08-05T10:58:55.675" v="29" actId="1076"/>
        <pc:sldMkLst>
          <pc:docMk/>
          <pc:sldMk cId="0" sldId="265"/>
        </pc:sldMkLst>
        <pc:spChg chg="mod">
          <ac:chgData name="Ruan Ricardo Lourenço Vera Cruz" userId="S::ruan.cruz@di2win.com::414b0806-d427-4e41-a137-09a36859f731" providerId="AD" clId="Web-{E6404BB5-B3BC-F3F7-7EBE-244BFAF3BEE1}" dt="2026-08-05T10:58:41.268" v="23" actId="1076"/>
          <ac:spMkLst>
            <pc:docMk/>
            <pc:sldMk cId="0" sldId="265"/>
            <ac:spMk id="2" creationId="{00000000-0000-0000-0000-000000000000}"/>
          </ac:spMkLst>
        </pc:spChg>
        <pc:spChg chg="mod">
          <ac:chgData name="Ruan Ricardo Lourenço Vera Cruz" userId="S::ruan.cruz@di2win.com::414b0806-d427-4e41-a137-09a36859f731" providerId="AD" clId="Web-{E6404BB5-B3BC-F3F7-7EBE-244BFAF3BEE1}" dt="2026-08-05T10:58:27.128" v="18" actId="14100"/>
          <ac:spMkLst>
            <pc:docMk/>
            <pc:sldMk cId="0" sldId="265"/>
            <ac:spMk id="20" creationId="{00000000-0000-0000-0000-000000000000}"/>
          </ac:spMkLst>
        </pc:spChg>
        <pc:grpChg chg="mod">
          <ac:chgData name="Ruan Ricardo Lourenço Vera Cruz" userId="S::ruan.cruz@di2win.com::414b0806-d427-4e41-a137-09a36859f731" providerId="AD" clId="Web-{E6404BB5-B3BC-F3F7-7EBE-244BFAF3BEE1}" dt="2026-08-05T10:58:55.596" v="26" actId="1076"/>
          <ac:grpSpMkLst>
            <pc:docMk/>
            <pc:sldMk cId="0" sldId="265"/>
            <ac:grpSpMk id="3" creationId="{00000000-0000-0000-0000-000000000000}"/>
          </ac:grpSpMkLst>
        </pc:grpChg>
        <pc:grpChg chg="mod">
          <ac:chgData name="Ruan Ricardo Lourenço Vera Cruz" userId="S::ruan.cruz@di2win.com::414b0806-d427-4e41-a137-09a36859f731" providerId="AD" clId="Web-{E6404BB5-B3BC-F3F7-7EBE-244BFAF3BEE1}" dt="2026-08-05T10:58:55.628" v="27" actId="1076"/>
          <ac:grpSpMkLst>
            <pc:docMk/>
            <pc:sldMk cId="0" sldId="265"/>
            <ac:grpSpMk id="9" creationId="{00000000-0000-0000-0000-000000000000}"/>
          </ac:grpSpMkLst>
        </pc:grpChg>
        <pc:grpChg chg="mod">
          <ac:chgData name="Ruan Ricardo Lourenço Vera Cruz" userId="S::ruan.cruz@di2win.com::414b0806-d427-4e41-a137-09a36859f731" providerId="AD" clId="Web-{E6404BB5-B3BC-F3F7-7EBE-244BFAF3BEE1}" dt="2026-08-05T10:58:55.659" v="28" actId="1076"/>
          <ac:grpSpMkLst>
            <pc:docMk/>
            <pc:sldMk cId="0" sldId="265"/>
            <ac:grpSpMk id="15" creationId="{00000000-0000-0000-0000-000000000000}"/>
          </ac:grpSpMkLst>
        </pc:grpChg>
        <pc:grpChg chg="mod">
          <ac:chgData name="Ruan Ricardo Lourenço Vera Cruz" userId="S::ruan.cruz@di2win.com::414b0806-d427-4e41-a137-09a36859f731" providerId="AD" clId="Web-{E6404BB5-B3BC-F3F7-7EBE-244BFAF3BEE1}" dt="2026-08-05T10:58:55.675" v="29" actId="1076"/>
          <ac:grpSpMkLst>
            <pc:docMk/>
            <pc:sldMk cId="0" sldId="265"/>
            <ac:grpSpMk id="21" creationId="{00000000-0000-0000-0000-000000000000}"/>
          </ac:grpSpMkLst>
        </pc:grpChg>
      </pc:sldChg>
      <pc:sldChg chg="modSp">
        <pc:chgData name="Ruan Ricardo Lourenço Vera Cruz" userId="S::ruan.cruz@di2win.com::414b0806-d427-4e41-a137-09a36859f731" providerId="AD" clId="Web-{E6404BB5-B3BC-F3F7-7EBE-244BFAF3BEE1}" dt="2026-08-05T11:15:00.440" v="103" actId="14100"/>
        <pc:sldMkLst>
          <pc:docMk/>
          <pc:sldMk cId="0" sldId="268"/>
        </pc:sldMkLst>
        <pc:spChg chg="mod">
          <ac:chgData name="Ruan Ricardo Lourenço Vera Cruz" userId="S::ruan.cruz@di2win.com::414b0806-d427-4e41-a137-09a36859f731" providerId="AD" clId="Web-{E6404BB5-B3BC-F3F7-7EBE-244BFAF3BEE1}" dt="2026-08-05T11:11:38.393" v="97" actId="14100"/>
          <ac:spMkLst>
            <pc:docMk/>
            <pc:sldMk cId="0" sldId="268"/>
            <ac:spMk id="16" creationId="{00000000-0000-0000-0000-000000000000}"/>
          </ac:spMkLst>
        </pc:spChg>
        <pc:grpChg chg="mod">
          <ac:chgData name="Ruan Ricardo Lourenço Vera Cruz" userId="S::ruan.cruz@di2win.com::414b0806-d427-4e41-a137-09a36859f731" providerId="AD" clId="Web-{E6404BB5-B3BC-F3F7-7EBE-244BFAF3BEE1}" dt="2026-08-05T11:15:00.440" v="103" actId="14100"/>
          <ac:grpSpMkLst>
            <pc:docMk/>
            <pc:sldMk cId="0" sldId="268"/>
            <ac:grpSpMk id="8" creationId="{00000000-0000-0000-0000-000000000000}"/>
          </ac:grpSpMkLst>
        </pc:grpChg>
      </pc:sldChg>
      <pc:sldChg chg="modSp">
        <pc:chgData name="Ruan Ricardo Lourenço Vera Cruz" userId="S::ruan.cruz@di2win.com::414b0806-d427-4e41-a137-09a36859f731" providerId="AD" clId="Web-{E6404BB5-B3BC-F3F7-7EBE-244BFAF3BEE1}" dt="2026-08-05T11:01:44.971" v="37"/>
        <pc:sldMkLst>
          <pc:docMk/>
          <pc:sldMk cId="0" sldId="269"/>
        </pc:sldMkLst>
        <pc:graphicFrameChg chg="mod modGraphic">
          <ac:chgData name="Ruan Ricardo Lourenço Vera Cruz" userId="S::ruan.cruz@di2win.com::414b0806-d427-4e41-a137-09a36859f731" providerId="AD" clId="Web-{E6404BB5-B3BC-F3F7-7EBE-244BFAF3BEE1}" dt="2026-08-05T11:01:44.971" v="37"/>
          <ac:graphicFrameMkLst>
            <pc:docMk/>
            <pc:sldMk cId="0" sldId="269"/>
            <ac:graphicFrameMk id="12" creationId="{00000000-0000-0000-0000-000000000000}"/>
          </ac:graphicFrameMkLst>
        </pc:graphicFrameChg>
      </pc:sldChg>
      <pc:sldChg chg="addSp delSp modSp">
        <pc:chgData name="Ruan Ricardo Lourenço Vera Cruz" userId="S::ruan.cruz@di2win.com::414b0806-d427-4e41-a137-09a36859f731" providerId="AD" clId="Web-{E6404BB5-B3BC-F3F7-7EBE-244BFAF3BEE1}" dt="2026-08-05T11:02:29.550" v="45"/>
        <pc:sldMkLst>
          <pc:docMk/>
          <pc:sldMk cId="0" sldId="270"/>
        </pc:sldMkLst>
        <pc:spChg chg="mod">
          <ac:chgData name="Ruan Ricardo Lourenço Vera Cruz" userId="S::ruan.cruz@di2win.com::414b0806-d427-4e41-a137-09a36859f731" providerId="AD" clId="Web-{E6404BB5-B3BC-F3F7-7EBE-244BFAF3BEE1}" dt="2026-08-05T11:02:00.143" v="38" actId="1076"/>
          <ac:spMkLst>
            <pc:docMk/>
            <pc:sldMk cId="0" sldId="270"/>
            <ac:spMk id="13" creationId="{00000000-0000-0000-0000-000000000000}"/>
          </ac:spMkLst>
        </pc:spChg>
        <pc:spChg chg="add del mod">
          <ac:chgData name="Ruan Ricardo Lourenço Vera Cruz" userId="S::ruan.cruz@di2win.com::414b0806-d427-4e41-a137-09a36859f731" providerId="AD" clId="Web-{E6404BB5-B3BC-F3F7-7EBE-244BFAF3BEE1}" dt="2026-08-05T11:02:29.550" v="45"/>
          <ac:spMkLst>
            <pc:docMk/>
            <pc:sldMk cId="0" sldId="270"/>
            <ac:spMk id="15" creationId="{69E8B680-F7E5-C7FE-ECE6-AD8516A9B050}"/>
          </ac:spMkLst>
        </pc:spChg>
      </pc:sldChg>
      <pc:sldChg chg="modSp">
        <pc:chgData name="Ruan Ricardo Lourenço Vera Cruz" userId="S::ruan.cruz@di2win.com::414b0806-d427-4e41-a137-09a36859f731" providerId="AD" clId="Web-{E6404BB5-B3BC-F3F7-7EBE-244BFAF3BEE1}" dt="2026-08-05T11:16:56.159" v="112" actId="1076"/>
        <pc:sldMkLst>
          <pc:docMk/>
          <pc:sldMk cId="0" sldId="271"/>
        </pc:sldMkLst>
        <pc:spChg chg="mod">
          <ac:chgData name="Ruan Ricardo Lourenço Vera Cruz" userId="S::ruan.cruz@di2win.com::414b0806-d427-4e41-a137-09a36859f731" providerId="AD" clId="Web-{E6404BB5-B3BC-F3F7-7EBE-244BFAF3BEE1}" dt="2026-08-05T11:16:12.347" v="106" actId="1076"/>
          <ac:spMkLst>
            <pc:docMk/>
            <pc:sldMk cId="0" sldId="271"/>
            <ac:spMk id="16" creationId="{00000000-0000-0000-0000-000000000000}"/>
          </ac:spMkLst>
        </pc:spChg>
        <pc:grpChg chg="mod">
          <ac:chgData name="Ruan Ricardo Lourenço Vera Cruz" userId="S::ruan.cruz@di2win.com::414b0806-d427-4e41-a137-09a36859f731" providerId="AD" clId="Web-{E6404BB5-B3BC-F3F7-7EBE-244BFAF3BEE1}" dt="2026-08-05T11:16:56.159" v="112" actId="1076"/>
          <ac:grpSpMkLst>
            <pc:docMk/>
            <pc:sldMk cId="0" sldId="271"/>
            <ac:grpSpMk id="8" creationId="{00000000-0000-0000-0000-000000000000}"/>
          </ac:grpSpMkLst>
        </pc:grpChg>
      </pc:sldChg>
      <pc:sldChg chg="modSp">
        <pc:chgData name="Ruan Ricardo Lourenço Vera Cruz" userId="S::ruan.cruz@di2win.com::414b0806-d427-4e41-a137-09a36859f731" providerId="AD" clId="Web-{E6404BB5-B3BC-F3F7-7EBE-244BFAF3BEE1}" dt="2026-08-05T11:18:43.972" v="121" actId="14100"/>
        <pc:sldMkLst>
          <pc:docMk/>
          <pc:sldMk cId="0" sldId="272"/>
        </pc:sldMkLst>
        <pc:spChg chg="mod">
          <ac:chgData name="Ruan Ricardo Lourenço Vera Cruz" userId="S::ruan.cruz@di2win.com::414b0806-d427-4e41-a137-09a36859f731" providerId="AD" clId="Web-{E6404BB5-B3BC-F3F7-7EBE-244BFAF3BEE1}" dt="2026-08-05T11:18:28.643" v="118" actId="14100"/>
          <ac:spMkLst>
            <pc:docMk/>
            <pc:sldMk cId="0" sldId="272"/>
            <ac:spMk id="16" creationId="{00000000-0000-0000-0000-000000000000}"/>
          </ac:spMkLst>
        </pc:spChg>
        <pc:spChg chg="mod">
          <ac:chgData name="Ruan Ricardo Lourenço Vera Cruz" userId="S::ruan.cruz@di2win.com::414b0806-d427-4e41-a137-09a36859f731" providerId="AD" clId="Web-{E6404BB5-B3BC-F3F7-7EBE-244BFAF3BEE1}" dt="2026-08-05T11:17:02.300" v="113" actId="14100"/>
          <ac:spMkLst>
            <pc:docMk/>
            <pc:sldMk cId="0" sldId="272"/>
            <ac:spMk id="17" creationId="{00000000-0000-0000-0000-000000000000}"/>
          </ac:spMkLst>
        </pc:spChg>
        <pc:grpChg chg="mod">
          <ac:chgData name="Ruan Ricardo Lourenço Vera Cruz" userId="S::ruan.cruz@di2win.com::414b0806-d427-4e41-a137-09a36859f731" providerId="AD" clId="Web-{E6404BB5-B3BC-F3F7-7EBE-244BFAF3BEE1}" dt="2026-08-05T11:18:43.972" v="121" actId="14100"/>
          <ac:grpSpMkLst>
            <pc:docMk/>
            <pc:sldMk cId="0" sldId="272"/>
            <ac:grpSpMk id="8" creationId="{00000000-0000-0000-0000-000000000000}"/>
          </ac:grpSpMkLst>
        </pc:grpChg>
      </pc:sldChg>
      <pc:sldChg chg="modSp">
        <pc:chgData name="Ruan Ricardo Lourenço Vera Cruz" userId="S::ruan.cruz@di2win.com::414b0806-d427-4e41-a137-09a36859f731" providerId="AD" clId="Web-{E6404BB5-B3BC-F3F7-7EBE-244BFAF3BEE1}" dt="2026-08-05T11:18:52.425" v="122" actId="14100"/>
        <pc:sldMkLst>
          <pc:docMk/>
          <pc:sldMk cId="0" sldId="273"/>
        </pc:sldMkLst>
        <pc:spChg chg="mod">
          <ac:chgData name="Ruan Ricardo Lourenço Vera Cruz" userId="S::ruan.cruz@di2win.com::414b0806-d427-4e41-a137-09a36859f731" providerId="AD" clId="Web-{E6404BB5-B3BC-F3F7-7EBE-244BFAF3BEE1}" dt="2026-08-05T11:18:52.425" v="122" actId="14100"/>
          <ac:spMkLst>
            <pc:docMk/>
            <pc:sldMk cId="0" sldId="273"/>
            <ac:spMk id="18" creationId="{00000000-0000-0000-0000-000000000000}"/>
          </ac:spMkLst>
        </pc:spChg>
      </pc:sldChg>
      <pc:sldChg chg="ord">
        <pc:chgData name="Ruan Ricardo Lourenço Vera Cruz" userId="S::ruan.cruz@di2win.com::414b0806-d427-4e41-a137-09a36859f731" providerId="AD" clId="Web-{E6404BB5-B3BC-F3F7-7EBE-244BFAF3BEE1}" dt="2026-08-05T11:15:39.925" v="104"/>
        <pc:sldMkLst>
          <pc:docMk/>
          <pc:sldMk cId="0" sldId="280"/>
        </pc:sldMkLst>
      </pc:sldChg>
      <pc:sldChg chg="addSp delSp modSp addAnim delAnim modAnim">
        <pc:chgData name="Ruan Ricardo Lourenço Vera Cruz" userId="S::ruan.cruz@di2win.com::414b0806-d427-4e41-a137-09a36859f731" providerId="AD" clId="Web-{E6404BB5-B3BC-F3F7-7EBE-244BFAF3BEE1}" dt="2026-08-05T11:28:48.909" v="172"/>
        <pc:sldMkLst>
          <pc:docMk/>
          <pc:sldMk cId="2817049720" sldId="283"/>
        </pc:sldMkLst>
        <pc:spChg chg="mod">
          <ac:chgData name="Ruan Ricardo Lourenço Vera Cruz" userId="S::ruan.cruz@di2win.com::414b0806-d427-4e41-a137-09a36859f731" providerId="AD" clId="Web-{E6404BB5-B3BC-F3F7-7EBE-244BFAF3BEE1}" dt="2026-08-05T11:18:00.300" v="117" actId="1076"/>
          <ac:spMkLst>
            <pc:docMk/>
            <pc:sldMk cId="2817049720" sldId="283"/>
            <ac:spMk id="35" creationId="{446797C7-CA09-98F4-6E62-476D12D5E4CE}"/>
          </ac:spMkLst>
        </pc:spChg>
        <pc:grpChg chg="add">
          <ac:chgData name="Ruan Ricardo Lourenço Vera Cruz" userId="S::ruan.cruz@di2win.com::414b0806-d427-4e41-a137-09a36859f731" providerId="AD" clId="Web-{E6404BB5-B3BC-F3F7-7EBE-244BFAF3BEE1}" dt="2026-08-05T11:20:35.143" v="123"/>
          <ac:grpSpMkLst>
            <pc:docMk/>
            <pc:sldMk cId="2817049720" sldId="283"/>
            <ac:grpSpMk id="3" creationId="{F501D58A-1EE8-6977-2C6A-2162DF431603}"/>
          </ac:grpSpMkLst>
        </pc:grpChg>
        <pc:grpChg chg="add del">
          <ac:chgData name="Ruan Ricardo Lourenço Vera Cruz" userId="S::ruan.cruz@di2win.com::414b0806-d427-4e41-a137-09a36859f731" providerId="AD" clId="Web-{E6404BB5-B3BC-F3F7-7EBE-244BFAF3BEE1}" dt="2026-08-05T11:28:23.190" v="164"/>
          <ac:grpSpMkLst>
            <pc:docMk/>
            <pc:sldMk cId="2817049720" sldId="283"/>
            <ac:grpSpMk id="4" creationId="{32EB3AAC-BF52-5BEB-4082-E7CF78C39254}"/>
          </ac:grpSpMkLst>
        </pc:grpChg>
        <pc:grpChg chg="add del mod">
          <ac:chgData name="Ruan Ricardo Lourenço Vera Cruz" userId="S::ruan.cruz@di2win.com::414b0806-d427-4e41-a137-09a36859f731" providerId="AD" clId="Web-{E6404BB5-B3BC-F3F7-7EBE-244BFAF3BEE1}" dt="2026-08-05T11:28:22.675" v="163"/>
          <ac:grpSpMkLst>
            <pc:docMk/>
            <pc:sldMk cId="2817049720" sldId="283"/>
            <ac:grpSpMk id="6" creationId="{02462B00-4679-05DF-0D1D-FBC5949C5E3B}"/>
          </ac:grpSpMkLst>
        </pc:grpChg>
        <pc:grpChg chg="add del">
          <ac:chgData name="Ruan Ricardo Lourenço Vera Cruz" userId="S::ruan.cruz@di2win.com::414b0806-d427-4e41-a137-09a36859f731" providerId="AD" clId="Web-{E6404BB5-B3BC-F3F7-7EBE-244BFAF3BEE1}" dt="2026-08-05T11:28:21.768" v="162"/>
          <ac:grpSpMkLst>
            <pc:docMk/>
            <pc:sldMk cId="2817049720" sldId="283"/>
            <ac:grpSpMk id="10" creationId="{8A9B522A-1BD1-5018-6C93-8C24BDCBE0B6}"/>
          </ac:grpSpMkLst>
        </pc:grpChg>
        <pc:picChg chg="mod">
          <ac:chgData name="Ruan Ricardo Lourenço Vera Cruz" userId="S::ruan.cruz@di2win.com::414b0806-d427-4e41-a137-09a36859f731" providerId="AD" clId="Web-{E6404BB5-B3BC-F3F7-7EBE-244BFAF3BEE1}" dt="2026-08-05T11:17:40.581" v="115" actId="1076"/>
          <ac:picMkLst>
            <pc:docMk/>
            <pc:sldMk cId="2817049720" sldId="283"/>
            <ac:picMk id="5" creationId="{3DBC988F-8146-7597-F4EE-36043C53503A}"/>
          </ac:picMkLst>
        </pc:picChg>
      </pc:sldChg>
      <pc:sldChg chg="addSp delSp add del replId">
        <pc:chgData name="Ruan Ricardo Lourenço Vera Cruz" userId="S::ruan.cruz@di2win.com::414b0806-d427-4e41-a137-09a36859f731" providerId="AD" clId="Web-{E6404BB5-B3BC-F3F7-7EBE-244BFAF3BEE1}" dt="2026-08-05T11:28:26.097" v="167"/>
        <pc:sldMkLst>
          <pc:docMk/>
          <pc:sldMk cId="3280986489" sldId="284"/>
        </pc:sldMkLst>
        <pc:grpChg chg="add del">
          <ac:chgData name="Ruan Ricardo Lourenço Vera Cruz" userId="S::ruan.cruz@di2win.com::414b0806-d427-4e41-a137-09a36859f731" providerId="AD" clId="Web-{E6404BB5-B3BC-F3F7-7EBE-244BFAF3BEE1}" dt="2026-08-05T11:28:20.722" v="161"/>
          <ac:grpSpMkLst>
            <pc:docMk/>
            <pc:sldMk cId="3280986489" sldId="284"/>
            <ac:grpSpMk id="6" creationId="{2073C67C-5C57-E759-1D22-83ECB89C5B53}"/>
          </ac:grpSpMkLst>
        </pc:grpChg>
        <pc:grpChg chg="add del">
          <ac:chgData name="Ruan Ricardo Lourenço Vera Cruz" userId="S::ruan.cruz@di2win.com::414b0806-d427-4e41-a137-09a36859f731" providerId="AD" clId="Web-{E6404BB5-B3BC-F3F7-7EBE-244BFAF3BEE1}" dt="2026-08-05T11:28:19.690" v="160"/>
          <ac:grpSpMkLst>
            <pc:docMk/>
            <pc:sldMk cId="3280986489" sldId="284"/>
            <ac:grpSpMk id="10" creationId="{86061E62-D3E9-370F-B88F-7C7EDA081C40}"/>
          </ac:grpSpMkLst>
        </pc:grpChg>
      </pc:sldChg>
      <pc:sldChg chg="addSp delSp add del replId">
        <pc:chgData name="Ruan Ricardo Lourenço Vera Cruz" userId="S::ruan.cruz@di2win.com::414b0806-d427-4e41-a137-09a36859f731" providerId="AD" clId="Web-{E6404BB5-B3BC-F3F7-7EBE-244BFAF3BEE1}" dt="2026-08-05T11:28:25.268" v="166"/>
        <pc:sldMkLst>
          <pc:docMk/>
          <pc:sldMk cId="1665318568" sldId="285"/>
        </pc:sldMkLst>
        <pc:grpChg chg="add del">
          <ac:chgData name="Ruan Ricardo Lourenço Vera Cruz" userId="S::ruan.cruz@di2win.com::414b0806-d427-4e41-a137-09a36859f731" providerId="AD" clId="Web-{E6404BB5-B3BC-F3F7-7EBE-244BFAF3BEE1}" dt="2026-08-05T11:28:17.878" v="159"/>
          <ac:grpSpMkLst>
            <pc:docMk/>
            <pc:sldMk cId="1665318568" sldId="285"/>
            <ac:grpSpMk id="10" creationId="{6CF2AE19-DC0C-2E5F-4D64-0FD5913F52A5}"/>
          </ac:grpSpMkLst>
        </pc:grpChg>
      </pc:sldChg>
      <pc:sldChg chg="add del replId">
        <pc:chgData name="Ruan Ricardo Lourenço Vera Cruz" userId="S::ruan.cruz@di2win.com::414b0806-d427-4e41-a137-09a36859f731" providerId="AD" clId="Web-{E6404BB5-B3BC-F3F7-7EBE-244BFAF3BEE1}" dt="2026-08-05T11:28:24.268" v="165"/>
        <pc:sldMkLst>
          <pc:docMk/>
          <pc:sldMk cId="1148213191" sldId="286"/>
        </pc:sldMkLst>
      </pc:sldChg>
    </pc:docChg>
  </pc:docChgLst>
  <pc:docChgLst>
    <pc:chgData name="Beatriz Venceslau" userId="S::beatriz.venceslau@di2win.com::b5fd9ea0-cd2a-4326-a60d-05b0fae32df3" providerId="AD" clId="Web-{74AB2A71-C541-1959-6FC5-2EDE7DCD7FA9}"/>
    <pc:docChg chg="addSld delSld modSld">
      <pc:chgData name="Beatriz Venceslau" userId="S::beatriz.venceslau@di2win.com::b5fd9ea0-cd2a-4326-a60d-05b0fae32df3" providerId="AD" clId="Web-{74AB2A71-C541-1959-6FC5-2EDE7DCD7FA9}" dt="2026-08-05T11:17:21.427" v="30"/>
      <pc:docMkLst>
        <pc:docMk/>
      </pc:docMkLst>
      <pc:sldChg chg="addSp delSp modSp del">
        <pc:chgData name="Beatriz Venceslau" userId="S::beatriz.venceslau@di2win.com::b5fd9ea0-cd2a-4326-a60d-05b0fae32df3" providerId="AD" clId="Web-{74AB2A71-C541-1959-6FC5-2EDE7DCD7FA9}" dt="2026-08-05T11:17:21.427" v="30"/>
        <pc:sldMkLst>
          <pc:docMk/>
          <pc:sldMk cId="0" sldId="263"/>
        </pc:sldMkLst>
        <pc:spChg chg="del mod">
          <ac:chgData name="Beatriz Venceslau" userId="S::beatriz.venceslau@di2win.com::b5fd9ea0-cd2a-4326-a60d-05b0fae32df3" providerId="AD" clId="Web-{74AB2A71-C541-1959-6FC5-2EDE7DCD7FA9}" dt="2026-08-05T11:16:59.473" v="20"/>
          <ac:spMkLst>
            <pc:docMk/>
            <pc:sldMk cId="0" sldId="263"/>
            <ac:spMk id="2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7:01.739" v="26"/>
          <ac:spMkLst>
            <pc:docMk/>
            <pc:sldMk cId="0" sldId="263"/>
            <ac:spMk id="19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7:01.739" v="25"/>
          <ac:spMkLst>
            <pc:docMk/>
            <pc:sldMk cId="0" sldId="263"/>
            <ac:spMk id="20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6:51.863" v="14"/>
          <ac:spMkLst>
            <pc:docMk/>
            <pc:sldMk cId="0" sldId="263"/>
            <ac:spMk id="21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6:35.160" v="4"/>
          <ac:spMkLst>
            <pc:docMk/>
            <pc:sldMk cId="0" sldId="263"/>
            <ac:spMk id="22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7:01.739" v="24"/>
          <ac:spMkLst>
            <pc:docMk/>
            <pc:sldMk cId="0" sldId="263"/>
            <ac:spMk id="23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7:01.739" v="23"/>
          <ac:spMkLst>
            <pc:docMk/>
            <pc:sldMk cId="0" sldId="263"/>
            <ac:spMk id="24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6:48.520" v="11"/>
          <ac:spMkLst>
            <pc:docMk/>
            <pc:sldMk cId="0" sldId="263"/>
            <ac:spMk id="25" creationId="{00000000-0000-0000-0000-000000000000}"/>
          </ac:spMkLst>
        </pc:spChg>
        <pc:spChg chg="del mod">
          <ac:chgData name="Beatriz Venceslau" userId="S::beatriz.venceslau@di2win.com::b5fd9ea0-cd2a-4326-a60d-05b0fae32df3" providerId="AD" clId="Web-{74AB2A71-C541-1959-6FC5-2EDE7DCD7FA9}" dt="2026-08-05T11:16:43.488" v="7"/>
          <ac:spMkLst>
            <pc:docMk/>
            <pc:sldMk cId="0" sldId="263"/>
            <ac:spMk id="26" creationId="{00000000-0000-0000-0000-000000000000}"/>
          </ac:spMkLst>
        </pc:spChg>
        <pc:spChg chg="del mod">
          <ac:chgData name="Beatriz Venceslau" userId="S::beatriz.venceslau@di2win.com::b5fd9ea0-cd2a-4326-a60d-05b0fae32df3" providerId="AD" clId="Web-{74AB2A71-C541-1959-6FC5-2EDE7DCD7FA9}" dt="2026-08-05T11:16:30.113" v="1"/>
          <ac:spMkLst>
            <pc:docMk/>
            <pc:sldMk cId="0" sldId="263"/>
            <ac:spMk id="27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7:01.739" v="22"/>
          <ac:spMkLst>
            <pc:docMk/>
            <pc:sldMk cId="0" sldId="263"/>
            <ac:spMk id="28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7:01.739" v="21"/>
          <ac:spMkLst>
            <pc:docMk/>
            <pc:sldMk cId="0" sldId="263"/>
            <ac:spMk id="29" creationId="{00000000-0000-0000-0000-000000000000}"/>
          </ac:spMkLst>
        </pc:spChg>
        <pc:spChg chg="del mod">
          <ac:chgData name="Beatriz Venceslau" userId="S::beatriz.venceslau@di2win.com::b5fd9ea0-cd2a-4326-a60d-05b0fae32df3" providerId="AD" clId="Web-{74AB2A71-C541-1959-6FC5-2EDE7DCD7FA9}" dt="2026-08-05T11:16:55.332" v="16"/>
          <ac:spMkLst>
            <pc:docMk/>
            <pc:sldMk cId="0" sldId="263"/>
            <ac:spMk id="30" creationId="{00000000-0000-0000-0000-000000000000}"/>
          </ac:spMkLst>
        </pc:spChg>
        <pc:spChg chg="del">
          <ac:chgData name="Beatriz Venceslau" userId="S::beatriz.venceslau@di2win.com::b5fd9ea0-cd2a-4326-a60d-05b0fae32df3" providerId="AD" clId="Web-{74AB2A71-C541-1959-6FC5-2EDE7DCD7FA9}" dt="2026-08-05T11:16:33.332" v="3"/>
          <ac:spMkLst>
            <pc:docMk/>
            <pc:sldMk cId="0" sldId="263"/>
            <ac:spMk id="31" creationId="{00000000-0000-0000-0000-000000000000}"/>
          </ac:spMkLst>
        </pc:spChg>
        <pc:grpChg chg="del">
          <ac:chgData name="Beatriz Venceslau" userId="S::beatriz.venceslau@di2win.com::b5fd9ea0-cd2a-4326-a60d-05b0fae32df3" providerId="AD" clId="Web-{74AB2A71-C541-1959-6FC5-2EDE7DCD7FA9}" dt="2026-08-05T11:17:01.739" v="28"/>
          <ac:grpSpMkLst>
            <pc:docMk/>
            <pc:sldMk cId="0" sldId="263"/>
            <ac:grpSpMk id="3" creationId="{00000000-0000-0000-0000-000000000000}"/>
          </ac:grpSpMkLst>
        </pc:grpChg>
        <pc:grpChg chg="add del">
          <ac:chgData name="Beatriz Venceslau" userId="S::beatriz.venceslau@di2win.com::b5fd9ea0-cd2a-4326-a60d-05b0fae32df3" providerId="AD" clId="Web-{74AB2A71-C541-1959-6FC5-2EDE7DCD7FA9}" dt="2026-08-05T11:17:01.739" v="27"/>
          <ac:grpSpMkLst>
            <pc:docMk/>
            <pc:sldMk cId="0" sldId="263"/>
            <ac:grpSpMk id="6" creationId="{00000000-0000-0000-0000-000000000000}"/>
          </ac:grpSpMkLst>
        </pc:grpChg>
        <pc:grpChg chg="del">
          <ac:chgData name="Beatriz Venceslau" userId="S::beatriz.venceslau@di2win.com::b5fd9ea0-cd2a-4326-a60d-05b0fae32df3" providerId="AD" clId="Web-{74AB2A71-C541-1959-6FC5-2EDE7DCD7FA9}" dt="2026-08-05T11:16:48.926" v="12"/>
          <ac:grpSpMkLst>
            <pc:docMk/>
            <pc:sldMk cId="0" sldId="263"/>
            <ac:grpSpMk id="9" creationId="{00000000-0000-0000-0000-000000000000}"/>
          </ac:grpSpMkLst>
        </pc:grpChg>
        <pc:grpChg chg="del">
          <ac:chgData name="Beatriz Venceslau" userId="S::beatriz.venceslau@di2win.com::b5fd9ea0-cd2a-4326-a60d-05b0fae32df3" providerId="AD" clId="Web-{74AB2A71-C541-1959-6FC5-2EDE7DCD7FA9}" dt="2026-08-05T11:16:31.269" v="2"/>
          <ac:grpSpMkLst>
            <pc:docMk/>
            <pc:sldMk cId="0" sldId="263"/>
            <ac:grpSpMk id="12" creationId="{00000000-0000-0000-0000-000000000000}"/>
          </ac:grpSpMkLst>
        </pc:grpChg>
      </pc:sldChg>
      <pc:sldChg chg="add">
        <pc:chgData name="Beatriz Venceslau" userId="S::beatriz.venceslau@di2win.com::b5fd9ea0-cd2a-4326-a60d-05b0fae32df3" providerId="AD" clId="Web-{74AB2A71-C541-1959-6FC5-2EDE7DCD7FA9}" dt="2026-08-05T11:17:03.848" v="29"/>
        <pc:sldMkLst>
          <pc:docMk/>
          <pc:sldMk cId="2817049720" sldId="283"/>
        </pc:sldMkLst>
      </pc:sldChg>
    </pc:docChg>
  </pc:docChgLst>
  <pc:docChgLst>
    <pc:chgData name="Beatriz Venceslau" userId="S::beatriz.venceslau@di2win.com::b5fd9ea0-cd2a-4326-a60d-05b0fae32df3" providerId="AD" clId="Web-{B37035BD-4935-435B-D424-91D48E7893AA}"/>
    <pc:docChg chg="modSld">
      <pc:chgData name="Beatriz Venceslau" userId="S::beatriz.venceslau@di2win.com::b5fd9ea0-cd2a-4326-a60d-05b0fae32df3" providerId="AD" clId="Web-{B37035BD-4935-435B-D424-91D48E7893AA}" dt="2026-08-05T11:29:13.155" v="2" actId="20577"/>
      <pc:docMkLst>
        <pc:docMk/>
      </pc:docMkLst>
      <pc:sldChg chg="modSp">
        <pc:chgData name="Beatriz Venceslau" userId="S::beatriz.venceslau@di2win.com::b5fd9ea0-cd2a-4326-a60d-05b0fae32df3" providerId="AD" clId="Web-{B37035BD-4935-435B-D424-91D48E7893AA}" dt="2026-08-05T11:29:13.155" v="2" actId="20577"/>
        <pc:sldMkLst>
          <pc:docMk/>
          <pc:sldMk cId="0" sldId="268"/>
        </pc:sldMkLst>
        <pc:spChg chg="mod">
          <ac:chgData name="Beatriz Venceslau" userId="S::beatriz.venceslau@di2win.com::b5fd9ea0-cd2a-4326-a60d-05b0fae32df3" providerId="AD" clId="Web-{B37035BD-4935-435B-D424-91D48E7893AA}" dt="2026-08-05T11:29:13.155" v="2" actId="20577"/>
          <ac:spMkLst>
            <pc:docMk/>
            <pc:sldMk cId="0" sldId="268"/>
            <ac:spMk id="15" creationId="{00000000-0000-0000-0000-000000000000}"/>
          </ac:spMkLst>
        </pc:spChg>
      </pc:sldChg>
    </pc:docChg>
  </pc:docChgLst>
  <pc:docChgLst>
    <pc:chgData name="Paulo" userId="S::p21@di2win.com::58b9a6e1-d8a3-4e83-b9b7-c35fbd6be6b9" providerId="AD" clId="Web-{E0CD9F01-BF47-3A53-3F9B-646315CAB62E}"/>
    <pc:docChg chg="sldOrd">
      <pc:chgData name="Paulo" userId="S::p21@di2win.com::58b9a6e1-d8a3-4e83-b9b7-c35fbd6be6b9" providerId="AD" clId="Web-{E0CD9F01-BF47-3A53-3F9B-646315CAB62E}" dt="2026-08-05T12:02:22.411" v="0"/>
      <pc:docMkLst>
        <pc:docMk/>
      </pc:docMkLst>
      <pc:sldChg chg="ord">
        <pc:chgData name="Paulo" userId="S::p21@di2win.com::58b9a6e1-d8a3-4e83-b9b7-c35fbd6be6b9" providerId="AD" clId="Web-{E0CD9F01-BF47-3A53-3F9B-646315CAB62E}" dt="2026-08-05T12:02:22.411" v="0"/>
        <pc:sldMkLst>
          <pc:docMk/>
          <pc:sldMk cId="0" sldId="28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4.svg"/><Relationship Id="rId7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svg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1D92">
                <a:alpha val="100000"/>
              </a:srgbClr>
            </a:gs>
            <a:gs pos="100000">
              <a:srgbClr val="D40E2A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89672" y="4522783"/>
            <a:ext cx="2837563" cy="620717"/>
          </a:xfrm>
          <a:custGeom>
            <a:avLst/>
            <a:gdLst/>
            <a:ahLst/>
            <a:cxnLst/>
            <a:rect l="l" t="t" r="r" b="b"/>
            <a:pathLst>
              <a:path w="2837563" h="620717">
                <a:moveTo>
                  <a:pt x="0" y="0"/>
                </a:moveTo>
                <a:lnTo>
                  <a:pt x="2837562" y="0"/>
                </a:lnTo>
                <a:lnTo>
                  <a:pt x="2837562" y="620717"/>
                </a:lnTo>
                <a:lnTo>
                  <a:pt x="0" y="6207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7304012" y="4870718"/>
            <a:ext cx="4183000" cy="781261"/>
          </a:xfrm>
          <a:custGeom>
            <a:avLst/>
            <a:gdLst/>
            <a:ahLst/>
            <a:cxnLst/>
            <a:rect l="l" t="t" r="r" b="b"/>
            <a:pathLst>
              <a:path w="4183000" h="781261">
                <a:moveTo>
                  <a:pt x="0" y="0"/>
                </a:moveTo>
                <a:lnTo>
                  <a:pt x="4183000" y="0"/>
                </a:lnTo>
                <a:lnTo>
                  <a:pt x="4183000" y="781260"/>
                </a:lnTo>
                <a:lnTo>
                  <a:pt x="0" y="781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6" r="-4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1028700" y="5251823"/>
            <a:ext cx="12970228" cy="1098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749"/>
              </a:lnSpc>
            </a:pPr>
            <a:r>
              <a:rPr lang="en-US" sz="6999" b="1" spc="-13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IA:</a:t>
            </a:r>
            <a:r>
              <a:rPr lang="en-US" sz="6999" b="1" spc="-13">
                <a:solidFill>
                  <a:srgbClr val="FFFFFF"/>
                </a:solidFill>
                <a:latin typeface="Montserrat 1 Medium"/>
                <a:ea typeface="Montserrat 1 Medium"/>
                <a:cs typeface="Montserrat 1 Medium"/>
                <a:sym typeface="Montserrat 1 Medium"/>
              </a:rPr>
              <a:t> O Hype passa. O ROI fica.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9255" y="6569448"/>
            <a:ext cx="9016135" cy="5803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i="1">
                <a:solidFill>
                  <a:srgbClr val="FFFFFF"/>
                </a:solidFill>
                <a:latin typeface="Montserrat 1 Light Italics"/>
                <a:ea typeface="Montserrat 1 Light Italics"/>
                <a:cs typeface="Montserrat 1 Light Italics"/>
                <a:sym typeface="Montserrat 1 Light Italics"/>
              </a:rPr>
              <a:t>Intelligent Automation Summit - 2026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D793DBD-274C-A6F3-D7AE-2776E3F3DD01}"/>
              </a:ext>
            </a:extLst>
          </p:cNvPr>
          <p:cNvGrpSpPr/>
          <p:nvPr/>
        </p:nvGrpSpPr>
        <p:grpSpPr>
          <a:xfrm>
            <a:off x="1114443" y="3902037"/>
            <a:ext cx="8273286" cy="1106208"/>
            <a:chOff x="1114443" y="3902037"/>
            <a:chExt cx="8273286" cy="1106208"/>
          </a:xfrm>
        </p:grpSpPr>
        <p:sp>
          <p:nvSpPr>
            <p:cNvPr id="6" name="Freeform 6"/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5080749" y="3902037"/>
              <a:ext cx="500248" cy="11062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6467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54EFA1C7-92CE-CEAF-3B72-FD92C02A4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918167" y="4102734"/>
            <a:ext cx="9211803" cy="946601"/>
            <a:chOff x="0" y="0"/>
            <a:chExt cx="12282405" cy="1262135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282871" cy="1262135"/>
              <a:chOff x="0" y="0"/>
              <a:chExt cx="3190858" cy="313928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190858" cy="3139281"/>
              </a:xfrm>
              <a:custGeom>
                <a:avLst/>
                <a:gdLst/>
                <a:ahLst/>
                <a:cxnLst/>
                <a:rect l="l" t="t" r="r" b="b"/>
                <a:pathLst>
                  <a:path w="3190858" h="3139281">
                    <a:moveTo>
                      <a:pt x="160929" y="0"/>
                    </a:moveTo>
                    <a:lnTo>
                      <a:pt x="3029929" y="0"/>
                    </a:lnTo>
                    <a:cubicBezTo>
                      <a:pt x="3072610" y="0"/>
                      <a:pt x="3113543" y="16955"/>
                      <a:pt x="3143723" y="47135"/>
                    </a:cubicBezTo>
                    <a:cubicBezTo>
                      <a:pt x="3173903" y="77315"/>
                      <a:pt x="3190858" y="118248"/>
                      <a:pt x="3190858" y="160929"/>
                    </a:cubicBezTo>
                    <a:lnTo>
                      <a:pt x="3190858" y="2978352"/>
                    </a:lnTo>
                    <a:cubicBezTo>
                      <a:pt x="3190858" y="3067231"/>
                      <a:pt x="3118807" y="3139281"/>
                      <a:pt x="3029929" y="3139281"/>
                    </a:cubicBezTo>
                    <a:lnTo>
                      <a:pt x="160929" y="3139281"/>
                    </a:lnTo>
                    <a:cubicBezTo>
                      <a:pt x="72050" y="3139281"/>
                      <a:pt x="0" y="3067231"/>
                      <a:pt x="0" y="2978352"/>
                    </a:cubicBezTo>
                    <a:lnTo>
                      <a:pt x="0" y="160929"/>
                    </a:lnTo>
                    <a:cubicBezTo>
                      <a:pt x="0" y="72050"/>
                      <a:pt x="72050" y="0"/>
                      <a:pt x="160929" y="0"/>
                    </a:cubicBezTo>
                    <a:close/>
                  </a:path>
                </a:pathLst>
              </a:custGeom>
              <a:solidFill>
                <a:srgbClr val="000000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3190858" cy="31773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283440" y="239621"/>
              <a:ext cx="715992" cy="782893"/>
            </a:xfrm>
            <a:custGeom>
              <a:avLst/>
              <a:gdLst/>
              <a:ahLst/>
              <a:cxnLst/>
              <a:rect l="l" t="t" r="r" b="b"/>
              <a:pathLst>
                <a:path w="715992" h="782893">
                  <a:moveTo>
                    <a:pt x="0" y="0"/>
                  </a:moveTo>
                  <a:lnTo>
                    <a:pt x="715991" y="0"/>
                  </a:lnTo>
                  <a:lnTo>
                    <a:pt x="715991" y="782893"/>
                  </a:lnTo>
                  <a:lnTo>
                    <a:pt x="0" y="7828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751421" y="68728"/>
              <a:ext cx="10530983" cy="11437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7"/>
                </a:lnSpc>
              </a:pPr>
              <a:r>
                <a:rPr lang="en-US" sz="2919" b="1" spc="-32">
                  <a:solidFill>
                    <a:srgbClr val="FFFFFF"/>
                  </a:solidFill>
                  <a:latin typeface="Montserrat 1 Bold"/>
                  <a:ea typeface="Montserrat 1 Bold"/>
                  <a:cs typeface="Montserrat 1 Bold"/>
                  <a:sym typeface="Montserrat 1 Bold"/>
                </a:rPr>
                <a:t>Erro 2:</a:t>
              </a:r>
              <a:r>
                <a:rPr lang="en-US" sz="2919" spc="-32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POCs que nunca viram produção</a:t>
              </a:r>
            </a:p>
            <a:p>
              <a:pPr algn="l">
                <a:lnSpc>
                  <a:spcPts val="3387"/>
                </a:lnSpc>
              </a:pPr>
              <a:r>
                <a:rPr lang="en-US" sz="2919" spc="-32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Dificuldade em Escalar (PoC Purgatory) 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918167" y="2716306"/>
            <a:ext cx="10615494" cy="946601"/>
            <a:chOff x="0" y="0"/>
            <a:chExt cx="14153992" cy="1262135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282871" cy="1262135"/>
              <a:chOff x="0" y="0"/>
              <a:chExt cx="3190858" cy="3139281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3190858" cy="3139281"/>
              </a:xfrm>
              <a:custGeom>
                <a:avLst/>
                <a:gdLst/>
                <a:ahLst/>
                <a:cxnLst/>
                <a:rect l="l" t="t" r="r" b="b"/>
                <a:pathLst>
                  <a:path w="3190858" h="3139281">
                    <a:moveTo>
                      <a:pt x="160929" y="0"/>
                    </a:moveTo>
                    <a:lnTo>
                      <a:pt x="3029929" y="0"/>
                    </a:lnTo>
                    <a:cubicBezTo>
                      <a:pt x="3072610" y="0"/>
                      <a:pt x="3113543" y="16955"/>
                      <a:pt x="3143723" y="47135"/>
                    </a:cubicBezTo>
                    <a:cubicBezTo>
                      <a:pt x="3173903" y="77315"/>
                      <a:pt x="3190858" y="118248"/>
                      <a:pt x="3190858" y="160929"/>
                    </a:cubicBezTo>
                    <a:lnTo>
                      <a:pt x="3190858" y="2978352"/>
                    </a:lnTo>
                    <a:cubicBezTo>
                      <a:pt x="3190858" y="3067231"/>
                      <a:pt x="3118807" y="3139281"/>
                      <a:pt x="3029929" y="3139281"/>
                    </a:cubicBezTo>
                    <a:lnTo>
                      <a:pt x="160929" y="3139281"/>
                    </a:lnTo>
                    <a:cubicBezTo>
                      <a:pt x="72050" y="3139281"/>
                      <a:pt x="0" y="3067231"/>
                      <a:pt x="0" y="2978352"/>
                    </a:cubicBezTo>
                    <a:lnTo>
                      <a:pt x="0" y="160929"/>
                    </a:lnTo>
                    <a:cubicBezTo>
                      <a:pt x="0" y="72050"/>
                      <a:pt x="72050" y="0"/>
                      <a:pt x="160929" y="0"/>
                    </a:cubicBezTo>
                    <a:close/>
                  </a:path>
                </a:pathLst>
              </a:custGeom>
              <a:solidFill>
                <a:srgbClr val="000000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3190858" cy="31773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>
              <a:off x="241794" y="231426"/>
              <a:ext cx="799284" cy="799284"/>
            </a:xfrm>
            <a:custGeom>
              <a:avLst/>
              <a:gdLst/>
              <a:ahLst/>
              <a:cxnLst/>
              <a:rect l="l" t="t" r="r" b="b"/>
              <a:pathLst>
                <a:path w="799284" h="799284">
                  <a:moveTo>
                    <a:pt x="0" y="0"/>
                  </a:moveTo>
                  <a:lnTo>
                    <a:pt x="799283" y="0"/>
                  </a:lnTo>
                  <a:lnTo>
                    <a:pt x="799283" y="799283"/>
                  </a:lnTo>
                  <a:lnTo>
                    <a:pt x="0" y="7992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751421" y="327063"/>
              <a:ext cx="12402570" cy="5722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7"/>
                </a:lnSpc>
              </a:pPr>
              <a:r>
                <a:rPr lang="en-US" sz="2919" b="1" spc="-32">
                  <a:solidFill>
                    <a:srgbClr val="FFFFFF"/>
                  </a:solidFill>
                  <a:latin typeface="Montserrat 1 Bold"/>
                  <a:ea typeface="Montserrat 1 Bold"/>
                  <a:cs typeface="Montserrat 1 Bold"/>
                  <a:sym typeface="Montserrat 1 Bold"/>
                </a:rPr>
                <a:t>Erro 1:</a:t>
              </a:r>
              <a:r>
                <a:rPr lang="en-US" sz="2919" spc="-32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Começar pela tecnologia, não pelo processo 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918167" y="5525585"/>
            <a:ext cx="10750183" cy="1342047"/>
            <a:chOff x="0" y="0"/>
            <a:chExt cx="13656244" cy="1789396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282871" cy="1262135"/>
              <a:chOff x="0" y="0"/>
              <a:chExt cx="3190858" cy="3139281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3190858" cy="3139281"/>
              </a:xfrm>
              <a:custGeom>
                <a:avLst/>
                <a:gdLst/>
                <a:ahLst/>
                <a:cxnLst/>
                <a:rect l="l" t="t" r="r" b="b"/>
                <a:pathLst>
                  <a:path w="3190858" h="3139281">
                    <a:moveTo>
                      <a:pt x="160929" y="0"/>
                    </a:moveTo>
                    <a:lnTo>
                      <a:pt x="3029929" y="0"/>
                    </a:lnTo>
                    <a:cubicBezTo>
                      <a:pt x="3072610" y="0"/>
                      <a:pt x="3113543" y="16955"/>
                      <a:pt x="3143723" y="47135"/>
                    </a:cubicBezTo>
                    <a:cubicBezTo>
                      <a:pt x="3173903" y="77315"/>
                      <a:pt x="3190858" y="118248"/>
                      <a:pt x="3190858" y="160929"/>
                    </a:cubicBezTo>
                    <a:lnTo>
                      <a:pt x="3190858" y="2978352"/>
                    </a:lnTo>
                    <a:cubicBezTo>
                      <a:pt x="3190858" y="3067231"/>
                      <a:pt x="3118807" y="3139281"/>
                      <a:pt x="3029929" y="3139281"/>
                    </a:cubicBezTo>
                    <a:lnTo>
                      <a:pt x="160929" y="3139281"/>
                    </a:lnTo>
                    <a:cubicBezTo>
                      <a:pt x="72050" y="3139281"/>
                      <a:pt x="0" y="3067231"/>
                      <a:pt x="0" y="2978352"/>
                    </a:cubicBezTo>
                    <a:lnTo>
                      <a:pt x="0" y="160929"/>
                    </a:lnTo>
                    <a:cubicBezTo>
                      <a:pt x="0" y="72050"/>
                      <a:pt x="72050" y="0"/>
                      <a:pt x="160929" y="0"/>
                    </a:cubicBezTo>
                    <a:close/>
                  </a:path>
                </a:pathLst>
              </a:custGeom>
              <a:solidFill>
                <a:srgbClr val="000000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38100"/>
                <a:ext cx="3190858" cy="31773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19" name="Freeform 19"/>
            <p:cNvSpPr/>
            <p:nvPr/>
          </p:nvSpPr>
          <p:spPr>
            <a:xfrm>
              <a:off x="262570" y="252202"/>
              <a:ext cx="757731" cy="757731"/>
            </a:xfrm>
            <a:custGeom>
              <a:avLst/>
              <a:gdLst/>
              <a:ahLst/>
              <a:cxnLst/>
              <a:rect l="l" t="t" r="r" b="b"/>
              <a:pathLst>
                <a:path w="757731" h="757731">
                  <a:moveTo>
                    <a:pt x="0" y="0"/>
                  </a:moveTo>
                  <a:lnTo>
                    <a:pt x="757731" y="0"/>
                  </a:lnTo>
                  <a:lnTo>
                    <a:pt x="757731" y="757731"/>
                  </a:lnTo>
                  <a:lnTo>
                    <a:pt x="0" y="7577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751421" y="45329"/>
              <a:ext cx="11904823" cy="174406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81"/>
                </a:lnSpc>
              </a:pPr>
              <a:r>
                <a:rPr lang="en-US" sz="2915" b="1" spc="-32">
                  <a:solidFill>
                    <a:srgbClr val="FFFFFF"/>
                  </a:solidFill>
                  <a:latin typeface="Montserrat 1 Bold"/>
                  <a:ea typeface="Montserrat 1 Bold"/>
                  <a:cs typeface="Montserrat 1 Bold"/>
                  <a:sym typeface="Montserrat 1 Bold"/>
                </a:rPr>
                <a:t>Erro 3:</a:t>
              </a:r>
              <a:r>
                <a:rPr lang="en-US" sz="2915" spc="-32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Não considerar orquestração como base!</a:t>
              </a:r>
            </a:p>
            <a:p>
              <a:pPr algn="l">
                <a:lnSpc>
                  <a:spcPts val="3381"/>
                </a:lnSpc>
              </a:pPr>
              <a:r>
                <a:rPr lang="en-US" sz="2915" spc="-32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Falta de </a:t>
              </a:r>
              <a:r>
                <a:rPr lang="en-US" sz="2915" spc="-32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Manutenção</a:t>
              </a:r>
              <a:r>
                <a:rPr lang="en-US" sz="2915" spc="-32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e </a:t>
              </a:r>
              <a:r>
                <a:rPr lang="en-US" sz="2915" spc="-32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Monitoramento</a:t>
              </a:r>
              <a:r>
                <a:rPr lang="en-US" sz="2915" spc="-32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</a:t>
              </a:r>
              <a:r>
                <a:rPr lang="en-US" sz="2915" spc="-32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Contínuo</a:t>
              </a:r>
              <a:r>
                <a:rPr lang="en-US" sz="2915" spc="-32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918167" y="7034161"/>
            <a:ext cx="10242184" cy="946601"/>
            <a:chOff x="0" y="0"/>
            <a:chExt cx="13656245" cy="1262135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1282871" cy="1262135"/>
              <a:chOff x="0" y="0"/>
              <a:chExt cx="3190858" cy="313928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3190858" cy="3139281"/>
              </a:xfrm>
              <a:custGeom>
                <a:avLst/>
                <a:gdLst/>
                <a:ahLst/>
                <a:cxnLst/>
                <a:rect l="l" t="t" r="r" b="b"/>
                <a:pathLst>
                  <a:path w="3190858" h="3139281">
                    <a:moveTo>
                      <a:pt x="160929" y="0"/>
                    </a:moveTo>
                    <a:lnTo>
                      <a:pt x="3029929" y="0"/>
                    </a:lnTo>
                    <a:cubicBezTo>
                      <a:pt x="3072610" y="0"/>
                      <a:pt x="3113543" y="16955"/>
                      <a:pt x="3143723" y="47135"/>
                    </a:cubicBezTo>
                    <a:cubicBezTo>
                      <a:pt x="3173903" y="77315"/>
                      <a:pt x="3190858" y="118248"/>
                      <a:pt x="3190858" y="160929"/>
                    </a:cubicBezTo>
                    <a:lnTo>
                      <a:pt x="3190858" y="2978352"/>
                    </a:lnTo>
                    <a:cubicBezTo>
                      <a:pt x="3190858" y="3067231"/>
                      <a:pt x="3118807" y="3139281"/>
                      <a:pt x="3029929" y="3139281"/>
                    </a:cubicBezTo>
                    <a:lnTo>
                      <a:pt x="160929" y="3139281"/>
                    </a:lnTo>
                    <a:cubicBezTo>
                      <a:pt x="72050" y="3139281"/>
                      <a:pt x="0" y="3067231"/>
                      <a:pt x="0" y="2978352"/>
                    </a:cubicBezTo>
                    <a:lnTo>
                      <a:pt x="0" y="160929"/>
                    </a:lnTo>
                    <a:cubicBezTo>
                      <a:pt x="0" y="72050"/>
                      <a:pt x="72050" y="0"/>
                      <a:pt x="160929" y="0"/>
                    </a:cubicBezTo>
                    <a:close/>
                  </a:path>
                </a:pathLst>
              </a:custGeom>
              <a:solidFill>
                <a:srgbClr val="000000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38100"/>
                <a:ext cx="3190858" cy="31773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25" name="Freeform 25"/>
            <p:cNvSpPr/>
            <p:nvPr/>
          </p:nvSpPr>
          <p:spPr>
            <a:xfrm>
              <a:off x="218896" y="297261"/>
              <a:ext cx="845080" cy="667613"/>
            </a:xfrm>
            <a:custGeom>
              <a:avLst/>
              <a:gdLst/>
              <a:ahLst/>
              <a:cxnLst/>
              <a:rect l="l" t="t" r="r" b="b"/>
              <a:pathLst>
                <a:path w="845080" h="667613">
                  <a:moveTo>
                    <a:pt x="0" y="0"/>
                  </a:moveTo>
                  <a:lnTo>
                    <a:pt x="845079" y="0"/>
                  </a:lnTo>
                  <a:lnTo>
                    <a:pt x="845079" y="667613"/>
                  </a:lnTo>
                  <a:lnTo>
                    <a:pt x="0" y="6676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726021" y="356771"/>
              <a:ext cx="11930224" cy="5721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381"/>
                </a:lnSpc>
              </a:pPr>
              <a:r>
                <a:rPr lang="en-US" sz="2915" b="1" spc="-32">
                  <a:solidFill>
                    <a:srgbClr val="FFFFFF"/>
                  </a:solidFill>
                  <a:latin typeface="Montserrat 1 Bold"/>
                  <a:ea typeface="Montserrat 1 Bold"/>
                  <a:cs typeface="Montserrat 1 Bold"/>
                  <a:sym typeface="Montserrat 1 Bold"/>
                </a:rPr>
                <a:t>Erro 4:</a:t>
              </a:r>
              <a:r>
                <a:rPr lang="en-US" sz="2915" spc="-32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Não medir ROI desde o início 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028700" y="3575685"/>
            <a:ext cx="4681373" cy="3772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19"/>
              </a:lnSpc>
            </a:pPr>
            <a:r>
              <a:rPr lang="en-US" sz="69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Onde as </a:t>
            </a:r>
          </a:p>
          <a:p>
            <a:pPr algn="l">
              <a:lnSpc>
                <a:spcPts val="7419"/>
              </a:lnSpc>
            </a:pPr>
            <a:r>
              <a:rPr lang="en-US" sz="69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empresas estão </a:t>
            </a:r>
          </a:p>
          <a:p>
            <a:pPr algn="l">
              <a:lnSpc>
                <a:spcPts val="7419"/>
              </a:lnSpc>
            </a:pPr>
            <a:r>
              <a:rPr lang="en-US" sz="69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errando?</a:t>
            </a: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B93F4728-5981-441B-67A2-7177ACD9C3B5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1FFC2007-5E56-04C2-A06F-71BD26079DA7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TextBox 8">
              <a:extLst>
                <a:ext uri="{FF2B5EF4-FFF2-40B4-BE49-F238E27FC236}">
                  <a16:creationId xmlns:a16="http://schemas.microsoft.com/office/drawing/2014/main" id="{35695EB7-7F50-45D5-86C0-E9ED73455A31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59E26897-DD2E-452F-979F-6B66A13F7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-258697" y="-255061"/>
            <a:ext cx="18805393" cy="10797122"/>
            <a:chOff x="0" y="0"/>
            <a:chExt cx="4900969" cy="28138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900969" cy="2813893"/>
            </a:xfrm>
            <a:custGeom>
              <a:avLst/>
              <a:gdLst/>
              <a:ahLst/>
              <a:cxnLst/>
              <a:rect l="l" t="t" r="r" b="b"/>
              <a:pathLst>
                <a:path w="4900969" h="2813893">
                  <a:moveTo>
                    <a:pt x="8234" y="0"/>
                  </a:moveTo>
                  <a:lnTo>
                    <a:pt x="4892736" y="0"/>
                  </a:lnTo>
                  <a:cubicBezTo>
                    <a:pt x="4894919" y="0"/>
                    <a:pt x="4897014" y="867"/>
                    <a:pt x="4898558" y="2412"/>
                  </a:cubicBezTo>
                  <a:cubicBezTo>
                    <a:pt x="4900102" y="3956"/>
                    <a:pt x="4900969" y="6050"/>
                    <a:pt x="4900969" y="8234"/>
                  </a:cubicBezTo>
                  <a:lnTo>
                    <a:pt x="4900969" y="2805659"/>
                  </a:lnTo>
                  <a:cubicBezTo>
                    <a:pt x="4900969" y="2807843"/>
                    <a:pt x="4900102" y="2809937"/>
                    <a:pt x="4898558" y="2811481"/>
                  </a:cubicBezTo>
                  <a:cubicBezTo>
                    <a:pt x="4897014" y="2813026"/>
                    <a:pt x="4894919" y="2813893"/>
                    <a:pt x="4892736" y="2813893"/>
                  </a:cubicBezTo>
                  <a:lnTo>
                    <a:pt x="8234" y="2813893"/>
                  </a:lnTo>
                  <a:cubicBezTo>
                    <a:pt x="6050" y="2813893"/>
                    <a:pt x="3956" y="2813026"/>
                    <a:pt x="2412" y="2811481"/>
                  </a:cubicBezTo>
                  <a:cubicBezTo>
                    <a:pt x="867" y="2809937"/>
                    <a:pt x="0" y="2807843"/>
                    <a:pt x="0" y="2805659"/>
                  </a:cubicBezTo>
                  <a:lnTo>
                    <a:pt x="0" y="8234"/>
                  </a:lnTo>
                  <a:cubicBezTo>
                    <a:pt x="0" y="6050"/>
                    <a:pt x="867" y="3956"/>
                    <a:pt x="2412" y="2412"/>
                  </a:cubicBezTo>
                  <a:cubicBezTo>
                    <a:pt x="3956" y="867"/>
                    <a:pt x="6050" y="0"/>
                    <a:pt x="8234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900969" cy="2851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335196" y="6196554"/>
            <a:ext cx="7617608" cy="7597226"/>
            <a:chOff x="0" y="0"/>
            <a:chExt cx="1985264" cy="19799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85264" cy="1979952"/>
            </a:xfrm>
            <a:custGeom>
              <a:avLst/>
              <a:gdLst/>
              <a:ahLst/>
              <a:cxnLst/>
              <a:rect l="l" t="t" r="r" b="b"/>
              <a:pathLst>
                <a:path w="1985264" h="1979952">
                  <a:moveTo>
                    <a:pt x="20326" y="0"/>
                  </a:moveTo>
                  <a:lnTo>
                    <a:pt x="1964937" y="0"/>
                  </a:lnTo>
                  <a:cubicBezTo>
                    <a:pt x="1970328" y="0"/>
                    <a:pt x="1975498" y="2142"/>
                    <a:pt x="1979310" y="5953"/>
                  </a:cubicBezTo>
                  <a:cubicBezTo>
                    <a:pt x="1983122" y="9765"/>
                    <a:pt x="1985264" y="14935"/>
                    <a:pt x="1985264" y="20326"/>
                  </a:cubicBezTo>
                  <a:lnTo>
                    <a:pt x="1985264" y="1959625"/>
                  </a:lnTo>
                  <a:cubicBezTo>
                    <a:pt x="1985264" y="1970851"/>
                    <a:pt x="1976163" y="1979952"/>
                    <a:pt x="1964937" y="1979952"/>
                  </a:cubicBezTo>
                  <a:lnTo>
                    <a:pt x="20326" y="1979952"/>
                  </a:lnTo>
                  <a:cubicBezTo>
                    <a:pt x="14935" y="1979952"/>
                    <a:pt x="9765" y="1977810"/>
                    <a:pt x="5953" y="1973998"/>
                  </a:cubicBezTo>
                  <a:cubicBezTo>
                    <a:pt x="2142" y="1970186"/>
                    <a:pt x="0" y="1965016"/>
                    <a:pt x="0" y="1959625"/>
                  </a:cubicBezTo>
                  <a:lnTo>
                    <a:pt x="0" y="20326"/>
                  </a:lnTo>
                  <a:cubicBezTo>
                    <a:pt x="0" y="9100"/>
                    <a:pt x="9100" y="0"/>
                    <a:pt x="20326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985264" cy="20180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558977" y="3222819"/>
            <a:ext cx="9170046" cy="261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98"/>
              </a:lnSpc>
            </a:pPr>
            <a:r>
              <a:rPr lang="en-US" sz="102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O Paradoxo do ROI em IA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613723" y="6589103"/>
            <a:ext cx="7060554" cy="26691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53"/>
              </a:lnSpc>
            </a:pPr>
            <a:r>
              <a:rPr lang="en-US" sz="2538" b="1">
                <a:solidFill>
                  <a:srgbClr val="FFFFFF"/>
                </a:solidFill>
                <a:latin typeface="Montserrat 2 Semi-Bold"/>
                <a:ea typeface="Montserrat 2 Semi-Bold"/>
                <a:cs typeface="Montserrat 2 Semi-Bold"/>
                <a:sym typeface="Montserrat 2 Semi-Bold"/>
              </a:rPr>
              <a:t>85%</a:t>
            </a:r>
            <a:r>
              <a:rPr lang="en-US" sz="253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das organizações aumentando seus aportes nos últimos </a:t>
            </a:r>
            <a:r>
              <a:rPr lang="en-US" sz="2538" b="1">
                <a:solidFill>
                  <a:srgbClr val="FFFFFF"/>
                </a:solidFill>
                <a:latin typeface="Montserrat 2 Semi-Bold"/>
                <a:ea typeface="Montserrat 2 Semi-Bold"/>
                <a:cs typeface="Montserrat 2 Semi-Bold"/>
                <a:sym typeface="Montserrat 2 Semi-Bold"/>
              </a:rPr>
              <a:t>12 meses</a:t>
            </a:r>
            <a:r>
              <a:rPr lang="en-US" sz="253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e </a:t>
            </a:r>
            <a:r>
              <a:rPr lang="en-US" sz="2538" b="1">
                <a:solidFill>
                  <a:srgbClr val="FFFFFF"/>
                </a:solidFill>
                <a:latin typeface="Montserrat 2 Semi-Bold"/>
                <a:ea typeface="Montserrat 2 Semi-Bold"/>
                <a:cs typeface="Montserrat 2 Semi-Bold"/>
                <a:sym typeface="Montserrat 2 Semi-Bold"/>
              </a:rPr>
              <a:t>91%</a:t>
            </a:r>
            <a:r>
              <a:rPr lang="en-US" sz="253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planejando novos aumentos.​</a:t>
            </a:r>
          </a:p>
          <a:p>
            <a:pPr algn="ctr">
              <a:lnSpc>
                <a:spcPts val="3553"/>
              </a:lnSpc>
            </a:pPr>
            <a:r>
              <a:rPr lang="en-US" sz="253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Porém, a grande maioria reporta ROI insatisfatório.</a:t>
            </a:r>
          </a:p>
          <a:p>
            <a:pPr algn="ctr">
              <a:lnSpc>
                <a:spcPts val="3553"/>
              </a:lnSpc>
            </a:pPr>
            <a:endParaRPr lang="en-US" sz="2538">
              <a:solidFill>
                <a:srgbClr val="FFFFFF"/>
              </a:solidFill>
              <a:latin typeface="Montserrat 2"/>
              <a:ea typeface="Montserrat 2"/>
              <a:cs typeface="Montserrat 2"/>
              <a:sym typeface="Montserrat 2"/>
            </a:endParaRPr>
          </a:p>
        </p:txBody>
      </p: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1B403552-235F-3C2A-5116-5C0A174B32A6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7DF48499-D92A-67D1-EBC5-87658F1C55F7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FB37883C-2827-F977-E85E-5EA349D6C0C1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4FBD303F-2DED-2E61-D8B1-1DF6C6ED0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028700" y="1489958"/>
            <a:ext cx="9625121" cy="176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90"/>
              </a:lnSpc>
            </a:pPr>
            <a:r>
              <a:rPr lang="en-US" sz="65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Por que o ROI é difícil de ser alcançado?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4483221"/>
            <a:ext cx="7024416" cy="2094049"/>
            <a:chOff x="0" y="0"/>
            <a:chExt cx="2109398" cy="6288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09398" cy="628833"/>
            </a:xfrm>
            <a:custGeom>
              <a:avLst/>
              <a:gdLst/>
              <a:ahLst/>
              <a:cxnLst/>
              <a:rect l="l" t="t" r="r" b="b"/>
              <a:pathLst>
                <a:path w="2109398" h="628833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606790"/>
                  </a:lnTo>
                  <a:cubicBezTo>
                    <a:pt x="2109398" y="618964"/>
                    <a:pt x="2099529" y="628833"/>
                    <a:pt x="2087355" y="628833"/>
                  </a:cubicBezTo>
                  <a:lnTo>
                    <a:pt x="22043" y="628833"/>
                  </a:lnTo>
                  <a:cubicBezTo>
                    <a:pt x="16197" y="628833"/>
                    <a:pt x="10590" y="626510"/>
                    <a:pt x="6456" y="622376"/>
                  </a:cubicBezTo>
                  <a:cubicBezTo>
                    <a:pt x="2322" y="618243"/>
                    <a:pt x="0" y="612636"/>
                    <a:pt x="0" y="606790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109398" cy="676458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28700" y="6968591"/>
            <a:ext cx="7024416" cy="2094049"/>
            <a:chOff x="0" y="0"/>
            <a:chExt cx="2109398" cy="6288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09398" cy="628833"/>
            </a:xfrm>
            <a:custGeom>
              <a:avLst/>
              <a:gdLst/>
              <a:ahLst/>
              <a:cxnLst/>
              <a:rect l="l" t="t" r="r" b="b"/>
              <a:pathLst>
                <a:path w="2109398" h="628833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606790"/>
                  </a:lnTo>
                  <a:cubicBezTo>
                    <a:pt x="2109398" y="618964"/>
                    <a:pt x="2099529" y="628833"/>
                    <a:pt x="2087355" y="628833"/>
                  </a:cubicBezTo>
                  <a:lnTo>
                    <a:pt x="22043" y="628833"/>
                  </a:lnTo>
                  <a:cubicBezTo>
                    <a:pt x="16197" y="628833"/>
                    <a:pt x="10590" y="626510"/>
                    <a:pt x="6456" y="622376"/>
                  </a:cubicBezTo>
                  <a:cubicBezTo>
                    <a:pt x="2322" y="618243"/>
                    <a:pt x="0" y="612636"/>
                    <a:pt x="0" y="606790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09398" cy="676458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144000" y="4483221"/>
            <a:ext cx="7024416" cy="2094049"/>
            <a:chOff x="0" y="0"/>
            <a:chExt cx="2109398" cy="62883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09398" cy="628833"/>
            </a:xfrm>
            <a:custGeom>
              <a:avLst/>
              <a:gdLst/>
              <a:ahLst/>
              <a:cxnLst/>
              <a:rect l="l" t="t" r="r" b="b"/>
              <a:pathLst>
                <a:path w="2109398" h="628833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606790"/>
                  </a:lnTo>
                  <a:cubicBezTo>
                    <a:pt x="2109398" y="618964"/>
                    <a:pt x="2099529" y="628833"/>
                    <a:pt x="2087355" y="628833"/>
                  </a:cubicBezTo>
                  <a:lnTo>
                    <a:pt x="22043" y="628833"/>
                  </a:lnTo>
                  <a:cubicBezTo>
                    <a:pt x="16197" y="628833"/>
                    <a:pt x="10590" y="626510"/>
                    <a:pt x="6456" y="622376"/>
                  </a:cubicBezTo>
                  <a:cubicBezTo>
                    <a:pt x="2322" y="618243"/>
                    <a:pt x="0" y="612636"/>
                    <a:pt x="0" y="606790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2109398" cy="676458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0" y="6968591"/>
            <a:ext cx="7024416" cy="2094049"/>
            <a:chOff x="0" y="0"/>
            <a:chExt cx="2109398" cy="62883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09398" cy="628833"/>
            </a:xfrm>
            <a:custGeom>
              <a:avLst/>
              <a:gdLst/>
              <a:ahLst/>
              <a:cxnLst/>
              <a:rect l="l" t="t" r="r" b="b"/>
              <a:pathLst>
                <a:path w="2109398" h="628833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606790"/>
                  </a:lnTo>
                  <a:cubicBezTo>
                    <a:pt x="2109398" y="618964"/>
                    <a:pt x="2099529" y="628833"/>
                    <a:pt x="2087355" y="628833"/>
                  </a:cubicBezTo>
                  <a:lnTo>
                    <a:pt x="22043" y="628833"/>
                  </a:lnTo>
                  <a:cubicBezTo>
                    <a:pt x="16197" y="628833"/>
                    <a:pt x="10590" y="626510"/>
                    <a:pt x="6456" y="622376"/>
                  </a:cubicBezTo>
                  <a:cubicBezTo>
                    <a:pt x="2322" y="618243"/>
                    <a:pt x="0" y="612636"/>
                    <a:pt x="0" y="606790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109398" cy="676458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314302" y="5490085"/>
            <a:ext cx="5232404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Benefícios intangíveis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14302" y="7975455"/>
            <a:ext cx="5232404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Fator Humano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479399" y="5490085"/>
            <a:ext cx="6144723" cy="910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Plataforma silo e dados ruins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79399" y="7975455"/>
            <a:ext cx="6144723" cy="910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IA entrelaçada com informações maiores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73300" y="4820136"/>
            <a:ext cx="648133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73300" y="7305506"/>
            <a:ext cx="648133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431249" y="4820136"/>
            <a:ext cx="761142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02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431249" y="7305506"/>
            <a:ext cx="761142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04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D2AD8592-7C24-3A69-9DB4-CCC36C1C976D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54C92470-E76C-1A4F-7B48-BEA011AABC15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TextBox 8">
              <a:extLst>
                <a:ext uri="{FF2B5EF4-FFF2-40B4-BE49-F238E27FC236}">
                  <a16:creationId xmlns:a16="http://schemas.microsoft.com/office/drawing/2014/main" id="{AB2E8E84-C9B9-FB8C-D73A-73DD18842A0F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04CA76FC-BCA0-049D-EEFC-E2777298D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5400000">
            <a:off x="-258697" y="-352321"/>
            <a:ext cx="22007142" cy="22007142"/>
          </a:xfrm>
          <a:custGeom>
            <a:avLst/>
            <a:gdLst/>
            <a:ahLst/>
            <a:cxnLst/>
            <a:rect l="l" t="t" r="r" b="b"/>
            <a:pathLst>
              <a:path w="22007142" h="22007142">
                <a:moveTo>
                  <a:pt x="0" y="0"/>
                </a:moveTo>
                <a:lnTo>
                  <a:pt x="22007143" y="0"/>
                </a:lnTo>
                <a:lnTo>
                  <a:pt x="22007143" y="22007142"/>
                </a:lnTo>
                <a:lnTo>
                  <a:pt x="0" y="220071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-258697" y="-255061"/>
            <a:ext cx="18805393" cy="10797122"/>
            <a:chOff x="0" y="0"/>
            <a:chExt cx="4900969" cy="28138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900969" cy="2813893"/>
            </a:xfrm>
            <a:custGeom>
              <a:avLst/>
              <a:gdLst/>
              <a:ahLst/>
              <a:cxnLst/>
              <a:rect l="l" t="t" r="r" b="b"/>
              <a:pathLst>
                <a:path w="4900969" h="2813893">
                  <a:moveTo>
                    <a:pt x="8234" y="0"/>
                  </a:moveTo>
                  <a:lnTo>
                    <a:pt x="4892736" y="0"/>
                  </a:lnTo>
                  <a:cubicBezTo>
                    <a:pt x="4894919" y="0"/>
                    <a:pt x="4897014" y="867"/>
                    <a:pt x="4898558" y="2412"/>
                  </a:cubicBezTo>
                  <a:cubicBezTo>
                    <a:pt x="4900102" y="3956"/>
                    <a:pt x="4900969" y="6050"/>
                    <a:pt x="4900969" y="8234"/>
                  </a:cubicBezTo>
                  <a:lnTo>
                    <a:pt x="4900969" y="2805659"/>
                  </a:lnTo>
                  <a:cubicBezTo>
                    <a:pt x="4900969" y="2807843"/>
                    <a:pt x="4900102" y="2809937"/>
                    <a:pt x="4898558" y="2811481"/>
                  </a:cubicBezTo>
                  <a:cubicBezTo>
                    <a:pt x="4897014" y="2813026"/>
                    <a:pt x="4894919" y="2813893"/>
                    <a:pt x="4892736" y="2813893"/>
                  </a:cubicBezTo>
                  <a:lnTo>
                    <a:pt x="8234" y="2813893"/>
                  </a:lnTo>
                  <a:cubicBezTo>
                    <a:pt x="6050" y="2813893"/>
                    <a:pt x="3956" y="2813026"/>
                    <a:pt x="2412" y="2811481"/>
                  </a:cubicBezTo>
                  <a:cubicBezTo>
                    <a:pt x="867" y="2809937"/>
                    <a:pt x="0" y="2807843"/>
                    <a:pt x="0" y="2805659"/>
                  </a:cubicBezTo>
                  <a:lnTo>
                    <a:pt x="0" y="8234"/>
                  </a:lnTo>
                  <a:cubicBezTo>
                    <a:pt x="0" y="6050"/>
                    <a:pt x="867" y="3956"/>
                    <a:pt x="2412" y="2412"/>
                  </a:cubicBezTo>
                  <a:cubicBezTo>
                    <a:pt x="3956" y="867"/>
                    <a:pt x="6050" y="0"/>
                    <a:pt x="8234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900969" cy="2851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76781" y="3041336"/>
            <a:ext cx="9254460" cy="3992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96"/>
              </a:lnSpc>
            </a:pPr>
            <a:r>
              <a:rPr lang="en-US" sz="30198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40%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852125" y="6552184"/>
            <a:ext cx="5035202" cy="456244"/>
            <a:chOff x="0" y="0"/>
            <a:chExt cx="1335622" cy="15975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35622" cy="159759"/>
            </a:xfrm>
            <a:custGeom>
              <a:avLst/>
              <a:gdLst/>
              <a:ahLst/>
              <a:cxnLst/>
              <a:rect l="l" t="t" r="r" b="b"/>
              <a:pathLst>
                <a:path w="1335622" h="159759">
                  <a:moveTo>
                    <a:pt x="18353" y="0"/>
                  </a:moveTo>
                  <a:lnTo>
                    <a:pt x="1317269" y="0"/>
                  </a:lnTo>
                  <a:cubicBezTo>
                    <a:pt x="1322136" y="0"/>
                    <a:pt x="1326804" y="1934"/>
                    <a:pt x="1330246" y="5376"/>
                  </a:cubicBezTo>
                  <a:cubicBezTo>
                    <a:pt x="1333688" y="8817"/>
                    <a:pt x="1335622" y="13486"/>
                    <a:pt x="1335622" y="18353"/>
                  </a:cubicBezTo>
                  <a:lnTo>
                    <a:pt x="1335622" y="141406"/>
                  </a:lnTo>
                  <a:cubicBezTo>
                    <a:pt x="1335622" y="151542"/>
                    <a:pt x="1327405" y="159759"/>
                    <a:pt x="1317269" y="159759"/>
                  </a:cubicBezTo>
                  <a:lnTo>
                    <a:pt x="18353" y="159759"/>
                  </a:lnTo>
                  <a:cubicBezTo>
                    <a:pt x="13486" y="159759"/>
                    <a:pt x="8817" y="157826"/>
                    <a:pt x="5376" y="154384"/>
                  </a:cubicBezTo>
                  <a:cubicBezTo>
                    <a:pt x="1934" y="150942"/>
                    <a:pt x="0" y="146274"/>
                    <a:pt x="0" y="141406"/>
                  </a:cubicBezTo>
                  <a:lnTo>
                    <a:pt x="0" y="18353"/>
                  </a:lnTo>
                  <a:cubicBezTo>
                    <a:pt x="0" y="13486"/>
                    <a:pt x="1934" y="8817"/>
                    <a:pt x="5376" y="5376"/>
                  </a:cubicBezTo>
                  <a:cubicBezTo>
                    <a:pt x="8817" y="1934"/>
                    <a:pt x="13486" y="0"/>
                    <a:pt x="1835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335622" cy="1978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59031" y="6560054"/>
            <a:ext cx="8455638" cy="14515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42"/>
              </a:lnSpc>
            </a:pPr>
            <a:r>
              <a:rPr lang="en-US" sz="2700" b="1">
                <a:solidFill>
                  <a:srgbClr val="FFFFFF"/>
                </a:solidFill>
                <a:latin typeface="Montserrat 2 Medium"/>
                <a:ea typeface="Montserrat 2 Medium"/>
                <a:cs typeface="Montserrat 2 Medium"/>
                <a:sym typeface="Montserrat 2 Medium"/>
              </a:rPr>
              <a:t>dos projetos de IA Agentic serão cancelados​</a:t>
            </a:r>
          </a:p>
          <a:p>
            <a:pPr algn="l">
              <a:lnSpc>
                <a:spcPts val="3842"/>
              </a:lnSpc>
            </a:pPr>
            <a:r>
              <a:rPr lang="en-US" sz="2700" b="1" err="1">
                <a:solidFill>
                  <a:srgbClr val="FFFFFF"/>
                </a:solidFill>
                <a:latin typeface="Montserrat 2 Medium"/>
                <a:ea typeface="Montserrat 2 Medium"/>
                <a:cs typeface="Montserrat 2 Medium"/>
                <a:sym typeface="Montserrat 2 Medium"/>
              </a:rPr>
              <a:t>até</a:t>
            </a:r>
            <a:r>
              <a:rPr lang="en-US" sz="2700" b="1">
                <a:solidFill>
                  <a:srgbClr val="FFFFFF"/>
                </a:solidFill>
                <a:latin typeface="Montserrat 2 Medium"/>
                <a:ea typeface="Montserrat 2 Medium"/>
                <a:cs typeface="Montserrat 2 Medium"/>
                <a:sym typeface="Montserrat 2 Medium"/>
              </a:rPr>
              <a:t> o final de 2027 </a:t>
            </a:r>
            <a:r>
              <a:rPr lang="en-US" sz="2700" b="1" err="1">
                <a:solidFill>
                  <a:srgbClr val="FFFFFF"/>
                </a:solidFill>
                <a:latin typeface="Montserrat 2 Medium"/>
                <a:ea typeface="Montserrat 2 Medium"/>
                <a:cs typeface="Montserrat 2 Medium"/>
                <a:sym typeface="Montserrat 2 Medium"/>
              </a:rPr>
              <a:t>por</a:t>
            </a:r>
            <a:r>
              <a:rPr lang="en-US" sz="2700" b="1">
                <a:solidFill>
                  <a:srgbClr val="FFFFFF"/>
                </a:solidFill>
                <a:latin typeface="Montserrat 2 Medium"/>
                <a:ea typeface="Montserrat 2 Medium"/>
                <a:cs typeface="Montserrat 2 Medium"/>
                <a:sym typeface="Montserrat 2 Medium"/>
              </a:rPr>
              <a:t> </a:t>
            </a:r>
            <a:r>
              <a:rPr lang="en-US" sz="2700" b="1" err="1">
                <a:solidFill>
                  <a:srgbClr val="FFFFFF"/>
                </a:solidFill>
                <a:latin typeface="Montserrat 2 Medium"/>
                <a:ea typeface="Montserrat 2 Medium"/>
                <a:cs typeface="Montserrat 2 Medium"/>
                <a:sym typeface="Montserrat 2 Medium"/>
              </a:rPr>
              <a:t>falta</a:t>
            </a:r>
            <a:r>
              <a:rPr lang="en-US" sz="2700" b="1">
                <a:solidFill>
                  <a:srgbClr val="FFFFFF"/>
                </a:solidFill>
                <a:latin typeface="Montserrat 2 Medium"/>
                <a:ea typeface="Montserrat 2 Medium"/>
                <a:cs typeface="Montserrat 2 Medium"/>
                <a:sym typeface="Montserrat 2 Medium"/>
              </a:rPr>
              <a:t> de ROI claro.​</a:t>
            </a:r>
            <a:endParaRPr lang="en-US" sz="2700" b="1">
              <a:solidFill>
                <a:srgbClr val="FFFFFF"/>
              </a:solidFill>
              <a:latin typeface="Montserrat 2 Medium"/>
              <a:ea typeface="Montserrat 2 Medium"/>
              <a:cs typeface="Montserrat 2 Medium"/>
            </a:endParaRPr>
          </a:p>
          <a:p>
            <a:pPr algn="l">
              <a:lnSpc>
                <a:spcPts val="3842"/>
              </a:lnSpc>
            </a:pPr>
            <a:endParaRPr lang="en-US" sz="2744" b="1">
              <a:solidFill>
                <a:srgbClr val="FFFFFF"/>
              </a:solidFill>
              <a:latin typeface="Montserrat 2 Medium"/>
              <a:ea typeface="Montserrat 2 Medium"/>
              <a:cs typeface="Montserrat 2 Medium"/>
              <a:sym typeface="Montserrat 2 Medium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90920" y="2384111"/>
            <a:ext cx="5493544" cy="422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>
                <a:solidFill>
                  <a:srgbClr val="FF0397"/>
                </a:solidFill>
                <a:latin typeface="Montserrat 1 Light Italics"/>
                <a:ea typeface="Montserrat 1 Light Italics"/>
                <a:cs typeface="Montserrat 1 Light Italics"/>
                <a:sym typeface="Montserrat 1 Light Italics"/>
              </a:rPr>
              <a:t>DADOS GARTNER · JUNHO 2025​</a:t>
            </a:r>
          </a:p>
        </p:txBody>
      </p: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E4975E2F-5588-5D42-A85E-D5ABC531531C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3CFC23D6-5A21-3350-A29E-BA8409FF1621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8">
              <a:extLst>
                <a:ext uri="{FF2B5EF4-FFF2-40B4-BE49-F238E27FC236}">
                  <a16:creationId xmlns:a16="http://schemas.microsoft.com/office/drawing/2014/main" id="{D98DBDE2-6549-5BBC-967A-BB5A9F856A9F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0" name="Imagem 19">
              <a:extLst>
                <a:ext uri="{FF2B5EF4-FFF2-40B4-BE49-F238E27FC236}">
                  <a16:creationId xmlns:a16="http://schemas.microsoft.com/office/drawing/2014/main" id="{3AC11893-BA8C-5C04-2F77-C56130729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" r="-4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538495" y="3938334"/>
            <a:ext cx="15316041" cy="5319966"/>
            <a:chOff x="0" y="0"/>
            <a:chExt cx="3991591" cy="138646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91591" cy="1386464"/>
            </a:xfrm>
            <a:custGeom>
              <a:avLst/>
              <a:gdLst/>
              <a:ahLst/>
              <a:cxnLst/>
              <a:rect l="l" t="t" r="r" b="b"/>
              <a:pathLst>
                <a:path w="3991591" h="1386464">
                  <a:moveTo>
                    <a:pt x="10110" y="0"/>
                  </a:moveTo>
                  <a:lnTo>
                    <a:pt x="3981482" y="0"/>
                  </a:lnTo>
                  <a:cubicBezTo>
                    <a:pt x="3987065" y="0"/>
                    <a:pt x="3991591" y="4526"/>
                    <a:pt x="3991591" y="10110"/>
                  </a:cubicBezTo>
                  <a:lnTo>
                    <a:pt x="3991591" y="1376354"/>
                  </a:lnTo>
                  <a:cubicBezTo>
                    <a:pt x="3991591" y="1381937"/>
                    <a:pt x="3987065" y="1386464"/>
                    <a:pt x="3981482" y="1386464"/>
                  </a:cubicBezTo>
                  <a:lnTo>
                    <a:pt x="10110" y="1386464"/>
                  </a:lnTo>
                  <a:cubicBezTo>
                    <a:pt x="4526" y="1386464"/>
                    <a:pt x="0" y="1381937"/>
                    <a:pt x="0" y="1376354"/>
                  </a:cubicBezTo>
                  <a:lnTo>
                    <a:pt x="0" y="10110"/>
                  </a:lnTo>
                  <a:cubicBezTo>
                    <a:pt x="0" y="4526"/>
                    <a:pt x="4526" y="0"/>
                    <a:pt x="1011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991591" cy="1424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38495" y="1934062"/>
            <a:ext cx="7725271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90"/>
              </a:lnSpc>
            </a:pPr>
            <a:r>
              <a:rPr lang="en-US" sz="65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LLM X AGENTIC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38495" y="3021959"/>
            <a:ext cx="14709926" cy="373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67"/>
              </a:lnSpc>
            </a:pPr>
            <a:r>
              <a:rPr lang="en-US" sz="2799">
                <a:solidFill>
                  <a:srgbClr val="FEFFFF"/>
                </a:solidFill>
                <a:latin typeface="Montserrat 1"/>
                <a:ea typeface="Montserrat 1"/>
                <a:cs typeface="Montserrat 1"/>
                <a:sym typeface="Montserrat 1"/>
              </a:rPr>
              <a:t>Os mesmos sintomas, causas distintas. Adoção só com ROI claro e reestruturação.​</a:t>
            </a:r>
          </a:p>
        </p:txBody>
      </p:sp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219752"/>
              </p:ext>
            </p:extLst>
          </p:nvPr>
        </p:nvGraphicFramePr>
        <p:xfrm>
          <a:off x="1725582" y="4153912"/>
          <a:ext cx="15076368" cy="5104388"/>
        </p:xfrm>
        <a:graphic>
          <a:graphicData uri="http://schemas.openxmlformats.org/drawingml/2006/table">
            <a:tbl>
              <a:tblPr/>
              <a:tblGrid>
                <a:gridCol w="5025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25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5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7082"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E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TEMA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E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IA AGENTIC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E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LLMs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2701"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 b="1" err="1">
                          <a:solidFill>
                            <a:srgbClr val="FE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Enfoque</a:t>
                      </a:r>
                      <a:endParaRPr lang="en-US" sz="1100" err="1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IA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autônoma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em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empresas</a:t>
                      </a:r>
                      <a:endParaRPr lang="en-US" sz="1100" err="1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LLMs e chatbots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em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tarefas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reais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7424"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 b="1" err="1">
                          <a:solidFill>
                            <a:srgbClr val="FE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Diagnóstico</a:t>
                      </a:r>
                      <a:endParaRPr lang="en-US" sz="1100" err="1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Altos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cancelamentos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por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hype </a:t>
                      </a:r>
                      <a:endParaRPr lang="en-US" sz="1100"/>
                    </a:p>
                    <a:p>
                      <a:pPr lvl="0" algn="l">
                        <a:lnSpc>
                          <a:spcPts val="2940"/>
                        </a:lnSpc>
                        <a:buNone/>
                        <a:defRPr/>
                      </a:pP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imaturidade</a:t>
                      </a:r>
                      <a:endParaRPr lang="en-US" sz="1100" err="1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Alta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adoção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, mas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impacto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quase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nulo</a:t>
                      </a:r>
                      <a:endParaRPr lang="en-US" sz="1100" err="1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2410"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 b="1" err="1">
                          <a:solidFill>
                            <a:srgbClr val="FE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Problemas</a:t>
                      </a:r>
                      <a:endParaRPr lang="en-US" sz="1100" err="1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</a:pP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ROI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fraco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, falsa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autonomia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,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falha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endParaRPr lang="en-US" sz="1100"/>
                    </a:p>
                    <a:p>
                      <a:pPr lvl="0" algn="l">
                        <a:lnSpc>
                          <a:spcPts val="2940"/>
                        </a:lnSpc>
                        <a:buNone/>
                        <a:defRPr/>
                      </a:pP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propósito</a:t>
                      </a:r>
                      <a:endParaRPr lang="en-US" sz="1100" err="1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Pouco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ganho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produtivo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,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baixa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transferência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salarial</a:t>
                      </a:r>
                      <a:endParaRPr lang="en-US" sz="1100" err="1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4771"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 b="1">
                          <a:solidFill>
                            <a:srgbClr val="FE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Papel das </a:t>
                      </a:r>
                      <a:r>
                        <a:rPr lang="en-US" sz="2100" b="1" err="1">
                          <a:solidFill>
                            <a:srgbClr val="FEFFFF"/>
                          </a:solidFill>
                          <a:latin typeface="Poppins Bold"/>
                          <a:ea typeface="Poppins Bold"/>
                          <a:cs typeface="Poppins Bold"/>
                          <a:sym typeface="Poppins Bold"/>
                        </a:rPr>
                        <a:t>empresas</a:t>
                      </a:r>
                      <a:endParaRPr lang="en-US" sz="1100" err="1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</a:pP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Devem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reestruturar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processos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</a:t>
                      </a:r>
                      <a:endParaRPr lang="en-US" sz="1100"/>
                    </a:p>
                    <a:p>
                      <a:pPr lvl="0" algn="l">
                        <a:lnSpc>
                          <a:spcPts val="2940"/>
                        </a:lnSpc>
                        <a:buNone/>
                        <a:defRPr/>
                      </a:pP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medir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ROI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940"/>
                        </a:lnSpc>
                        <a:defRPr/>
                      </a:pP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São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chave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para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ganhos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reais (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treinamento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e </a:t>
                      </a:r>
                      <a:r>
                        <a:rPr lang="en-US" sz="2100" err="1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apoio</a:t>
                      </a:r>
                      <a:r>
                        <a:rPr lang="en-US" sz="2100">
                          <a:solidFill>
                            <a:srgbClr val="FE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</a:t>
                      </a:r>
                      <a:endParaRPr lang="en-US" sz="1100"/>
                    </a:p>
                  </a:txBody>
                  <a:tcPr marL="76200" marR="76200" marT="76200" marB="76200" anchor="ctr">
                    <a:lnL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7" name="Agrupar 16">
            <a:extLst>
              <a:ext uri="{FF2B5EF4-FFF2-40B4-BE49-F238E27FC236}">
                <a16:creationId xmlns:a16="http://schemas.microsoft.com/office/drawing/2014/main" id="{4C69EF70-14B4-BDBB-7924-84A38963A88F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64CF4EA-3E76-8401-9EA9-5DDB2A5FA678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CB55FA79-F65F-F927-1D4C-8A18244415D8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F97874BB-EF88-0660-086A-97CE20F8E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-255061"/>
            <a:ext cx="18288000" cy="10797122"/>
            <a:chOff x="0" y="0"/>
            <a:chExt cx="4766129" cy="28138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766129" cy="2813893"/>
            </a:xfrm>
            <a:custGeom>
              <a:avLst/>
              <a:gdLst/>
              <a:ahLst/>
              <a:cxnLst/>
              <a:rect l="l" t="t" r="r" b="b"/>
              <a:pathLst>
                <a:path w="4766129" h="2813893">
                  <a:moveTo>
                    <a:pt x="8467" y="0"/>
                  </a:moveTo>
                  <a:lnTo>
                    <a:pt x="4757662" y="0"/>
                  </a:lnTo>
                  <a:cubicBezTo>
                    <a:pt x="4762338" y="0"/>
                    <a:pt x="4766129" y="3791"/>
                    <a:pt x="4766129" y="8467"/>
                  </a:cubicBezTo>
                  <a:lnTo>
                    <a:pt x="4766129" y="2805426"/>
                  </a:lnTo>
                  <a:cubicBezTo>
                    <a:pt x="4766129" y="2810102"/>
                    <a:pt x="4762338" y="2813893"/>
                    <a:pt x="4757662" y="2813893"/>
                  </a:cubicBezTo>
                  <a:lnTo>
                    <a:pt x="8467" y="2813893"/>
                  </a:lnTo>
                  <a:cubicBezTo>
                    <a:pt x="3791" y="2813893"/>
                    <a:pt x="0" y="2810102"/>
                    <a:pt x="0" y="2805426"/>
                  </a:cubicBezTo>
                  <a:lnTo>
                    <a:pt x="0" y="8467"/>
                  </a:lnTo>
                  <a:cubicBezTo>
                    <a:pt x="0" y="3791"/>
                    <a:pt x="3791" y="0"/>
                    <a:pt x="8467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766129" cy="2851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0" y="-255061"/>
            <a:ext cx="22007142" cy="22007142"/>
          </a:xfrm>
          <a:custGeom>
            <a:avLst/>
            <a:gdLst/>
            <a:ahLst/>
            <a:cxnLst/>
            <a:rect l="l" t="t" r="r" b="b"/>
            <a:pathLst>
              <a:path w="22007142" h="22007142">
                <a:moveTo>
                  <a:pt x="0" y="0"/>
                </a:moveTo>
                <a:lnTo>
                  <a:pt x="22007142" y="0"/>
                </a:lnTo>
                <a:lnTo>
                  <a:pt x="22007142" y="22007142"/>
                </a:lnTo>
                <a:lnTo>
                  <a:pt x="0" y="220071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1028700" y="3871403"/>
            <a:ext cx="11658005" cy="2248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85"/>
              </a:lnSpc>
            </a:pPr>
            <a:r>
              <a:rPr lang="en-US" sz="8773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E os           que estão dando certo?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6578410"/>
            <a:ext cx="13131163" cy="1414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2 Light"/>
                <a:ea typeface="Montserrat 2 Light"/>
                <a:cs typeface="Montserrat 2 Light"/>
                <a:sym typeface="Montserrat 2 Light"/>
              </a:rPr>
              <a:t>The Enterprise AI Playbook​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2 Light"/>
                <a:ea typeface="Montserrat 2 Light"/>
                <a:cs typeface="Montserrat 2 Light"/>
                <a:sym typeface="Montserrat 2 Light"/>
              </a:rPr>
              <a:t>Lessons from 51 Successful Deployments​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2 Light"/>
                <a:ea typeface="Montserrat 2 Light"/>
                <a:cs typeface="Montserrat 2 Light"/>
                <a:sym typeface="Montserrat 2 Light"/>
              </a:rPr>
              <a:t>Stanford Digital Economy Lab - StanfordUniversity · April 2026​</a:t>
            </a:r>
          </a:p>
          <a:p>
            <a:pPr algn="l">
              <a:lnSpc>
                <a:spcPts val="2940"/>
              </a:lnSpc>
            </a:pPr>
            <a:endParaRPr lang="en-US" sz="2000">
              <a:solidFill>
                <a:srgbClr val="FFFFFF"/>
              </a:solidFill>
              <a:latin typeface="Montserrat 2 Light"/>
              <a:ea typeface="Montserrat 2 Light"/>
              <a:cs typeface="Montserrat 2 Light"/>
              <a:sym typeface="Montserrat 2 Ligh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649602" y="3709705"/>
            <a:ext cx="2982322" cy="1439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29"/>
              </a:lnSpc>
            </a:pPr>
            <a:r>
              <a:rPr lang="en-US" sz="10837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15%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544039E0-AEDF-0934-1761-E6EF5CE0A4B2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D884F7BE-EFA0-51A8-539E-9FCCCB93F376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8">
              <a:extLst>
                <a:ext uri="{FF2B5EF4-FFF2-40B4-BE49-F238E27FC236}">
                  <a16:creationId xmlns:a16="http://schemas.microsoft.com/office/drawing/2014/main" id="{B495BEB4-A696-8977-FB28-9565BD995082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A98A080F-83DF-10FD-1570-0D665A369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5400000">
            <a:off x="-258697" y="-352321"/>
            <a:ext cx="22007142" cy="22007142"/>
          </a:xfrm>
          <a:custGeom>
            <a:avLst/>
            <a:gdLst/>
            <a:ahLst/>
            <a:cxnLst/>
            <a:rect l="l" t="t" r="r" b="b"/>
            <a:pathLst>
              <a:path w="22007142" h="22007142">
                <a:moveTo>
                  <a:pt x="0" y="0"/>
                </a:moveTo>
                <a:lnTo>
                  <a:pt x="22007143" y="0"/>
                </a:lnTo>
                <a:lnTo>
                  <a:pt x="22007143" y="22007142"/>
                </a:lnTo>
                <a:lnTo>
                  <a:pt x="0" y="220071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-258697" y="-255061"/>
            <a:ext cx="18805393" cy="10797122"/>
            <a:chOff x="0" y="0"/>
            <a:chExt cx="4900969" cy="28138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900969" cy="2813893"/>
            </a:xfrm>
            <a:custGeom>
              <a:avLst/>
              <a:gdLst/>
              <a:ahLst/>
              <a:cxnLst/>
              <a:rect l="l" t="t" r="r" b="b"/>
              <a:pathLst>
                <a:path w="4900969" h="2813893">
                  <a:moveTo>
                    <a:pt x="8234" y="0"/>
                  </a:moveTo>
                  <a:lnTo>
                    <a:pt x="4892736" y="0"/>
                  </a:lnTo>
                  <a:cubicBezTo>
                    <a:pt x="4894919" y="0"/>
                    <a:pt x="4897014" y="867"/>
                    <a:pt x="4898558" y="2412"/>
                  </a:cubicBezTo>
                  <a:cubicBezTo>
                    <a:pt x="4900102" y="3956"/>
                    <a:pt x="4900969" y="6050"/>
                    <a:pt x="4900969" y="8234"/>
                  </a:cubicBezTo>
                  <a:lnTo>
                    <a:pt x="4900969" y="2805659"/>
                  </a:lnTo>
                  <a:cubicBezTo>
                    <a:pt x="4900969" y="2807843"/>
                    <a:pt x="4900102" y="2809937"/>
                    <a:pt x="4898558" y="2811481"/>
                  </a:cubicBezTo>
                  <a:cubicBezTo>
                    <a:pt x="4897014" y="2813026"/>
                    <a:pt x="4894919" y="2813893"/>
                    <a:pt x="4892736" y="2813893"/>
                  </a:cubicBezTo>
                  <a:lnTo>
                    <a:pt x="8234" y="2813893"/>
                  </a:lnTo>
                  <a:cubicBezTo>
                    <a:pt x="6050" y="2813893"/>
                    <a:pt x="3956" y="2813026"/>
                    <a:pt x="2412" y="2811481"/>
                  </a:cubicBezTo>
                  <a:cubicBezTo>
                    <a:pt x="867" y="2809937"/>
                    <a:pt x="0" y="2807843"/>
                    <a:pt x="0" y="2805659"/>
                  </a:cubicBezTo>
                  <a:lnTo>
                    <a:pt x="0" y="8234"/>
                  </a:lnTo>
                  <a:cubicBezTo>
                    <a:pt x="0" y="6050"/>
                    <a:pt x="867" y="3956"/>
                    <a:pt x="2412" y="2412"/>
                  </a:cubicBezTo>
                  <a:cubicBezTo>
                    <a:pt x="3956" y="867"/>
                    <a:pt x="6050" y="0"/>
                    <a:pt x="8234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900969" cy="2851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2795496"/>
            <a:ext cx="8757109" cy="3782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290"/>
              </a:lnSpc>
            </a:pPr>
            <a:r>
              <a:rPr lang="en-US" sz="28575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76%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075193" y="5864388"/>
            <a:ext cx="2759488" cy="756013"/>
            <a:chOff x="0" y="-38100"/>
            <a:chExt cx="818572" cy="21993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8572" cy="181831"/>
            </a:xfrm>
            <a:custGeom>
              <a:avLst/>
              <a:gdLst/>
              <a:ahLst/>
              <a:cxnLst/>
              <a:rect l="l" t="t" r="r" b="b"/>
              <a:pathLst>
                <a:path w="818572" h="181831">
                  <a:moveTo>
                    <a:pt x="31647" y="0"/>
                  </a:moveTo>
                  <a:lnTo>
                    <a:pt x="786925" y="0"/>
                  </a:lnTo>
                  <a:cubicBezTo>
                    <a:pt x="804403" y="0"/>
                    <a:pt x="818572" y="14169"/>
                    <a:pt x="818572" y="31647"/>
                  </a:cubicBezTo>
                  <a:lnTo>
                    <a:pt x="818572" y="150184"/>
                  </a:lnTo>
                  <a:cubicBezTo>
                    <a:pt x="818572" y="167662"/>
                    <a:pt x="804403" y="181831"/>
                    <a:pt x="786925" y="181831"/>
                  </a:cubicBezTo>
                  <a:lnTo>
                    <a:pt x="31647" y="181831"/>
                  </a:lnTo>
                  <a:cubicBezTo>
                    <a:pt x="14169" y="181831"/>
                    <a:pt x="0" y="167662"/>
                    <a:pt x="0" y="150184"/>
                  </a:cubicBezTo>
                  <a:lnTo>
                    <a:pt x="0" y="31647"/>
                  </a:lnTo>
                  <a:cubicBezTo>
                    <a:pt x="0" y="14169"/>
                    <a:pt x="14169" y="0"/>
                    <a:pt x="3164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818572" cy="2199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12858" y="6896631"/>
            <a:ext cx="10258684" cy="905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6"/>
              </a:lnSpc>
            </a:pPr>
            <a:r>
              <a:rPr lang="en-US" sz="2597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76% dos projetos bem-sucedidos tiveram gestão de mudanças, qualidade de dados e redesenho de processos.​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35665" y="2161331"/>
            <a:ext cx="5805907" cy="415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>
                <a:solidFill>
                  <a:srgbClr val="FF0397"/>
                </a:solidFill>
                <a:latin typeface="Montserrat 1 Light Italics"/>
                <a:ea typeface="Montserrat 1 Light Italics"/>
                <a:cs typeface="Montserrat 1 Light Italics"/>
                <a:sym typeface="Montserrat 1 Light Italics"/>
              </a:rPr>
              <a:t>STANFORD DIGITAL ECONOMY LAB​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5879857"/>
            <a:ext cx="6812575" cy="771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3"/>
              </a:lnSpc>
            </a:pPr>
            <a:r>
              <a:rPr lang="en-US" sz="4502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Foram custos invisíveis.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2997C2C1-0459-0FF5-8553-703927F32D17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7D54B367-FADA-7EB7-B2E0-A30171C2AC63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E85784C1-6F41-B724-F4FE-64F9A2FC2B19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26EBB3B8-7911-74B9-FCD9-7573F8921F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5400000">
            <a:off x="-258697" y="-352321"/>
            <a:ext cx="22007142" cy="22007142"/>
          </a:xfrm>
          <a:custGeom>
            <a:avLst/>
            <a:gdLst/>
            <a:ahLst/>
            <a:cxnLst/>
            <a:rect l="l" t="t" r="r" b="b"/>
            <a:pathLst>
              <a:path w="22007142" h="22007142">
                <a:moveTo>
                  <a:pt x="0" y="0"/>
                </a:moveTo>
                <a:lnTo>
                  <a:pt x="22007143" y="0"/>
                </a:lnTo>
                <a:lnTo>
                  <a:pt x="22007143" y="22007142"/>
                </a:lnTo>
                <a:lnTo>
                  <a:pt x="0" y="220071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-258697" y="-255061"/>
            <a:ext cx="18805393" cy="10797122"/>
            <a:chOff x="0" y="0"/>
            <a:chExt cx="4900969" cy="28138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900969" cy="2813893"/>
            </a:xfrm>
            <a:custGeom>
              <a:avLst/>
              <a:gdLst/>
              <a:ahLst/>
              <a:cxnLst/>
              <a:rect l="l" t="t" r="r" b="b"/>
              <a:pathLst>
                <a:path w="4900969" h="2813893">
                  <a:moveTo>
                    <a:pt x="8234" y="0"/>
                  </a:moveTo>
                  <a:lnTo>
                    <a:pt x="4892736" y="0"/>
                  </a:lnTo>
                  <a:cubicBezTo>
                    <a:pt x="4894919" y="0"/>
                    <a:pt x="4897014" y="867"/>
                    <a:pt x="4898558" y="2412"/>
                  </a:cubicBezTo>
                  <a:cubicBezTo>
                    <a:pt x="4900102" y="3956"/>
                    <a:pt x="4900969" y="6050"/>
                    <a:pt x="4900969" y="8234"/>
                  </a:cubicBezTo>
                  <a:lnTo>
                    <a:pt x="4900969" y="2805659"/>
                  </a:lnTo>
                  <a:cubicBezTo>
                    <a:pt x="4900969" y="2807843"/>
                    <a:pt x="4900102" y="2809937"/>
                    <a:pt x="4898558" y="2811481"/>
                  </a:cubicBezTo>
                  <a:cubicBezTo>
                    <a:pt x="4897014" y="2813026"/>
                    <a:pt x="4894919" y="2813893"/>
                    <a:pt x="4892736" y="2813893"/>
                  </a:cubicBezTo>
                  <a:lnTo>
                    <a:pt x="8234" y="2813893"/>
                  </a:lnTo>
                  <a:cubicBezTo>
                    <a:pt x="6050" y="2813893"/>
                    <a:pt x="3956" y="2813026"/>
                    <a:pt x="2412" y="2811481"/>
                  </a:cubicBezTo>
                  <a:cubicBezTo>
                    <a:pt x="867" y="2809937"/>
                    <a:pt x="0" y="2807843"/>
                    <a:pt x="0" y="2805659"/>
                  </a:cubicBezTo>
                  <a:lnTo>
                    <a:pt x="0" y="8234"/>
                  </a:lnTo>
                  <a:cubicBezTo>
                    <a:pt x="0" y="6050"/>
                    <a:pt x="867" y="3956"/>
                    <a:pt x="2412" y="2412"/>
                  </a:cubicBezTo>
                  <a:cubicBezTo>
                    <a:pt x="3956" y="867"/>
                    <a:pt x="6050" y="0"/>
                    <a:pt x="8234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900969" cy="2851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2795496"/>
            <a:ext cx="8793953" cy="3801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09"/>
              </a:lnSpc>
            </a:pPr>
            <a:r>
              <a:rPr lang="en-US" sz="28696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61%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2797950" y="5978535"/>
            <a:ext cx="5908605" cy="684931"/>
            <a:chOff x="0" y="0"/>
            <a:chExt cx="1028080" cy="18183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28080" cy="181831"/>
            </a:xfrm>
            <a:custGeom>
              <a:avLst/>
              <a:gdLst/>
              <a:ahLst/>
              <a:cxnLst/>
              <a:rect l="l" t="t" r="r" b="b"/>
              <a:pathLst>
                <a:path w="1028080" h="181831">
                  <a:moveTo>
                    <a:pt x="25092" y="0"/>
                  </a:moveTo>
                  <a:lnTo>
                    <a:pt x="1002988" y="0"/>
                  </a:lnTo>
                  <a:cubicBezTo>
                    <a:pt x="1016846" y="0"/>
                    <a:pt x="1028080" y="11234"/>
                    <a:pt x="1028080" y="25092"/>
                  </a:cubicBezTo>
                  <a:lnTo>
                    <a:pt x="1028080" y="156738"/>
                  </a:lnTo>
                  <a:cubicBezTo>
                    <a:pt x="1028080" y="170597"/>
                    <a:pt x="1016846" y="181831"/>
                    <a:pt x="1002988" y="181831"/>
                  </a:cubicBezTo>
                  <a:lnTo>
                    <a:pt x="25092" y="181831"/>
                  </a:lnTo>
                  <a:cubicBezTo>
                    <a:pt x="11234" y="181831"/>
                    <a:pt x="0" y="170597"/>
                    <a:pt x="0" y="156738"/>
                  </a:cubicBezTo>
                  <a:lnTo>
                    <a:pt x="0" y="25092"/>
                  </a:lnTo>
                  <a:cubicBezTo>
                    <a:pt x="0" y="11234"/>
                    <a:pt x="11234" y="0"/>
                    <a:pt x="2509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028080" cy="2199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42588" y="7385957"/>
            <a:ext cx="10902294" cy="1372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51"/>
              </a:lnSpc>
            </a:pP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61% dos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projetos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bem-sucedidos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incluíram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pelo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menos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uma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falha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anterior. Esses custos de "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tentativa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e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erro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"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raramente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aparecem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no ROI final, mas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são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essenciais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 para o </a:t>
            </a:r>
            <a:r>
              <a:rPr lang="en-US" sz="2608" err="1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sucesso</a:t>
            </a:r>
            <a:r>
              <a:rPr lang="en-US" sz="2608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.​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69457" y="2176371"/>
            <a:ext cx="5869035" cy="415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>
                <a:solidFill>
                  <a:srgbClr val="FF0397"/>
                </a:solidFill>
                <a:latin typeface="Montserrat 1 Light Italics"/>
                <a:ea typeface="Montserrat 1 Light Italics"/>
                <a:cs typeface="Montserrat 1 Light Italics"/>
                <a:sym typeface="Montserrat 1 Light Italics"/>
              </a:rPr>
              <a:t>STANFORD DIGITAL ECONOMY LAB​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44749" y="5974458"/>
            <a:ext cx="8072062" cy="6776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21"/>
              </a:lnSpc>
            </a:pPr>
            <a:r>
              <a:rPr lang="en-US" sz="4086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Foram</a:t>
            </a:r>
            <a:r>
              <a:rPr lang="en-US" sz="4086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custos de </a:t>
            </a:r>
            <a:r>
              <a:rPr lang="en-US" sz="4086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aprendizado</a:t>
            </a:r>
            <a:r>
              <a:rPr lang="en-US" sz="4086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.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B229983B-D53F-E380-F4B6-4A0CC5F77B0C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86C8DCB8-C794-6B95-7417-6DA67F998846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6E20989F-A8A8-B06A-5C5E-B1484FEF9E0D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993CD9F2-519E-74E5-344A-FA427EA5E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0" y="-255061"/>
            <a:ext cx="18288000" cy="10797122"/>
            <a:chOff x="0" y="0"/>
            <a:chExt cx="4766129" cy="281389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766129" cy="2813893"/>
            </a:xfrm>
            <a:custGeom>
              <a:avLst/>
              <a:gdLst/>
              <a:ahLst/>
              <a:cxnLst/>
              <a:rect l="l" t="t" r="r" b="b"/>
              <a:pathLst>
                <a:path w="4766129" h="2813893">
                  <a:moveTo>
                    <a:pt x="8467" y="0"/>
                  </a:moveTo>
                  <a:lnTo>
                    <a:pt x="4757662" y="0"/>
                  </a:lnTo>
                  <a:cubicBezTo>
                    <a:pt x="4762338" y="0"/>
                    <a:pt x="4766129" y="3791"/>
                    <a:pt x="4766129" y="8467"/>
                  </a:cubicBezTo>
                  <a:lnTo>
                    <a:pt x="4766129" y="2805426"/>
                  </a:lnTo>
                  <a:cubicBezTo>
                    <a:pt x="4766129" y="2810102"/>
                    <a:pt x="4762338" y="2813893"/>
                    <a:pt x="4757662" y="2813893"/>
                  </a:cubicBezTo>
                  <a:lnTo>
                    <a:pt x="8467" y="2813893"/>
                  </a:lnTo>
                  <a:cubicBezTo>
                    <a:pt x="3791" y="2813893"/>
                    <a:pt x="0" y="2810102"/>
                    <a:pt x="0" y="2805426"/>
                  </a:cubicBezTo>
                  <a:lnTo>
                    <a:pt x="0" y="8467"/>
                  </a:lnTo>
                  <a:cubicBezTo>
                    <a:pt x="0" y="3791"/>
                    <a:pt x="3791" y="0"/>
                    <a:pt x="8467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766129" cy="2851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0" y="-255061"/>
            <a:ext cx="22007142" cy="22007142"/>
          </a:xfrm>
          <a:custGeom>
            <a:avLst/>
            <a:gdLst/>
            <a:ahLst/>
            <a:cxnLst/>
            <a:rect l="l" t="t" r="r" b="b"/>
            <a:pathLst>
              <a:path w="22007142" h="22007142">
                <a:moveTo>
                  <a:pt x="0" y="0"/>
                </a:moveTo>
                <a:lnTo>
                  <a:pt x="22007142" y="0"/>
                </a:lnTo>
                <a:lnTo>
                  <a:pt x="22007142" y="22007142"/>
                </a:lnTo>
                <a:lnTo>
                  <a:pt x="0" y="220071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1" name="Group 11"/>
          <p:cNvGrpSpPr/>
          <p:nvPr/>
        </p:nvGrpSpPr>
        <p:grpSpPr>
          <a:xfrm>
            <a:off x="2110946" y="4052233"/>
            <a:ext cx="6488915" cy="1091267"/>
            <a:chOff x="0" y="0"/>
            <a:chExt cx="1867794" cy="31411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67794" cy="314114"/>
            </a:xfrm>
            <a:custGeom>
              <a:avLst/>
              <a:gdLst/>
              <a:ahLst/>
              <a:cxnLst/>
              <a:rect l="l" t="t" r="r" b="b"/>
              <a:pathLst>
                <a:path w="1867794" h="314114">
                  <a:moveTo>
                    <a:pt x="13124" y="0"/>
                  </a:moveTo>
                  <a:lnTo>
                    <a:pt x="1854670" y="0"/>
                  </a:lnTo>
                  <a:cubicBezTo>
                    <a:pt x="1858150" y="0"/>
                    <a:pt x="1861489" y="1383"/>
                    <a:pt x="1863950" y="3844"/>
                  </a:cubicBezTo>
                  <a:cubicBezTo>
                    <a:pt x="1866411" y="6305"/>
                    <a:pt x="1867794" y="9643"/>
                    <a:pt x="1867794" y="13124"/>
                  </a:cubicBezTo>
                  <a:lnTo>
                    <a:pt x="1867794" y="300990"/>
                  </a:lnTo>
                  <a:cubicBezTo>
                    <a:pt x="1867794" y="308239"/>
                    <a:pt x="1861918" y="314114"/>
                    <a:pt x="1854670" y="314114"/>
                  </a:cubicBezTo>
                  <a:lnTo>
                    <a:pt x="13124" y="314114"/>
                  </a:lnTo>
                  <a:cubicBezTo>
                    <a:pt x="5876" y="314114"/>
                    <a:pt x="0" y="308239"/>
                    <a:pt x="0" y="300990"/>
                  </a:cubicBezTo>
                  <a:lnTo>
                    <a:pt x="0" y="13124"/>
                  </a:lnTo>
                  <a:cubicBezTo>
                    <a:pt x="0" y="5876"/>
                    <a:pt x="5876" y="0"/>
                    <a:pt x="1312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1867794" cy="3522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477992" y="5208683"/>
            <a:ext cx="2996163" cy="996455"/>
            <a:chOff x="0" y="0"/>
            <a:chExt cx="862427" cy="28682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2427" cy="286824"/>
            </a:xfrm>
            <a:custGeom>
              <a:avLst/>
              <a:gdLst/>
              <a:ahLst/>
              <a:cxnLst/>
              <a:rect l="l" t="t" r="r" b="b"/>
              <a:pathLst>
                <a:path w="862427" h="286824">
                  <a:moveTo>
                    <a:pt x="28423" y="0"/>
                  </a:moveTo>
                  <a:lnTo>
                    <a:pt x="834003" y="0"/>
                  </a:lnTo>
                  <a:cubicBezTo>
                    <a:pt x="849701" y="0"/>
                    <a:pt x="862427" y="12726"/>
                    <a:pt x="862427" y="28423"/>
                  </a:cubicBezTo>
                  <a:lnTo>
                    <a:pt x="862427" y="258400"/>
                  </a:lnTo>
                  <a:cubicBezTo>
                    <a:pt x="862427" y="274098"/>
                    <a:pt x="849701" y="286824"/>
                    <a:pt x="834003" y="286824"/>
                  </a:cubicBezTo>
                  <a:lnTo>
                    <a:pt x="28423" y="286824"/>
                  </a:lnTo>
                  <a:cubicBezTo>
                    <a:pt x="12726" y="286824"/>
                    <a:pt x="0" y="274098"/>
                    <a:pt x="0" y="258400"/>
                  </a:cubicBezTo>
                  <a:lnTo>
                    <a:pt x="0" y="28423"/>
                  </a:lnTo>
                  <a:cubicBezTo>
                    <a:pt x="0" y="12726"/>
                    <a:pt x="12726" y="0"/>
                    <a:pt x="2842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862427" cy="3249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28700" y="4112102"/>
            <a:ext cx="11658005" cy="2243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85"/>
              </a:lnSpc>
            </a:pPr>
            <a:r>
              <a:rPr lang="en-US" sz="8773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A </a:t>
            </a:r>
            <a:r>
              <a:rPr lang="en-US" sz="8773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tecnologia</a:t>
            </a:r>
            <a:r>
              <a:rPr lang="en-US" sz="8773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 é a parte mais </a:t>
            </a:r>
            <a:r>
              <a:rPr lang="en-US" sz="8773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fácil</a:t>
            </a:r>
            <a:r>
              <a:rPr lang="en-US" sz="8773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2982782"/>
            <a:ext cx="6024258" cy="422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>
                <a:solidFill>
                  <a:srgbClr val="FF0397"/>
                </a:solidFill>
                <a:latin typeface="Montserrat 1 Light Italics"/>
                <a:ea typeface="Montserrat 1 Light Italics"/>
                <a:cs typeface="Montserrat 1 Light Italics"/>
                <a:sym typeface="Montserrat 1 Light Italics"/>
              </a:rPr>
              <a:t>STANFORD DIGITAL ECONOMY LAB​</a:t>
            </a:r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D3BDD19-A6E7-A013-6C08-A772190A1DEE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014B1C22-A2DA-1B83-632A-AE29FAEB64E9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Box 8">
              <a:extLst>
                <a:ext uri="{FF2B5EF4-FFF2-40B4-BE49-F238E27FC236}">
                  <a16:creationId xmlns:a16="http://schemas.microsoft.com/office/drawing/2014/main" id="{FD3E3938-8017-4118-E383-115348F4FD32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66A49CA5-0425-3C79-5110-D3135BC2E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417366" y="2901696"/>
            <a:ext cx="7242155" cy="6356604"/>
            <a:chOff x="0" y="0"/>
            <a:chExt cx="1887415" cy="16566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87415" cy="1656627"/>
            </a:xfrm>
            <a:custGeom>
              <a:avLst/>
              <a:gdLst/>
              <a:ahLst/>
              <a:cxnLst/>
              <a:rect l="l" t="t" r="r" b="b"/>
              <a:pathLst>
                <a:path w="1887415" h="1656627">
                  <a:moveTo>
                    <a:pt x="21380" y="0"/>
                  </a:moveTo>
                  <a:lnTo>
                    <a:pt x="1866035" y="0"/>
                  </a:lnTo>
                  <a:cubicBezTo>
                    <a:pt x="1871705" y="0"/>
                    <a:pt x="1877143" y="2253"/>
                    <a:pt x="1881153" y="6262"/>
                  </a:cubicBezTo>
                  <a:cubicBezTo>
                    <a:pt x="1885162" y="10272"/>
                    <a:pt x="1887415" y="15710"/>
                    <a:pt x="1887415" y="21380"/>
                  </a:cubicBezTo>
                  <a:lnTo>
                    <a:pt x="1887415" y="1635247"/>
                  </a:lnTo>
                  <a:cubicBezTo>
                    <a:pt x="1887415" y="1640917"/>
                    <a:pt x="1885162" y="1646355"/>
                    <a:pt x="1881153" y="1650365"/>
                  </a:cubicBezTo>
                  <a:cubicBezTo>
                    <a:pt x="1877143" y="1654374"/>
                    <a:pt x="1871705" y="1656627"/>
                    <a:pt x="1866035" y="1656627"/>
                  </a:cubicBezTo>
                  <a:lnTo>
                    <a:pt x="21380" y="1656627"/>
                  </a:lnTo>
                  <a:cubicBezTo>
                    <a:pt x="15710" y="1656627"/>
                    <a:pt x="10272" y="1654374"/>
                    <a:pt x="6262" y="1650365"/>
                  </a:cubicBezTo>
                  <a:cubicBezTo>
                    <a:pt x="2253" y="1646355"/>
                    <a:pt x="0" y="1640917"/>
                    <a:pt x="0" y="1635247"/>
                  </a:cubicBezTo>
                  <a:lnTo>
                    <a:pt x="0" y="21380"/>
                  </a:lnTo>
                  <a:cubicBezTo>
                    <a:pt x="0" y="15710"/>
                    <a:pt x="2253" y="10272"/>
                    <a:pt x="6262" y="6262"/>
                  </a:cubicBezTo>
                  <a:cubicBezTo>
                    <a:pt x="10272" y="2253"/>
                    <a:pt x="15710" y="0"/>
                    <a:pt x="21380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887415" cy="16947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95935" y="2901696"/>
            <a:ext cx="7242155" cy="6356604"/>
            <a:chOff x="0" y="0"/>
            <a:chExt cx="1887415" cy="16566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87415" cy="1656627"/>
            </a:xfrm>
            <a:custGeom>
              <a:avLst/>
              <a:gdLst/>
              <a:ahLst/>
              <a:cxnLst/>
              <a:rect l="l" t="t" r="r" b="b"/>
              <a:pathLst>
                <a:path w="1887415" h="1656627">
                  <a:moveTo>
                    <a:pt x="21380" y="0"/>
                  </a:moveTo>
                  <a:lnTo>
                    <a:pt x="1866035" y="0"/>
                  </a:lnTo>
                  <a:cubicBezTo>
                    <a:pt x="1871705" y="0"/>
                    <a:pt x="1877143" y="2253"/>
                    <a:pt x="1881153" y="6262"/>
                  </a:cubicBezTo>
                  <a:cubicBezTo>
                    <a:pt x="1885162" y="10272"/>
                    <a:pt x="1887415" y="15710"/>
                    <a:pt x="1887415" y="21380"/>
                  </a:cubicBezTo>
                  <a:lnTo>
                    <a:pt x="1887415" y="1635247"/>
                  </a:lnTo>
                  <a:cubicBezTo>
                    <a:pt x="1887415" y="1640917"/>
                    <a:pt x="1885162" y="1646355"/>
                    <a:pt x="1881153" y="1650365"/>
                  </a:cubicBezTo>
                  <a:cubicBezTo>
                    <a:pt x="1877143" y="1654374"/>
                    <a:pt x="1871705" y="1656627"/>
                    <a:pt x="1866035" y="1656627"/>
                  </a:cubicBezTo>
                  <a:lnTo>
                    <a:pt x="21380" y="1656627"/>
                  </a:lnTo>
                  <a:cubicBezTo>
                    <a:pt x="15710" y="1656627"/>
                    <a:pt x="10272" y="1654374"/>
                    <a:pt x="6262" y="1650365"/>
                  </a:cubicBezTo>
                  <a:cubicBezTo>
                    <a:pt x="2253" y="1646355"/>
                    <a:pt x="0" y="1640917"/>
                    <a:pt x="0" y="1635247"/>
                  </a:cubicBezTo>
                  <a:lnTo>
                    <a:pt x="0" y="21380"/>
                  </a:lnTo>
                  <a:cubicBezTo>
                    <a:pt x="0" y="15710"/>
                    <a:pt x="2253" y="10272"/>
                    <a:pt x="6262" y="6262"/>
                  </a:cubicBezTo>
                  <a:cubicBezTo>
                    <a:pt x="10272" y="2253"/>
                    <a:pt x="15710" y="0"/>
                    <a:pt x="21380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87415" cy="16947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15754" y="3454785"/>
            <a:ext cx="7076311" cy="547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5"/>
              </a:lnSpc>
            </a:pPr>
            <a:r>
              <a:rPr lang="en-US" sz="4004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Aceleradores de valor: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794322" y="3454785"/>
            <a:ext cx="7076311" cy="5474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45"/>
              </a:lnSpc>
            </a:pPr>
            <a:r>
              <a:rPr lang="en-US" sz="4004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Retardadores: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82524" y="9891594"/>
            <a:ext cx="9968370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i="1">
                <a:solidFill>
                  <a:srgbClr val="FFFFFF"/>
                </a:solidFill>
                <a:latin typeface="Montserrat 1 Italics"/>
                <a:ea typeface="Montserrat 1 Italics"/>
                <a:cs typeface="Montserrat 1 Italics"/>
                <a:sym typeface="Montserrat 1 Italics"/>
              </a:rPr>
              <a:t>Deloitte ( outubro de 2025)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908908" y="4464952"/>
            <a:ext cx="1276281" cy="1280642"/>
            <a:chOff x="0" y="0"/>
            <a:chExt cx="332618" cy="33375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687476" y="4464952"/>
            <a:ext cx="1276281" cy="1280642"/>
            <a:chOff x="0" y="0"/>
            <a:chExt cx="332618" cy="33375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908908" y="5981935"/>
            <a:ext cx="1276281" cy="1280642"/>
            <a:chOff x="0" y="0"/>
            <a:chExt cx="332618" cy="33375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687476" y="5981935"/>
            <a:ext cx="1276281" cy="1280642"/>
            <a:chOff x="0" y="0"/>
            <a:chExt cx="332618" cy="33375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909171" y="7498919"/>
            <a:ext cx="1276281" cy="1280642"/>
            <a:chOff x="0" y="0"/>
            <a:chExt cx="332618" cy="333755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687739" y="7498919"/>
            <a:ext cx="1276281" cy="1280642"/>
            <a:chOff x="0" y="0"/>
            <a:chExt cx="332618" cy="333755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30" name="TextBox 30"/>
          <p:cNvSpPr txBox="1"/>
          <p:nvPr/>
        </p:nvSpPr>
        <p:spPr>
          <a:xfrm>
            <a:off x="3533460" y="4888103"/>
            <a:ext cx="4140315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Patrocínio executivo ativo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1312028" y="4888103"/>
            <a:ext cx="4140315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Curva de aprendizado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533460" y="6305999"/>
            <a:ext cx="4720572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Construção sobre fundações existentes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312028" y="6195537"/>
            <a:ext cx="4140315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Problemas de qualidade de dados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3533460" y="7922070"/>
            <a:ext cx="4720572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Disposição dos usuários finais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312028" y="7712520"/>
            <a:ext cx="4475524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Lacunas na documentação de processos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908908" y="4710938"/>
            <a:ext cx="127628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43%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687476" y="4710938"/>
            <a:ext cx="127628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25%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908908" y="6227922"/>
            <a:ext cx="127628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32%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687476" y="6227922"/>
            <a:ext cx="127628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21%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909171" y="7744905"/>
            <a:ext cx="127628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25%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687739" y="7744905"/>
            <a:ext cx="1276281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21%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17366" y="1575816"/>
            <a:ext cx="15841934" cy="788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60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A </a:t>
            </a:r>
            <a:r>
              <a:rPr lang="en-US" sz="6000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tecnologia</a:t>
            </a:r>
            <a:r>
              <a:rPr lang="en-US" sz="60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 é a parte mais </a:t>
            </a:r>
            <a:r>
              <a:rPr lang="en-US" sz="6000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fácil</a:t>
            </a:r>
            <a:r>
              <a:rPr lang="en-US" sz="60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.</a:t>
            </a:r>
          </a:p>
        </p:txBody>
      </p: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77EE8C9C-6F64-9CCB-6B5E-5949DC1ABB44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48" name="Freeform 6">
              <a:extLst>
                <a:ext uri="{FF2B5EF4-FFF2-40B4-BE49-F238E27FC236}">
                  <a16:creationId xmlns:a16="http://schemas.microsoft.com/office/drawing/2014/main" id="{A7CE8203-5E5E-2FFF-94D2-09E7BD4D3269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TextBox 8">
              <a:extLst>
                <a:ext uri="{FF2B5EF4-FFF2-40B4-BE49-F238E27FC236}">
                  <a16:creationId xmlns:a16="http://schemas.microsoft.com/office/drawing/2014/main" id="{ABC102CE-A5CC-BBD7-DEAE-766016AEA033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50" name="Imagem 49">
              <a:extLst>
                <a:ext uri="{FF2B5EF4-FFF2-40B4-BE49-F238E27FC236}">
                  <a16:creationId xmlns:a16="http://schemas.microsoft.com/office/drawing/2014/main" id="{D03B9CC2-AB85-1B2C-F778-72D720D9C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028700" y="879961"/>
            <a:ext cx="16230600" cy="8559208"/>
            <a:chOff x="0" y="0"/>
            <a:chExt cx="4229939" cy="22306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29939" cy="2230659"/>
            </a:xfrm>
            <a:custGeom>
              <a:avLst/>
              <a:gdLst/>
              <a:ahLst/>
              <a:cxnLst/>
              <a:rect l="l" t="t" r="r" b="b"/>
              <a:pathLst>
                <a:path w="4229939" h="2230659">
                  <a:moveTo>
                    <a:pt x="9540" y="0"/>
                  </a:moveTo>
                  <a:lnTo>
                    <a:pt x="4220400" y="0"/>
                  </a:lnTo>
                  <a:cubicBezTo>
                    <a:pt x="4225668" y="0"/>
                    <a:pt x="4229939" y="4271"/>
                    <a:pt x="4229939" y="9540"/>
                  </a:cubicBezTo>
                  <a:lnTo>
                    <a:pt x="4229939" y="2221119"/>
                  </a:lnTo>
                  <a:cubicBezTo>
                    <a:pt x="4229939" y="2226388"/>
                    <a:pt x="4225668" y="2230659"/>
                    <a:pt x="4220400" y="2230659"/>
                  </a:cubicBezTo>
                  <a:lnTo>
                    <a:pt x="9540" y="2230659"/>
                  </a:lnTo>
                  <a:cubicBezTo>
                    <a:pt x="4271" y="2230659"/>
                    <a:pt x="0" y="2226388"/>
                    <a:pt x="0" y="2221119"/>
                  </a:cubicBezTo>
                  <a:lnTo>
                    <a:pt x="0" y="9540"/>
                  </a:lnTo>
                  <a:cubicBezTo>
                    <a:pt x="0" y="4271"/>
                    <a:pt x="4271" y="0"/>
                    <a:pt x="9540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29939" cy="22687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856733" y="4047441"/>
            <a:ext cx="3413423" cy="733430"/>
            <a:chOff x="0" y="0"/>
            <a:chExt cx="906441" cy="19316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06441" cy="193167"/>
            </a:xfrm>
            <a:custGeom>
              <a:avLst/>
              <a:gdLst/>
              <a:ahLst/>
              <a:cxnLst/>
              <a:rect l="l" t="t" r="r" b="b"/>
              <a:pathLst>
                <a:path w="906441" h="193167">
                  <a:moveTo>
                    <a:pt x="24744" y="0"/>
                  </a:moveTo>
                  <a:lnTo>
                    <a:pt x="881697" y="0"/>
                  </a:lnTo>
                  <a:cubicBezTo>
                    <a:pt x="895363" y="0"/>
                    <a:pt x="906441" y="11078"/>
                    <a:pt x="906441" y="24744"/>
                  </a:cubicBezTo>
                  <a:lnTo>
                    <a:pt x="906441" y="168423"/>
                  </a:lnTo>
                  <a:cubicBezTo>
                    <a:pt x="906441" y="174985"/>
                    <a:pt x="903834" y="181279"/>
                    <a:pt x="899194" y="185919"/>
                  </a:cubicBezTo>
                  <a:cubicBezTo>
                    <a:pt x="894553" y="190560"/>
                    <a:pt x="888259" y="193167"/>
                    <a:pt x="881697" y="193167"/>
                  </a:cubicBezTo>
                  <a:lnTo>
                    <a:pt x="24744" y="193167"/>
                  </a:lnTo>
                  <a:cubicBezTo>
                    <a:pt x="18182" y="193167"/>
                    <a:pt x="11888" y="190560"/>
                    <a:pt x="7247" y="185919"/>
                  </a:cubicBezTo>
                  <a:cubicBezTo>
                    <a:pt x="2607" y="181279"/>
                    <a:pt x="0" y="174985"/>
                    <a:pt x="0" y="168423"/>
                  </a:cubicBezTo>
                  <a:lnTo>
                    <a:pt x="0" y="24744"/>
                  </a:lnTo>
                  <a:cubicBezTo>
                    <a:pt x="0" y="18182"/>
                    <a:pt x="2607" y="11888"/>
                    <a:pt x="7247" y="7247"/>
                  </a:cubicBezTo>
                  <a:cubicBezTo>
                    <a:pt x="11888" y="2607"/>
                    <a:pt x="18182" y="0"/>
                    <a:pt x="2474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06441" cy="2312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211632" y="2077733"/>
            <a:ext cx="8767375" cy="853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7"/>
              </a:lnSpc>
            </a:pPr>
            <a:r>
              <a:rPr lang="en-US" sz="6204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Queremos saber...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8630542" y="5580125"/>
            <a:ext cx="4933328" cy="733430"/>
            <a:chOff x="0" y="0"/>
            <a:chExt cx="1299313" cy="19316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99313" cy="193167"/>
            </a:xfrm>
            <a:custGeom>
              <a:avLst/>
              <a:gdLst/>
              <a:ahLst/>
              <a:cxnLst/>
              <a:rect l="l" t="t" r="r" b="b"/>
              <a:pathLst>
                <a:path w="1299313" h="193167">
                  <a:moveTo>
                    <a:pt x="17262" y="0"/>
                  </a:moveTo>
                  <a:lnTo>
                    <a:pt x="1282050" y="0"/>
                  </a:lnTo>
                  <a:cubicBezTo>
                    <a:pt x="1291584" y="0"/>
                    <a:pt x="1299313" y="7729"/>
                    <a:pt x="1299313" y="17262"/>
                  </a:cubicBezTo>
                  <a:lnTo>
                    <a:pt x="1299313" y="175904"/>
                  </a:lnTo>
                  <a:cubicBezTo>
                    <a:pt x="1299313" y="185438"/>
                    <a:pt x="1291584" y="193167"/>
                    <a:pt x="1282050" y="193167"/>
                  </a:cubicBezTo>
                  <a:lnTo>
                    <a:pt x="17262" y="193167"/>
                  </a:lnTo>
                  <a:cubicBezTo>
                    <a:pt x="7729" y="193167"/>
                    <a:pt x="0" y="185438"/>
                    <a:pt x="0" y="175904"/>
                  </a:cubicBezTo>
                  <a:lnTo>
                    <a:pt x="0" y="17262"/>
                  </a:lnTo>
                  <a:cubicBezTo>
                    <a:pt x="0" y="7729"/>
                    <a:pt x="7729" y="0"/>
                    <a:pt x="1726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299313" cy="2312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559381" y="7681108"/>
            <a:ext cx="2856384" cy="676986"/>
            <a:chOff x="0" y="0"/>
            <a:chExt cx="830345" cy="1931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30345" cy="193167"/>
            </a:xfrm>
            <a:custGeom>
              <a:avLst/>
              <a:gdLst/>
              <a:ahLst/>
              <a:cxnLst/>
              <a:rect l="l" t="t" r="r" b="b"/>
              <a:pathLst>
                <a:path w="830345" h="193167">
                  <a:moveTo>
                    <a:pt x="27012" y="0"/>
                  </a:moveTo>
                  <a:lnTo>
                    <a:pt x="803333" y="0"/>
                  </a:lnTo>
                  <a:cubicBezTo>
                    <a:pt x="818252" y="0"/>
                    <a:pt x="830345" y="12094"/>
                    <a:pt x="830345" y="27012"/>
                  </a:cubicBezTo>
                  <a:lnTo>
                    <a:pt x="830345" y="166155"/>
                  </a:lnTo>
                  <a:cubicBezTo>
                    <a:pt x="830345" y="173319"/>
                    <a:pt x="827500" y="180189"/>
                    <a:pt x="822434" y="185255"/>
                  </a:cubicBezTo>
                  <a:cubicBezTo>
                    <a:pt x="817368" y="190321"/>
                    <a:pt x="810497" y="193167"/>
                    <a:pt x="803333" y="193167"/>
                  </a:cubicBezTo>
                  <a:lnTo>
                    <a:pt x="27012" y="193167"/>
                  </a:lnTo>
                  <a:cubicBezTo>
                    <a:pt x="19848" y="193167"/>
                    <a:pt x="12977" y="190321"/>
                    <a:pt x="7912" y="185255"/>
                  </a:cubicBezTo>
                  <a:cubicBezTo>
                    <a:pt x="2846" y="180189"/>
                    <a:pt x="0" y="173319"/>
                    <a:pt x="0" y="166155"/>
                  </a:cubicBezTo>
                  <a:lnTo>
                    <a:pt x="0" y="27012"/>
                  </a:lnTo>
                  <a:cubicBezTo>
                    <a:pt x="0" y="19848"/>
                    <a:pt x="2846" y="12977"/>
                    <a:pt x="7912" y="7912"/>
                  </a:cubicBezTo>
                  <a:cubicBezTo>
                    <a:pt x="12977" y="2846"/>
                    <a:pt x="19848" y="0"/>
                    <a:pt x="270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30345" cy="2312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737573" y="4122431"/>
            <a:ext cx="14863587" cy="42330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2965" lvl="1" indent="-431165" algn="l">
              <a:lnSpc>
                <a:spcPts val="5599"/>
              </a:lnSpc>
              <a:buFont typeface="Arial"/>
              <a:buChar char="•"/>
            </a:pP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Você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assistiu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às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nossas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palestras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em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2024 e 2025?</a:t>
            </a:r>
            <a:endParaRPr lang="pt-BR" sz="3950"/>
          </a:p>
          <a:p>
            <a:pPr algn="l">
              <a:lnSpc>
                <a:spcPts val="5599"/>
              </a:lnSpc>
            </a:pPr>
            <a:endParaRPr lang="en-US" sz="3999" b="1" spc="-43">
              <a:solidFill>
                <a:srgbClr val="FFFFFF"/>
              </a:solidFill>
              <a:latin typeface="Montserrat 1 Semi-Bold"/>
              <a:ea typeface="Montserrat 1 Semi-Bold"/>
              <a:cs typeface="Montserrat 1 Semi-Bold"/>
              <a:sym typeface="Montserrat 1 Semi-Bold"/>
            </a:endParaRPr>
          </a:p>
          <a:p>
            <a:pPr marL="862965" lvl="1" indent="-431165" algn="l">
              <a:lnSpc>
                <a:spcPts val="5599"/>
              </a:lnSpc>
              <a:buFont typeface="Arial"/>
              <a:buChar char="•"/>
            </a:pP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Do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ano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passado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pra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cá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,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como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você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evoluiu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com a IA?</a:t>
            </a:r>
            <a:endParaRPr lang="en-US" sz="3950" b="1" spc="-43">
              <a:solidFill>
                <a:srgbClr val="FFFFFF"/>
              </a:solidFill>
              <a:latin typeface="Montserrat 1 Semi-Bold"/>
              <a:ea typeface="Montserrat 1 Semi-Bold"/>
              <a:cs typeface="Montserrat 1 Semi-Bold"/>
            </a:endParaRPr>
          </a:p>
          <a:p>
            <a:pPr algn="l">
              <a:lnSpc>
                <a:spcPts val="5599"/>
              </a:lnSpc>
            </a:pPr>
            <a:endParaRPr lang="en-US" sz="3999" b="1" spc="-43">
              <a:solidFill>
                <a:srgbClr val="FFFFFF"/>
              </a:solidFill>
              <a:latin typeface="Montserrat 1 Semi-Bold"/>
              <a:ea typeface="Montserrat 1 Semi-Bold"/>
              <a:cs typeface="Montserrat 1 Semi-Bold"/>
              <a:sym typeface="Montserrat 1 Semi-Bold"/>
            </a:endParaRPr>
          </a:p>
          <a:p>
            <a:pPr marL="862965" lvl="1" indent="-431165">
              <a:lnSpc>
                <a:spcPts val="5599"/>
              </a:lnSpc>
              <a:buFont typeface="Arial"/>
              <a:buChar char="•"/>
            </a:pP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Já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colocou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alguma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solução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com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inteligência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artificial </a:t>
            </a:r>
          </a:p>
          <a:p>
            <a:pPr marL="862965" lvl="1" indent="-431165" algn="l">
              <a:lnSpc>
                <a:spcPts val="5599"/>
              </a:lnSpc>
              <a:buFont typeface="Arial"/>
              <a:buChar char="•"/>
            </a:pP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em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 </a:t>
            </a:r>
            <a:r>
              <a:rPr lang="en-US" sz="3950" b="1" spc="-43" err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prática</a:t>
            </a:r>
            <a:r>
              <a:rPr lang="en-US" sz="3950" b="1" spc="-43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?</a:t>
            </a:r>
            <a:endParaRPr lang="en-US" sz="3950"/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68DD1A1A-A225-68D4-7D42-85694936D542}"/>
              </a:ext>
            </a:extLst>
          </p:cNvPr>
          <p:cNvGrpSpPr/>
          <p:nvPr/>
        </p:nvGrpSpPr>
        <p:grpSpPr>
          <a:xfrm>
            <a:off x="1024207" y="-248860"/>
            <a:ext cx="3099707" cy="916585"/>
            <a:chOff x="1114443" y="2369547"/>
            <a:chExt cx="8273286" cy="2524269"/>
          </a:xfrm>
        </p:grpSpPr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3F1F0DA8-242B-EBDC-A94B-3DD7DD42FD96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Box 8">
              <a:extLst>
                <a:ext uri="{FF2B5EF4-FFF2-40B4-BE49-F238E27FC236}">
                  <a16:creationId xmlns:a16="http://schemas.microsoft.com/office/drawing/2014/main" id="{EA315956-FE01-9732-A405-73C22DE38560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EBA14CE5-0DA8-3B1D-D734-725BFA710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028700" y="1891151"/>
            <a:ext cx="9625121" cy="176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90"/>
              </a:lnSpc>
            </a:pPr>
            <a:r>
              <a:rPr lang="en-US" sz="65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Impacto no emprego e receita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4483221"/>
            <a:ext cx="7024416" cy="4775079"/>
            <a:chOff x="0" y="0"/>
            <a:chExt cx="2109398" cy="14339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09398" cy="1433933"/>
            </a:xfrm>
            <a:custGeom>
              <a:avLst/>
              <a:gdLst/>
              <a:ahLst/>
              <a:cxnLst/>
              <a:rect l="l" t="t" r="r" b="b"/>
              <a:pathLst>
                <a:path w="2109398" h="1433933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1411890"/>
                  </a:lnTo>
                  <a:cubicBezTo>
                    <a:pt x="2109398" y="1424064"/>
                    <a:pt x="2099529" y="1433933"/>
                    <a:pt x="2087355" y="1433933"/>
                  </a:cubicBezTo>
                  <a:lnTo>
                    <a:pt x="22043" y="1433933"/>
                  </a:lnTo>
                  <a:cubicBezTo>
                    <a:pt x="16197" y="1433933"/>
                    <a:pt x="10590" y="1431611"/>
                    <a:pt x="6456" y="1427477"/>
                  </a:cubicBezTo>
                  <a:cubicBezTo>
                    <a:pt x="2322" y="1423343"/>
                    <a:pt x="0" y="1417736"/>
                    <a:pt x="0" y="1411890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109398" cy="1481558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144000" y="4483221"/>
            <a:ext cx="7024416" cy="4775079"/>
            <a:chOff x="0" y="0"/>
            <a:chExt cx="2109398" cy="14339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109398" cy="1433933"/>
            </a:xfrm>
            <a:custGeom>
              <a:avLst/>
              <a:gdLst/>
              <a:ahLst/>
              <a:cxnLst/>
              <a:rect l="l" t="t" r="r" b="b"/>
              <a:pathLst>
                <a:path w="2109398" h="1433933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1411890"/>
                  </a:lnTo>
                  <a:cubicBezTo>
                    <a:pt x="2109398" y="1424064"/>
                    <a:pt x="2099529" y="1433933"/>
                    <a:pt x="2087355" y="1433933"/>
                  </a:cubicBezTo>
                  <a:lnTo>
                    <a:pt x="22043" y="1433933"/>
                  </a:lnTo>
                  <a:cubicBezTo>
                    <a:pt x="16197" y="1433933"/>
                    <a:pt x="10590" y="1431611"/>
                    <a:pt x="6456" y="1427477"/>
                  </a:cubicBezTo>
                  <a:cubicBezTo>
                    <a:pt x="2322" y="1423343"/>
                    <a:pt x="0" y="1417736"/>
                    <a:pt x="0" y="1411890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2109398" cy="1481558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314302" y="5490085"/>
            <a:ext cx="6171002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Redução de Headcount: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429602" y="5490085"/>
            <a:ext cx="6171002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Geração de Receita: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73300" y="4820136"/>
            <a:ext cx="648133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388600" y="4820136"/>
            <a:ext cx="648133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02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36146" y="6148929"/>
            <a:ext cx="6409523" cy="2724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Foi o principal resultado em 45% das implementações. No entanto, em 55% dos casos, as empresas optaram por alternativas como evitar novas contratações, realocação de pessoal ou manutenção do quadro.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51446" y="6148929"/>
            <a:ext cx="6383807" cy="2267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</a:pP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Embora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ainda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rara, a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receita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vinda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da IA segue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três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padrões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: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personalização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que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converte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,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velocidade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que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ganha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negócios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e ferramentas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internas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transformadas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em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6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produtos</a:t>
            </a:r>
            <a:r>
              <a:rPr lang="en-US" sz="26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.</a:t>
            </a:r>
            <a:endParaRPr lang="en-US" sz="2600">
              <a:solidFill>
                <a:srgbClr val="FFFFFF"/>
              </a:solidFill>
              <a:latin typeface="Montserrat 1"/>
              <a:ea typeface="Montserrat 1"/>
              <a:cs typeface="Montserrat 1"/>
            </a:endParaRPr>
          </a:p>
        </p:txBody>
      </p: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651FA410-3830-CE32-923E-937B02C4D9EE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7F0719B8-2848-110C-6F7B-59224C2E4F77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8">
              <a:extLst>
                <a:ext uri="{FF2B5EF4-FFF2-40B4-BE49-F238E27FC236}">
                  <a16:creationId xmlns:a16="http://schemas.microsoft.com/office/drawing/2014/main" id="{B813B6DA-32EE-9886-829A-72BC16217466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88B3E926-7D5F-3549-B267-65D0F97012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5400000">
            <a:off x="-258697" y="-352321"/>
            <a:ext cx="22007142" cy="22007142"/>
          </a:xfrm>
          <a:custGeom>
            <a:avLst/>
            <a:gdLst/>
            <a:ahLst/>
            <a:cxnLst/>
            <a:rect l="l" t="t" r="r" b="b"/>
            <a:pathLst>
              <a:path w="22007142" h="22007142">
                <a:moveTo>
                  <a:pt x="0" y="0"/>
                </a:moveTo>
                <a:lnTo>
                  <a:pt x="22007143" y="0"/>
                </a:lnTo>
                <a:lnTo>
                  <a:pt x="22007143" y="22007142"/>
                </a:lnTo>
                <a:lnTo>
                  <a:pt x="0" y="220071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-258697" y="-255061"/>
            <a:ext cx="18805393" cy="10797122"/>
            <a:chOff x="0" y="0"/>
            <a:chExt cx="4900969" cy="281389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900969" cy="2813893"/>
            </a:xfrm>
            <a:custGeom>
              <a:avLst/>
              <a:gdLst/>
              <a:ahLst/>
              <a:cxnLst/>
              <a:rect l="l" t="t" r="r" b="b"/>
              <a:pathLst>
                <a:path w="4900969" h="2813893">
                  <a:moveTo>
                    <a:pt x="8234" y="0"/>
                  </a:moveTo>
                  <a:lnTo>
                    <a:pt x="4892736" y="0"/>
                  </a:lnTo>
                  <a:cubicBezTo>
                    <a:pt x="4894919" y="0"/>
                    <a:pt x="4897014" y="867"/>
                    <a:pt x="4898558" y="2412"/>
                  </a:cubicBezTo>
                  <a:cubicBezTo>
                    <a:pt x="4900102" y="3956"/>
                    <a:pt x="4900969" y="6050"/>
                    <a:pt x="4900969" y="8234"/>
                  </a:cubicBezTo>
                  <a:lnTo>
                    <a:pt x="4900969" y="2805659"/>
                  </a:lnTo>
                  <a:cubicBezTo>
                    <a:pt x="4900969" y="2807843"/>
                    <a:pt x="4900102" y="2809937"/>
                    <a:pt x="4898558" y="2811481"/>
                  </a:cubicBezTo>
                  <a:cubicBezTo>
                    <a:pt x="4897014" y="2813026"/>
                    <a:pt x="4894919" y="2813893"/>
                    <a:pt x="4892736" y="2813893"/>
                  </a:cubicBezTo>
                  <a:lnTo>
                    <a:pt x="8234" y="2813893"/>
                  </a:lnTo>
                  <a:cubicBezTo>
                    <a:pt x="6050" y="2813893"/>
                    <a:pt x="3956" y="2813026"/>
                    <a:pt x="2412" y="2811481"/>
                  </a:cubicBezTo>
                  <a:cubicBezTo>
                    <a:pt x="867" y="2809937"/>
                    <a:pt x="0" y="2807843"/>
                    <a:pt x="0" y="2805659"/>
                  </a:cubicBezTo>
                  <a:lnTo>
                    <a:pt x="0" y="8234"/>
                  </a:lnTo>
                  <a:cubicBezTo>
                    <a:pt x="0" y="6050"/>
                    <a:pt x="867" y="3956"/>
                    <a:pt x="2412" y="2412"/>
                  </a:cubicBezTo>
                  <a:cubicBezTo>
                    <a:pt x="3956" y="867"/>
                    <a:pt x="6050" y="0"/>
                    <a:pt x="8234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900969" cy="28519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028700" y="2653089"/>
            <a:ext cx="9254460" cy="13388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98"/>
              </a:lnSpc>
            </a:pPr>
            <a:r>
              <a:rPr lang="en-US" sz="10200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Tokenização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3115566" y="4612767"/>
            <a:ext cx="1547927" cy="457200"/>
            <a:chOff x="0" y="0"/>
            <a:chExt cx="445561" cy="13160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45561" cy="131602"/>
            </a:xfrm>
            <a:custGeom>
              <a:avLst/>
              <a:gdLst/>
              <a:ahLst/>
              <a:cxnLst/>
              <a:rect l="l" t="t" r="r" b="b"/>
              <a:pathLst>
                <a:path w="445561" h="131602">
                  <a:moveTo>
                    <a:pt x="55016" y="0"/>
                  </a:moveTo>
                  <a:lnTo>
                    <a:pt x="390545" y="0"/>
                  </a:lnTo>
                  <a:cubicBezTo>
                    <a:pt x="420929" y="0"/>
                    <a:pt x="445561" y="24632"/>
                    <a:pt x="445561" y="55016"/>
                  </a:cubicBezTo>
                  <a:lnTo>
                    <a:pt x="445561" y="76586"/>
                  </a:lnTo>
                  <a:cubicBezTo>
                    <a:pt x="445561" y="106971"/>
                    <a:pt x="420929" y="131602"/>
                    <a:pt x="390545" y="131602"/>
                  </a:cubicBezTo>
                  <a:lnTo>
                    <a:pt x="55016" y="131602"/>
                  </a:lnTo>
                  <a:cubicBezTo>
                    <a:pt x="40425" y="131602"/>
                    <a:pt x="26431" y="125806"/>
                    <a:pt x="16114" y="115488"/>
                  </a:cubicBezTo>
                  <a:cubicBezTo>
                    <a:pt x="5796" y="105171"/>
                    <a:pt x="0" y="91177"/>
                    <a:pt x="0" y="76586"/>
                  </a:cubicBezTo>
                  <a:lnTo>
                    <a:pt x="0" y="55016"/>
                  </a:lnTo>
                  <a:cubicBezTo>
                    <a:pt x="0" y="24632"/>
                    <a:pt x="24632" y="0"/>
                    <a:pt x="5501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445561" cy="169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4555617"/>
            <a:ext cx="8455638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Gastos são voláteis e não lineares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028700" y="5701254"/>
            <a:ext cx="2335670" cy="457200"/>
            <a:chOff x="0" y="0"/>
            <a:chExt cx="672308" cy="13160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72308" cy="131602"/>
            </a:xfrm>
            <a:custGeom>
              <a:avLst/>
              <a:gdLst/>
              <a:ahLst/>
              <a:cxnLst/>
              <a:rect l="l" t="t" r="r" b="b"/>
              <a:pathLst>
                <a:path w="672308" h="131602">
                  <a:moveTo>
                    <a:pt x="36461" y="0"/>
                  </a:moveTo>
                  <a:lnTo>
                    <a:pt x="635847" y="0"/>
                  </a:lnTo>
                  <a:cubicBezTo>
                    <a:pt x="645517" y="0"/>
                    <a:pt x="654791" y="3841"/>
                    <a:pt x="661629" y="10679"/>
                  </a:cubicBezTo>
                  <a:cubicBezTo>
                    <a:pt x="668467" y="17517"/>
                    <a:pt x="672308" y="26791"/>
                    <a:pt x="672308" y="36461"/>
                  </a:cubicBezTo>
                  <a:lnTo>
                    <a:pt x="672308" y="95141"/>
                  </a:lnTo>
                  <a:cubicBezTo>
                    <a:pt x="672308" y="115278"/>
                    <a:pt x="655984" y="131602"/>
                    <a:pt x="635847" y="131602"/>
                  </a:cubicBezTo>
                  <a:lnTo>
                    <a:pt x="36461" y="131602"/>
                  </a:lnTo>
                  <a:cubicBezTo>
                    <a:pt x="26791" y="131602"/>
                    <a:pt x="17517" y="127761"/>
                    <a:pt x="10679" y="120923"/>
                  </a:cubicBezTo>
                  <a:cubicBezTo>
                    <a:pt x="3841" y="114085"/>
                    <a:pt x="0" y="104811"/>
                    <a:pt x="0" y="95141"/>
                  </a:cubicBezTo>
                  <a:lnTo>
                    <a:pt x="0" y="36461"/>
                  </a:lnTo>
                  <a:cubicBezTo>
                    <a:pt x="0" y="26791"/>
                    <a:pt x="3841" y="17517"/>
                    <a:pt x="10679" y="10679"/>
                  </a:cubicBezTo>
                  <a:cubicBezTo>
                    <a:pt x="17517" y="3841"/>
                    <a:pt x="26791" y="0"/>
                    <a:pt x="3646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72308" cy="169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112502" y="5644104"/>
            <a:ext cx="6362819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Aumentam com o tipo de carga de trabalho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3964101" y="7830658"/>
            <a:ext cx="2687640" cy="457200"/>
            <a:chOff x="0" y="0"/>
            <a:chExt cx="773620" cy="13160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73620" cy="131602"/>
            </a:xfrm>
            <a:custGeom>
              <a:avLst/>
              <a:gdLst/>
              <a:ahLst/>
              <a:cxnLst/>
              <a:rect l="l" t="t" r="r" b="b"/>
              <a:pathLst>
                <a:path w="773620" h="131602">
                  <a:moveTo>
                    <a:pt x="31686" y="0"/>
                  </a:moveTo>
                  <a:lnTo>
                    <a:pt x="741934" y="0"/>
                  </a:lnTo>
                  <a:cubicBezTo>
                    <a:pt x="759434" y="0"/>
                    <a:pt x="773620" y="14186"/>
                    <a:pt x="773620" y="31686"/>
                  </a:cubicBezTo>
                  <a:lnTo>
                    <a:pt x="773620" y="99916"/>
                  </a:lnTo>
                  <a:cubicBezTo>
                    <a:pt x="773620" y="117416"/>
                    <a:pt x="759434" y="131602"/>
                    <a:pt x="741934" y="131602"/>
                  </a:cubicBezTo>
                  <a:lnTo>
                    <a:pt x="31686" y="131602"/>
                  </a:lnTo>
                  <a:cubicBezTo>
                    <a:pt x="23283" y="131602"/>
                    <a:pt x="15223" y="128264"/>
                    <a:pt x="9281" y="122322"/>
                  </a:cubicBezTo>
                  <a:cubicBezTo>
                    <a:pt x="3338" y="116379"/>
                    <a:pt x="0" y="108320"/>
                    <a:pt x="0" y="99916"/>
                  </a:cubicBezTo>
                  <a:lnTo>
                    <a:pt x="0" y="31686"/>
                  </a:lnTo>
                  <a:cubicBezTo>
                    <a:pt x="0" y="14186"/>
                    <a:pt x="14186" y="0"/>
                    <a:pt x="31686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773620" cy="1697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028700" y="7263354"/>
            <a:ext cx="6362819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Complexidade do modelo </a:t>
            </a:r>
          </a:p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Montserrat 2"/>
                <a:ea typeface="Montserrat 2"/>
                <a:cs typeface="Montserrat 2"/>
                <a:sym typeface="Montserrat 2"/>
              </a:rPr>
              <a:t>Intensidade da infraestrutura</a:t>
            </a: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2939">
            <a:off x="10855882" y="868714"/>
            <a:ext cx="5654757" cy="9665081"/>
          </a:xfrm>
          <a:prstGeom prst="rect">
            <a:avLst/>
          </a:prstGeom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EEA9A862-C1F1-926F-EFA5-EEFC1DD70576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23250554-E501-B043-41AE-F04958CE6CE6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TextBox 8">
              <a:extLst>
                <a:ext uri="{FF2B5EF4-FFF2-40B4-BE49-F238E27FC236}">
                  <a16:creationId xmlns:a16="http://schemas.microsoft.com/office/drawing/2014/main" id="{7FA3FCD8-781A-D273-3F9F-7A216886E2DC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A0014175-CB54-6DAB-439D-343F952ED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" r="-4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223857" y="4426459"/>
            <a:ext cx="4207573" cy="4380103"/>
            <a:chOff x="0" y="0"/>
            <a:chExt cx="1263514" cy="131532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63514" cy="1315323"/>
            </a:xfrm>
            <a:custGeom>
              <a:avLst/>
              <a:gdLst/>
              <a:ahLst/>
              <a:cxnLst/>
              <a:rect l="l" t="t" r="r" b="b"/>
              <a:pathLst>
                <a:path w="1263514" h="1315323">
                  <a:moveTo>
                    <a:pt x="36800" y="0"/>
                  </a:moveTo>
                  <a:lnTo>
                    <a:pt x="1226714" y="0"/>
                  </a:lnTo>
                  <a:cubicBezTo>
                    <a:pt x="1247038" y="0"/>
                    <a:pt x="1263514" y="16476"/>
                    <a:pt x="1263514" y="36800"/>
                  </a:cubicBezTo>
                  <a:lnTo>
                    <a:pt x="1263514" y="1278524"/>
                  </a:lnTo>
                  <a:cubicBezTo>
                    <a:pt x="1263514" y="1298848"/>
                    <a:pt x="1247038" y="1315323"/>
                    <a:pt x="1226714" y="1315323"/>
                  </a:cubicBezTo>
                  <a:lnTo>
                    <a:pt x="36800" y="1315323"/>
                  </a:lnTo>
                  <a:cubicBezTo>
                    <a:pt x="27040" y="1315323"/>
                    <a:pt x="17680" y="1311446"/>
                    <a:pt x="10778" y="1304545"/>
                  </a:cubicBezTo>
                  <a:cubicBezTo>
                    <a:pt x="3877" y="1297644"/>
                    <a:pt x="0" y="1288283"/>
                    <a:pt x="0" y="1278524"/>
                  </a:cubicBezTo>
                  <a:lnTo>
                    <a:pt x="0" y="36800"/>
                  </a:lnTo>
                  <a:cubicBezTo>
                    <a:pt x="0" y="16476"/>
                    <a:pt x="16476" y="0"/>
                    <a:pt x="3680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263514" cy="1362948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146403" y="4426459"/>
            <a:ext cx="4207573" cy="4380103"/>
            <a:chOff x="0" y="0"/>
            <a:chExt cx="1263514" cy="13153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63514" cy="1315323"/>
            </a:xfrm>
            <a:custGeom>
              <a:avLst/>
              <a:gdLst/>
              <a:ahLst/>
              <a:cxnLst/>
              <a:rect l="l" t="t" r="r" b="b"/>
              <a:pathLst>
                <a:path w="1263514" h="1315323">
                  <a:moveTo>
                    <a:pt x="36800" y="0"/>
                  </a:moveTo>
                  <a:lnTo>
                    <a:pt x="1226714" y="0"/>
                  </a:lnTo>
                  <a:cubicBezTo>
                    <a:pt x="1247038" y="0"/>
                    <a:pt x="1263514" y="16476"/>
                    <a:pt x="1263514" y="36800"/>
                  </a:cubicBezTo>
                  <a:lnTo>
                    <a:pt x="1263514" y="1278524"/>
                  </a:lnTo>
                  <a:cubicBezTo>
                    <a:pt x="1263514" y="1298848"/>
                    <a:pt x="1247038" y="1315323"/>
                    <a:pt x="1226714" y="1315323"/>
                  </a:cubicBezTo>
                  <a:lnTo>
                    <a:pt x="36800" y="1315323"/>
                  </a:lnTo>
                  <a:cubicBezTo>
                    <a:pt x="27040" y="1315323"/>
                    <a:pt x="17680" y="1311446"/>
                    <a:pt x="10778" y="1304545"/>
                  </a:cubicBezTo>
                  <a:cubicBezTo>
                    <a:pt x="3877" y="1297644"/>
                    <a:pt x="0" y="1288283"/>
                    <a:pt x="0" y="1278524"/>
                  </a:cubicBezTo>
                  <a:lnTo>
                    <a:pt x="0" y="36800"/>
                  </a:lnTo>
                  <a:cubicBezTo>
                    <a:pt x="0" y="16476"/>
                    <a:pt x="16476" y="0"/>
                    <a:pt x="3680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263514" cy="1362948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458876" y="4426459"/>
            <a:ext cx="4207573" cy="4380103"/>
            <a:chOff x="0" y="0"/>
            <a:chExt cx="1263514" cy="131532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63514" cy="1315323"/>
            </a:xfrm>
            <a:custGeom>
              <a:avLst/>
              <a:gdLst/>
              <a:ahLst/>
              <a:cxnLst/>
              <a:rect l="l" t="t" r="r" b="b"/>
              <a:pathLst>
                <a:path w="1263514" h="1315323">
                  <a:moveTo>
                    <a:pt x="36800" y="0"/>
                  </a:moveTo>
                  <a:lnTo>
                    <a:pt x="1226714" y="0"/>
                  </a:lnTo>
                  <a:cubicBezTo>
                    <a:pt x="1247038" y="0"/>
                    <a:pt x="1263514" y="16476"/>
                    <a:pt x="1263514" y="36800"/>
                  </a:cubicBezTo>
                  <a:lnTo>
                    <a:pt x="1263514" y="1278524"/>
                  </a:lnTo>
                  <a:cubicBezTo>
                    <a:pt x="1263514" y="1298848"/>
                    <a:pt x="1247038" y="1315323"/>
                    <a:pt x="1226714" y="1315323"/>
                  </a:cubicBezTo>
                  <a:lnTo>
                    <a:pt x="36800" y="1315323"/>
                  </a:lnTo>
                  <a:cubicBezTo>
                    <a:pt x="27040" y="1315323"/>
                    <a:pt x="17680" y="1311446"/>
                    <a:pt x="10778" y="1304545"/>
                  </a:cubicBezTo>
                  <a:cubicBezTo>
                    <a:pt x="3877" y="1297644"/>
                    <a:pt x="0" y="1288283"/>
                    <a:pt x="0" y="1278524"/>
                  </a:cubicBezTo>
                  <a:lnTo>
                    <a:pt x="0" y="36800"/>
                  </a:lnTo>
                  <a:cubicBezTo>
                    <a:pt x="0" y="16476"/>
                    <a:pt x="16476" y="0"/>
                    <a:pt x="3680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263514" cy="1362948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19014" y="5526516"/>
            <a:ext cx="3817259" cy="910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Demanda</a:t>
            </a:r>
          </a:p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não linear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341560" y="5526516"/>
            <a:ext cx="3817259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Uso variável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654033" y="5526516"/>
            <a:ext cx="3817259" cy="910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Preços variáveis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419014" y="4783458"/>
            <a:ext cx="3817259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01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341560" y="4783458"/>
            <a:ext cx="3817259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02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654033" y="4783458"/>
            <a:ext cx="3817259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03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23857" y="1492659"/>
            <a:ext cx="13662350" cy="116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80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Tokenização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19014" y="6780721"/>
            <a:ext cx="3817259" cy="174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Modelos de raciocínio complexo melhoram desempenho mas consomem muito mais tokens que tarefas simples.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341560" y="6780721"/>
            <a:ext cx="3817259" cy="1749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Consumo varia conforme experimentação, projeto da carga de trabalho e engenharia de prompt utilizada.​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654033" y="6780721"/>
            <a:ext cx="3817259" cy="139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Custo</a:t>
            </a: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0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por</a:t>
            </a: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0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milhão</a:t>
            </a: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de tokens </a:t>
            </a:r>
            <a:r>
              <a:rPr lang="en-US" sz="20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muda</a:t>
            </a: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0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conforme</a:t>
            </a: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</a:t>
            </a:r>
            <a:r>
              <a:rPr lang="en-US" sz="20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capacidade</a:t>
            </a: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do </a:t>
            </a:r>
            <a:r>
              <a:rPr lang="en-US" sz="20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modelo</a:t>
            </a: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e </a:t>
            </a:r>
            <a:r>
              <a:rPr lang="en-US" sz="20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eficiência</a:t>
            </a: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 da </a:t>
            </a:r>
            <a:r>
              <a:rPr lang="en-US" sz="2000" err="1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infraestrutura</a:t>
            </a:r>
            <a:r>
              <a: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  <a:sym typeface="Montserrat 1"/>
              </a:rPr>
              <a:t>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23857" y="9158987"/>
            <a:ext cx="13800461" cy="1240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 i="1">
                <a:solidFill>
                  <a:srgbClr val="FFFFFF"/>
                </a:solidFill>
                <a:latin typeface="Montserrat 1 Italics"/>
                <a:ea typeface="Montserrat 1 Italics"/>
                <a:cs typeface="Montserrat 1 Italics"/>
                <a:sym typeface="Montserrat 1 Italics"/>
              </a:rPr>
              <a:t>AI tokens: How to navigate AI’s new spend dynamics​ / Deloitte Executive Perspectives in CIO Journal ​</a:t>
            </a:r>
          </a:p>
          <a:p>
            <a:pPr algn="l">
              <a:lnSpc>
                <a:spcPts val="2240"/>
              </a:lnSpc>
            </a:pPr>
            <a:r>
              <a:rPr lang="en-US" sz="1600" i="1">
                <a:solidFill>
                  <a:srgbClr val="FFFFFF"/>
                </a:solidFill>
                <a:latin typeface="Montserrat 1 Italics"/>
                <a:ea typeface="Montserrat 1 Italics"/>
                <a:cs typeface="Montserrat 1 Italics"/>
                <a:sym typeface="Montserrat 1 Italics"/>
              </a:rPr>
              <a:t>The Wall Street Journal on Jan. 14, 2026.</a:t>
            </a:r>
          </a:p>
          <a:p>
            <a:pPr algn="l">
              <a:lnSpc>
                <a:spcPts val="2800"/>
              </a:lnSpc>
            </a:pPr>
            <a:endParaRPr lang="en-US" sz="1600" i="1">
              <a:solidFill>
                <a:srgbClr val="FFFFFF"/>
              </a:solidFill>
              <a:latin typeface="Montserrat 1 Italics"/>
              <a:ea typeface="Montserrat 1 Italics"/>
              <a:cs typeface="Montserrat 1 Italics"/>
              <a:sym typeface="Montserrat 1 Italics"/>
            </a:endParaRPr>
          </a:p>
          <a:p>
            <a:pPr algn="l">
              <a:lnSpc>
                <a:spcPts val="2800"/>
              </a:lnSpc>
            </a:pPr>
            <a:endParaRPr lang="en-US" sz="1600" i="1">
              <a:solidFill>
                <a:srgbClr val="FFFFFF"/>
              </a:solidFill>
              <a:latin typeface="Montserrat 1 Italics"/>
              <a:ea typeface="Montserrat 1 Italics"/>
              <a:cs typeface="Montserrat 1 Italics"/>
              <a:sym typeface="Montserrat 1 Italics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223857" y="2877598"/>
            <a:ext cx="11908345" cy="1468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sz="3399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Os modelos tradicionais de TCO precisarão de uma atualização. ​Custos da IA são voláteis e não lineares</a:t>
            </a:r>
          </a:p>
          <a:p>
            <a:pPr algn="l">
              <a:lnSpc>
                <a:spcPts val="3841"/>
              </a:lnSpc>
            </a:pPr>
            <a:endParaRPr lang="en-US" sz="3399">
              <a:solidFill>
                <a:srgbClr val="FFFFFF"/>
              </a:solidFill>
              <a:latin typeface="Montserrat 1 Light"/>
              <a:ea typeface="Montserrat 1 Light"/>
              <a:cs typeface="Montserrat 1 Light"/>
              <a:sym typeface="Montserrat 1 Light"/>
            </a:endParaRP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F011664A-1859-F742-6F25-DF5BEABF73FF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BB49D807-3297-248E-DD5D-72B701071628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TextBox 8">
              <a:extLst>
                <a:ext uri="{FF2B5EF4-FFF2-40B4-BE49-F238E27FC236}">
                  <a16:creationId xmlns:a16="http://schemas.microsoft.com/office/drawing/2014/main" id="{80731D30-DEA8-4918-A50E-03A46A97167C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94D8434F-FD1D-55CD-3C3F-AC91C045B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" r="-4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223857" y="1492659"/>
            <a:ext cx="14247435" cy="116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80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O </a:t>
            </a:r>
            <a:r>
              <a:rPr lang="en-US" sz="8000" b="1" err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imperativo</a:t>
            </a:r>
            <a:r>
              <a:rPr lang="en-US" sz="80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 da </a:t>
            </a:r>
            <a:r>
              <a:rPr lang="en-US" sz="8000" b="1" err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liderança</a:t>
            </a:r>
            <a:endParaRPr lang="en-US" sz="8000" b="1">
              <a:solidFill>
                <a:srgbClr val="FFFFFF"/>
              </a:solidFill>
              <a:latin typeface="Montserrat 1 Bold"/>
              <a:ea typeface="Montserrat 1 Bold"/>
              <a:cs typeface="Montserrat 1 Bold"/>
              <a:sym typeface="Montserrat 1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23857" y="9158987"/>
            <a:ext cx="13800461" cy="887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 i="1">
                <a:solidFill>
                  <a:srgbClr val="FFFFFF"/>
                </a:solidFill>
                <a:latin typeface="Montserrat 1 Italics"/>
                <a:ea typeface="Montserrat 1 Italics"/>
                <a:cs typeface="Montserrat 1 Italics"/>
                <a:sym typeface="Montserrat 1 Italics"/>
              </a:rPr>
              <a:t>Deloitte Executive Perspectives in CIO Journal ​</a:t>
            </a:r>
          </a:p>
          <a:p>
            <a:pPr algn="l">
              <a:lnSpc>
                <a:spcPts val="2240"/>
              </a:lnSpc>
            </a:pPr>
            <a:r>
              <a:rPr lang="en-US" sz="1600" i="1">
                <a:solidFill>
                  <a:srgbClr val="FFFFFF"/>
                </a:solidFill>
                <a:latin typeface="Montserrat 1 Italics"/>
                <a:ea typeface="Montserrat 1 Italics"/>
                <a:cs typeface="Montserrat 1 Italics"/>
                <a:sym typeface="Montserrat 1 Italics"/>
              </a:rPr>
              <a:t>The Wall Street Journal · Janeiro 2026</a:t>
            </a:r>
          </a:p>
          <a:p>
            <a:pPr algn="l">
              <a:lnSpc>
                <a:spcPts val="2800"/>
              </a:lnSpc>
            </a:pPr>
            <a:endParaRPr lang="en-US" sz="1600" i="1">
              <a:solidFill>
                <a:srgbClr val="FFFFFF"/>
              </a:solidFill>
              <a:latin typeface="Montserrat 1 Italics"/>
              <a:ea typeface="Montserrat 1 Italics"/>
              <a:cs typeface="Montserrat 1 Italics"/>
              <a:sym typeface="Montserrat 1 Itali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23857" y="2877598"/>
            <a:ext cx="11908345" cy="496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sz="3399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Governar a IA como um sistema econômico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4483221"/>
            <a:ext cx="7024416" cy="4123582"/>
            <a:chOff x="0" y="0"/>
            <a:chExt cx="2109398" cy="12382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09398" cy="1238292"/>
            </a:xfrm>
            <a:custGeom>
              <a:avLst/>
              <a:gdLst/>
              <a:ahLst/>
              <a:cxnLst/>
              <a:rect l="l" t="t" r="r" b="b"/>
              <a:pathLst>
                <a:path w="2109398" h="1238292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1216249"/>
                  </a:lnTo>
                  <a:cubicBezTo>
                    <a:pt x="2109398" y="1228423"/>
                    <a:pt x="2099529" y="1238292"/>
                    <a:pt x="2087355" y="1238292"/>
                  </a:cubicBezTo>
                  <a:lnTo>
                    <a:pt x="22043" y="1238292"/>
                  </a:lnTo>
                  <a:cubicBezTo>
                    <a:pt x="9869" y="1238292"/>
                    <a:pt x="0" y="1228423"/>
                    <a:pt x="0" y="1216249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2109398" cy="1285917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0" y="4483221"/>
            <a:ext cx="7024416" cy="4123582"/>
            <a:chOff x="0" y="0"/>
            <a:chExt cx="2109398" cy="12382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09398" cy="1238292"/>
            </a:xfrm>
            <a:custGeom>
              <a:avLst/>
              <a:gdLst/>
              <a:ahLst/>
              <a:cxnLst/>
              <a:rect l="l" t="t" r="r" b="b"/>
              <a:pathLst>
                <a:path w="2109398" h="1238292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1216249"/>
                  </a:lnTo>
                  <a:cubicBezTo>
                    <a:pt x="2109398" y="1228423"/>
                    <a:pt x="2099529" y="1238292"/>
                    <a:pt x="2087355" y="1238292"/>
                  </a:cubicBezTo>
                  <a:lnTo>
                    <a:pt x="22043" y="1238292"/>
                  </a:lnTo>
                  <a:cubicBezTo>
                    <a:pt x="9869" y="1238292"/>
                    <a:pt x="0" y="1228423"/>
                    <a:pt x="0" y="1216249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109398" cy="1285917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314302" y="5490085"/>
            <a:ext cx="5232404" cy="910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Dimensionamento adequado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479399" y="5490085"/>
            <a:ext cx="6144723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Simplificar o design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73300" y="4820136"/>
            <a:ext cx="648133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31249" y="4820136"/>
            <a:ext cx="761142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02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73300" y="6758730"/>
            <a:ext cx="6554312" cy="1450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0"/>
              </a:lnSpc>
            </a:pP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Implante modelos menores e mais precisos para tarefas específicas do domínio. Escolha tamanho pela necessidade, não pelo hype.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79399" y="6758730"/>
            <a:ext cx="6554312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0"/>
              </a:lnSpc>
            </a:pP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Limite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janelas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de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contexto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e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empregue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técnicas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com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parada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antecipada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e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truncamento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de prompts. Menos é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mais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barato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e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mais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previsível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.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A61872D4-7564-9D79-172D-4DC017137F9A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CE8A7503-4D48-87FB-27B6-991576914FC8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TextBox 8">
              <a:extLst>
                <a:ext uri="{FF2B5EF4-FFF2-40B4-BE49-F238E27FC236}">
                  <a16:creationId xmlns:a16="http://schemas.microsoft.com/office/drawing/2014/main" id="{3F503041-418E-9A2F-79BD-2E34B2386161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8E2601C0-B146-3F66-9EC8-BFD5B39036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" r="-4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1223857" y="1492659"/>
            <a:ext cx="14247435" cy="116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80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O </a:t>
            </a:r>
            <a:r>
              <a:rPr lang="en-US" sz="8000" b="1" err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imperativo</a:t>
            </a:r>
            <a:r>
              <a:rPr lang="en-US" sz="8000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 da </a:t>
            </a:r>
            <a:r>
              <a:rPr lang="en-US" sz="8000" b="1" err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liderança</a:t>
            </a:r>
            <a:endParaRPr lang="en-US" sz="8000" b="1" err="1">
              <a:solidFill>
                <a:srgbClr val="FFFFFF"/>
              </a:solidFill>
              <a:latin typeface="Montserrat 1 Bold"/>
              <a:ea typeface="Montserrat 1 Bold"/>
              <a:cs typeface="Montserrat 1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23857" y="9158987"/>
            <a:ext cx="13800461" cy="887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40"/>
              </a:lnSpc>
            </a:pPr>
            <a:r>
              <a:rPr lang="en-US" sz="1600" i="1">
                <a:solidFill>
                  <a:srgbClr val="FFFFFF"/>
                </a:solidFill>
                <a:latin typeface="Montserrat 1 Italics"/>
                <a:ea typeface="Montserrat 1 Italics"/>
                <a:cs typeface="Montserrat 1 Italics"/>
                <a:sym typeface="Montserrat 1 Italics"/>
              </a:rPr>
              <a:t>Deloitte Executive Perspectives in CIO Journal ​</a:t>
            </a:r>
          </a:p>
          <a:p>
            <a:pPr algn="l">
              <a:lnSpc>
                <a:spcPts val="2240"/>
              </a:lnSpc>
            </a:pPr>
            <a:r>
              <a:rPr lang="en-US" sz="1600" i="1">
                <a:solidFill>
                  <a:srgbClr val="FFFFFF"/>
                </a:solidFill>
                <a:latin typeface="Montserrat 1 Italics"/>
                <a:ea typeface="Montserrat 1 Italics"/>
                <a:cs typeface="Montserrat 1 Italics"/>
                <a:sym typeface="Montserrat 1 Italics"/>
              </a:rPr>
              <a:t>The Wall Street Journal · Janeiro 2026</a:t>
            </a:r>
          </a:p>
          <a:p>
            <a:pPr algn="l">
              <a:lnSpc>
                <a:spcPts val="2800"/>
              </a:lnSpc>
            </a:pPr>
            <a:endParaRPr lang="en-US" sz="1600" i="1">
              <a:solidFill>
                <a:srgbClr val="FFFFFF"/>
              </a:solidFill>
              <a:latin typeface="Montserrat 1 Italics"/>
              <a:ea typeface="Montserrat 1 Italics"/>
              <a:cs typeface="Montserrat 1 Italics"/>
              <a:sym typeface="Montserrat 1 Itali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23857" y="2877598"/>
            <a:ext cx="11908345" cy="496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sz="3399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Governar a IA como um sistema econômico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4483221"/>
            <a:ext cx="7024416" cy="4123582"/>
            <a:chOff x="0" y="0"/>
            <a:chExt cx="2109398" cy="12382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09398" cy="1238292"/>
            </a:xfrm>
            <a:custGeom>
              <a:avLst/>
              <a:gdLst/>
              <a:ahLst/>
              <a:cxnLst/>
              <a:rect l="l" t="t" r="r" b="b"/>
              <a:pathLst>
                <a:path w="2109398" h="1238292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1216249"/>
                  </a:lnTo>
                  <a:cubicBezTo>
                    <a:pt x="2109398" y="1228423"/>
                    <a:pt x="2099529" y="1238292"/>
                    <a:pt x="2087355" y="1238292"/>
                  </a:cubicBezTo>
                  <a:lnTo>
                    <a:pt x="22043" y="1238292"/>
                  </a:lnTo>
                  <a:cubicBezTo>
                    <a:pt x="9869" y="1238292"/>
                    <a:pt x="0" y="1228423"/>
                    <a:pt x="0" y="1216249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2109398" cy="1285917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144000" y="4483221"/>
            <a:ext cx="7024416" cy="4123582"/>
            <a:chOff x="0" y="0"/>
            <a:chExt cx="2109398" cy="12382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109398" cy="1238292"/>
            </a:xfrm>
            <a:custGeom>
              <a:avLst/>
              <a:gdLst/>
              <a:ahLst/>
              <a:cxnLst/>
              <a:rect l="l" t="t" r="r" b="b"/>
              <a:pathLst>
                <a:path w="2109398" h="1238292">
                  <a:moveTo>
                    <a:pt x="22043" y="0"/>
                  </a:moveTo>
                  <a:lnTo>
                    <a:pt x="2087355" y="0"/>
                  </a:lnTo>
                  <a:cubicBezTo>
                    <a:pt x="2093201" y="0"/>
                    <a:pt x="2098808" y="2322"/>
                    <a:pt x="2102942" y="6456"/>
                  </a:cubicBezTo>
                  <a:cubicBezTo>
                    <a:pt x="2107075" y="10590"/>
                    <a:pt x="2109398" y="16197"/>
                    <a:pt x="2109398" y="22043"/>
                  </a:cubicBezTo>
                  <a:lnTo>
                    <a:pt x="2109398" y="1216249"/>
                  </a:lnTo>
                  <a:cubicBezTo>
                    <a:pt x="2109398" y="1228423"/>
                    <a:pt x="2099529" y="1238292"/>
                    <a:pt x="2087355" y="1238292"/>
                  </a:cubicBezTo>
                  <a:lnTo>
                    <a:pt x="22043" y="1238292"/>
                  </a:lnTo>
                  <a:cubicBezTo>
                    <a:pt x="9869" y="1238292"/>
                    <a:pt x="0" y="1228423"/>
                    <a:pt x="0" y="1216249"/>
                  </a:cubicBezTo>
                  <a:lnTo>
                    <a:pt x="0" y="22043"/>
                  </a:lnTo>
                  <a:cubicBezTo>
                    <a:pt x="0" y="9869"/>
                    <a:pt x="9869" y="0"/>
                    <a:pt x="22043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2109398" cy="1285917"/>
            </a:xfrm>
            <a:prstGeom prst="rect">
              <a:avLst/>
            </a:prstGeom>
          </p:spPr>
          <p:txBody>
            <a:bodyPr lIns="44087" tIns="44087" rIns="44087" bIns="44087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314302" y="5490085"/>
            <a:ext cx="5863727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Incorporar governança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479399" y="5490085"/>
            <a:ext cx="6144723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>
                <a:solidFill>
                  <a:srgbClr val="FE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Adotar práticas de FinOps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73300" y="4820136"/>
            <a:ext cx="648133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431249" y="4820136"/>
            <a:ext cx="761142" cy="462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0"/>
              </a:lnSpc>
            </a:pPr>
            <a:r>
              <a:rPr lang="en-US" sz="3590" b="1" i="1">
                <a:solidFill>
                  <a:srgbClr val="FF0397"/>
                </a:solidFill>
                <a:latin typeface="Montserrat 1 Semi-Bold Italics"/>
                <a:ea typeface="Montserrat 1 Semi-Bold Italics"/>
                <a:cs typeface="Montserrat 1 Semi-Bold Italics"/>
                <a:sym typeface="Montserrat 1 Semi-Bold Italics"/>
              </a:rPr>
              <a:t>04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73300" y="6758730"/>
            <a:ext cx="6554312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0"/>
              </a:lnSpc>
            </a:pP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Implemente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monitoramento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em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tempo real,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alertas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orçamentários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e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cobranças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às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unidades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de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negócios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como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medidas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de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segurança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essenciais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.​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79399" y="6758730"/>
            <a:ext cx="6554312" cy="1487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0"/>
              </a:lnSpc>
            </a:pP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Preveja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a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demanda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por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tokens,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imponha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limites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de ROI e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aprove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apenas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projetos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que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atendam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aos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critérios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econômicos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</a:t>
            </a:r>
            <a:r>
              <a:rPr lang="en-US" sz="2500" err="1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definidos</a:t>
            </a:r>
            <a:r>
              <a:rPr lang="en-US" sz="2500">
                <a:solidFill>
                  <a:srgbClr val="FE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.​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5D086D91-0913-F3B5-561D-968638AFFD21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7E584662-A0A9-1C95-7E8C-4FEFB1BC0229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TextBox 8">
              <a:extLst>
                <a:ext uri="{FF2B5EF4-FFF2-40B4-BE49-F238E27FC236}">
                  <a16:creationId xmlns:a16="http://schemas.microsoft.com/office/drawing/2014/main" id="{68E3A507-7CF8-84C0-9EC8-C923C7F52BA1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5" name="Imagem 24">
              <a:extLst>
                <a:ext uri="{FF2B5EF4-FFF2-40B4-BE49-F238E27FC236}">
                  <a16:creationId xmlns:a16="http://schemas.microsoft.com/office/drawing/2014/main" id="{FD302F7D-572D-4E9B-D715-117E588017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2145318" y="1028700"/>
            <a:ext cx="13824229" cy="8812827"/>
            <a:chOff x="0" y="0"/>
            <a:chExt cx="18432306" cy="1175043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8432306" cy="11750436"/>
              <a:chOff x="0" y="0"/>
              <a:chExt cx="3602803" cy="229675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602803" cy="2296756"/>
              </a:xfrm>
              <a:custGeom>
                <a:avLst/>
                <a:gdLst/>
                <a:ahLst/>
                <a:cxnLst/>
                <a:rect l="l" t="t" r="r" b="b"/>
                <a:pathLst>
                  <a:path w="3602803" h="2296756">
                    <a:moveTo>
                      <a:pt x="11201" y="0"/>
                    </a:moveTo>
                    <a:lnTo>
                      <a:pt x="3591602" y="0"/>
                    </a:lnTo>
                    <a:cubicBezTo>
                      <a:pt x="3594573" y="0"/>
                      <a:pt x="3597422" y="1180"/>
                      <a:pt x="3599523" y="3281"/>
                    </a:cubicBezTo>
                    <a:cubicBezTo>
                      <a:pt x="3601623" y="5381"/>
                      <a:pt x="3602803" y="8230"/>
                      <a:pt x="3602803" y="11201"/>
                    </a:cubicBezTo>
                    <a:lnTo>
                      <a:pt x="3602803" y="2285555"/>
                    </a:lnTo>
                    <a:cubicBezTo>
                      <a:pt x="3602803" y="2288526"/>
                      <a:pt x="3601623" y="2291375"/>
                      <a:pt x="3599523" y="2293475"/>
                    </a:cubicBezTo>
                    <a:cubicBezTo>
                      <a:pt x="3597422" y="2295576"/>
                      <a:pt x="3594573" y="2296756"/>
                      <a:pt x="3591602" y="2296756"/>
                    </a:cubicBezTo>
                    <a:lnTo>
                      <a:pt x="11201" y="2296756"/>
                    </a:lnTo>
                    <a:cubicBezTo>
                      <a:pt x="8230" y="2296756"/>
                      <a:pt x="5381" y="2295576"/>
                      <a:pt x="3281" y="2293475"/>
                    </a:cubicBezTo>
                    <a:cubicBezTo>
                      <a:pt x="1180" y="2291375"/>
                      <a:pt x="0" y="2288526"/>
                      <a:pt x="0" y="2285555"/>
                    </a:cubicBezTo>
                    <a:lnTo>
                      <a:pt x="0" y="11201"/>
                    </a:lnTo>
                    <a:cubicBezTo>
                      <a:pt x="0" y="8230"/>
                      <a:pt x="1180" y="5381"/>
                      <a:pt x="3281" y="3281"/>
                    </a:cubicBezTo>
                    <a:cubicBezTo>
                      <a:pt x="5381" y="1180"/>
                      <a:pt x="8230" y="0"/>
                      <a:pt x="11201" y="0"/>
                    </a:cubicBezTo>
                    <a:close/>
                  </a:path>
                </a:pathLst>
              </a:custGeom>
              <a:solidFill>
                <a:srgbClr val="000000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3602803" cy="23348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809143" y="10420130"/>
              <a:ext cx="7367802" cy="353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98"/>
                </a:lnSpc>
              </a:pPr>
              <a:r>
                <a:rPr lang="en-US" sz="1641" i="1">
                  <a:solidFill>
                    <a:srgbClr val="FFFFFF"/>
                  </a:solidFill>
                  <a:latin typeface="Montserrat 1 Extra-Light Italics"/>
                  <a:ea typeface="Montserrat 1 Extra-Light Italics"/>
                  <a:cs typeface="Montserrat 1 Extra-Light Italics"/>
                  <a:sym typeface="Montserrat 1 Extra-Light Italics"/>
                </a:rPr>
                <a:t>TechCrunch (11 de junho de 2026)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2654552" y="1954730"/>
            <a:ext cx="12805761" cy="6377541"/>
          </a:xfrm>
          <a:custGeom>
            <a:avLst/>
            <a:gdLst/>
            <a:ahLst/>
            <a:cxnLst/>
            <a:rect l="l" t="t" r="r" b="b"/>
            <a:pathLst>
              <a:path w="12805761" h="6377541">
                <a:moveTo>
                  <a:pt x="0" y="0"/>
                </a:moveTo>
                <a:lnTo>
                  <a:pt x="12805761" y="0"/>
                </a:lnTo>
                <a:lnTo>
                  <a:pt x="12805761" y="6377540"/>
                </a:lnTo>
                <a:lnTo>
                  <a:pt x="0" y="63775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8410" r="-12518" b="-8675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B55C842-5AC0-85F1-E9C5-7ADB092F6BE5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A7231C5E-2C81-64D3-23D6-AF4710428679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E654F2BC-A276-476F-9B3F-5A3BE963A737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2A03F7BF-6A85-5F20-70D9-765AD8703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0" b="-2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-160104" y="-144798"/>
            <a:ext cx="18608208" cy="10576595"/>
            <a:chOff x="0" y="0"/>
            <a:chExt cx="4849580" cy="27564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49580" cy="2756420"/>
            </a:xfrm>
            <a:custGeom>
              <a:avLst/>
              <a:gdLst/>
              <a:ahLst/>
              <a:cxnLst/>
              <a:rect l="l" t="t" r="r" b="b"/>
              <a:pathLst>
                <a:path w="4849580" h="2756420">
                  <a:moveTo>
                    <a:pt x="8321" y="0"/>
                  </a:moveTo>
                  <a:lnTo>
                    <a:pt x="4841259" y="0"/>
                  </a:lnTo>
                  <a:cubicBezTo>
                    <a:pt x="4843466" y="0"/>
                    <a:pt x="4845582" y="877"/>
                    <a:pt x="4847143" y="2437"/>
                  </a:cubicBezTo>
                  <a:cubicBezTo>
                    <a:pt x="4848703" y="3998"/>
                    <a:pt x="4849580" y="6114"/>
                    <a:pt x="4849580" y="8321"/>
                  </a:cubicBezTo>
                  <a:lnTo>
                    <a:pt x="4849580" y="2748099"/>
                  </a:lnTo>
                  <a:cubicBezTo>
                    <a:pt x="4849580" y="2752695"/>
                    <a:pt x="4845854" y="2756420"/>
                    <a:pt x="4841259" y="2756420"/>
                  </a:cubicBezTo>
                  <a:lnTo>
                    <a:pt x="8321" y="2756420"/>
                  </a:lnTo>
                  <a:cubicBezTo>
                    <a:pt x="3725" y="2756420"/>
                    <a:pt x="0" y="2752695"/>
                    <a:pt x="0" y="2748099"/>
                  </a:cubicBezTo>
                  <a:lnTo>
                    <a:pt x="0" y="8321"/>
                  </a:lnTo>
                  <a:cubicBezTo>
                    <a:pt x="0" y="3725"/>
                    <a:pt x="3725" y="0"/>
                    <a:pt x="8321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49580" cy="27945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3226403"/>
            <a:ext cx="5683871" cy="1046408"/>
            <a:chOff x="0" y="0"/>
            <a:chExt cx="1989670" cy="36630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89670" cy="366301"/>
            </a:xfrm>
            <a:custGeom>
              <a:avLst/>
              <a:gdLst/>
              <a:ahLst/>
              <a:cxnLst/>
              <a:rect l="l" t="t" r="r" b="b"/>
              <a:pathLst>
                <a:path w="1989670" h="366301">
                  <a:moveTo>
                    <a:pt x="14983" y="0"/>
                  </a:moveTo>
                  <a:lnTo>
                    <a:pt x="1974687" y="0"/>
                  </a:lnTo>
                  <a:cubicBezTo>
                    <a:pt x="1978661" y="0"/>
                    <a:pt x="1982472" y="1579"/>
                    <a:pt x="1985282" y="4388"/>
                  </a:cubicBezTo>
                  <a:cubicBezTo>
                    <a:pt x="1988092" y="7198"/>
                    <a:pt x="1989670" y="11009"/>
                    <a:pt x="1989670" y="14983"/>
                  </a:cubicBezTo>
                  <a:lnTo>
                    <a:pt x="1989670" y="351318"/>
                  </a:lnTo>
                  <a:cubicBezTo>
                    <a:pt x="1989670" y="355292"/>
                    <a:pt x="1988092" y="359103"/>
                    <a:pt x="1985282" y="361913"/>
                  </a:cubicBezTo>
                  <a:cubicBezTo>
                    <a:pt x="1982472" y="364722"/>
                    <a:pt x="1978661" y="366301"/>
                    <a:pt x="1974687" y="366301"/>
                  </a:cubicBezTo>
                  <a:lnTo>
                    <a:pt x="14983" y="366301"/>
                  </a:lnTo>
                  <a:cubicBezTo>
                    <a:pt x="11009" y="366301"/>
                    <a:pt x="7198" y="364722"/>
                    <a:pt x="4388" y="361913"/>
                  </a:cubicBezTo>
                  <a:cubicBezTo>
                    <a:pt x="1579" y="359103"/>
                    <a:pt x="0" y="355292"/>
                    <a:pt x="0" y="351318"/>
                  </a:cubicBezTo>
                  <a:lnTo>
                    <a:pt x="0" y="14983"/>
                  </a:lnTo>
                  <a:cubicBezTo>
                    <a:pt x="0" y="11009"/>
                    <a:pt x="1579" y="7198"/>
                    <a:pt x="4388" y="4388"/>
                  </a:cubicBezTo>
                  <a:cubicBezTo>
                    <a:pt x="7198" y="1579"/>
                    <a:pt x="11009" y="0"/>
                    <a:pt x="1498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989670" cy="40440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633941" y="5366832"/>
            <a:ext cx="2799302" cy="915292"/>
            <a:chOff x="0" y="0"/>
            <a:chExt cx="979911" cy="32040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9911" cy="320403"/>
            </a:xfrm>
            <a:custGeom>
              <a:avLst/>
              <a:gdLst/>
              <a:ahLst/>
              <a:cxnLst/>
              <a:rect l="l" t="t" r="r" b="b"/>
              <a:pathLst>
                <a:path w="979911" h="320403">
                  <a:moveTo>
                    <a:pt x="30422" y="0"/>
                  </a:moveTo>
                  <a:lnTo>
                    <a:pt x="949489" y="0"/>
                  </a:lnTo>
                  <a:cubicBezTo>
                    <a:pt x="966291" y="0"/>
                    <a:pt x="979911" y="13621"/>
                    <a:pt x="979911" y="30422"/>
                  </a:cubicBezTo>
                  <a:lnTo>
                    <a:pt x="979911" y="289981"/>
                  </a:lnTo>
                  <a:cubicBezTo>
                    <a:pt x="979911" y="298049"/>
                    <a:pt x="976706" y="305787"/>
                    <a:pt x="971001" y="311492"/>
                  </a:cubicBezTo>
                  <a:cubicBezTo>
                    <a:pt x="965295" y="317198"/>
                    <a:pt x="957557" y="320403"/>
                    <a:pt x="949489" y="320403"/>
                  </a:cubicBezTo>
                  <a:lnTo>
                    <a:pt x="30422" y="320403"/>
                  </a:lnTo>
                  <a:cubicBezTo>
                    <a:pt x="13621" y="320403"/>
                    <a:pt x="0" y="306782"/>
                    <a:pt x="0" y="289981"/>
                  </a:cubicBezTo>
                  <a:lnTo>
                    <a:pt x="0" y="30422"/>
                  </a:lnTo>
                  <a:cubicBezTo>
                    <a:pt x="0" y="13621"/>
                    <a:pt x="13621" y="0"/>
                    <a:pt x="3042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79911" cy="3585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28700" y="6410744"/>
            <a:ext cx="6077221" cy="1013629"/>
            <a:chOff x="0" y="0"/>
            <a:chExt cx="2127365" cy="35482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27365" cy="354826"/>
            </a:xfrm>
            <a:custGeom>
              <a:avLst/>
              <a:gdLst/>
              <a:ahLst/>
              <a:cxnLst/>
              <a:rect l="l" t="t" r="r" b="b"/>
              <a:pathLst>
                <a:path w="2127365" h="354826">
                  <a:moveTo>
                    <a:pt x="14013" y="0"/>
                  </a:moveTo>
                  <a:lnTo>
                    <a:pt x="2113352" y="0"/>
                  </a:lnTo>
                  <a:cubicBezTo>
                    <a:pt x="2121091" y="0"/>
                    <a:pt x="2127365" y="6274"/>
                    <a:pt x="2127365" y="14013"/>
                  </a:cubicBezTo>
                  <a:lnTo>
                    <a:pt x="2127365" y="340813"/>
                  </a:lnTo>
                  <a:cubicBezTo>
                    <a:pt x="2127365" y="344530"/>
                    <a:pt x="2125888" y="348094"/>
                    <a:pt x="2123261" y="350722"/>
                  </a:cubicBezTo>
                  <a:cubicBezTo>
                    <a:pt x="2120633" y="353350"/>
                    <a:pt x="2117068" y="354826"/>
                    <a:pt x="2113352" y="354826"/>
                  </a:cubicBezTo>
                  <a:lnTo>
                    <a:pt x="14013" y="354826"/>
                  </a:lnTo>
                  <a:cubicBezTo>
                    <a:pt x="6274" y="354826"/>
                    <a:pt x="0" y="348553"/>
                    <a:pt x="0" y="340813"/>
                  </a:cubicBezTo>
                  <a:lnTo>
                    <a:pt x="0" y="14013"/>
                  </a:lnTo>
                  <a:cubicBezTo>
                    <a:pt x="0" y="6274"/>
                    <a:pt x="6274" y="0"/>
                    <a:pt x="1401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127365" cy="3929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27038" y="2079040"/>
            <a:ext cx="11622044" cy="6456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72"/>
              </a:lnSpc>
            </a:pPr>
            <a:r>
              <a:rPr lang="en-US" sz="7431" b="1">
                <a:solidFill>
                  <a:srgbClr val="FE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IA não é sobre </a:t>
            </a:r>
            <a:r>
              <a:rPr lang="en-US" sz="7431" b="1" i="1">
                <a:solidFill>
                  <a:srgbClr val="FE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tecnologia</a:t>
            </a:r>
            <a:r>
              <a:rPr lang="en-US" sz="7431" b="1">
                <a:solidFill>
                  <a:srgbClr val="FE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, </a:t>
            </a:r>
          </a:p>
          <a:p>
            <a:pPr algn="l">
              <a:lnSpc>
                <a:spcPts val="8472"/>
              </a:lnSpc>
            </a:pPr>
            <a:r>
              <a:rPr lang="en-US" sz="7431" b="1">
                <a:solidFill>
                  <a:srgbClr val="FE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é sobre entender problemas </a:t>
            </a:r>
            <a:r>
              <a:rPr lang="en-US" sz="7431" b="1" i="1">
                <a:solidFill>
                  <a:srgbClr val="FE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reais.</a:t>
            </a:r>
          </a:p>
          <a:p>
            <a:pPr marL="0" lvl="0" indent="0" algn="l">
              <a:lnSpc>
                <a:spcPts val="8472"/>
              </a:lnSpc>
              <a:spcBef>
                <a:spcPct val="0"/>
              </a:spcBef>
            </a:pPr>
            <a:r>
              <a:rPr lang="en-US" sz="7431" b="1" i="1">
                <a:solidFill>
                  <a:srgbClr val="FE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Experiência</a:t>
            </a:r>
            <a:r>
              <a:rPr lang="en-US" sz="7431" b="1">
                <a:solidFill>
                  <a:srgbClr val="FE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 e track record são essenciais.</a:t>
            </a:r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B270C0ED-D514-A4E6-D52B-BE8CB4F2CA2E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E9C6060C-9CF7-12CD-E2FC-5FE7DAF00F1E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8">
              <a:extLst>
                <a:ext uri="{FF2B5EF4-FFF2-40B4-BE49-F238E27FC236}">
                  <a16:creationId xmlns:a16="http://schemas.microsoft.com/office/drawing/2014/main" id="{841DB956-3501-5CCD-9A97-AD535F6F5610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08C0C505-0F18-CEB7-7966-936EC8F54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" r="-4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28700" y="8170896"/>
            <a:ext cx="3777077" cy="705446"/>
          </a:xfrm>
          <a:custGeom>
            <a:avLst/>
            <a:gdLst/>
            <a:ahLst/>
            <a:cxnLst/>
            <a:rect l="l" t="t" r="r" b="b"/>
            <a:pathLst>
              <a:path w="3777077" h="705446">
                <a:moveTo>
                  <a:pt x="0" y="0"/>
                </a:moveTo>
                <a:lnTo>
                  <a:pt x="3777077" y="0"/>
                </a:lnTo>
                <a:lnTo>
                  <a:pt x="3777077" y="705446"/>
                </a:lnTo>
                <a:lnTo>
                  <a:pt x="0" y="7054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TextBox 5"/>
          <p:cNvSpPr txBox="1"/>
          <p:nvPr/>
        </p:nvSpPr>
        <p:spPr>
          <a:xfrm>
            <a:off x="704299" y="4394763"/>
            <a:ext cx="8030534" cy="1513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31"/>
              </a:lnSpc>
            </a:pPr>
            <a:r>
              <a:rPr lang="en-US" sz="10755" b="1">
                <a:solidFill>
                  <a:srgbClr val="FE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OBRIGADO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68138" y="7919200"/>
            <a:ext cx="547150" cy="1217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3"/>
              </a:lnSpc>
            </a:pPr>
            <a:r>
              <a:rPr lang="en-US" sz="7073" b="1">
                <a:solidFill>
                  <a:srgbClr val="FFFFFF"/>
                </a:solidFill>
                <a:latin typeface="Montserrat 1 Ultra-Bold"/>
                <a:ea typeface="Montserrat 1 Ultra-Bold"/>
                <a:cs typeface="Montserrat 1 Ultra-Bold"/>
                <a:sym typeface="Montserrat 1 Ultra-Bold"/>
              </a:rPr>
              <a:t>+</a:t>
            </a:r>
          </a:p>
        </p:txBody>
      </p:sp>
      <p:pic>
        <p:nvPicPr>
          <p:cNvPr id="13" name="Imagem 12" descr="Desenho de um cachorro&#10;&#10;O conteúdo gerado por IA pode estar incorreto.">
            <a:extLst>
              <a:ext uri="{FF2B5EF4-FFF2-40B4-BE49-F238E27FC236}">
                <a16:creationId xmlns:a16="http://schemas.microsoft.com/office/drawing/2014/main" id="{78361BB3-E275-B349-CE9D-DB05494EB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6950" y="8126587"/>
            <a:ext cx="3429001" cy="788896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028700" y="879961"/>
            <a:ext cx="16230600" cy="8559208"/>
            <a:chOff x="0" y="0"/>
            <a:chExt cx="4229939" cy="22306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29939" cy="2230659"/>
            </a:xfrm>
            <a:custGeom>
              <a:avLst/>
              <a:gdLst/>
              <a:ahLst/>
              <a:cxnLst/>
              <a:rect l="l" t="t" r="r" b="b"/>
              <a:pathLst>
                <a:path w="4229939" h="2230659">
                  <a:moveTo>
                    <a:pt x="9540" y="0"/>
                  </a:moveTo>
                  <a:lnTo>
                    <a:pt x="4220400" y="0"/>
                  </a:lnTo>
                  <a:cubicBezTo>
                    <a:pt x="4225668" y="0"/>
                    <a:pt x="4229939" y="4271"/>
                    <a:pt x="4229939" y="9540"/>
                  </a:cubicBezTo>
                  <a:lnTo>
                    <a:pt x="4229939" y="2221119"/>
                  </a:lnTo>
                  <a:cubicBezTo>
                    <a:pt x="4229939" y="2226388"/>
                    <a:pt x="4225668" y="2230659"/>
                    <a:pt x="4220400" y="2230659"/>
                  </a:cubicBezTo>
                  <a:lnTo>
                    <a:pt x="9540" y="2230659"/>
                  </a:lnTo>
                  <a:cubicBezTo>
                    <a:pt x="4271" y="2230659"/>
                    <a:pt x="0" y="2226388"/>
                    <a:pt x="0" y="2221119"/>
                  </a:cubicBezTo>
                  <a:lnTo>
                    <a:pt x="0" y="9540"/>
                  </a:lnTo>
                  <a:cubicBezTo>
                    <a:pt x="0" y="4271"/>
                    <a:pt x="4271" y="0"/>
                    <a:pt x="9540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29939" cy="22687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38354" y="4075158"/>
            <a:ext cx="14411292" cy="2791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11"/>
              </a:lnSpc>
            </a:pPr>
            <a:r>
              <a:rPr lang="en-US" sz="101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Quanto a IA já te </a:t>
            </a:r>
            <a:r>
              <a:rPr lang="en-US" sz="10199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custou</a:t>
            </a:r>
            <a:r>
              <a:rPr lang="en-US" sz="101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57354" y="3433378"/>
            <a:ext cx="6095880" cy="422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A PERGUNTA QUE NINGUÉM FAZ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938354" y="6760300"/>
            <a:ext cx="5333881" cy="106050"/>
            <a:chOff x="0" y="0"/>
            <a:chExt cx="1404808" cy="2793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404808" cy="27931"/>
            </a:xfrm>
            <a:custGeom>
              <a:avLst/>
              <a:gdLst/>
              <a:ahLst/>
              <a:cxnLst/>
              <a:rect l="l" t="t" r="r" b="b"/>
              <a:pathLst>
                <a:path w="1404808" h="27931">
                  <a:moveTo>
                    <a:pt x="13965" y="0"/>
                  </a:moveTo>
                  <a:lnTo>
                    <a:pt x="1390843" y="0"/>
                  </a:lnTo>
                  <a:cubicBezTo>
                    <a:pt x="1394547" y="0"/>
                    <a:pt x="1398099" y="1471"/>
                    <a:pt x="1400718" y="4090"/>
                  </a:cubicBezTo>
                  <a:cubicBezTo>
                    <a:pt x="1403337" y="6709"/>
                    <a:pt x="1404808" y="10262"/>
                    <a:pt x="1404808" y="13965"/>
                  </a:cubicBezTo>
                  <a:lnTo>
                    <a:pt x="1404808" y="13965"/>
                  </a:lnTo>
                  <a:cubicBezTo>
                    <a:pt x="1404808" y="21678"/>
                    <a:pt x="1398556" y="27931"/>
                    <a:pt x="1390843" y="27931"/>
                  </a:cubicBezTo>
                  <a:lnTo>
                    <a:pt x="13965" y="27931"/>
                  </a:lnTo>
                  <a:cubicBezTo>
                    <a:pt x="10262" y="27931"/>
                    <a:pt x="6709" y="26460"/>
                    <a:pt x="4090" y="23841"/>
                  </a:cubicBezTo>
                  <a:cubicBezTo>
                    <a:pt x="1471" y="21221"/>
                    <a:pt x="0" y="17669"/>
                    <a:pt x="0" y="13965"/>
                  </a:cubicBezTo>
                  <a:lnTo>
                    <a:pt x="0" y="13965"/>
                  </a:lnTo>
                  <a:cubicBezTo>
                    <a:pt x="0" y="10262"/>
                    <a:pt x="1471" y="6709"/>
                    <a:pt x="4090" y="4090"/>
                  </a:cubicBezTo>
                  <a:cubicBezTo>
                    <a:pt x="6709" y="1471"/>
                    <a:pt x="10262" y="0"/>
                    <a:pt x="1396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404808" cy="660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A94C8C72-2400-32AD-9C28-604654873B2F}"/>
              </a:ext>
            </a:extLst>
          </p:cNvPr>
          <p:cNvGrpSpPr/>
          <p:nvPr/>
        </p:nvGrpSpPr>
        <p:grpSpPr>
          <a:xfrm>
            <a:off x="1024207" y="-248860"/>
            <a:ext cx="3099707" cy="916585"/>
            <a:chOff x="1114443" y="2369547"/>
            <a:chExt cx="8273286" cy="2524269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B19D7D0A-C259-B731-3CE0-04853A5FD903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4BCD643A-E2BA-D8A2-7CC0-E94A313D5148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5BF49305-70DB-ECF1-5071-DDE2D7B0F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028700" y="879961"/>
            <a:ext cx="16230600" cy="8559208"/>
            <a:chOff x="0" y="0"/>
            <a:chExt cx="4229939" cy="223065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29939" cy="2230659"/>
            </a:xfrm>
            <a:custGeom>
              <a:avLst/>
              <a:gdLst/>
              <a:ahLst/>
              <a:cxnLst/>
              <a:rect l="l" t="t" r="r" b="b"/>
              <a:pathLst>
                <a:path w="4229939" h="2230659">
                  <a:moveTo>
                    <a:pt x="9540" y="0"/>
                  </a:moveTo>
                  <a:lnTo>
                    <a:pt x="4220400" y="0"/>
                  </a:lnTo>
                  <a:cubicBezTo>
                    <a:pt x="4225668" y="0"/>
                    <a:pt x="4229939" y="4271"/>
                    <a:pt x="4229939" y="9540"/>
                  </a:cubicBezTo>
                  <a:lnTo>
                    <a:pt x="4229939" y="2221119"/>
                  </a:lnTo>
                  <a:cubicBezTo>
                    <a:pt x="4229939" y="2226388"/>
                    <a:pt x="4225668" y="2230659"/>
                    <a:pt x="4220400" y="2230659"/>
                  </a:cubicBezTo>
                  <a:lnTo>
                    <a:pt x="9540" y="2230659"/>
                  </a:lnTo>
                  <a:cubicBezTo>
                    <a:pt x="4271" y="2230659"/>
                    <a:pt x="0" y="2226388"/>
                    <a:pt x="0" y="2221119"/>
                  </a:cubicBezTo>
                  <a:lnTo>
                    <a:pt x="0" y="9540"/>
                  </a:lnTo>
                  <a:cubicBezTo>
                    <a:pt x="0" y="4271"/>
                    <a:pt x="4271" y="0"/>
                    <a:pt x="9540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229939" cy="22687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938354" y="4075158"/>
            <a:ext cx="14411292" cy="2791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11"/>
              </a:lnSpc>
            </a:pPr>
            <a:r>
              <a:rPr lang="en-US" sz="101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E quanto ela já te </a:t>
            </a:r>
            <a:r>
              <a:rPr lang="en-US" sz="10199" b="1" i="1">
                <a:solidFill>
                  <a:srgbClr val="FFFFFF"/>
                </a:solidFill>
                <a:latin typeface="Montserrat 1 Bold Italics"/>
                <a:ea typeface="Montserrat 1 Bold Italics"/>
                <a:cs typeface="Montserrat 1 Bold Italics"/>
                <a:sym typeface="Montserrat 1 Bold Italics"/>
              </a:rPr>
              <a:t>devolveu</a:t>
            </a:r>
            <a:r>
              <a:rPr lang="en-US" sz="101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56132" y="3419267"/>
            <a:ext cx="5422992" cy="422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A PERGUNTA QUE MUDA TUDO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938354" y="6760300"/>
            <a:ext cx="7034187" cy="106050"/>
            <a:chOff x="0" y="0"/>
            <a:chExt cx="1852625" cy="2793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52625" cy="27931"/>
            </a:xfrm>
            <a:custGeom>
              <a:avLst/>
              <a:gdLst/>
              <a:ahLst/>
              <a:cxnLst/>
              <a:rect l="l" t="t" r="r" b="b"/>
              <a:pathLst>
                <a:path w="1852625" h="27931">
                  <a:moveTo>
                    <a:pt x="12107" y="0"/>
                  </a:moveTo>
                  <a:lnTo>
                    <a:pt x="1840518" y="0"/>
                  </a:lnTo>
                  <a:cubicBezTo>
                    <a:pt x="1843730" y="0"/>
                    <a:pt x="1846809" y="1276"/>
                    <a:pt x="1849079" y="3546"/>
                  </a:cubicBezTo>
                  <a:cubicBezTo>
                    <a:pt x="1851350" y="5816"/>
                    <a:pt x="1852625" y="8896"/>
                    <a:pt x="1852625" y="12107"/>
                  </a:cubicBezTo>
                  <a:lnTo>
                    <a:pt x="1852625" y="15824"/>
                  </a:lnTo>
                  <a:cubicBezTo>
                    <a:pt x="1852625" y="19035"/>
                    <a:pt x="1851350" y="22114"/>
                    <a:pt x="1849079" y="24385"/>
                  </a:cubicBezTo>
                  <a:cubicBezTo>
                    <a:pt x="1846809" y="26655"/>
                    <a:pt x="1843730" y="27931"/>
                    <a:pt x="1840518" y="27931"/>
                  </a:cubicBezTo>
                  <a:lnTo>
                    <a:pt x="12107" y="27931"/>
                  </a:lnTo>
                  <a:cubicBezTo>
                    <a:pt x="8896" y="27931"/>
                    <a:pt x="5816" y="26655"/>
                    <a:pt x="3546" y="24385"/>
                  </a:cubicBezTo>
                  <a:cubicBezTo>
                    <a:pt x="1276" y="22114"/>
                    <a:pt x="0" y="19035"/>
                    <a:pt x="0" y="15824"/>
                  </a:cubicBezTo>
                  <a:lnTo>
                    <a:pt x="0" y="12107"/>
                  </a:lnTo>
                  <a:cubicBezTo>
                    <a:pt x="0" y="8896"/>
                    <a:pt x="1276" y="5816"/>
                    <a:pt x="3546" y="3546"/>
                  </a:cubicBezTo>
                  <a:cubicBezTo>
                    <a:pt x="5816" y="1276"/>
                    <a:pt x="8896" y="0"/>
                    <a:pt x="1210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D4102B">
                    <a:alpha val="100000"/>
                  </a:srgbClr>
                </a:gs>
                <a:gs pos="100000">
                  <a:srgbClr val="FF09A0">
                    <a:alpha val="100000"/>
                  </a:srgbClr>
                </a:gs>
              </a:gsLst>
              <a:lin ang="2700000"/>
            </a:gra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852625" cy="660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E85CBB2C-E55B-25D5-3BE6-E8D95AC075FB}"/>
              </a:ext>
            </a:extLst>
          </p:cNvPr>
          <p:cNvGrpSpPr/>
          <p:nvPr/>
        </p:nvGrpSpPr>
        <p:grpSpPr>
          <a:xfrm>
            <a:off x="1024207" y="-248860"/>
            <a:ext cx="3099707" cy="916585"/>
            <a:chOff x="1114443" y="2369547"/>
            <a:chExt cx="8273286" cy="2524269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6A46360-F64F-81A2-615D-69971F11C3B6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0EC32E76-AE71-EA85-13B5-F17DFD79F08D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4F02CE11-F3AA-0C8D-2439-D28D12C21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028700" y="1028700"/>
            <a:ext cx="6363310" cy="8527077"/>
            <a:chOff x="0" y="0"/>
            <a:chExt cx="8484413" cy="1136943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8484413" cy="11369436"/>
              <a:chOff x="0" y="0"/>
              <a:chExt cx="1658375" cy="2222285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658375" cy="2222285"/>
              </a:xfrm>
              <a:custGeom>
                <a:avLst/>
                <a:gdLst/>
                <a:ahLst/>
                <a:cxnLst/>
                <a:rect l="l" t="t" r="r" b="b"/>
                <a:pathLst>
                  <a:path w="1658375" h="2222285">
                    <a:moveTo>
                      <a:pt x="24333" y="0"/>
                    </a:moveTo>
                    <a:lnTo>
                      <a:pt x="1634042" y="0"/>
                    </a:lnTo>
                    <a:cubicBezTo>
                      <a:pt x="1640495" y="0"/>
                      <a:pt x="1646684" y="2564"/>
                      <a:pt x="1651248" y="7127"/>
                    </a:cubicBezTo>
                    <a:cubicBezTo>
                      <a:pt x="1655811" y="11690"/>
                      <a:pt x="1658375" y="17879"/>
                      <a:pt x="1658375" y="24333"/>
                    </a:cubicBezTo>
                    <a:lnTo>
                      <a:pt x="1658375" y="2197952"/>
                    </a:lnTo>
                    <a:cubicBezTo>
                      <a:pt x="1658375" y="2211391"/>
                      <a:pt x="1647480" y="2222285"/>
                      <a:pt x="1634042" y="2222285"/>
                    </a:cubicBezTo>
                    <a:lnTo>
                      <a:pt x="24333" y="2222285"/>
                    </a:lnTo>
                    <a:cubicBezTo>
                      <a:pt x="17879" y="2222285"/>
                      <a:pt x="11690" y="2219721"/>
                      <a:pt x="7127" y="2215158"/>
                    </a:cubicBezTo>
                    <a:cubicBezTo>
                      <a:pt x="2564" y="2210595"/>
                      <a:pt x="0" y="2204406"/>
                      <a:pt x="0" y="2197952"/>
                    </a:cubicBezTo>
                    <a:lnTo>
                      <a:pt x="0" y="24333"/>
                    </a:lnTo>
                    <a:cubicBezTo>
                      <a:pt x="0" y="17879"/>
                      <a:pt x="2564" y="11690"/>
                      <a:pt x="7127" y="7127"/>
                    </a:cubicBezTo>
                    <a:cubicBezTo>
                      <a:pt x="11690" y="2564"/>
                      <a:pt x="17879" y="0"/>
                      <a:pt x="24333" y="0"/>
                    </a:cubicBezTo>
                    <a:close/>
                  </a:path>
                </a:pathLst>
              </a:custGeom>
              <a:solidFill>
                <a:srgbClr val="000000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658375" cy="22603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945164" y="3020082"/>
              <a:ext cx="6706092" cy="7327059"/>
              <a:chOff x="0" y="0"/>
              <a:chExt cx="1366298" cy="149281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366298" cy="1492813"/>
              </a:xfrm>
              <a:custGeom>
                <a:avLst/>
                <a:gdLst/>
                <a:ahLst/>
                <a:cxnLst/>
                <a:rect l="l" t="t" r="r" b="b"/>
                <a:pathLst>
                  <a:path w="1366298" h="1492813">
                    <a:moveTo>
                      <a:pt x="30786" y="0"/>
                    </a:moveTo>
                    <a:lnTo>
                      <a:pt x="1335512" y="0"/>
                    </a:lnTo>
                    <a:cubicBezTo>
                      <a:pt x="1352515" y="0"/>
                      <a:pt x="1366298" y="13783"/>
                      <a:pt x="1366298" y="30786"/>
                    </a:cubicBezTo>
                    <a:lnTo>
                      <a:pt x="1366298" y="1462028"/>
                    </a:lnTo>
                    <a:cubicBezTo>
                      <a:pt x="1366298" y="1470193"/>
                      <a:pt x="1363054" y="1478023"/>
                      <a:pt x="1357281" y="1483796"/>
                    </a:cubicBezTo>
                    <a:cubicBezTo>
                      <a:pt x="1351507" y="1489570"/>
                      <a:pt x="1343677" y="1492813"/>
                      <a:pt x="1335512" y="1492813"/>
                    </a:cubicBezTo>
                    <a:lnTo>
                      <a:pt x="30786" y="1492813"/>
                    </a:lnTo>
                    <a:cubicBezTo>
                      <a:pt x="22621" y="1492813"/>
                      <a:pt x="14790" y="1489570"/>
                      <a:pt x="9017" y="1483796"/>
                    </a:cubicBezTo>
                    <a:cubicBezTo>
                      <a:pt x="3243" y="1478023"/>
                      <a:pt x="0" y="1470193"/>
                      <a:pt x="0" y="1462028"/>
                    </a:cubicBezTo>
                    <a:lnTo>
                      <a:pt x="0" y="30786"/>
                    </a:lnTo>
                    <a:cubicBezTo>
                      <a:pt x="0" y="22621"/>
                      <a:pt x="3243" y="14790"/>
                      <a:pt x="9017" y="9017"/>
                    </a:cubicBezTo>
                    <a:cubicBezTo>
                      <a:pt x="14790" y="3243"/>
                      <a:pt x="22621" y="0"/>
                      <a:pt x="30786" y="0"/>
                    </a:cubicBezTo>
                    <a:close/>
                  </a:path>
                </a:pathLst>
              </a:custGeom>
              <a:solidFill>
                <a:srgbClr val="2C2227">
                  <a:alpha val="43922"/>
                </a:srgbClr>
              </a:solidFill>
              <a:ln w="28575" cap="sq">
                <a:solidFill>
                  <a:srgbClr val="FFFFFF">
                    <a:alpha val="43922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1366298" cy="153091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157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945164" y="889129"/>
              <a:ext cx="6706092" cy="9687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411"/>
                </a:lnSpc>
              </a:pPr>
              <a:r>
                <a:rPr lang="en-US" sz="5104" b="1">
                  <a:solidFill>
                    <a:srgbClr val="FFFFFF"/>
                  </a:solidFill>
                  <a:latin typeface="Montserrat 1 Bold"/>
                  <a:ea typeface="Montserrat 1 Bold"/>
                  <a:cs typeface="Montserrat 1 Bold"/>
                  <a:sym typeface="Montserrat 1 Bold"/>
                </a:rPr>
                <a:t>PROMESSA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698271" y="8955319"/>
              <a:ext cx="5174478" cy="353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98"/>
                </a:lnSpc>
              </a:pPr>
              <a:r>
                <a:rPr lang="en-US" sz="1641" i="1">
                  <a:solidFill>
                    <a:srgbClr val="FFFFFF"/>
                  </a:solidFill>
                  <a:latin typeface="Montserrat 1 Extra-Light Italics"/>
                  <a:ea typeface="Montserrat 1 Extra-Light Italics"/>
                  <a:cs typeface="Montserrat 1 Extra-Light Italics"/>
                  <a:sym typeface="Montserrat 1 Extra-Light Italics"/>
                </a:rPr>
                <a:t>World Economic Forum (Junho 2025)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98271" y="3863623"/>
              <a:ext cx="5174478" cy="37534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50"/>
                </a:lnSpc>
              </a:pP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“A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ascensão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 da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empresa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cognitiva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: </a:t>
              </a:r>
              <a:endParaRPr lang="pt-BR" sz="2600">
                <a:sym typeface="Montserrat 1 Medium"/>
              </a:endParaRPr>
            </a:p>
            <a:p>
              <a:pPr algn="l">
                <a:lnSpc>
                  <a:spcPts val="3650"/>
                </a:lnSpc>
              </a:pP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por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que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 as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plataformas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 de IA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agênticas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são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 a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próxima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 grande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revolução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 </a:t>
              </a:r>
              <a:r>
                <a:rPr lang="en-US" sz="2600" b="1" spc="-28" err="1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empresarial</a:t>
              </a:r>
              <a:r>
                <a:rPr lang="en-US" sz="2600" b="1" spc="-28">
                  <a:solidFill>
                    <a:srgbClr val="FFFFFF"/>
                  </a:solidFill>
                  <a:latin typeface="Montserrat 1 Medium"/>
                  <a:ea typeface="Montserrat 1 Medium"/>
                  <a:cs typeface="Montserrat 1 Medium"/>
                  <a:sym typeface="Montserrat 1 Medium"/>
                </a:rPr>
                <a:t>” </a:t>
              </a:r>
              <a:endParaRPr lang="en-US" sz="260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392010" y="1028700"/>
            <a:ext cx="8784120" cy="8527077"/>
            <a:chOff x="0" y="0"/>
            <a:chExt cx="2289274" cy="222228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89274" cy="2222285"/>
            </a:xfrm>
            <a:custGeom>
              <a:avLst/>
              <a:gdLst/>
              <a:ahLst/>
              <a:cxnLst/>
              <a:rect l="l" t="t" r="r" b="b"/>
              <a:pathLst>
                <a:path w="2289274" h="2222285">
                  <a:moveTo>
                    <a:pt x="17627" y="0"/>
                  </a:moveTo>
                  <a:lnTo>
                    <a:pt x="2271647" y="0"/>
                  </a:lnTo>
                  <a:cubicBezTo>
                    <a:pt x="2276322" y="0"/>
                    <a:pt x="2280806" y="1857"/>
                    <a:pt x="2284111" y="5163"/>
                  </a:cubicBezTo>
                  <a:cubicBezTo>
                    <a:pt x="2287417" y="8469"/>
                    <a:pt x="2289274" y="12952"/>
                    <a:pt x="2289274" y="17627"/>
                  </a:cubicBezTo>
                  <a:lnTo>
                    <a:pt x="2289274" y="2204658"/>
                  </a:lnTo>
                  <a:cubicBezTo>
                    <a:pt x="2289274" y="2214393"/>
                    <a:pt x="2281382" y="2222285"/>
                    <a:pt x="2271647" y="2222285"/>
                  </a:cubicBezTo>
                  <a:lnTo>
                    <a:pt x="17627" y="2222285"/>
                  </a:lnTo>
                  <a:cubicBezTo>
                    <a:pt x="12952" y="2222285"/>
                    <a:pt x="8469" y="2220428"/>
                    <a:pt x="5163" y="2217122"/>
                  </a:cubicBezTo>
                  <a:cubicBezTo>
                    <a:pt x="1857" y="2213817"/>
                    <a:pt x="0" y="2209333"/>
                    <a:pt x="0" y="2204658"/>
                  </a:cubicBezTo>
                  <a:lnTo>
                    <a:pt x="0" y="17627"/>
                  </a:lnTo>
                  <a:cubicBezTo>
                    <a:pt x="0" y="12952"/>
                    <a:pt x="1857" y="8469"/>
                    <a:pt x="5163" y="5163"/>
                  </a:cubicBezTo>
                  <a:cubicBezTo>
                    <a:pt x="8469" y="1857"/>
                    <a:pt x="12952" y="0"/>
                    <a:pt x="17627" y="0"/>
                  </a:cubicBezTo>
                  <a:close/>
                </a:path>
              </a:pathLst>
            </a:custGeom>
            <a:solidFill>
              <a:srgbClr val="000000">
                <a:alpha val="44706"/>
              </a:srgbClr>
            </a:solidFill>
            <a:ln w="19050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289274" cy="22603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7990398" y="1591314"/>
            <a:ext cx="5572390" cy="709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1"/>
              </a:lnSpc>
            </a:pPr>
            <a:r>
              <a:rPr lang="en-US" sz="5104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REALIDADE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08103" y="3539102"/>
            <a:ext cx="471191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FFFFFF"/>
                </a:solidFill>
                <a:latin typeface="Montserrat 1 Extra-Light Italics"/>
                <a:ea typeface="Montserrat 1 Extra-Light Italics"/>
                <a:cs typeface="Montserrat 1 Extra-Light Italics"/>
                <a:sym typeface="Montserrat 1 Extra-Light Italics"/>
              </a:rPr>
              <a:t>GARTNER 2024/25​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508103" y="4643239"/>
            <a:ext cx="471191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FFFFFF"/>
                </a:solidFill>
                <a:latin typeface="Montserrat 1 Extra-Light Italics"/>
                <a:ea typeface="Montserrat 1 Extra-Light Italics"/>
                <a:cs typeface="Montserrat 1 Extra-Light Italics"/>
                <a:sym typeface="Montserrat 1 Extra-Light Italics"/>
              </a:rPr>
              <a:t>MIT (State of AI in Business 2025)​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508103" y="5989965"/>
            <a:ext cx="471191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FFFFFF"/>
                </a:solidFill>
                <a:latin typeface="Montserrat 1 Extra-Light Italics"/>
                <a:ea typeface="Montserrat 1 Extra-Light Italics"/>
                <a:cs typeface="Montserrat 1 Extra-Light Italics"/>
                <a:sym typeface="Montserrat 1 Extra-Light Italics"/>
              </a:rPr>
              <a:t>GARTNER 2025​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508103" y="7407626"/>
            <a:ext cx="471191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FFFFFF"/>
                </a:solidFill>
                <a:latin typeface="Montserrat 1 Extra-Light Italics"/>
                <a:ea typeface="Montserrat 1 Extra-Light Italics"/>
                <a:cs typeface="Montserrat 1 Extra-Light Italics"/>
                <a:sym typeface="Montserrat 1 Extra-Light Italics"/>
              </a:rPr>
              <a:t>MIT / NBER​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508103" y="8745077"/>
            <a:ext cx="4711914" cy="306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i="1">
                <a:solidFill>
                  <a:srgbClr val="FFFFFF"/>
                </a:solidFill>
                <a:latin typeface="Montserrat 1 Extra-Light Italics"/>
                <a:ea typeface="Montserrat 1 Extra-Light Italics"/>
                <a:cs typeface="Montserrat 1 Extra-Light Italics"/>
                <a:sym typeface="Montserrat 1 Extra-Light Italics"/>
              </a:rPr>
              <a:t>DELOITTE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082524" y="9891594"/>
            <a:ext cx="9968370" cy="6210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i="1">
                <a:solidFill>
                  <a:srgbClr val="FFFFFF"/>
                </a:solidFill>
                <a:latin typeface="Montserrat 1 Italics"/>
                <a:ea typeface="Montserrat 1 Italics"/>
                <a:cs typeface="Montserrat 1 Italics"/>
                <a:sym typeface="Montserrat 1 Italics"/>
              </a:rPr>
              <a:t>Deloitte ( outubro de 2025)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7883551" y="2591956"/>
            <a:ext cx="1276281" cy="1280642"/>
            <a:chOff x="0" y="0"/>
            <a:chExt cx="332618" cy="33375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883551" y="3935706"/>
            <a:ext cx="1276281" cy="1280642"/>
            <a:chOff x="0" y="0"/>
            <a:chExt cx="332618" cy="33375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7883551" y="5283023"/>
            <a:ext cx="1276281" cy="1280642"/>
            <a:chOff x="0" y="0"/>
            <a:chExt cx="332618" cy="333755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883551" y="6630341"/>
            <a:ext cx="1276281" cy="1280642"/>
            <a:chOff x="0" y="0"/>
            <a:chExt cx="332618" cy="333755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7883551" y="7977658"/>
            <a:ext cx="1276281" cy="1280642"/>
            <a:chOff x="0" y="0"/>
            <a:chExt cx="332618" cy="333755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332618" cy="333755"/>
            </a:xfrm>
            <a:custGeom>
              <a:avLst/>
              <a:gdLst/>
              <a:ahLst/>
              <a:cxnLst/>
              <a:rect l="l" t="t" r="r" b="b"/>
              <a:pathLst>
                <a:path w="332618" h="333755">
                  <a:moveTo>
                    <a:pt x="121320" y="0"/>
                  </a:moveTo>
                  <a:lnTo>
                    <a:pt x="211298" y="0"/>
                  </a:lnTo>
                  <a:cubicBezTo>
                    <a:pt x="243474" y="0"/>
                    <a:pt x="274333" y="12782"/>
                    <a:pt x="297084" y="35534"/>
                  </a:cubicBezTo>
                  <a:cubicBezTo>
                    <a:pt x="319836" y="58286"/>
                    <a:pt x="332618" y="89144"/>
                    <a:pt x="332618" y="121320"/>
                  </a:cubicBezTo>
                  <a:lnTo>
                    <a:pt x="332618" y="212435"/>
                  </a:lnTo>
                  <a:cubicBezTo>
                    <a:pt x="332618" y="244611"/>
                    <a:pt x="319836" y="275469"/>
                    <a:pt x="297084" y="298221"/>
                  </a:cubicBezTo>
                  <a:cubicBezTo>
                    <a:pt x="274333" y="320973"/>
                    <a:pt x="243474" y="333755"/>
                    <a:pt x="211298" y="333755"/>
                  </a:cubicBezTo>
                  <a:lnTo>
                    <a:pt x="121320" y="333755"/>
                  </a:lnTo>
                  <a:cubicBezTo>
                    <a:pt x="89144" y="333755"/>
                    <a:pt x="58286" y="320973"/>
                    <a:pt x="35534" y="298221"/>
                  </a:cubicBezTo>
                  <a:cubicBezTo>
                    <a:pt x="12782" y="275469"/>
                    <a:pt x="0" y="244611"/>
                    <a:pt x="0" y="212435"/>
                  </a:cubicBezTo>
                  <a:lnTo>
                    <a:pt x="0" y="121320"/>
                  </a:lnTo>
                  <a:cubicBezTo>
                    <a:pt x="0" y="89144"/>
                    <a:pt x="12782" y="58286"/>
                    <a:pt x="35534" y="35534"/>
                  </a:cubicBezTo>
                  <a:cubicBezTo>
                    <a:pt x="58286" y="12782"/>
                    <a:pt x="89144" y="0"/>
                    <a:pt x="121320" y="0"/>
                  </a:cubicBezTo>
                  <a:close/>
                </a:path>
              </a:pathLst>
            </a:custGeom>
            <a:solidFill>
              <a:srgbClr val="2C2227">
                <a:alpha val="44706"/>
              </a:srgbClr>
            </a:solidFill>
            <a:ln w="9525" cap="sq">
              <a:solidFill>
                <a:srgbClr val="FFFFFF">
                  <a:alpha val="44706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-47625"/>
              <a:ext cx="332618" cy="3813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57"/>
                </a:lnSpc>
              </a:pPr>
              <a:endParaRPr/>
            </a:p>
          </p:txBody>
        </p:sp>
      </p:grpSp>
      <p:sp>
        <p:nvSpPr>
          <p:cNvPr id="38" name="TextBox 38"/>
          <p:cNvSpPr txBox="1"/>
          <p:nvPr/>
        </p:nvSpPr>
        <p:spPr>
          <a:xfrm>
            <a:off x="9508103" y="2580646"/>
            <a:ext cx="6335939" cy="815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dos projetos de IA </a:t>
            </a:r>
            <a:r>
              <a:rPr lang="en-US" sz="2400" b="1">
                <a:solidFill>
                  <a:srgbClr val="FFFFFF"/>
                </a:solidFill>
                <a:latin typeface="Montserrat 1 Medium"/>
                <a:ea typeface="Montserrat 1 Medium"/>
                <a:cs typeface="Montserrat 1 Medium"/>
                <a:sym typeface="Montserrat 1 Medium"/>
              </a:rPr>
              <a:t>falham</a:t>
            </a: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devido a dados ruins ou irrelevantes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9508103" y="4164011"/>
            <a:ext cx="555860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dos projetos de IA </a:t>
            </a:r>
            <a:r>
              <a:rPr lang="en-US" sz="2400" b="1">
                <a:solidFill>
                  <a:srgbClr val="FFFFFF"/>
                </a:solidFill>
                <a:latin typeface="Montserrat 1 Medium"/>
                <a:ea typeface="Montserrat 1 Medium"/>
                <a:cs typeface="Montserrat 1 Medium"/>
                <a:sym typeface="Montserrat 1 Medium"/>
              </a:rPr>
              <a:t>falham</a:t>
            </a: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 em ROI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508103" y="5508000"/>
            <a:ext cx="6335939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Dos projetos de IA </a:t>
            </a:r>
            <a:r>
              <a:rPr lang="en-US" sz="2400" b="1">
                <a:solidFill>
                  <a:srgbClr val="FFFFFF"/>
                </a:solidFill>
                <a:latin typeface="Montserrat 1 Medium"/>
                <a:ea typeface="Montserrat 1 Medium"/>
                <a:cs typeface="Montserrat 1 Medium"/>
                <a:sym typeface="Montserrat 1 Medium"/>
              </a:rPr>
              <a:t>não vão à produção</a:t>
            </a: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​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508103" y="6858645"/>
            <a:ext cx="555860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ganho médio de </a:t>
            </a:r>
            <a:r>
              <a:rPr lang="en-US" sz="2400" b="1">
                <a:solidFill>
                  <a:srgbClr val="FFFFFF"/>
                </a:solidFill>
                <a:latin typeface="Montserrat 1 Medium"/>
                <a:ea typeface="Montserrat 1 Medium"/>
                <a:cs typeface="Montserrat 1 Medium"/>
                <a:sym typeface="Montserrat 1 Medium"/>
              </a:rPr>
              <a:t>produtividade </a:t>
            </a: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real​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9508103" y="8205962"/>
            <a:ext cx="555860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FFFFFF"/>
                </a:solidFill>
                <a:latin typeface="Montserrat 1 Light"/>
                <a:ea typeface="Montserrat 1 Light"/>
                <a:cs typeface="Montserrat 1 Light"/>
                <a:sym typeface="Montserrat 1 Light"/>
              </a:rPr>
              <a:t>ilusório no investimento crescente​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883551" y="2908744"/>
            <a:ext cx="1276281" cy="58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85%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883551" y="4252495"/>
            <a:ext cx="1276281" cy="58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95%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883551" y="5599812"/>
            <a:ext cx="1276281" cy="58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50%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7883551" y="6973164"/>
            <a:ext cx="1276281" cy="537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2,8%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883551" y="8278670"/>
            <a:ext cx="1276281" cy="580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60"/>
              </a:lnSpc>
            </a:pPr>
            <a:r>
              <a:rPr lang="en-US" sz="3400" b="1">
                <a:solidFill>
                  <a:srgbClr val="FFFFFF"/>
                </a:solidFill>
                <a:latin typeface="Montserrat Alternates Medium"/>
                <a:ea typeface="Montserrat Alternates Medium"/>
                <a:cs typeface="Montserrat Alternates Medium"/>
                <a:sym typeface="Montserrat Alternates Medium"/>
              </a:rPr>
              <a:t>ROI</a:t>
            </a:r>
          </a:p>
        </p:txBody>
      </p: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CD260296-8488-9933-F454-0AA7CED8ADCE}"/>
              </a:ext>
            </a:extLst>
          </p:cNvPr>
          <p:cNvGrpSpPr/>
          <p:nvPr/>
        </p:nvGrpSpPr>
        <p:grpSpPr>
          <a:xfrm>
            <a:off x="1024207" y="-248860"/>
            <a:ext cx="3099707" cy="916585"/>
            <a:chOff x="1114443" y="2369547"/>
            <a:chExt cx="8273286" cy="2524269"/>
          </a:xfrm>
        </p:grpSpPr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86517FC2-D87E-9E72-7718-7AD9407E6CC2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4" name="TextBox 8">
              <a:extLst>
                <a:ext uri="{FF2B5EF4-FFF2-40B4-BE49-F238E27FC236}">
                  <a16:creationId xmlns:a16="http://schemas.microsoft.com/office/drawing/2014/main" id="{F0FD1206-7CBB-1CE7-6D92-D237AD1F0491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55" name="Imagem 54">
              <a:extLst>
                <a:ext uri="{FF2B5EF4-FFF2-40B4-BE49-F238E27FC236}">
                  <a16:creationId xmlns:a16="http://schemas.microsoft.com/office/drawing/2014/main" id="{54E377E8-2065-DBDE-8C4B-9006D8412D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2901737" y="1028700"/>
            <a:ext cx="11933182" cy="8812827"/>
            <a:chOff x="0" y="0"/>
            <a:chExt cx="15910910" cy="1175043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5910910" cy="11750436"/>
              <a:chOff x="0" y="0"/>
              <a:chExt cx="3109967" cy="229675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3109967" cy="2296756"/>
              </a:xfrm>
              <a:custGeom>
                <a:avLst/>
                <a:gdLst/>
                <a:ahLst/>
                <a:cxnLst/>
                <a:rect l="l" t="t" r="r" b="b"/>
                <a:pathLst>
                  <a:path w="3109967" h="2296756">
                    <a:moveTo>
                      <a:pt x="12975" y="0"/>
                    </a:moveTo>
                    <a:lnTo>
                      <a:pt x="3096992" y="0"/>
                    </a:lnTo>
                    <a:cubicBezTo>
                      <a:pt x="3100433" y="0"/>
                      <a:pt x="3103734" y="1367"/>
                      <a:pt x="3106167" y="3800"/>
                    </a:cubicBezTo>
                    <a:cubicBezTo>
                      <a:pt x="3108600" y="6234"/>
                      <a:pt x="3109967" y="9534"/>
                      <a:pt x="3109967" y="12975"/>
                    </a:cubicBezTo>
                    <a:lnTo>
                      <a:pt x="3109967" y="2283780"/>
                    </a:lnTo>
                    <a:cubicBezTo>
                      <a:pt x="3109967" y="2287222"/>
                      <a:pt x="3108600" y="2290522"/>
                      <a:pt x="3106167" y="2292955"/>
                    </a:cubicBezTo>
                    <a:cubicBezTo>
                      <a:pt x="3103734" y="2295389"/>
                      <a:pt x="3100433" y="2296756"/>
                      <a:pt x="3096992" y="2296756"/>
                    </a:cubicBezTo>
                    <a:lnTo>
                      <a:pt x="12975" y="2296756"/>
                    </a:lnTo>
                    <a:cubicBezTo>
                      <a:pt x="9534" y="2296756"/>
                      <a:pt x="6234" y="2295389"/>
                      <a:pt x="3800" y="2292955"/>
                    </a:cubicBezTo>
                    <a:cubicBezTo>
                      <a:pt x="1367" y="2290522"/>
                      <a:pt x="0" y="2287222"/>
                      <a:pt x="0" y="2283780"/>
                    </a:cubicBezTo>
                    <a:lnTo>
                      <a:pt x="0" y="12975"/>
                    </a:lnTo>
                    <a:cubicBezTo>
                      <a:pt x="0" y="9534"/>
                      <a:pt x="1367" y="6234"/>
                      <a:pt x="3800" y="3800"/>
                    </a:cubicBezTo>
                    <a:cubicBezTo>
                      <a:pt x="6234" y="1367"/>
                      <a:pt x="9534" y="0"/>
                      <a:pt x="12975" y="0"/>
                    </a:cubicBezTo>
                    <a:close/>
                  </a:path>
                </a:pathLst>
              </a:custGeom>
              <a:solidFill>
                <a:srgbClr val="000000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3109967" cy="23348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698458" y="10420130"/>
              <a:ext cx="6359944" cy="3539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98"/>
                </a:lnSpc>
              </a:pPr>
              <a:r>
                <a:rPr lang="en-US" sz="1641" i="1">
                  <a:solidFill>
                    <a:srgbClr val="FFFFFF"/>
                  </a:solidFill>
                  <a:latin typeface="Montserrat 1 Extra-Light Italics"/>
                  <a:ea typeface="Montserrat 1 Extra-Light Italics"/>
                  <a:cs typeface="Montserrat 1 Extra-Light Italics"/>
                  <a:sym typeface="Montserrat 1 Extra-Light Italics"/>
                </a:rPr>
                <a:t>BUSINESS INSIDER (11 de agosto de 2025)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3390044" y="1644198"/>
            <a:ext cx="10956569" cy="6998603"/>
          </a:xfrm>
          <a:custGeom>
            <a:avLst/>
            <a:gdLst/>
            <a:ahLst/>
            <a:cxnLst/>
            <a:rect l="l" t="t" r="r" b="b"/>
            <a:pathLst>
              <a:path w="10956569" h="6998603">
                <a:moveTo>
                  <a:pt x="0" y="0"/>
                </a:moveTo>
                <a:lnTo>
                  <a:pt x="10956569" y="0"/>
                </a:lnTo>
                <a:lnTo>
                  <a:pt x="10956569" y="6998604"/>
                </a:lnTo>
                <a:lnTo>
                  <a:pt x="0" y="69986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406" t="-18907" r="-33029" b="-6523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CB6AE5EC-032A-A7C4-D339-B236BF20D296}"/>
              </a:ext>
            </a:extLst>
          </p:cNvPr>
          <p:cNvGrpSpPr/>
          <p:nvPr/>
        </p:nvGrpSpPr>
        <p:grpSpPr>
          <a:xfrm>
            <a:off x="1024207" y="-248860"/>
            <a:ext cx="3099707" cy="916585"/>
            <a:chOff x="1114443" y="2369547"/>
            <a:chExt cx="8273286" cy="2524269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56032240-31DD-B8B7-4CFA-23E8E8A262F0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85A6C6B9-5A47-213A-9A3D-49E36FEAE5AE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AA99C123-15D5-8E1A-6B36-79DE4F86F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3377777" y="1691654"/>
            <a:ext cx="5240803" cy="6994718"/>
            <a:chOff x="0" y="0"/>
            <a:chExt cx="6987737" cy="9326291"/>
          </a:xfrm>
        </p:grpSpPr>
        <p:sp>
          <p:nvSpPr>
            <p:cNvPr id="4" name="Freeform 4"/>
            <p:cNvSpPr/>
            <p:nvPr/>
          </p:nvSpPr>
          <p:spPr>
            <a:xfrm>
              <a:off x="269623" y="7883446"/>
              <a:ext cx="6448491" cy="499758"/>
            </a:xfrm>
            <a:custGeom>
              <a:avLst/>
              <a:gdLst/>
              <a:ahLst/>
              <a:cxnLst/>
              <a:rect l="l" t="t" r="r" b="b"/>
              <a:pathLst>
                <a:path w="6448491" h="499758">
                  <a:moveTo>
                    <a:pt x="0" y="0"/>
                  </a:moveTo>
                  <a:lnTo>
                    <a:pt x="6448491" y="0"/>
                  </a:lnTo>
                  <a:lnTo>
                    <a:pt x="6448491" y="499758"/>
                  </a:lnTo>
                  <a:lnTo>
                    <a:pt x="0" y="499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40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5" name="Group 5"/>
            <p:cNvGrpSpPr>
              <a:grpSpLocks noChangeAspect="1"/>
            </p:cNvGrpSpPr>
            <p:nvPr/>
          </p:nvGrpSpPr>
          <p:grpSpPr>
            <a:xfrm>
              <a:off x="0" y="970476"/>
              <a:ext cx="6987737" cy="6987737"/>
              <a:chOff x="0" y="0"/>
              <a:chExt cx="6350000" cy="63500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8900" y="88900"/>
                <a:ext cx="6172200" cy="6170939"/>
              </a:xfrm>
              <a:custGeom>
                <a:avLst/>
                <a:gdLst/>
                <a:ahLst/>
                <a:cxnLst/>
                <a:rect l="l" t="t" r="r" b="b"/>
                <a:pathLst>
                  <a:path w="6172200" h="6170939">
                    <a:moveTo>
                      <a:pt x="6172200" y="5864860"/>
                    </a:moveTo>
                    <a:cubicBezTo>
                      <a:pt x="6172200" y="6033770"/>
                      <a:pt x="6035040" y="6170930"/>
                      <a:pt x="5866130" y="6170930"/>
                    </a:cubicBezTo>
                    <a:lnTo>
                      <a:pt x="307340" y="6170930"/>
                    </a:lnTo>
                    <a:cubicBezTo>
                      <a:pt x="137160" y="6172200"/>
                      <a:pt x="0" y="6035040"/>
                      <a:pt x="0" y="5864860"/>
                    </a:cubicBezTo>
                    <a:lnTo>
                      <a:pt x="0" y="307340"/>
                    </a:lnTo>
                    <a:cubicBezTo>
                      <a:pt x="0" y="137160"/>
                      <a:pt x="137160" y="0"/>
                      <a:pt x="307340" y="0"/>
                    </a:cubicBezTo>
                    <a:lnTo>
                      <a:pt x="5866130" y="0"/>
                    </a:lnTo>
                    <a:cubicBezTo>
                      <a:pt x="6035040" y="0"/>
                      <a:pt x="6172200" y="137160"/>
                      <a:pt x="6172200" y="307340"/>
                    </a:cubicBezTo>
                    <a:lnTo>
                      <a:pt x="6172200" y="5864860"/>
                    </a:lnTo>
                    <a:close/>
                  </a:path>
                </a:pathLst>
              </a:custGeom>
              <a:blipFill>
                <a:blip r:embed="rId4"/>
                <a:stretch>
                  <a:fillRect l="-4197" t="-9713" r="-7814" b="-30329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5953760" y="6350000"/>
                    </a:moveTo>
                    <a:lnTo>
                      <a:pt x="396240" y="6350000"/>
                    </a:lnTo>
                    <a:cubicBezTo>
                      <a:pt x="177800" y="6350000"/>
                      <a:pt x="0" y="6172200"/>
                      <a:pt x="0" y="5953760"/>
                    </a:cubicBezTo>
                    <a:lnTo>
                      <a:pt x="0" y="396240"/>
                    </a:lnTo>
                    <a:cubicBezTo>
                      <a:pt x="0" y="177800"/>
                      <a:pt x="177800" y="0"/>
                      <a:pt x="396240" y="0"/>
                    </a:cubicBezTo>
                    <a:lnTo>
                      <a:pt x="5955030" y="0"/>
                    </a:lnTo>
                    <a:cubicBezTo>
                      <a:pt x="6172200" y="0"/>
                      <a:pt x="6350000" y="177800"/>
                      <a:pt x="6350000" y="396240"/>
                    </a:cubicBezTo>
                    <a:lnTo>
                      <a:pt x="6350000" y="5955030"/>
                    </a:lnTo>
                    <a:cubicBezTo>
                      <a:pt x="6350000" y="6172200"/>
                      <a:pt x="6172200" y="6350000"/>
                      <a:pt x="5953760" y="6350000"/>
                    </a:cubicBezTo>
                    <a:close/>
                    <a:moveTo>
                      <a:pt x="396240" y="179070"/>
                    </a:moveTo>
                    <a:cubicBezTo>
                      <a:pt x="276860" y="179070"/>
                      <a:pt x="179070" y="276860"/>
                      <a:pt x="179070" y="396240"/>
                    </a:cubicBezTo>
                    <a:lnTo>
                      <a:pt x="179070" y="5955030"/>
                    </a:lnTo>
                    <a:cubicBezTo>
                      <a:pt x="179070" y="6074410"/>
                      <a:pt x="276860" y="6172200"/>
                      <a:pt x="396240" y="6172200"/>
                    </a:cubicBezTo>
                    <a:lnTo>
                      <a:pt x="5955030" y="6172200"/>
                    </a:lnTo>
                    <a:cubicBezTo>
                      <a:pt x="6074410" y="6172200"/>
                      <a:pt x="6172200" y="6074410"/>
                      <a:pt x="6172200" y="5955030"/>
                    </a:cubicBezTo>
                    <a:lnTo>
                      <a:pt x="6172200" y="396240"/>
                    </a:lnTo>
                    <a:cubicBezTo>
                      <a:pt x="6172200" y="276860"/>
                      <a:pt x="6074410" y="179070"/>
                      <a:pt x="5955030" y="179070"/>
                    </a:cubicBezTo>
                    <a:lnTo>
                      <a:pt x="396240" y="179070"/>
                    </a:lnTo>
                    <a:close/>
                  </a:path>
                </a:pathLst>
              </a:custGeom>
              <a:solidFill>
                <a:srgbClr val="FF1D92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" name="Freeform 8"/>
            <p:cNvSpPr/>
            <p:nvPr/>
          </p:nvSpPr>
          <p:spPr>
            <a:xfrm>
              <a:off x="1748096" y="0"/>
              <a:ext cx="3491545" cy="652117"/>
            </a:xfrm>
            <a:custGeom>
              <a:avLst/>
              <a:gdLst/>
              <a:ahLst/>
              <a:cxnLst/>
              <a:rect l="l" t="t" r="r" b="b"/>
              <a:pathLst>
                <a:path w="3491545" h="652117">
                  <a:moveTo>
                    <a:pt x="0" y="0"/>
                  </a:moveTo>
                  <a:lnTo>
                    <a:pt x="3491545" y="0"/>
                  </a:lnTo>
                  <a:lnTo>
                    <a:pt x="3491545" y="652117"/>
                  </a:lnTo>
                  <a:lnTo>
                    <a:pt x="0" y="652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020174" y="8773605"/>
              <a:ext cx="947389" cy="5526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16"/>
                </a:lnSpc>
              </a:pPr>
              <a:r>
                <a:rPr lang="en-US" sz="251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CEO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276450" y="8200000"/>
              <a:ext cx="4434837" cy="6244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79"/>
                </a:lnSpc>
              </a:pPr>
              <a:r>
                <a:rPr lang="en-US" sz="2842" b="1">
                  <a:solidFill>
                    <a:srgbClr val="FFFFFF"/>
                  </a:solidFill>
                  <a:latin typeface="Montserrat 1 Bold"/>
                  <a:ea typeface="Montserrat 1 Bold"/>
                  <a:cs typeface="Montserrat 1 Bold"/>
                  <a:sym typeface="Montserrat 1 Bold"/>
                </a:rPr>
                <a:t>Paulo Tadeu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874C61F8-D9A2-3082-0A40-BDE00EBEAB72}"/>
              </a:ext>
            </a:extLst>
          </p:cNvPr>
          <p:cNvGrpSpPr/>
          <p:nvPr/>
        </p:nvGrpSpPr>
        <p:grpSpPr>
          <a:xfrm>
            <a:off x="9704598" y="1691918"/>
            <a:ext cx="5240803" cy="6990466"/>
            <a:chOff x="9704598" y="1691918"/>
            <a:chExt cx="5240803" cy="6990466"/>
          </a:xfrm>
        </p:grpSpPr>
        <p:grpSp>
          <p:nvGrpSpPr>
            <p:cNvPr id="11" name="Group 11"/>
            <p:cNvGrpSpPr/>
            <p:nvPr/>
          </p:nvGrpSpPr>
          <p:grpSpPr>
            <a:xfrm>
              <a:off x="9704598" y="2419510"/>
              <a:ext cx="5240803" cy="6262874"/>
              <a:chOff x="0" y="846353"/>
              <a:chExt cx="6987737" cy="83505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269623" y="7759324"/>
                <a:ext cx="6448491" cy="499758"/>
              </a:xfrm>
              <a:custGeom>
                <a:avLst/>
                <a:gdLst/>
                <a:ahLst/>
                <a:cxnLst/>
                <a:rect l="l" t="t" r="r" b="b"/>
                <a:pathLst>
                  <a:path w="6448491" h="499758">
                    <a:moveTo>
                      <a:pt x="0" y="0"/>
                    </a:moveTo>
                    <a:lnTo>
                      <a:pt x="6448491" y="0"/>
                    </a:lnTo>
                    <a:lnTo>
                      <a:pt x="6448491" y="499758"/>
                    </a:lnTo>
                    <a:lnTo>
                      <a:pt x="0" y="49975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>
                  <a:alphaModFix amt="40000"/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3" name="Group 13"/>
              <p:cNvGrpSpPr>
                <a:grpSpLocks noChangeAspect="1"/>
              </p:cNvGrpSpPr>
              <p:nvPr/>
            </p:nvGrpSpPr>
            <p:grpSpPr>
              <a:xfrm>
                <a:off x="0" y="846353"/>
                <a:ext cx="6987737" cy="6987737"/>
                <a:chOff x="0" y="0"/>
                <a:chExt cx="6350000" cy="6350000"/>
              </a:xfrm>
            </p:grpSpPr>
            <p:sp>
              <p:nvSpPr>
                <p:cNvPr id="14" name="Freeform 14"/>
                <p:cNvSpPr/>
                <p:nvPr/>
              </p:nvSpPr>
              <p:spPr>
                <a:xfrm>
                  <a:off x="88900" y="88900"/>
                  <a:ext cx="6172200" cy="6170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2200" h="6170939">
                      <a:moveTo>
                        <a:pt x="6172200" y="5864860"/>
                      </a:moveTo>
                      <a:cubicBezTo>
                        <a:pt x="6172200" y="6033770"/>
                        <a:pt x="6035040" y="6170930"/>
                        <a:pt x="5866130" y="6170930"/>
                      </a:cubicBezTo>
                      <a:lnTo>
                        <a:pt x="307340" y="6170930"/>
                      </a:lnTo>
                      <a:cubicBezTo>
                        <a:pt x="137160" y="6172200"/>
                        <a:pt x="0" y="6035040"/>
                        <a:pt x="0" y="5864860"/>
                      </a:cubicBezTo>
                      <a:lnTo>
                        <a:pt x="0" y="307340"/>
                      </a:lnTo>
                      <a:cubicBezTo>
                        <a:pt x="0" y="137160"/>
                        <a:pt x="137160" y="0"/>
                        <a:pt x="307340" y="0"/>
                      </a:cubicBezTo>
                      <a:lnTo>
                        <a:pt x="5866130" y="0"/>
                      </a:lnTo>
                      <a:cubicBezTo>
                        <a:pt x="6035040" y="0"/>
                        <a:pt x="6172200" y="137160"/>
                        <a:pt x="6172200" y="307340"/>
                      </a:cubicBezTo>
                      <a:lnTo>
                        <a:pt x="6172200" y="5864860"/>
                      </a:lnTo>
                      <a:close/>
                    </a:path>
                  </a:pathLst>
                </a:custGeom>
                <a:blipFill>
                  <a:blip r:embed="rId6"/>
                  <a:stretch>
                    <a:fillRect t="-3265" b="-30095"/>
                  </a:stretch>
                </a:blipFill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5" name="Freeform 15"/>
                <p:cNvSpPr/>
                <p:nvPr/>
              </p:nvSpPr>
              <p:spPr>
                <a:xfrm>
                  <a:off x="0" y="0"/>
                  <a:ext cx="6350000" cy="635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50000" h="6350000">
                      <a:moveTo>
                        <a:pt x="5953760" y="6350000"/>
                      </a:moveTo>
                      <a:lnTo>
                        <a:pt x="396240" y="6350000"/>
                      </a:lnTo>
                      <a:cubicBezTo>
                        <a:pt x="177800" y="6350000"/>
                        <a:pt x="0" y="6172200"/>
                        <a:pt x="0" y="5953760"/>
                      </a:cubicBezTo>
                      <a:lnTo>
                        <a:pt x="0" y="396240"/>
                      </a:lnTo>
                      <a:cubicBezTo>
                        <a:pt x="0" y="177800"/>
                        <a:pt x="177800" y="0"/>
                        <a:pt x="396240" y="0"/>
                      </a:cubicBezTo>
                      <a:lnTo>
                        <a:pt x="5955030" y="0"/>
                      </a:lnTo>
                      <a:cubicBezTo>
                        <a:pt x="6172200" y="0"/>
                        <a:pt x="6350000" y="177800"/>
                        <a:pt x="6350000" y="396240"/>
                      </a:cubicBezTo>
                      <a:lnTo>
                        <a:pt x="6350000" y="5955030"/>
                      </a:lnTo>
                      <a:cubicBezTo>
                        <a:pt x="6350000" y="6172200"/>
                        <a:pt x="6172200" y="6350000"/>
                        <a:pt x="5953760" y="6350000"/>
                      </a:cubicBezTo>
                      <a:close/>
                      <a:moveTo>
                        <a:pt x="396240" y="179070"/>
                      </a:moveTo>
                      <a:cubicBezTo>
                        <a:pt x="276860" y="179070"/>
                        <a:pt x="179070" y="276860"/>
                        <a:pt x="179070" y="396240"/>
                      </a:cubicBezTo>
                      <a:lnTo>
                        <a:pt x="179070" y="5955030"/>
                      </a:lnTo>
                      <a:cubicBezTo>
                        <a:pt x="179070" y="6074410"/>
                        <a:pt x="276860" y="6172200"/>
                        <a:pt x="396240" y="6172200"/>
                      </a:cubicBezTo>
                      <a:lnTo>
                        <a:pt x="5955030" y="6172200"/>
                      </a:lnTo>
                      <a:cubicBezTo>
                        <a:pt x="6074410" y="6172200"/>
                        <a:pt x="6172200" y="6074410"/>
                        <a:pt x="6172200" y="5955030"/>
                      </a:cubicBezTo>
                      <a:lnTo>
                        <a:pt x="6172200" y="396240"/>
                      </a:lnTo>
                      <a:cubicBezTo>
                        <a:pt x="6172200" y="276860"/>
                        <a:pt x="6074410" y="179070"/>
                        <a:pt x="5955030" y="179070"/>
                      </a:cubicBezTo>
                      <a:lnTo>
                        <a:pt x="396240" y="179070"/>
                      </a:lnTo>
                      <a:close/>
                    </a:path>
                  </a:pathLst>
                </a:custGeom>
                <a:solidFill>
                  <a:srgbClr val="D92231"/>
                </a:solidFill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17" name="TextBox 17"/>
              <p:cNvSpPr txBox="1"/>
              <p:nvPr/>
            </p:nvSpPr>
            <p:spPr>
              <a:xfrm>
                <a:off x="1276450" y="8075878"/>
                <a:ext cx="4434837" cy="624459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3979"/>
                  </a:lnSpc>
                </a:pPr>
                <a:r>
                  <a:rPr lang="en-US" sz="2842" b="1">
                    <a:solidFill>
                      <a:srgbClr val="FFFFFF"/>
                    </a:solidFill>
                    <a:latin typeface="Montserrat 1 Bold"/>
                    <a:ea typeface="Montserrat 1 Bold"/>
                    <a:cs typeface="Montserrat 1 Bold"/>
                    <a:sym typeface="Montserrat 1 Bold"/>
                  </a:rPr>
                  <a:t>Rafael Hirata</a:t>
                </a:r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849730" y="8744733"/>
                <a:ext cx="5288277" cy="45212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2511"/>
                  </a:lnSpc>
                </a:pPr>
                <a:r>
                  <a:rPr lang="en-US" sz="2511">
                    <a:solidFill>
                      <a:srgbClr val="FFFFFF"/>
                    </a:solidFill>
                    <a:latin typeface="Montserrat 1"/>
                    <a:ea typeface="Montserrat 1"/>
                    <a:cs typeface="Montserrat 1"/>
                    <a:sym typeface="Montserrat 1"/>
                  </a:rPr>
                  <a:t>Head of Digital Services</a:t>
                </a:r>
              </a:p>
            </p:txBody>
          </p:sp>
        </p:grpSp>
        <p:pic>
          <p:nvPicPr>
            <p:cNvPr id="20" name="Imagem 19" descr="Desenho de um cachorro&#10;&#10;O conteúdo gerado por IA pode estar incorreto.">
              <a:extLst>
                <a:ext uri="{FF2B5EF4-FFF2-40B4-BE49-F238E27FC236}">
                  <a16:creationId xmlns:a16="http://schemas.microsoft.com/office/drawing/2014/main" id="{54E1618A-D6AD-41F5-0B1C-9B4D509C6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024617" y="1691918"/>
              <a:ext cx="2582335" cy="591342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7E06E-B3DF-655F-A023-D810EFE46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B864B7-B2A6-EB2D-8D1C-6411AF5F302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</p:sp>
      <p:sp>
        <p:nvSpPr>
          <p:cNvPr id="27" name="TextBox 27">
            <a:extLst>
              <a:ext uri="{FF2B5EF4-FFF2-40B4-BE49-F238E27FC236}">
                <a16:creationId xmlns:a16="http://schemas.microsoft.com/office/drawing/2014/main" id="{CF7D337C-B9B6-F8BB-C980-1E3CA2DF850A}"/>
              </a:ext>
            </a:extLst>
          </p:cNvPr>
          <p:cNvSpPr txBox="1"/>
          <p:nvPr/>
        </p:nvSpPr>
        <p:spPr>
          <a:xfrm>
            <a:off x="9415037" y="322505"/>
            <a:ext cx="8297625" cy="11658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120"/>
              </a:lnSpc>
            </a:pPr>
            <a:r>
              <a:rPr lang="en-US" sz="8000" b="1">
                <a:solidFill>
                  <a:srgbClr val="FFFFFF"/>
                </a:solidFill>
                <a:latin typeface="Montserrat 1 Semi-Bold"/>
                <a:ea typeface="Montserrat 1 Semi-Bold"/>
                <a:cs typeface="Montserrat 1 Semi-Bold"/>
                <a:sym typeface="Montserrat 1 Semi-Bold"/>
              </a:rPr>
              <a:t>O ciclo do hype</a:t>
            </a:r>
          </a:p>
        </p:txBody>
      </p:sp>
      <p:cxnSp>
        <p:nvCxnSpPr>
          <p:cNvPr id="32" name="Conector de Seta Reta 31">
            <a:extLst>
              <a:ext uri="{FF2B5EF4-FFF2-40B4-BE49-F238E27FC236}">
                <a16:creationId xmlns:a16="http://schemas.microsoft.com/office/drawing/2014/main" id="{42CDAC04-5218-ECC1-81E6-2389A01206DB}"/>
              </a:ext>
            </a:extLst>
          </p:cNvPr>
          <p:cNvCxnSpPr/>
          <p:nvPr/>
        </p:nvCxnSpPr>
        <p:spPr>
          <a:xfrm flipV="1">
            <a:off x="1697167" y="2361201"/>
            <a:ext cx="15874" cy="7316993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tângulo 34">
            <a:extLst>
              <a:ext uri="{FF2B5EF4-FFF2-40B4-BE49-F238E27FC236}">
                <a16:creationId xmlns:a16="http://schemas.microsoft.com/office/drawing/2014/main" id="{446797C7-CA09-98F4-6E62-476D12D5E4CE}"/>
              </a:ext>
            </a:extLst>
          </p:cNvPr>
          <p:cNvSpPr/>
          <p:nvPr/>
        </p:nvSpPr>
        <p:spPr>
          <a:xfrm>
            <a:off x="2136980" y="1796828"/>
            <a:ext cx="2852614" cy="74691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dir="2700000">
              <a:srgbClr val="FFFFFF">
                <a:alpha val="2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Innovation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Trigger</a:t>
            </a:r>
            <a:endParaRPr lang="pt-BR" sz="240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12CDE13B-B66C-77D3-5339-33FF79681624}"/>
              </a:ext>
            </a:extLst>
          </p:cNvPr>
          <p:cNvSpPr/>
          <p:nvPr/>
        </p:nvSpPr>
        <p:spPr>
          <a:xfrm>
            <a:off x="8042479" y="1796828"/>
            <a:ext cx="2852614" cy="74691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dir="2700000">
              <a:srgbClr val="FFFFFF">
                <a:alpha val="2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b"/>
          <a:lstStyle/>
          <a:p>
            <a:pPr algn="ctr"/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Trough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of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Disllusionment</a:t>
            </a:r>
            <a:endParaRPr lang="pt-BR" sz="2400" err="1">
              <a:solidFill>
                <a:srgbClr val="000000"/>
              </a:solidFill>
            </a:endParaRPr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E7EEFFDA-34BF-C89C-328A-2229F0EFC04A}"/>
              </a:ext>
            </a:extLst>
          </p:cNvPr>
          <p:cNvSpPr/>
          <p:nvPr/>
        </p:nvSpPr>
        <p:spPr>
          <a:xfrm>
            <a:off x="5097056" y="1796828"/>
            <a:ext cx="2852614" cy="74691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dir="2700000">
              <a:srgbClr val="FFFFFF">
                <a:alpha val="2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b"/>
          <a:lstStyle/>
          <a:p>
            <a:pPr algn="ctr"/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Peak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of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inflated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Expectations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endParaRPr lang="pt-BR" sz="2400">
              <a:solidFill>
                <a:srgbClr val="000000"/>
              </a:solidFill>
            </a:endParaRPr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9EC6BB29-D593-A5B2-F609-33BD3C920BF8}"/>
              </a:ext>
            </a:extLst>
          </p:cNvPr>
          <p:cNvSpPr/>
          <p:nvPr/>
        </p:nvSpPr>
        <p:spPr>
          <a:xfrm>
            <a:off x="11002555" y="1796828"/>
            <a:ext cx="2852614" cy="74691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dir="2700000">
              <a:srgbClr val="FFFFFF">
                <a:alpha val="2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b"/>
          <a:lstStyle/>
          <a:p>
            <a:pPr algn="ctr"/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Slope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of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Enlightenment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71768300-F465-2E0C-1D97-D79AAE2D63B8}"/>
              </a:ext>
            </a:extLst>
          </p:cNvPr>
          <p:cNvSpPr/>
          <p:nvPr/>
        </p:nvSpPr>
        <p:spPr>
          <a:xfrm>
            <a:off x="13962632" y="1796828"/>
            <a:ext cx="2852614" cy="74691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dist="38100" dir="2700000">
              <a:srgbClr val="FFFFFF">
                <a:alpha val="22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b"/>
          <a:lstStyle/>
          <a:p>
            <a:pPr algn="ctr"/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Plateau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pt-BR" sz="2400" err="1">
                <a:solidFill>
                  <a:srgbClr val="000000"/>
                </a:solidFill>
                <a:ea typeface="Calibri"/>
                <a:cs typeface="Calibri"/>
              </a:rPr>
              <a:t>of</a:t>
            </a:r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 </a:t>
            </a:r>
          </a:p>
          <a:p>
            <a:pPr algn="ctr"/>
            <a:r>
              <a:rPr lang="pt-BR" sz="2400">
                <a:solidFill>
                  <a:srgbClr val="000000"/>
                </a:solidFill>
                <a:ea typeface="Calibri"/>
                <a:cs typeface="Calibri"/>
              </a:rPr>
              <a:t>Productivity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DBC988F-8146-7597-F4EE-36043C535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7108" y="2549049"/>
            <a:ext cx="13457511" cy="6194587"/>
          </a:xfrm>
          <a:prstGeom prst="rect">
            <a:avLst/>
          </a:prstGeom>
        </p:spPr>
      </p:pic>
      <p:grpSp>
        <p:nvGrpSpPr>
          <p:cNvPr id="3" name="Agrupar 2">
            <a:extLst>
              <a:ext uri="{FF2B5EF4-FFF2-40B4-BE49-F238E27FC236}">
                <a16:creationId xmlns:a16="http://schemas.microsoft.com/office/drawing/2014/main" id="{F501D58A-1EE8-6977-2C6A-2162DF431603}"/>
              </a:ext>
            </a:extLst>
          </p:cNvPr>
          <p:cNvGrpSpPr/>
          <p:nvPr/>
        </p:nvGrpSpPr>
        <p:grpSpPr>
          <a:xfrm>
            <a:off x="2011609" y="5899472"/>
            <a:ext cx="4123026" cy="2399163"/>
            <a:chOff x="2011609" y="5899472"/>
            <a:chExt cx="4123026" cy="2399163"/>
          </a:xfrm>
        </p:grpSpPr>
        <p:grpSp>
          <p:nvGrpSpPr>
            <p:cNvPr id="9" name="Group 3">
              <a:extLst>
                <a:ext uri="{FF2B5EF4-FFF2-40B4-BE49-F238E27FC236}">
                  <a16:creationId xmlns:a16="http://schemas.microsoft.com/office/drawing/2014/main" id="{1AA4378D-F7F1-D361-4FB0-621FAFE2A031}"/>
                </a:ext>
              </a:extLst>
            </p:cNvPr>
            <p:cNvGrpSpPr/>
            <p:nvPr/>
          </p:nvGrpSpPr>
          <p:grpSpPr>
            <a:xfrm>
              <a:off x="2011609" y="5899472"/>
              <a:ext cx="3936198" cy="2399163"/>
              <a:chOff x="0" y="-47625"/>
              <a:chExt cx="1263514" cy="986188"/>
            </a:xfrm>
          </p:grpSpPr>
          <p:sp>
            <p:nvSpPr>
              <p:cNvPr id="7" name="Freeform 4">
                <a:extLst>
                  <a:ext uri="{FF2B5EF4-FFF2-40B4-BE49-F238E27FC236}">
                    <a16:creationId xmlns:a16="http://schemas.microsoft.com/office/drawing/2014/main" id="{B72FFF90-AE6A-7E15-5212-CECB7962355A}"/>
                  </a:ext>
                </a:extLst>
              </p:cNvPr>
              <p:cNvSpPr/>
              <p:nvPr/>
            </p:nvSpPr>
            <p:spPr>
              <a:xfrm>
                <a:off x="0" y="0"/>
                <a:ext cx="1263514" cy="938563"/>
              </a:xfrm>
              <a:custGeom>
                <a:avLst/>
                <a:gdLst/>
                <a:ahLst/>
                <a:cxnLst/>
                <a:rect l="l" t="t" r="r" b="b"/>
                <a:pathLst>
                  <a:path w="1263514" h="938563">
                    <a:moveTo>
                      <a:pt x="36800" y="0"/>
                    </a:moveTo>
                    <a:lnTo>
                      <a:pt x="1226714" y="0"/>
                    </a:lnTo>
                    <a:cubicBezTo>
                      <a:pt x="1247038" y="0"/>
                      <a:pt x="1263514" y="16476"/>
                      <a:pt x="1263514" y="36800"/>
                    </a:cubicBezTo>
                    <a:lnTo>
                      <a:pt x="1263514" y="901763"/>
                    </a:lnTo>
                    <a:cubicBezTo>
                      <a:pt x="1263514" y="911523"/>
                      <a:pt x="1259637" y="920884"/>
                      <a:pt x="1252735" y="927785"/>
                    </a:cubicBezTo>
                    <a:cubicBezTo>
                      <a:pt x="1245834" y="934686"/>
                      <a:pt x="1236474" y="938563"/>
                      <a:pt x="1226714" y="938563"/>
                    </a:cubicBezTo>
                    <a:lnTo>
                      <a:pt x="36800" y="938563"/>
                    </a:lnTo>
                    <a:cubicBezTo>
                      <a:pt x="16476" y="938563"/>
                      <a:pt x="0" y="922087"/>
                      <a:pt x="0" y="901763"/>
                    </a:cubicBezTo>
                    <a:lnTo>
                      <a:pt x="0" y="36800"/>
                    </a:lnTo>
                    <a:cubicBezTo>
                      <a:pt x="0" y="16476"/>
                      <a:pt x="16476" y="0"/>
                      <a:pt x="36800" y="0"/>
                    </a:cubicBezTo>
                    <a:close/>
                  </a:path>
                </a:pathLst>
              </a:custGeom>
              <a:solidFill>
                <a:srgbClr val="2C2227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</p:sp>
          <p:sp>
            <p:nvSpPr>
              <p:cNvPr id="8" name="TextBox 5">
                <a:extLst>
                  <a:ext uri="{FF2B5EF4-FFF2-40B4-BE49-F238E27FC236}">
                    <a16:creationId xmlns:a16="http://schemas.microsoft.com/office/drawing/2014/main" id="{57121AD2-B91B-BD14-E717-E4B07B132E46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263514" cy="986188"/>
              </a:xfrm>
              <a:prstGeom prst="rect">
                <a:avLst/>
              </a:prstGeom>
            </p:spPr>
            <p:txBody>
              <a:bodyPr lIns="44087" tIns="44087" rIns="44087" bIns="44087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11" name="TextBox 19">
              <a:extLst>
                <a:ext uri="{FF2B5EF4-FFF2-40B4-BE49-F238E27FC236}">
                  <a16:creationId xmlns:a16="http://schemas.microsoft.com/office/drawing/2014/main" id="{1BC602A0-4DFE-9C4F-D48C-992A426D7514}"/>
                </a:ext>
              </a:extLst>
            </p:cNvPr>
            <p:cNvSpPr txBox="1"/>
            <p:nvPr/>
          </p:nvSpPr>
          <p:spPr>
            <a:xfrm>
              <a:off x="2317376" y="6752544"/>
              <a:ext cx="3817259" cy="4626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90"/>
                </a:lnSpc>
              </a:pPr>
              <a:r>
                <a:rPr lang="en-US" sz="3590" b="1">
                  <a:solidFill>
                    <a:srgbClr val="FEFFFF"/>
                  </a:solidFill>
                  <a:latin typeface="Montserrat 1 Semi-Bold"/>
                  <a:ea typeface="Montserrat 1 Semi-Bold"/>
                  <a:cs typeface="Montserrat 1 Semi-Bold"/>
                  <a:sym typeface="Montserrat 1 Semi-Bold"/>
                </a:rPr>
                <a:t>Descoberta</a:t>
              </a:r>
            </a:p>
          </p:txBody>
        </p:sp>
        <p:sp>
          <p:nvSpPr>
            <p:cNvPr id="13" name="TextBox 23">
              <a:extLst>
                <a:ext uri="{FF2B5EF4-FFF2-40B4-BE49-F238E27FC236}">
                  <a16:creationId xmlns:a16="http://schemas.microsoft.com/office/drawing/2014/main" id="{9B81BD05-1B88-71FA-7B55-40F91DBFF999}"/>
                </a:ext>
              </a:extLst>
            </p:cNvPr>
            <p:cNvSpPr txBox="1"/>
            <p:nvPr/>
          </p:nvSpPr>
          <p:spPr>
            <a:xfrm>
              <a:off x="2317376" y="6156970"/>
              <a:ext cx="3817259" cy="4626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90"/>
                </a:lnSpc>
              </a:pPr>
              <a:r>
                <a:rPr lang="en-US" sz="3590" b="1" i="1">
                  <a:solidFill>
                    <a:srgbClr val="FF0397"/>
                  </a:solidFill>
                  <a:latin typeface="Montserrat 1 Semi-Bold Italics"/>
                  <a:ea typeface="Montserrat 1 Semi-Bold Italics"/>
                  <a:cs typeface="Montserrat 1 Semi-Bold Italics"/>
                  <a:sym typeface="Montserrat 1 Semi-Bold Italics"/>
                </a:rPr>
                <a:t>01</a:t>
              </a:r>
            </a:p>
          </p:txBody>
        </p:sp>
        <p:sp>
          <p:nvSpPr>
            <p:cNvPr id="19" name="TextBox 28">
              <a:extLst>
                <a:ext uri="{FF2B5EF4-FFF2-40B4-BE49-F238E27FC236}">
                  <a16:creationId xmlns:a16="http://schemas.microsoft.com/office/drawing/2014/main" id="{2E6B4E28-81B0-1AEA-C792-1FDD895D453B}"/>
                </a:ext>
              </a:extLst>
            </p:cNvPr>
            <p:cNvSpPr txBox="1"/>
            <p:nvPr/>
          </p:nvSpPr>
          <p:spPr>
            <a:xfrm>
              <a:off x="2317376" y="7371136"/>
              <a:ext cx="3817259" cy="6921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GenAI explode. ChatGPT </a:t>
              </a:r>
            </a:p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vira fenômeno global.​</a:t>
              </a:r>
            </a:p>
          </p:txBody>
        </p:sp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32EB3AAC-BF52-5BEB-4082-E7CF78C39254}"/>
              </a:ext>
            </a:extLst>
          </p:cNvPr>
          <p:cNvGrpSpPr/>
          <p:nvPr/>
        </p:nvGrpSpPr>
        <p:grpSpPr>
          <a:xfrm>
            <a:off x="5232523" y="2083326"/>
            <a:ext cx="4210523" cy="2638826"/>
            <a:chOff x="5232523" y="2083326"/>
            <a:chExt cx="4210523" cy="2638826"/>
          </a:xfrm>
        </p:grpSpPr>
        <p:grpSp>
          <p:nvGrpSpPr>
            <p:cNvPr id="23" name="Group 6">
              <a:extLst>
                <a:ext uri="{FF2B5EF4-FFF2-40B4-BE49-F238E27FC236}">
                  <a16:creationId xmlns:a16="http://schemas.microsoft.com/office/drawing/2014/main" id="{A978B856-45DC-4DE9-E39E-70C02C601D2E}"/>
                </a:ext>
              </a:extLst>
            </p:cNvPr>
            <p:cNvGrpSpPr/>
            <p:nvPr/>
          </p:nvGrpSpPr>
          <p:grpSpPr>
            <a:xfrm>
              <a:off x="5232523" y="2083326"/>
              <a:ext cx="4210523" cy="2638826"/>
              <a:chOff x="0" y="-47625"/>
              <a:chExt cx="1263514" cy="986188"/>
            </a:xfrm>
          </p:grpSpPr>
          <p:sp>
            <p:nvSpPr>
              <p:cNvPr id="21" name="Freeform 7">
                <a:extLst>
                  <a:ext uri="{FF2B5EF4-FFF2-40B4-BE49-F238E27FC236}">
                    <a16:creationId xmlns:a16="http://schemas.microsoft.com/office/drawing/2014/main" id="{1AD942E1-2D0F-765D-FE07-826457E3102A}"/>
                  </a:ext>
                </a:extLst>
              </p:cNvPr>
              <p:cNvSpPr/>
              <p:nvPr/>
            </p:nvSpPr>
            <p:spPr>
              <a:xfrm>
                <a:off x="0" y="0"/>
                <a:ext cx="1263514" cy="938563"/>
              </a:xfrm>
              <a:custGeom>
                <a:avLst/>
                <a:gdLst/>
                <a:ahLst/>
                <a:cxnLst/>
                <a:rect l="l" t="t" r="r" b="b"/>
                <a:pathLst>
                  <a:path w="1263514" h="938563">
                    <a:moveTo>
                      <a:pt x="36800" y="0"/>
                    </a:moveTo>
                    <a:lnTo>
                      <a:pt x="1226714" y="0"/>
                    </a:lnTo>
                    <a:cubicBezTo>
                      <a:pt x="1247038" y="0"/>
                      <a:pt x="1263514" y="16476"/>
                      <a:pt x="1263514" y="36800"/>
                    </a:cubicBezTo>
                    <a:lnTo>
                      <a:pt x="1263514" y="901763"/>
                    </a:lnTo>
                    <a:cubicBezTo>
                      <a:pt x="1263514" y="911523"/>
                      <a:pt x="1259637" y="920884"/>
                      <a:pt x="1252735" y="927785"/>
                    </a:cubicBezTo>
                    <a:cubicBezTo>
                      <a:pt x="1245834" y="934686"/>
                      <a:pt x="1236474" y="938563"/>
                      <a:pt x="1226714" y="938563"/>
                    </a:cubicBezTo>
                    <a:lnTo>
                      <a:pt x="36800" y="938563"/>
                    </a:lnTo>
                    <a:cubicBezTo>
                      <a:pt x="16476" y="938563"/>
                      <a:pt x="0" y="922087"/>
                      <a:pt x="0" y="901763"/>
                    </a:cubicBezTo>
                    <a:lnTo>
                      <a:pt x="0" y="36800"/>
                    </a:lnTo>
                    <a:cubicBezTo>
                      <a:pt x="0" y="16476"/>
                      <a:pt x="16476" y="0"/>
                      <a:pt x="36800" y="0"/>
                    </a:cubicBezTo>
                    <a:close/>
                  </a:path>
                </a:pathLst>
              </a:custGeom>
              <a:solidFill>
                <a:srgbClr val="2C2227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</p:sp>
          <p:sp>
            <p:nvSpPr>
              <p:cNvPr id="22" name="TextBox 8">
                <a:extLst>
                  <a:ext uri="{FF2B5EF4-FFF2-40B4-BE49-F238E27FC236}">
                    <a16:creationId xmlns:a16="http://schemas.microsoft.com/office/drawing/2014/main" id="{42863FCF-2D26-5C90-E2CA-71F9B81D0FCE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263514" cy="986188"/>
              </a:xfrm>
              <a:prstGeom prst="rect">
                <a:avLst/>
              </a:prstGeom>
            </p:spPr>
            <p:txBody>
              <a:bodyPr lIns="44087" tIns="44087" rIns="44087" bIns="44087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25" name="TextBox 20">
              <a:extLst>
                <a:ext uri="{FF2B5EF4-FFF2-40B4-BE49-F238E27FC236}">
                  <a16:creationId xmlns:a16="http://schemas.microsoft.com/office/drawing/2014/main" id="{40DF066E-BA29-F00F-F0BD-E90F7AB7C7BB}"/>
                </a:ext>
              </a:extLst>
            </p:cNvPr>
            <p:cNvSpPr txBox="1"/>
            <p:nvPr/>
          </p:nvSpPr>
          <p:spPr>
            <a:xfrm>
              <a:off x="5538293" y="2982180"/>
              <a:ext cx="3817259" cy="460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0"/>
                </a:lnSpc>
              </a:pPr>
              <a:r>
                <a:rPr lang="en-US" sz="3490" b="1">
                  <a:solidFill>
                    <a:srgbClr val="FEFFFF"/>
                  </a:solidFill>
                  <a:latin typeface="Montserrat 1 Semi-Bold"/>
                  <a:ea typeface="Montserrat 1 Semi-Bold"/>
                  <a:cs typeface="Montserrat 1 Semi-Bold"/>
                  <a:sym typeface="Montserrat 1 Semi-Bold"/>
                </a:rPr>
                <a:t>Experimentação</a:t>
              </a:r>
            </a:p>
          </p:txBody>
        </p:sp>
        <p:sp>
          <p:nvSpPr>
            <p:cNvPr id="28" name="TextBox 24">
              <a:extLst>
                <a:ext uri="{FF2B5EF4-FFF2-40B4-BE49-F238E27FC236}">
                  <a16:creationId xmlns:a16="http://schemas.microsoft.com/office/drawing/2014/main" id="{0793F305-EA56-0A8F-3051-DACB0844455A}"/>
                </a:ext>
              </a:extLst>
            </p:cNvPr>
            <p:cNvSpPr txBox="1"/>
            <p:nvPr/>
          </p:nvSpPr>
          <p:spPr>
            <a:xfrm>
              <a:off x="5538293" y="2433002"/>
              <a:ext cx="3817259" cy="4626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90"/>
                </a:lnSpc>
              </a:pPr>
              <a:r>
                <a:rPr lang="en-US" sz="3590" b="1" i="1">
                  <a:solidFill>
                    <a:srgbClr val="FF0397"/>
                  </a:solidFill>
                  <a:latin typeface="Montserrat 1 Semi-Bold Italics"/>
                  <a:ea typeface="Montserrat 1 Semi-Bold Italics"/>
                  <a:cs typeface="Montserrat 1 Semi-Bold Italics"/>
                  <a:sym typeface="Montserrat 1 Semi-Bold Italics"/>
                </a:rPr>
                <a:t>02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981B81-8FC1-B105-E361-E2DF59993850}"/>
                </a:ext>
              </a:extLst>
            </p:cNvPr>
            <p:cNvSpPr txBox="1"/>
            <p:nvPr/>
          </p:nvSpPr>
          <p:spPr>
            <a:xfrm>
              <a:off x="5538293" y="3536555"/>
              <a:ext cx="3707617" cy="1050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POCs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por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toda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parte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.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Alucinações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. LGPD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acende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o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alerta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.​</a:t>
              </a:r>
              <a:endParaRPr lang="en-US" sz="2000">
                <a:solidFill>
                  <a:srgbClr val="FFFFFF"/>
                </a:solidFill>
                <a:latin typeface="Montserrat 1"/>
                <a:ea typeface="Montserrat 1"/>
                <a:cs typeface="Montserrat 1"/>
              </a:endParaRP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02462B00-4679-05DF-0D1D-FBC5949C5E3B}"/>
              </a:ext>
            </a:extLst>
          </p:cNvPr>
          <p:cNvGrpSpPr/>
          <p:nvPr/>
        </p:nvGrpSpPr>
        <p:grpSpPr>
          <a:xfrm>
            <a:off x="8429446" y="5088313"/>
            <a:ext cx="4207573" cy="2694128"/>
            <a:chOff x="8429446" y="5088313"/>
            <a:chExt cx="4207573" cy="2694128"/>
          </a:xfrm>
        </p:grpSpPr>
        <p:grpSp>
          <p:nvGrpSpPr>
            <p:cNvPr id="40" name="Group 9">
              <a:extLst>
                <a:ext uri="{FF2B5EF4-FFF2-40B4-BE49-F238E27FC236}">
                  <a16:creationId xmlns:a16="http://schemas.microsoft.com/office/drawing/2014/main" id="{9F8D2DB6-B730-34BB-F401-CEFC4B006E90}"/>
                </a:ext>
              </a:extLst>
            </p:cNvPr>
            <p:cNvGrpSpPr/>
            <p:nvPr/>
          </p:nvGrpSpPr>
          <p:grpSpPr>
            <a:xfrm>
              <a:off x="8429446" y="5088313"/>
              <a:ext cx="4207573" cy="2694128"/>
              <a:chOff x="0" y="-47625"/>
              <a:chExt cx="1263514" cy="986188"/>
            </a:xfrm>
          </p:grpSpPr>
          <p:sp>
            <p:nvSpPr>
              <p:cNvPr id="33" name="Freeform 10">
                <a:extLst>
                  <a:ext uri="{FF2B5EF4-FFF2-40B4-BE49-F238E27FC236}">
                    <a16:creationId xmlns:a16="http://schemas.microsoft.com/office/drawing/2014/main" id="{C7AE5001-AAD0-F234-6E42-A8B8114DDF3C}"/>
                  </a:ext>
                </a:extLst>
              </p:cNvPr>
              <p:cNvSpPr/>
              <p:nvPr/>
            </p:nvSpPr>
            <p:spPr>
              <a:xfrm>
                <a:off x="0" y="0"/>
                <a:ext cx="1263514" cy="938563"/>
              </a:xfrm>
              <a:custGeom>
                <a:avLst/>
                <a:gdLst/>
                <a:ahLst/>
                <a:cxnLst/>
                <a:rect l="l" t="t" r="r" b="b"/>
                <a:pathLst>
                  <a:path w="1263514" h="938563">
                    <a:moveTo>
                      <a:pt x="36800" y="0"/>
                    </a:moveTo>
                    <a:lnTo>
                      <a:pt x="1226714" y="0"/>
                    </a:lnTo>
                    <a:cubicBezTo>
                      <a:pt x="1247038" y="0"/>
                      <a:pt x="1263514" y="16476"/>
                      <a:pt x="1263514" y="36800"/>
                    </a:cubicBezTo>
                    <a:lnTo>
                      <a:pt x="1263514" y="901763"/>
                    </a:lnTo>
                    <a:cubicBezTo>
                      <a:pt x="1263514" y="911523"/>
                      <a:pt x="1259637" y="920884"/>
                      <a:pt x="1252735" y="927785"/>
                    </a:cubicBezTo>
                    <a:cubicBezTo>
                      <a:pt x="1245834" y="934686"/>
                      <a:pt x="1236474" y="938563"/>
                      <a:pt x="1226714" y="938563"/>
                    </a:cubicBezTo>
                    <a:lnTo>
                      <a:pt x="36800" y="938563"/>
                    </a:lnTo>
                    <a:cubicBezTo>
                      <a:pt x="16476" y="938563"/>
                      <a:pt x="0" y="922087"/>
                      <a:pt x="0" y="901763"/>
                    </a:cubicBezTo>
                    <a:lnTo>
                      <a:pt x="0" y="36800"/>
                    </a:lnTo>
                    <a:cubicBezTo>
                      <a:pt x="0" y="16476"/>
                      <a:pt x="16476" y="0"/>
                      <a:pt x="36800" y="0"/>
                    </a:cubicBezTo>
                    <a:close/>
                  </a:path>
                </a:pathLst>
              </a:custGeom>
              <a:solidFill>
                <a:srgbClr val="2C2227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</p:sp>
          <p:sp>
            <p:nvSpPr>
              <p:cNvPr id="34" name="TextBox 11">
                <a:extLst>
                  <a:ext uri="{FF2B5EF4-FFF2-40B4-BE49-F238E27FC236}">
                    <a16:creationId xmlns:a16="http://schemas.microsoft.com/office/drawing/2014/main" id="{32187F64-45E2-584B-7F84-85CD14D3599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263514" cy="986188"/>
              </a:xfrm>
              <a:prstGeom prst="rect">
                <a:avLst/>
              </a:prstGeom>
            </p:spPr>
            <p:txBody>
              <a:bodyPr lIns="44087" tIns="44087" rIns="44087" bIns="44087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42" name="TextBox 21">
              <a:extLst>
                <a:ext uri="{FF2B5EF4-FFF2-40B4-BE49-F238E27FC236}">
                  <a16:creationId xmlns:a16="http://schemas.microsoft.com/office/drawing/2014/main" id="{E03E07CF-C5E8-2C5F-3A7D-C8077475C3C9}"/>
                </a:ext>
              </a:extLst>
            </p:cNvPr>
            <p:cNvSpPr txBox="1"/>
            <p:nvPr/>
          </p:nvSpPr>
          <p:spPr>
            <a:xfrm>
              <a:off x="8679909" y="6116213"/>
              <a:ext cx="3817259" cy="460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0"/>
                </a:lnSpc>
              </a:pPr>
              <a:r>
                <a:rPr lang="en-US" sz="3490" b="1">
                  <a:solidFill>
                    <a:srgbClr val="FEFFFF"/>
                  </a:solidFill>
                  <a:latin typeface="Montserrat 1 Semi-Bold"/>
                  <a:ea typeface="Montserrat 1 Semi-Bold"/>
                  <a:cs typeface="Montserrat 1 Semi-Bold"/>
                  <a:sym typeface="Montserrat 1 Semi-Bold"/>
                </a:rPr>
                <a:t>Frustração</a:t>
              </a:r>
            </a:p>
          </p:txBody>
        </p:sp>
        <p:sp>
          <p:nvSpPr>
            <p:cNvPr id="44" name="TextBox 25">
              <a:extLst>
                <a:ext uri="{FF2B5EF4-FFF2-40B4-BE49-F238E27FC236}">
                  <a16:creationId xmlns:a16="http://schemas.microsoft.com/office/drawing/2014/main" id="{A7B9CA25-63AF-33FB-8EC9-444562819A28}"/>
                </a:ext>
              </a:extLst>
            </p:cNvPr>
            <p:cNvSpPr txBox="1"/>
            <p:nvPr/>
          </p:nvSpPr>
          <p:spPr>
            <a:xfrm>
              <a:off x="8679909" y="5474857"/>
              <a:ext cx="3817259" cy="4626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90"/>
                </a:lnSpc>
              </a:pPr>
              <a:r>
                <a:rPr lang="en-US" sz="3590" b="1" i="1">
                  <a:solidFill>
                    <a:srgbClr val="FF0397"/>
                  </a:solidFill>
                  <a:latin typeface="Montserrat 1 Semi-Bold Italics"/>
                  <a:ea typeface="Montserrat 1 Semi-Bold Italics"/>
                  <a:cs typeface="Montserrat 1 Semi-Bold Italics"/>
                  <a:sym typeface="Montserrat 1 Semi-Bold Italics"/>
                </a:rPr>
                <a:t>03</a:t>
              </a:r>
            </a:p>
          </p:txBody>
        </p:sp>
        <p:sp>
          <p:nvSpPr>
            <p:cNvPr id="46" name="TextBox 30">
              <a:extLst>
                <a:ext uri="{FF2B5EF4-FFF2-40B4-BE49-F238E27FC236}">
                  <a16:creationId xmlns:a16="http://schemas.microsoft.com/office/drawing/2014/main" id="{2F0A4CAF-BDB9-BC91-4E7E-CAE7D42CED56}"/>
                </a:ext>
              </a:extLst>
            </p:cNvPr>
            <p:cNvSpPr txBox="1"/>
            <p:nvPr/>
          </p:nvSpPr>
          <p:spPr>
            <a:xfrm>
              <a:off x="8679909" y="6725894"/>
              <a:ext cx="3817259" cy="10445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Custos sobem, ROI some. Tokenização revela o preço real.</a:t>
              </a:r>
            </a:p>
          </p:txBody>
        </p:sp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8A9B522A-1BD1-5018-6C93-8C24BDCBE0B6}"/>
              </a:ext>
            </a:extLst>
          </p:cNvPr>
          <p:cNvGrpSpPr/>
          <p:nvPr/>
        </p:nvGrpSpPr>
        <p:grpSpPr>
          <a:xfrm>
            <a:off x="13032767" y="2286119"/>
            <a:ext cx="4198724" cy="3155016"/>
            <a:chOff x="13032767" y="2286119"/>
            <a:chExt cx="4198724" cy="3155016"/>
          </a:xfrm>
        </p:grpSpPr>
        <p:grpSp>
          <p:nvGrpSpPr>
            <p:cNvPr id="50" name="Group 12">
              <a:extLst>
                <a:ext uri="{FF2B5EF4-FFF2-40B4-BE49-F238E27FC236}">
                  <a16:creationId xmlns:a16="http://schemas.microsoft.com/office/drawing/2014/main" id="{DF3DDE0D-46FB-682F-D031-B2621237FDFA}"/>
                </a:ext>
              </a:extLst>
            </p:cNvPr>
            <p:cNvGrpSpPr/>
            <p:nvPr/>
          </p:nvGrpSpPr>
          <p:grpSpPr>
            <a:xfrm>
              <a:off x="13032767" y="2286119"/>
              <a:ext cx="4198724" cy="3155016"/>
              <a:chOff x="0" y="-47625"/>
              <a:chExt cx="1263514" cy="986188"/>
            </a:xfrm>
          </p:grpSpPr>
          <p:sp>
            <p:nvSpPr>
              <p:cNvPr id="48" name="Freeform 13">
                <a:extLst>
                  <a:ext uri="{FF2B5EF4-FFF2-40B4-BE49-F238E27FC236}">
                    <a16:creationId xmlns:a16="http://schemas.microsoft.com/office/drawing/2014/main" id="{0BDB2779-80CE-3A3C-8431-92EEFFFC525F}"/>
                  </a:ext>
                </a:extLst>
              </p:cNvPr>
              <p:cNvSpPr/>
              <p:nvPr/>
            </p:nvSpPr>
            <p:spPr>
              <a:xfrm>
                <a:off x="0" y="16608"/>
                <a:ext cx="1263514" cy="778017"/>
              </a:xfrm>
              <a:custGeom>
                <a:avLst/>
                <a:gdLst/>
                <a:ahLst/>
                <a:cxnLst/>
                <a:rect l="l" t="t" r="r" b="b"/>
                <a:pathLst>
                  <a:path w="1263514" h="938563">
                    <a:moveTo>
                      <a:pt x="36800" y="0"/>
                    </a:moveTo>
                    <a:lnTo>
                      <a:pt x="1226714" y="0"/>
                    </a:lnTo>
                    <a:cubicBezTo>
                      <a:pt x="1247038" y="0"/>
                      <a:pt x="1263514" y="16476"/>
                      <a:pt x="1263514" y="36800"/>
                    </a:cubicBezTo>
                    <a:lnTo>
                      <a:pt x="1263514" y="901763"/>
                    </a:lnTo>
                    <a:cubicBezTo>
                      <a:pt x="1263514" y="911523"/>
                      <a:pt x="1259637" y="920884"/>
                      <a:pt x="1252735" y="927785"/>
                    </a:cubicBezTo>
                    <a:cubicBezTo>
                      <a:pt x="1245834" y="934686"/>
                      <a:pt x="1236474" y="938563"/>
                      <a:pt x="1226714" y="938563"/>
                    </a:cubicBezTo>
                    <a:lnTo>
                      <a:pt x="36800" y="938563"/>
                    </a:lnTo>
                    <a:cubicBezTo>
                      <a:pt x="16476" y="938563"/>
                      <a:pt x="0" y="922087"/>
                      <a:pt x="0" y="901763"/>
                    </a:cubicBezTo>
                    <a:lnTo>
                      <a:pt x="0" y="36800"/>
                    </a:lnTo>
                    <a:cubicBezTo>
                      <a:pt x="0" y="16476"/>
                      <a:pt x="16476" y="0"/>
                      <a:pt x="36800" y="0"/>
                    </a:cubicBezTo>
                    <a:close/>
                  </a:path>
                </a:pathLst>
              </a:custGeom>
              <a:solidFill>
                <a:srgbClr val="2C2227">
                  <a:alpha val="44706"/>
                </a:srgbClr>
              </a:solidFill>
              <a:ln w="19050" cap="sq">
                <a:solidFill>
                  <a:srgbClr val="FFFFFF">
                    <a:alpha val="44706"/>
                  </a:srgbClr>
                </a:solidFill>
                <a:prstDash val="solid"/>
                <a:miter/>
              </a:ln>
            </p:spPr>
          </p:sp>
          <p:sp>
            <p:nvSpPr>
              <p:cNvPr id="49" name="TextBox 14">
                <a:extLst>
                  <a:ext uri="{FF2B5EF4-FFF2-40B4-BE49-F238E27FC236}">
                    <a16:creationId xmlns:a16="http://schemas.microsoft.com/office/drawing/2014/main" id="{9C12581F-8031-E431-7132-C381DAE8224A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1263514" cy="986188"/>
              </a:xfrm>
              <a:prstGeom prst="rect">
                <a:avLst/>
              </a:prstGeom>
            </p:spPr>
            <p:txBody>
              <a:bodyPr lIns="44087" tIns="44087" rIns="44087" bIns="44087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52" name="TextBox 22">
              <a:extLst>
                <a:ext uri="{FF2B5EF4-FFF2-40B4-BE49-F238E27FC236}">
                  <a16:creationId xmlns:a16="http://schemas.microsoft.com/office/drawing/2014/main" id="{B96764AF-00B4-1877-13C9-9B3201FC0634}"/>
                </a:ext>
              </a:extLst>
            </p:cNvPr>
            <p:cNvSpPr txBox="1"/>
            <p:nvPr/>
          </p:nvSpPr>
          <p:spPr>
            <a:xfrm>
              <a:off x="13320103" y="3498374"/>
              <a:ext cx="3817259" cy="460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0"/>
                </a:lnSpc>
              </a:pPr>
              <a:r>
                <a:rPr lang="en-US" sz="3490" b="1" err="1">
                  <a:solidFill>
                    <a:srgbClr val="FEFFFF"/>
                  </a:solidFill>
                  <a:latin typeface="Montserrat 1 Semi-Bold"/>
                  <a:ea typeface="Montserrat 1 Semi-Bold"/>
                  <a:cs typeface="Montserrat 1 Semi-Bold"/>
                  <a:sym typeface="Montserrat 1 Semi-Bold"/>
                </a:rPr>
                <a:t>Consolidação</a:t>
              </a:r>
            </a:p>
          </p:txBody>
        </p:sp>
        <p:sp>
          <p:nvSpPr>
            <p:cNvPr id="54" name="TextBox 26">
              <a:extLst>
                <a:ext uri="{FF2B5EF4-FFF2-40B4-BE49-F238E27FC236}">
                  <a16:creationId xmlns:a16="http://schemas.microsoft.com/office/drawing/2014/main" id="{717FFF77-9F05-163A-AA95-D4958881BEC1}"/>
                </a:ext>
              </a:extLst>
            </p:cNvPr>
            <p:cNvSpPr txBox="1"/>
            <p:nvPr/>
          </p:nvSpPr>
          <p:spPr>
            <a:xfrm>
              <a:off x="13320103" y="2875454"/>
              <a:ext cx="3817259" cy="4626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90"/>
                </a:lnSpc>
              </a:pPr>
              <a:r>
                <a:rPr lang="en-US" sz="3590" b="1" i="1">
                  <a:solidFill>
                    <a:srgbClr val="FF0397"/>
                  </a:solidFill>
                  <a:latin typeface="Montserrat 1 Semi-Bold Italics"/>
                  <a:ea typeface="Montserrat 1 Semi-Bold Italics"/>
                  <a:cs typeface="Montserrat 1 Semi-Bold Italics"/>
                  <a:sym typeface="Montserrat 1 Semi-Bold Italics"/>
                </a:rPr>
                <a:t>04</a:t>
              </a:r>
            </a:p>
          </p:txBody>
        </p:sp>
        <p:sp>
          <p:nvSpPr>
            <p:cNvPr id="56" name="TextBox 31">
              <a:extLst>
                <a:ext uri="{FF2B5EF4-FFF2-40B4-BE49-F238E27FC236}">
                  <a16:creationId xmlns:a16="http://schemas.microsoft.com/office/drawing/2014/main" id="{250D2230-30A4-1111-031A-9634EF4EB156}"/>
                </a:ext>
              </a:extLst>
            </p:cNvPr>
            <p:cNvSpPr txBox="1"/>
            <p:nvPr/>
          </p:nvSpPr>
          <p:spPr>
            <a:xfrm>
              <a:off x="13320103" y="3886333"/>
              <a:ext cx="3816733" cy="1050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Quem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sobrevive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,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ganha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o mercado.  É aqui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que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 </a:t>
              </a:r>
              <a:r>
                <a:rPr lang="en-US" sz="2000" err="1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estamos</a:t>
              </a:r>
              <a:r>
                <a:rPr lang="en-US" sz="2000">
                  <a:solidFill>
                    <a:srgbClr val="FFFFFF"/>
                  </a:solidFill>
                  <a:latin typeface="Montserrat 1"/>
                  <a:ea typeface="Montserrat 1"/>
                  <a:cs typeface="Montserrat 1"/>
                  <a:sym typeface="Montserrat 1"/>
                </a:rPr>
                <a:t>.​</a:t>
              </a:r>
            </a:p>
          </p:txBody>
        </p:sp>
      </p:grp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6701D9A5-5C47-8C25-CE54-F2805522D64F}"/>
              </a:ext>
            </a:extLst>
          </p:cNvPr>
          <p:cNvSpPr txBox="1"/>
          <p:nvPr/>
        </p:nvSpPr>
        <p:spPr>
          <a:xfrm rot="16200000">
            <a:off x="-16490" y="4659181"/>
            <a:ext cx="2743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400" b="1">
                <a:solidFill>
                  <a:srgbClr val="FFFFFF"/>
                </a:solidFill>
                <a:ea typeface="Calibri"/>
                <a:cs typeface="Calibri"/>
              </a:rPr>
              <a:t>EXPECTATIVA</a:t>
            </a:r>
            <a:endParaRPr lang="pt-BR" sz="2400" b="1">
              <a:solidFill>
                <a:srgbClr val="FFFFFF"/>
              </a:solidFill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41A77F50-318A-7FF8-0318-935B08DE3E14}"/>
              </a:ext>
            </a:extLst>
          </p:cNvPr>
          <p:cNvSpPr txBox="1"/>
          <p:nvPr/>
        </p:nvSpPr>
        <p:spPr>
          <a:xfrm>
            <a:off x="16280477" y="9765810"/>
            <a:ext cx="274319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2400" b="1">
                <a:solidFill>
                  <a:srgbClr val="FFFFFF"/>
                </a:solidFill>
                <a:ea typeface="Calibri"/>
                <a:cs typeface="Calibri"/>
              </a:rPr>
              <a:t>TEMPO</a:t>
            </a:r>
            <a:endParaRPr lang="pt-BR"/>
          </a:p>
        </p:txBody>
      </p:sp>
      <p:cxnSp>
        <p:nvCxnSpPr>
          <p:cNvPr id="59" name="Conector de Seta Reta 58">
            <a:extLst>
              <a:ext uri="{FF2B5EF4-FFF2-40B4-BE49-F238E27FC236}">
                <a16:creationId xmlns:a16="http://schemas.microsoft.com/office/drawing/2014/main" id="{A42FF9E0-33EB-B848-FC6F-B4C2A850E551}"/>
              </a:ext>
            </a:extLst>
          </p:cNvPr>
          <p:cNvCxnSpPr/>
          <p:nvPr/>
        </p:nvCxnSpPr>
        <p:spPr>
          <a:xfrm>
            <a:off x="1686179" y="9655578"/>
            <a:ext cx="16119983" cy="3693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7E33C1B7-E99D-B84F-E95E-E8287C3D9E74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287632F3-2183-186B-5262-587BC6BF334F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8">
              <a:extLst>
                <a:ext uri="{FF2B5EF4-FFF2-40B4-BE49-F238E27FC236}">
                  <a16:creationId xmlns:a16="http://schemas.microsoft.com/office/drawing/2014/main" id="{46AD84DC-2060-86E8-0F93-74A899D8E4FA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D5C6C27D-9BB0-6A7A-FAEC-9BBD4832C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70497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" r="-2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7225038" y="1287366"/>
            <a:ext cx="9818867" cy="7712267"/>
            <a:chOff x="0" y="0"/>
            <a:chExt cx="13091822" cy="10283023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3091822" cy="10283023"/>
              <a:chOff x="0" y="0"/>
              <a:chExt cx="2558945" cy="2009933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2558945" cy="2009933"/>
              </a:xfrm>
              <a:custGeom>
                <a:avLst/>
                <a:gdLst/>
                <a:ahLst/>
                <a:cxnLst/>
                <a:rect l="l" t="t" r="r" b="b"/>
                <a:pathLst>
                  <a:path w="2558945" h="2009933">
                    <a:moveTo>
                      <a:pt x="15769" y="0"/>
                    </a:moveTo>
                    <a:lnTo>
                      <a:pt x="2543175" y="0"/>
                    </a:lnTo>
                    <a:cubicBezTo>
                      <a:pt x="2547358" y="0"/>
                      <a:pt x="2551369" y="1661"/>
                      <a:pt x="2554326" y="4619"/>
                    </a:cubicBezTo>
                    <a:cubicBezTo>
                      <a:pt x="2557283" y="7576"/>
                      <a:pt x="2558945" y="11587"/>
                      <a:pt x="2558945" y="15769"/>
                    </a:cubicBezTo>
                    <a:lnTo>
                      <a:pt x="2558945" y="1994164"/>
                    </a:lnTo>
                    <a:cubicBezTo>
                      <a:pt x="2558945" y="2002873"/>
                      <a:pt x="2551885" y="2009933"/>
                      <a:pt x="2543175" y="2009933"/>
                    </a:cubicBezTo>
                    <a:lnTo>
                      <a:pt x="15769" y="2009933"/>
                    </a:lnTo>
                    <a:cubicBezTo>
                      <a:pt x="11587" y="2009933"/>
                      <a:pt x="7576" y="2008272"/>
                      <a:pt x="4619" y="2005315"/>
                    </a:cubicBezTo>
                    <a:cubicBezTo>
                      <a:pt x="1661" y="2002357"/>
                      <a:pt x="0" y="1998346"/>
                      <a:pt x="0" y="1994164"/>
                    </a:cubicBezTo>
                    <a:lnTo>
                      <a:pt x="0" y="15769"/>
                    </a:lnTo>
                    <a:cubicBezTo>
                      <a:pt x="0" y="11587"/>
                      <a:pt x="1661" y="7576"/>
                      <a:pt x="4619" y="4619"/>
                    </a:cubicBezTo>
                    <a:cubicBezTo>
                      <a:pt x="7576" y="1661"/>
                      <a:pt x="11587" y="0"/>
                      <a:pt x="15769" y="0"/>
                    </a:cubicBezTo>
                    <a:close/>
                  </a:path>
                </a:pathLst>
              </a:custGeom>
              <a:solidFill>
                <a:srgbClr val="FEFFFF"/>
              </a:solidFill>
              <a:ln w="19050" cap="sq">
                <a:solidFill>
                  <a:srgbClr val="00000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2558945" cy="20480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157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00207" y="711670"/>
              <a:ext cx="11891407" cy="8859682"/>
            </a:xfrm>
            <a:custGeom>
              <a:avLst/>
              <a:gdLst/>
              <a:ahLst/>
              <a:cxnLst/>
              <a:rect l="l" t="t" r="r" b="b"/>
              <a:pathLst>
                <a:path w="11891407" h="8859682">
                  <a:moveTo>
                    <a:pt x="0" y="0"/>
                  </a:moveTo>
                  <a:lnTo>
                    <a:pt x="11891408" y="0"/>
                  </a:lnTo>
                  <a:lnTo>
                    <a:pt x="11891408" y="8859683"/>
                  </a:lnTo>
                  <a:lnTo>
                    <a:pt x="0" y="88596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7858" t="-892" r="-665" b="-476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3575685"/>
            <a:ext cx="4681373" cy="3772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19"/>
              </a:lnSpc>
            </a:pPr>
            <a:r>
              <a:rPr lang="en-US" sz="69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Onde as </a:t>
            </a:r>
          </a:p>
          <a:p>
            <a:pPr algn="l">
              <a:lnSpc>
                <a:spcPts val="7419"/>
              </a:lnSpc>
            </a:pPr>
            <a:r>
              <a:rPr lang="en-US" sz="69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empresas estão </a:t>
            </a:r>
          </a:p>
          <a:p>
            <a:pPr algn="l">
              <a:lnSpc>
                <a:spcPts val="7419"/>
              </a:lnSpc>
            </a:pPr>
            <a:r>
              <a:rPr lang="en-US" sz="6999" b="1">
                <a:solidFill>
                  <a:srgbClr val="FFFFFF"/>
                </a:solidFill>
                <a:latin typeface="Montserrat 1 Bold"/>
                <a:ea typeface="Montserrat 1 Bold"/>
                <a:cs typeface="Montserrat 1 Bold"/>
                <a:sym typeface="Montserrat 1 Bold"/>
              </a:rPr>
              <a:t>errando?</a:t>
            </a:r>
          </a:p>
        </p:txBody>
      </p:sp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9313637-3BEE-4FFE-3ECA-B7467261991F}"/>
              </a:ext>
            </a:extLst>
          </p:cNvPr>
          <p:cNvGrpSpPr/>
          <p:nvPr/>
        </p:nvGrpSpPr>
        <p:grpSpPr>
          <a:xfrm>
            <a:off x="586763" y="-135971"/>
            <a:ext cx="3099707" cy="916585"/>
            <a:chOff x="1114443" y="2369547"/>
            <a:chExt cx="8273286" cy="2524269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88900B98-234B-EFF2-0D69-324CBDAC18ED}"/>
                </a:ext>
              </a:extLst>
            </p:cNvPr>
            <p:cNvSpPr/>
            <p:nvPr/>
          </p:nvSpPr>
          <p:spPr>
            <a:xfrm>
              <a:off x="1114443" y="4178841"/>
              <a:ext cx="3621690" cy="676425"/>
            </a:xfrm>
            <a:custGeom>
              <a:avLst/>
              <a:gdLst/>
              <a:ahLst/>
              <a:cxnLst/>
              <a:rect l="l" t="t" r="r" b="b"/>
              <a:pathLst>
                <a:path w="3621690" h="676425">
                  <a:moveTo>
                    <a:pt x="0" y="0"/>
                  </a:moveTo>
                  <a:lnTo>
                    <a:pt x="3621690" y="0"/>
                  </a:lnTo>
                  <a:lnTo>
                    <a:pt x="3621690" y="676425"/>
                  </a:lnTo>
                  <a:lnTo>
                    <a:pt x="0" y="676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91295B9B-6BB7-C874-F0A6-66574552C669}"/>
                </a:ext>
              </a:extLst>
            </p:cNvPr>
            <p:cNvSpPr txBox="1"/>
            <p:nvPr/>
          </p:nvSpPr>
          <p:spPr>
            <a:xfrm>
              <a:off x="5000466" y="2369547"/>
              <a:ext cx="500247" cy="951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054"/>
                </a:lnSpc>
              </a:pPr>
              <a:r>
                <a:rPr lang="en-US" sz="2400" b="1">
                  <a:solidFill>
                    <a:srgbClr val="FFFFFF"/>
                  </a:solidFill>
                  <a:latin typeface="Montserrat 1 Ultra-Bold"/>
                  <a:ea typeface="Montserrat 1 Ultra-Bold"/>
                  <a:cs typeface="Montserrat 1 Ultra-Bold"/>
                  <a:sym typeface="Montserrat 1 Ultra-Bold"/>
                </a:rPr>
                <a:t>+</a:t>
              </a:r>
            </a:p>
          </p:txBody>
        </p: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4AED669A-05E7-149F-9A09-6475C8CDF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58728" y="4104920"/>
              <a:ext cx="3429001" cy="78889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27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Intelligent Automatuin Summit - 2026</dc:title>
  <dc:creator>Paulo</dc:creator>
  <cp:revision>1</cp:revision>
  <dcterms:created xsi:type="dcterms:W3CDTF">2006-08-16T00:00:00Z</dcterms:created>
  <dcterms:modified xsi:type="dcterms:W3CDTF">2026-08-05T12:10:40Z</dcterms:modified>
  <dc:identifier>DAHG3GxCPas</dc:identifier>
</cp:coreProperties>
</file>