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27"/>
  </p:notesMasterIdLst>
  <p:sldIdLst>
    <p:sldId id="257466" r:id="rId5"/>
    <p:sldId id="5978" r:id="rId6"/>
    <p:sldId id="6014" r:id="rId7"/>
    <p:sldId id="6002" r:id="rId8"/>
    <p:sldId id="6016" r:id="rId9"/>
    <p:sldId id="6017" r:id="rId10"/>
    <p:sldId id="257463" r:id="rId11"/>
    <p:sldId id="5981" r:id="rId12"/>
    <p:sldId id="6005" r:id="rId13"/>
    <p:sldId id="6006" r:id="rId14"/>
    <p:sldId id="6007" r:id="rId15"/>
    <p:sldId id="6008" r:id="rId16"/>
    <p:sldId id="6009" r:id="rId17"/>
    <p:sldId id="6018" r:id="rId18"/>
    <p:sldId id="5984" r:id="rId19"/>
    <p:sldId id="5985" r:id="rId20"/>
    <p:sldId id="6011" r:id="rId21"/>
    <p:sldId id="6012" r:id="rId22"/>
    <p:sldId id="257465" r:id="rId23"/>
    <p:sldId id="257464" r:id="rId24"/>
    <p:sldId id="6019" r:id="rId25"/>
    <p:sldId id="5977" r:id="rId26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434"/>
    <a:srgbClr val="0F9ED5"/>
    <a:srgbClr val="AA00FF"/>
    <a:srgbClr val="E59EDD"/>
    <a:srgbClr val="D86ECC"/>
    <a:srgbClr val="156082"/>
    <a:srgbClr val="006DBD"/>
    <a:srgbClr val="55FFFF"/>
    <a:srgbClr val="AAFF00"/>
    <a:srgbClr val="FF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FA597-5CF7-4BBD-A18B-CD4F37698B6B}" v="14" dt="2026-06-25T16:51:04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7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ter Zanirato Voloshyn" userId="5500ccb5-a1f0-43e7-92e0-3e2b6d6e988b" providerId="ADAL" clId="{9572F2BC-0E50-43F1-9B12-976C2AFA1086}"/>
    <pc:docChg chg="undo custSel addSld delSld modSld sldOrd">
      <pc:chgData name="Pieter Zanirato Voloshyn" userId="5500ccb5-a1f0-43e7-92e0-3e2b6d6e988b" providerId="ADAL" clId="{9572F2BC-0E50-43F1-9B12-976C2AFA1086}" dt="2026-06-25T16:51:04.096" v="4526" actId="164"/>
      <pc:docMkLst>
        <pc:docMk/>
      </pc:docMkLst>
      <pc:sldChg chg="delSp modSp mod">
        <pc:chgData name="Pieter Zanirato Voloshyn" userId="5500ccb5-a1f0-43e7-92e0-3e2b6d6e988b" providerId="ADAL" clId="{9572F2BC-0E50-43F1-9B12-976C2AFA1086}" dt="2026-06-21T22:45:55.043" v="3345" actId="478"/>
        <pc:sldMkLst>
          <pc:docMk/>
          <pc:sldMk cId="4225856393" sldId="5978"/>
        </pc:sldMkLst>
        <pc:spChg chg="mod">
          <ac:chgData name="Pieter Zanirato Voloshyn" userId="5500ccb5-a1f0-43e7-92e0-3e2b6d6e988b" providerId="ADAL" clId="{9572F2BC-0E50-43F1-9B12-976C2AFA1086}" dt="2026-06-21T22:45:47.912" v="3344" actId="14100"/>
          <ac:spMkLst>
            <pc:docMk/>
            <pc:sldMk cId="4225856393" sldId="5978"/>
            <ac:spMk id="17" creationId="{FC7BFC70-9B39-0901-3AA9-F6A428FE9D1F}"/>
          </ac:spMkLst>
        </pc:spChg>
      </pc:sldChg>
      <pc:sldChg chg="modSp mod">
        <pc:chgData name="Pieter Zanirato Voloshyn" userId="5500ccb5-a1f0-43e7-92e0-3e2b6d6e988b" providerId="ADAL" clId="{9572F2BC-0E50-43F1-9B12-976C2AFA1086}" dt="2026-06-21T23:24:42.372" v="3648" actId="20577"/>
        <pc:sldMkLst>
          <pc:docMk/>
          <pc:sldMk cId="2402214104" sldId="5984"/>
        </pc:sldMkLst>
        <pc:spChg chg="mod">
          <ac:chgData name="Pieter Zanirato Voloshyn" userId="5500ccb5-a1f0-43e7-92e0-3e2b6d6e988b" providerId="ADAL" clId="{9572F2BC-0E50-43F1-9B12-976C2AFA1086}" dt="2026-06-21T23:24:42.372" v="3648" actId="20577"/>
          <ac:spMkLst>
            <pc:docMk/>
            <pc:sldMk cId="2402214104" sldId="5984"/>
            <ac:spMk id="5" creationId="{349F4F18-B63F-4802-B253-30058A00B8B2}"/>
          </ac:spMkLst>
        </pc:spChg>
      </pc:sldChg>
      <pc:sldChg chg="modSp mod">
        <pc:chgData name="Pieter Zanirato Voloshyn" userId="5500ccb5-a1f0-43e7-92e0-3e2b6d6e988b" providerId="ADAL" clId="{9572F2BC-0E50-43F1-9B12-976C2AFA1086}" dt="2026-06-21T23:31:19.651" v="3654" actId="20577"/>
        <pc:sldMkLst>
          <pc:docMk/>
          <pc:sldMk cId="4060989208" sldId="5985"/>
        </pc:sldMkLst>
        <pc:spChg chg="mod">
          <ac:chgData name="Pieter Zanirato Voloshyn" userId="5500ccb5-a1f0-43e7-92e0-3e2b6d6e988b" providerId="ADAL" clId="{9572F2BC-0E50-43F1-9B12-976C2AFA1086}" dt="2026-06-21T23:31:19.651" v="3654" actId="20577"/>
          <ac:spMkLst>
            <pc:docMk/>
            <pc:sldMk cId="4060989208" sldId="5985"/>
            <ac:spMk id="12" creationId="{41D92E92-2E93-1DE2-D606-4120CC8A1D5F}"/>
          </ac:spMkLst>
        </pc:spChg>
      </pc:sldChg>
      <pc:sldChg chg="addSp delSp modSp mod delAnim modAnim">
        <pc:chgData name="Pieter Zanirato Voloshyn" userId="5500ccb5-a1f0-43e7-92e0-3e2b6d6e988b" providerId="ADAL" clId="{9572F2BC-0E50-43F1-9B12-976C2AFA1086}" dt="2026-06-21T23:21:28.395" v="3634"/>
        <pc:sldMkLst>
          <pc:docMk/>
          <pc:sldMk cId="3313626376" sldId="6008"/>
        </pc:sldMkLst>
        <pc:spChg chg="add mod">
          <ac:chgData name="Pieter Zanirato Voloshyn" userId="5500ccb5-a1f0-43e7-92e0-3e2b6d6e988b" providerId="ADAL" clId="{9572F2BC-0E50-43F1-9B12-976C2AFA1086}" dt="2026-06-21T23:20:48.670" v="3633" actId="1076"/>
          <ac:spMkLst>
            <pc:docMk/>
            <pc:sldMk cId="3313626376" sldId="6008"/>
            <ac:spMk id="6" creationId="{F4199105-4895-E1A6-CDC2-3671F2A52D36}"/>
          </ac:spMkLst>
        </pc:spChg>
        <pc:picChg chg="add mod">
          <ac:chgData name="Pieter Zanirato Voloshyn" userId="5500ccb5-a1f0-43e7-92e0-3e2b6d6e988b" providerId="ADAL" clId="{9572F2BC-0E50-43F1-9B12-976C2AFA1086}" dt="2026-06-21T23:20:12.056" v="3623" actId="1076"/>
          <ac:picMkLst>
            <pc:docMk/>
            <pc:sldMk cId="3313626376" sldId="6008"/>
            <ac:picMk id="5" creationId="{25351C98-9101-FBAE-A40C-CF34CED2C9DE}"/>
          </ac:picMkLst>
        </pc:picChg>
      </pc:sldChg>
      <pc:sldChg chg="addSp delSp modSp mod">
        <pc:chgData name="Pieter Zanirato Voloshyn" userId="5500ccb5-a1f0-43e7-92e0-3e2b6d6e988b" providerId="ADAL" clId="{9572F2BC-0E50-43F1-9B12-976C2AFA1086}" dt="2026-06-21T23:37:46.502" v="3683" actId="167"/>
        <pc:sldMkLst>
          <pc:docMk/>
          <pc:sldMk cId="274873703" sldId="6011"/>
        </pc:sldMkLst>
        <pc:spChg chg="mod">
          <ac:chgData name="Pieter Zanirato Voloshyn" userId="5500ccb5-a1f0-43e7-92e0-3e2b6d6e988b" providerId="ADAL" clId="{9572F2BC-0E50-43F1-9B12-976C2AFA1086}" dt="2026-06-21T23:31:14.963" v="3653" actId="20577"/>
          <ac:spMkLst>
            <pc:docMk/>
            <pc:sldMk cId="274873703" sldId="6011"/>
            <ac:spMk id="4" creationId="{E0D7C4A6-5263-ECF5-22E7-47B0E67C0C30}"/>
          </ac:spMkLst>
        </pc:spChg>
        <pc:spChg chg="add mod topLvl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9" creationId="{A8AEEFE0-A751-ABB1-AE1E-AD0ABCAB89C6}"/>
          </ac:spMkLst>
        </pc:spChg>
        <pc:spChg chg="add mod topLvl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10" creationId="{7ED7F144-15BB-14E7-0E01-2D1042FE9A69}"/>
          </ac:spMkLst>
        </pc:spChg>
        <pc:spChg chg="add mod topLvl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11" creationId="{BE3D7E95-ABFC-71B6-21CF-B5514F7ABF43}"/>
          </ac:spMkLst>
        </pc:spChg>
        <pc:spChg chg="add mod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17" creationId="{CD0DE289-EA8C-AA5E-3DE4-6B36284AB080}"/>
          </ac:spMkLst>
        </pc:spChg>
        <pc:spChg chg="add mod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23" creationId="{12670390-7C06-B635-9CDD-3B236CC7A2AE}"/>
          </ac:spMkLst>
        </pc:spChg>
        <pc:spChg chg="add mod">
          <ac:chgData name="Pieter Zanirato Voloshyn" userId="5500ccb5-a1f0-43e7-92e0-3e2b6d6e988b" providerId="ADAL" clId="{9572F2BC-0E50-43F1-9B12-976C2AFA1086}" dt="2026-06-21T23:37:41.288" v="3682" actId="164"/>
          <ac:spMkLst>
            <pc:docMk/>
            <pc:sldMk cId="274873703" sldId="6011"/>
            <ac:spMk id="27" creationId="{D67218C7-54D5-0648-3443-D7A9756C4683}"/>
          </ac:spMkLst>
        </pc:spChg>
        <pc:grpChg chg="add mod ord">
          <ac:chgData name="Pieter Zanirato Voloshyn" userId="5500ccb5-a1f0-43e7-92e0-3e2b6d6e988b" providerId="ADAL" clId="{9572F2BC-0E50-43F1-9B12-976C2AFA1086}" dt="2026-06-21T23:37:46.502" v="3683" actId="167"/>
          <ac:grpSpMkLst>
            <pc:docMk/>
            <pc:sldMk cId="274873703" sldId="6011"/>
            <ac:grpSpMk id="28" creationId="{57D68B80-E041-E869-C8DE-19D4ACEF2BF5}"/>
          </ac:grpSpMkLst>
        </pc:grpChg>
        <pc:picChg chg="mod ord topLvl">
          <ac:chgData name="Pieter Zanirato Voloshyn" userId="5500ccb5-a1f0-43e7-92e0-3e2b6d6e988b" providerId="ADAL" clId="{9572F2BC-0E50-43F1-9B12-976C2AFA1086}" dt="2026-06-21T23:37:41.288" v="3682" actId="164"/>
          <ac:picMkLst>
            <pc:docMk/>
            <pc:sldMk cId="274873703" sldId="6011"/>
            <ac:picMk id="5" creationId="{9766A384-863A-537E-663E-028942FB5703}"/>
          </ac:picMkLst>
        </pc:picChg>
      </pc:sldChg>
      <pc:sldChg chg="modSp mod modAnim">
        <pc:chgData name="Pieter Zanirato Voloshyn" userId="5500ccb5-a1f0-43e7-92e0-3e2b6d6e988b" providerId="ADAL" clId="{9572F2BC-0E50-43F1-9B12-976C2AFA1086}" dt="2026-06-25T16:49:21.936" v="4513"/>
        <pc:sldMkLst>
          <pc:docMk/>
          <pc:sldMk cId="3734652310" sldId="6012"/>
        </pc:sldMkLst>
        <pc:spChg chg="mod">
          <ac:chgData name="Pieter Zanirato Voloshyn" userId="5500ccb5-a1f0-43e7-92e0-3e2b6d6e988b" providerId="ADAL" clId="{9572F2BC-0E50-43F1-9B12-976C2AFA1086}" dt="2026-06-21T23:31:08.987" v="3652" actId="20577"/>
          <ac:spMkLst>
            <pc:docMk/>
            <pc:sldMk cId="3734652310" sldId="6012"/>
            <ac:spMk id="21" creationId="{AD0B6B3E-B3FA-E24E-23CB-D4045645E938}"/>
          </ac:spMkLst>
        </pc:spChg>
      </pc:sldChg>
      <pc:sldChg chg="modSp mod ord">
        <pc:chgData name="Pieter Zanirato Voloshyn" userId="5500ccb5-a1f0-43e7-92e0-3e2b6d6e988b" providerId="ADAL" clId="{9572F2BC-0E50-43F1-9B12-976C2AFA1086}" dt="2026-06-21T22:59:27.216" v="3355" actId="20577"/>
        <pc:sldMkLst>
          <pc:docMk/>
          <pc:sldMk cId="3331660582" sldId="6016"/>
        </pc:sldMkLst>
        <pc:spChg chg="mod">
          <ac:chgData name="Pieter Zanirato Voloshyn" userId="5500ccb5-a1f0-43e7-92e0-3e2b6d6e988b" providerId="ADAL" clId="{9572F2BC-0E50-43F1-9B12-976C2AFA1086}" dt="2026-06-21T22:54:48.044" v="3347" actId="20577"/>
          <ac:spMkLst>
            <pc:docMk/>
            <pc:sldMk cId="3331660582" sldId="6016"/>
            <ac:spMk id="4" creationId="{713317FE-7160-0997-B2CF-A99239914B95}"/>
          </ac:spMkLst>
        </pc:spChg>
        <pc:spChg chg="mod">
          <ac:chgData name="Pieter Zanirato Voloshyn" userId="5500ccb5-a1f0-43e7-92e0-3e2b6d6e988b" providerId="ADAL" clId="{9572F2BC-0E50-43F1-9B12-976C2AFA1086}" dt="2026-06-21T22:59:27.216" v="3355" actId="20577"/>
          <ac:spMkLst>
            <pc:docMk/>
            <pc:sldMk cId="3331660582" sldId="6016"/>
            <ac:spMk id="19" creationId="{98C03649-BD3B-BAD5-8C21-05B9C11E513B}"/>
          </ac:spMkLst>
        </pc:spChg>
        <pc:spChg chg="mod">
          <ac:chgData name="Pieter Zanirato Voloshyn" userId="5500ccb5-a1f0-43e7-92e0-3e2b6d6e988b" providerId="ADAL" clId="{9572F2BC-0E50-43F1-9B12-976C2AFA1086}" dt="2026-06-21T22:55:19.598" v="3350" actId="20577"/>
          <ac:spMkLst>
            <pc:docMk/>
            <pc:sldMk cId="3331660582" sldId="6016"/>
            <ac:spMk id="21" creationId="{2624D86E-1AA6-5185-72FD-0EFFF9D18D85}"/>
          </ac:spMkLst>
        </pc:spChg>
      </pc:sldChg>
      <pc:sldChg chg="addSp delSp modSp mod modAnim">
        <pc:chgData name="Pieter Zanirato Voloshyn" userId="5500ccb5-a1f0-43e7-92e0-3e2b6d6e988b" providerId="ADAL" clId="{9572F2BC-0E50-43F1-9B12-976C2AFA1086}" dt="2026-06-25T16:51:04.096" v="4526" actId="164"/>
        <pc:sldMkLst>
          <pc:docMk/>
          <pc:sldMk cId="646745763" sldId="6019"/>
        </pc:sldMkLst>
        <pc:spChg chg="add del">
          <ac:chgData name="Pieter Zanirato Voloshyn" userId="5500ccb5-a1f0-43e7-92e0-3e2b6d6e988b" providerId="ADAL" clId="{9572F2BC-0E50-43F1-9B12-976C2AFA1086}" dt="2026-06-25T16:36:32.352" v="4369" actId="478"/>
          <ac:spMkLst>
            <pc:docMk/>
            <pc:sldMk cId="646745763" sldId="6019"/>
            <ac:spMk id="8" creationId="{8CCB7AAC-B999-094E-D8CE-3B752973CB4B}"/>
          </ac:spMkLst>
        </pc:spChg>
        <pc:spChg chg="add del">
          <ac:chgData name="Pieter Zanirato Voloshyn" userId="5500ccb5-a1f0-43e7-92e0-3e2b6d6e988b" providerId="ADAL" clId="{9572F2BC-0E50-43F1-9B12-976C2AFA1086}" dt="2026-06-25T16:50:06.837" v="4516" actId="478"/>
          <ac:spMkLst>
            <pc:docMk/>
            <pc:sldMk cId="646745763" sldId="6019"/>
            <ac:spMk id="17" creationId="{5CDF5BBC-B438-635C-2E45-6B2A2AD45869}"/>
          </ac:spMkLst>
        </pc:spChg>
        <pc:spChg chg="mod ord topLvl">
          <ac:chgData name="Pieter Zanirato Voloshyn" userId="5500ccb5-a1f0-43e7-92e0-3e2b6d6e988b" providerId="ADAL" clId="{9572F2BC-0E50-43F1-9B12-976C2AFA1086}" dt="2026-06-25T16:51:04.096" v="4526" actId="164"/>
          <ac:spMkLst>
            <pc:docMk/>
            <pc:sldMk cId="646745763" sldId="6019"/>
            <ac:spMk id="27" creationId="{7A3F12A6-9F3A-ED04-5BBE-F981BBE1EAFF}"/>
          </ac:spMkLst>
        </pc:spChg>
        <pc:spChg chg="mod topLvl">
          <ac:chgData name="Pieter Zanirato Voloshyn" userId="5500ccb5-a1f0-43e7-92e0-3e2b6d6e988b" providerId="ADAL" clId="{9572F2BC-0E50-43F1-9B12-976C2AFA1086}" dt="2026-06-25T16:51:04.096" v="4526" actId="164"/>
          <ac:spMkLst>
            <pc:docMk/>
            <pc:sldMk cId="646745763" sldId="6019"/>
            <ac:spMk id="28" creationId="{EEA5264B-6790-65BA-CA75-B790500BD651}"/>
          </ac:spMkLst>
        </pc:spChg>
        <pc:spChg chg="mod ord topLvl">
          <ac:chgData name="Pieter Zanirato Voloshyn" userId="5500ccb5-a1f0-43e7-92e0-3e2b6d6e988b" providerId="ADAL" clId="{9572F2BC-0E50-43F1-9B12-976C2AFA1086}" dt="2026-06-25T16:41:05.130" v="4387" actId="164"/>
          <ac:spMkLst>
            <pc:docMk/>
            <pc:sldMk cId="646745763" sldId="6019"/>
            <ac:spMk id="32" creationId="{3C6DE795-5289-7B4A-FEA0-B6AA2D68C0C8}"/>
          </ac:spMkLst>
        </pc:spChg>
        <pc:spChg chg="mod topLvl">
          <ac:chgData name="Pieter Zanirato Voloshyn" userId="5500ccb5-a1f0-43e7-92e0-3e2b6d6e988b" providerId="ADAL" clId="{9572F2BC-0E50-43F1-9B12-976C2AFA1086}" dt="2026-06-25T16:41:05.130" v="4387" actId="164"/>
          <ac:spMkLst>
            <pc:docMk/>
            <pc:sldMk cId="646745763" sldId="6019"/>
            <ac:spMk id="33" creationId="{D090CAD4-126E-899B-9927-32FB230FBDE2}"/>
          </ac:spMkLst>
        </pc:spChg>
        <pc:spChg chg="mod ord topLvl">
          <ac:chgData name="Pieter Zanirato Voloshyn" userId="5500ccb5-a1f0-43e7-92e0-3e2b6d6e988b" providerId="ADAL" clId="{9572F2BC-0E50-43F1-9B12-976C2AFA1086}" dt="2026-06-25T16:42:28.683" v="4399" actId="164"/>
          <ac:spMkLst>
            <pc:docMk/>
            <pc:sldMk cId="646745763" sldId="6019"/>
            <ac:spMk id="34" creationId="{C19BE30A-F461-AC02-53DD-2198FE28476D}"/>
          </ac:spMkLst>
        </pc:spChg>
        <pc:spChg chg="mod topLvl">
          <ac:chgData name="Pieter Zanirato Voloshyn" userId="5500ccb5-a1f0-43e7-92e0-3e2b6d6e988b" providerId="ADAL" clId="{9572F2BC-0E50-43F1-9B12-976C2AFA1086}" dt="2026-06-25T16:42:28.683" v="4399" actId="164"/>
          <ac:spMkLst>
            <pc:docMk/>
            <pc:sldMk cId="646745763" sldId="6019"/>
            <ac:spMk id="35" creationId="{4DDC5F18-E407-386F-6D58-F3D95981CF2D}"/>
          </ac:spMkLst>
        </pc:spChg>
        <pc:grpChg chg="add del mod">
          <ac:chgData name="Pieter Zanirato Voloshyn" userId="5500ccb5-a1f0-43e7-92e0-3e2b6d6e988b" providerId="ADAL" clId="{9572F2BC-0E50-43F1-9B12-976C2AFA1086}" dt="2026-06-25T16:36:21.507" v="4367" actId="165"/>
          <ac:grpSpMkLst>
            <pc:docMk/>
            <pc:sldMk cId="646745763" sldId="6019"/>
            <ac:grpSpMk id="5" creationId="{360CFB26-A060-FA0E-A9A8-8FFE60F34971}"/>
          </ac:grpSpMkLst>
        </pc:grpChg>
        <pc:grpChg chg="add del mod ord">
          <ac:chgData name="Pieter Zanirato Voloshyn" userId="5500ccb5-a1f0-43e7-92e0-3e2b6d6e988b" providerId="ADAL" clId="{9572F2BC-0E50-43F1-9B12-976C2AFA1086}" dt="2026-06-25T16:42:09.276" v="4396" actId="165"/>
          <ac:grpSpMkLst>
            <pc:docMk/>
            <pc:sldMk cId="646745763" sldId="6019"/>
            <ac:grpSpMk id="6" creationId="{A48CC7FA-4272-2B1A-7169-DA75991F5410}"/>
          </ac:grpSpMkLst>
        </pc:grpChg>
        <pc:grpChg chg="add mod">
          <ac:chgData name="Pieter Zanirato Voloshyn" userId="5500ccb5-a1f0-43e7-92e0-3e2b6d6e988b" providerId="ADAL" clId="{9572F2BC-0E50-43F1-9B12-976C2AFA1086}" dt="2026-06-25T16:41:05.130" v="4387" actId="164"/>
          <ac:grpSpMkLst>
            <pc:docMk/>
            <pc:sldMk cId="646745763" sldId="6019"/>
            <ac:grpSpMk id="11" creationId="{C43A8C4E-C732-A805-FEA2-9E8C501D477B}"/>
          </ac:grpSpMkLst>
        </pc:grpChg>
        <pc:grpChg chg="add mod">
          <ac:chgData name="Pieter Zanirato Voloshyn" userId="5500ccb5-a1f0-43e7-92e0-3e2b6d6e988b" providerId="ADAL" clId="{9572F2BC-0E50-43F1-9B12-976C2AFA1086}" dt="2026-06-25T16:42:28.683" v="4399" actId="164"/>
          <ac:grpSpMkLst>
            <pc:docMk/>
            <pc:sldMk cId="646745763" sldId="6019"/>
            <ac:grpSpMk id="13" creationId="{7171A355-E930-1E1E-1D29-B4A717539B0D}"/>
          </ac:grpSpMkLst>
        </pc:grpChg>
        <pc:grpChg chg="add del mod">
          <ac:chgData name="Pieter Zanirato Voloshyn" userId="5500ccb5-a1f0-43e7-92e0-3e2b6d6e988b" providerId="ADAL" clId="{9572F2BC-0E50-43F1-9B12-976C2AFA1086}" dt="2026-06-25T16:42:44.017" v="4401" actId="165"/>
          <ac:grpSpMkLst>
            <pc:docMk/>
            <pc:sldMk cId="646745763" sldId="6019"/>
            <ac:grpSpMk id="14" creationId="{D4CC1FB8-530C-ECA3-5335-19D2A11BF995}"/>
          </ac:grpSpMkLst>
        </pc:grpChg>
        <pc:grpChg chg="add del mod">
          <ac:chgData name="Pieter Zanirato Voloshyn" userId="5500ccb5-a1f0-43e7-92e0-3e2b6d6e988b" providerId="ADAL" clId="{9572F2BC-0E50-43F1-9B12-976C2AFA1086}" dt="2026-06-25T16:49:58.402" v="4514" actId="165"/>
          <ac:grpSpMkLst>
            <pc:docMk/>
            <pc:sldMk cId="646745763" sldId="6019"/>
            <ac:grpSpMk id="15" creationId="{52144AE7-F611-9926-D98F-08CB4F2D605A}"/>
          </ac:grpSpMkLst>
        </pc:grpChg>
        <pc:grpChg chg="add mod">
          <ac:chgData name="Pieter Zanirato Voloshyn" userId="5500ccb5-a1f0-43e7-92e0-3e2b6d6e988b" providerId="ADAL" clId="{9572F2BC-0E50-43F1-9B12-976C2AFA1086}" dt="2026-06-25T16:51:04.096" v="4526" actId="164"/>
          <ac:grpSpMkLst>
            <pc:docMk/>
            <pc:sldMk cId="646745763" sldId="6019"/>
            <ac:grpSpMk id="20" creationId="{40C476C8-CDCA-28EA-033E-E258652AAD67}"/>
          </ac:grpSpMkLst>
        </pc:grpChg>
        <pc:grpChg chg="del mod">
          <ac:chgData name="Pieter Zanirato Voloshyn" userId="5500ccb5-a1f0-43e7-92e0-3e2b6d6e988b" providerId="ADAL" clId="{9572F2BC-0E50-43F1-9B12-976C2AFA1086}" dt="2026-06-25T16:33:38.157" v="4192" actId="165"/>
          <ac:grpSpMkLst>
            <pc:docMk/>
            <pc:sldMk cId="646745763" sldId="6019"/>
            <ac:grpSpMk id="36" creationId="{EA733A8C-F57C-AF9D-C6EF-70669B38E042}"/>
          </ac:grpSpMkLst>
        </pc:grpChg>
        <pc:grpChg chg="del mod ord">
          <ac:chgData name="Pieter Zanirato Voloshyn" userId="5500ccb5-a1f0-43e7-92e0-3e2b6d6e988b" providerId="ADAL" clId="{9572F2BC-0E50-43F1-9B12-976C2AFA1086}" dt="2026-06-25T16:33:25.674" v="4190" actId="165"/>
          <ac:grpSpMkLst>
            <pc:docMk/>
            <pc:sldMk cId="646745763" sldId="6019"/>
            <ac:grpSpMk id="37" creationId="{13126604-D0D7-98F6-147E-391FFB335934}"/>
          </ac:grpSpMkLst>
        </pc:grpChg>
        <pc:picChg chg="add del mod topLvl">
          <ac:chgData name="Pieter Zanirato Voloshyn" userId="5500ccb5-a1f0-43e7-92e0-3e2b6d6e988b" providerId="ADAL" clId="{9572F2BC-0E50-43F1-9B12-976C2AFA1086}" dt="2026-06-25T16:40:55.628" v="4385" actId="478"/>
          <ac:picMkLst>
            <pc:docMk/>
            <pc:sldMk cId="646745763" sldId="6019"/>
            <ac:picMk id="4" creationId="{30A25B19-E715-57EB-BC70-30EE3E0A6F6D}"/>
          </ac:picMkLst>
        </pc:picChg>
        <pc:picChg chg="add mod ord">
          <ac:chgData name="Pieter Zanirato Voloshyn" userId="5500ccb5-a1f0-43e7-92e0-3e2b6d6e988b" providerId="ADAL" clId="{9572F2BC-0E50-43F1-9B12-976C2AFA1086}" dt="2026-06-25T16:41:05.130" v="4387" actId="164"/>
          <ac:picMkLst>
            <pc:docMk/>
            <pc:sldMk cId="646745763" sldId="6019"/>
            <ac:picMk id="10" creationId="{E0563A45-992E-1A01-3165-2D98FE5CB660}"/>
          </ac:picMkLst>
        </pc:picChg>
        <pc:picChg chg="add mod ord">
          <ac:chgData name="Pieter Zanirato Voloshyn" userId="5500ccb5-a1f0-43e7-92e0-3e2b6d6e988b" providerId="ADAL" clId="{9572F2BC-0E50-43F1-9B12-976C2AFA1086}" dt="2026-06-25T16:42:28.683" v="4399" actId="164"/>
          <ac:picMkLst>
            <pc:docMk/>
            <pc:sldMk cId="646745763" sldId="6019"/>
            <ac:picMk id="12" creationId="{40EF5775-9327-5DEA-553D-6D0936E66388}"/>
          </ac:picMkLst>
        </pc:picChg>
        <pc:picChg chg="add mod ord modCrop">
          <ac:chgData name="Pieter Zanirato Voloshyn" userId="5500ccb5-a1f0-43e7-92e0-3e2b6d6e988b" providerId="ADAL" clId="{9572F2BC-0E50-43F1-9B12-976C2AFA1086}" dt="2026-06-25T16:51:04.096" v="4526" actId="164"/>
          <ac:picMkLst>
            <pc:docMk/>
            <pc:sldMk cId="646745763" sldId="6019"/>
            <ac:picMk id="18" creationId="{7B6CBA4B-8174-CE7D-91B0-BF6732B47359}"/>
          </ac:picMkLst>
        </pc:picChg>
        <pc:picChg chg="del mod topLvl">
          <ac:chgData name="Pieter Zanirato Voloshyn" userId="5500ccb5-a1f0-43e7-92e0-3e2b6d6e988b" providerId="ADAL" clId="{9572F2BC-0E50-43F1-9B12-976C2AFA1086}" dt="2026-06-25T16:33:33.853" v="4191" actId="478"/>
          <ac:picMkLst>
            <pc:docMk/>
            <pc:sldMk cId="646745763" sldId="6019"/>
            <ac:picMk id="23" creationId="{B9E85E6F-0DB9-79D0-8C0A-6886467D356E}"/>
          </ac:picMkLst>
        </pc:picChg>
        <pc:picChg chg="del mod topLvl">
          <ac:chgData name="Pieter Zanirato Voloshyn" userId="5500ccb5-a1f0-43e7-92e0-3e2b6d6e988b" providerId="ADAL" clId="{9572F2BC-0E50-43F1-9B12-976C2AFA1086}" dt="2026-06-25T16:50:54.821" v="4524" actId="478"/>
          <ac:picMkLst>
            <pc:docMk/>
            <pc:sldMk cId="646745763" sldId="6019"/>
            <ac:picMk id="1026" creationId="{A112FFED-285B-9446-831C-34FAD7E1C76B}"/>
          </ac:picMkLst>
        </pc:picChg>
        <pc:picChg chg="add del mod topLvl">
          <ac:chgData name="Pieter Zanirato Voloshyn" userId="5500ccb5-a1f0-43e7-92e0-3e2b6d6e988b" providerId="ADAL" clId="{9572F2BC-0E50-43F1-9B12-976C2AFA1086}" dt="2026-06-25T16:42:12.006" v="4397" actId="478"/>
          <ac:picMkLst>
            <pc:docMk/>
            <pc:sldMk cId="646745763" sldId="6019"/>
            <ac:picMk id="1028" creationId="{5F64C4FE-1947-FF68-B787-F6C751A6BE90}"/>
          </ac:picMkLst>
        </pc:picChg>
      </pc:sldChg>
      <pc:sldChg chg="addSp delSp modSp add mod ord addAnim delAnim modAnim">
        <pc:chgData name="Pieter Zanirato Voloshyn" userId="5500ccb5-a1f0-43e7-92e0-3e2b6d6e988b" providerId="ADAL" clId="{9572F2BC-0E50-43F1-9B12-976C2AFA1086}" dt="2026-06-22T23:02:35.130" v="4074" actId="14100"/>
        <pc:sldMkLst>
          <pc:docMk/>
          <pc:sldMk cId="664167289" sldId="257463"/>
        </pc:sldMkLst>
        <pc:spChg chg="mod">
          <ac:chgData name="Pieter Zanirato Voloshyn" userId="5500ccb5-a1f0-43e7-92e0-3e2b6d6e988b" providerId="ADAL" clId="{9572F2BC-0E50-43F1-9B12-976C2AFA1086}" dt="2026-06-21T23:09:06.524" v="3425" actId="2711"/>
          <ac:spMkLst>
            <pc:docMk/>
            <pc:sldMk cId="664167289" sldId="257463"/>
            <ac:spMk id="9" creationId="{D6E6847E-23D6-C12C-91BD-7295E258B887}"/>
          </ac:spMkLst>
        </pc:spChg>
        <pc:spChg chg="mod">
          <ac:chgData name="Pieter Zanirato Voloshyn" userId="5500ccb5-a1f0-43e7-92e0-3e2b6d6e988b" providerId="ADAL" clId="{9572F2BC-0E50-43F1-9B12-976C2AFA1086}" dt="2026-06-21T23:08:35.617" v="3406" actId="20577"/>
          <ac:spMkLst>
            <pc:docMk/>
            <pc:sldMk cId="664167289" sldId="257463"/>
            <ac:spMk id="19" creationId="{029A7675-298A-E569-A53F-F1A966C5B40E}"/>
          </ac:spMkLst>
        </pc:spChg>
        <pc:spChg chg="mod">
          <ac:chgData name="Pieter Zanirato Voloshyn" userId="5500ccb5-a1f0-43e7-92e0-3e2b6d6e988b" providerId="ADAL" clId="{9572F2BC-0E50-43F1-9B12-976C2AFA1086}" dt="2026-06-21T23:09:06.524" v="3425" actId="2711"/>
          <ac:spMkLst>
            <pc:docMk/>
            <pc:sldMk cId="664167289" sldId="257463"/>
            <ac:spMk id="22" creationId="{E7E774F1-C851-D56C-9C47-CDD795E4A2A3}"/>
          </ac:spMkLst>
        </pc:spChg>
        <pc:spChg chg="mod">
          <ac:chgData name="Pieter Zanirato Voloshyn" userId="5500ccb5-a1f0-43e7-92e0-3e2b6d6e988b" providerId="ADAL" clId="{9572F2BC-0E50-43F1-9B12-976C2AFA1086}" dt="2026-06-21T23:09:06.524" v="3425" actId="2711"/>
          <ac:spMkLst>
            <pc:docMk/>
            <pc:sldMk cId="664167289" sldId="257463"/>
            <ac:spMk id="37" creationId="{66A6A3C9-8176-1CBE-A839-1561E0C1358F}"/>
          </ac:spMkLst>
        </pc:spChg>
        <pc:spChg chg="mod">
          <ac:chgData name="Pieter Zanirato Voloshyn" userId="5500ccb5-a1f0-43e7-92e0-3e2b6d6e988b" providerId="ADAL" clId="{9572F2BC-0E50-43F1-9B12-976C2AFA1086}" dt="2026-06-21T23:09:06.524" v="3425" actId="2711"/>
          <ac:spMkLst>
            <pc:docMk/>
            <pc:sldMk cId="664167289" sldId="257463"/>
            <ac:spMk id="39" creationId="{1D6F1CC9-FD4C-9F79-B1AB-F3E2143CD654}"/>
          </ac:spMkLst>
        </pc:spChg>
        <pc:spChg chg="add mod">
          <ac:chgData name="Pieter Zanirato Voloshyn" userId="5500ccb5-a1f0-43e7-92e0-3e2b6d6e988b" providerId="ADAL" clId="{9572F2BC-0E50-43F1-9B12-976C2AFA1086}" dt="2026-06-22T23:02:35.130" v="4074" actId="14100"/>
          <ac:spMkLst>
            <pc:docMk/>
            <pc:sldMk cId="664167289" sldId="257463"/>
            <ac:spMk id="41" creationId="{45AF588C-C5D8-4B42-0752-6EB399E87853}"/>
          </ac:spMkLst>
        </pc:spChg>
        <pc:spChg chg="add mod">
          <ac:chgData name="Pieter Zanirato Voloshyn" userId="5500ccb5-a1f0-43e7-92e0-3e2b6d6e988b" providerId="ADAL" clId="{9572F2BC-0E50-43F1-9B12-976C2AFA1086}" dt="2026-06-21T23:12:52.191" v="3528" actId="20577"/>
          <ac:spMkLst>
            <pc:docMk/>
            <pc:sldMk cId="664167289" sldId="257463"/>
            <ac:spMk id="42" creationId="{31E3EC1E-0235-FD3E-638B-7D3E76AB24F8}"/>
          </ac:spMkLst>
        </pc:spChg>
        <pc:spChg chg="add mod">
          <ac:chgData name="Pieter Zanirato Voloshyn" userId="5500ccb5-a1f0-43e7-92e0-3e2b6d6e988b" providerId="ADAL" clId="{9572F2BC-0E50-43F1-9B12-976C2AFA1086}" dt="2026-06-21T23:09:21.006" v="3431" actId="20577"/>
          <ac:spMkLst>
            <pc:docMk/>
            <pc:sldMk cId="664167289" sldId="257463"/>
            <ac:spMk id="43" creationId="{586253A2-1741-836D-9CD9-2A699E53B961}"/>
          </ac:spMkLst>
        </pc:spChg>
        <pc:spChg chg="add mod">
          <ac:chgData name="Pieter Zanirato Voloshyn" userId="5500ccb5-a1f0-43e7-92e0-3e2b6d6e988b" providerId="ADAL" clId="{9572F2BC-0E50-43F1-9B12-976C2AFA1086}" dt="2026-06-21T23:09:49.706" v="3473" actId="20577"/>
          <ac:spMkLst>
            <pc:docMk/>
            <pc:sldMk cId="664167289" sldId="257463"/>
            <ac:spMk id="44" creationId="{0E812881-3553-A847-1C76-9DD78B6E78CB}"/>
          </ac:spMkLst>
        </pc:spChg>
        <pc:spChg chg="mod">
          <ac:chgData name="Pieter Zanirato Voloshyn" userId="5500ccb5-a1f0-43e7-92e0-3e2b6d6e988b" providerId="ADAL" clId="{9572F2BC-0E50-43F1-9B12-976C2AFA1086}" dt="2026-06-21T23:09:45.791" v="3468" actId="20577"/>
          <ac:spMkLst>
            <pc:docMk/>
            <pc:sldMk cId="664167289" sldId="257463"/>
            <ac:spMk id="45" creationId="{05B25481-9E98-D8D6-B6DD-1F2765C6A326}"/>
          </ac:spMkLst>
        </pc:spChg>
        <pc:spChg chg="mod">
          <ac:chgData name="Pieter Zanirato Voloshyn" userId="5500ccb5-a1f0-43e7-92e0-3e2b6d6e988b" providerId="ADAL" clId="{9572F2BC-0E50-43F1-9B12-976C2AFA1086}" dt="2026-06-21T23:09:40.858" v="3464" actId="1076"/>
          <ac:spMkLst>
            <pc:docMk/>
            <pc:sldMk cId="664167289" sldId="257463"/>
            <ac:spMk id="46" creationId="{6B1A677C-B2C5-A8C0-DA00-A5537B689A36}"/>
          </ac:spMkLst>
        </pc:spChg>
        <pc:spChg chg="add mod">
          <ac:chgData name="Pieter Zanirato Voloshyn" userId="5500ccb5-a1f0-43e7-92e0-3e2b6d6e988b" providerId="ADAL" clId="{9572F2BC-0E50-43F1-9B12-976C2AFA1086}" dt="2026-06-21T23:09:06.524" v="3425" actId="2711"/>
          <ac:spMkLst>
            <pc:docMk/>
            <pc:sldMk cId="664167289" sldId="257463"/>
            <ac:spMk id="48" creationId="{B4232BF9-B912-9ABF-EEA0-06EFD945AD51}"/>
          </ac:spMkLst>
        </pc:spChg>
        <pc:spChg chg="add mod">
          <ac:chgData name="Pieter Zanirato Voloshyn" userId="5500ccb5-a1f0-43e7-92e0-3e2b6d6e988b" providerId="ADAL" clId="{9572F2BC-0E50-43F1-9B12-976C2AFA1086}" dt="2026-06-21T23:16:47.299" v="3619" actId="14100"/>
          <ac:spMkLst>
            <pc:docMk/>
            <pc:sldMk cId="664167289" sldId="257463"/>
            <ac:spMk id="50" creationId="{60EFED66-678E-7CE9-36DD-8D4EAD3044AA}"/>
          </ac:spMkLst>
        </pc:spChg>
        <pc:grpChg chg="mod">
          <ac:chgData name="Pieter Zanirato Voloshyn" userId="5500ccb5-a1f0-43e7-92e0-3e2b6d6e988b" providerId="ADAL" clId="{9572F2BC-0E50-43F1-9B12-976C2AFA1086}" dt="2026-06-21T23:08:48.724" v="3424" actId="1036"/>
          <ac:grpSpMkLst>
            <pc:docMk/>
            <pc:sldMk cId="664167289" sldId="257463"/>
            <ac:grpSpMk id="5" creationId="{9DB2F611-C813-95BA-8747-3768E25FBDAE}"/>
          </ac:grpSpMkLst>
        </pc:grpChg>
        <pc:cxnChg chg="mod">
          <ac:chgData name="Pieter Zanirato Voloshyn" userId="5500ccb5-a1f0-43e7-92e0-3e2b6d6e988b" providerId="ADAL" clId="{9572F2BC-0E50-43F1-9B12-976C2AFA1086}" dt="2026-06-21T23:08:48.724" v="3424" actId="1036"/>
          <ac:cxnSpMkLst>
            <pc:docMk/>
            <pc:sldMk cId="664167289" sldId="257463"/>
            <ac:cxnSpMk id="47" creationId="{F4850D22-0C35-1558-2335-68C95A4C6E25}"/>
          </ac:cxnSpMkLst>
        </pc:cxnChg>
      </pc:sldChg>
      <pc:sldChg chg="modSp add mod ord">
        <pc:chgData name="Pieter Zanirato Voloshyn" userId="5500ccb5-a1f0-43e7-92e0-3e2b6d6e988b" providerId="ADAL" clId="{9572F2BC-0E50-43F1-9B12-976C2AFA1086}" dt="2026-06-21T23:38:21.016" v="3693" actId="20577"/>
        <pc:sldMkLst>
          <pc:docMk/>
          <pc:sldMk cId="975228562" sldId="257464"/>
        </pc:sldMkLst>
        <pc:spChg chg="mod">
          <ac:chgData name="Pieter Zanirato Voloshyn" userId="5500ccb5-a1f0-43e7-92e0-3e2b6d6e988b" providerId="ADAL" clId="{9572F2BC-0E50-43F1-9B12-976C2AFA1086}" dt="2026-06-21T23:38:21.016" v="3693" actId="20577"/>
          <ac:spMkLst>
            <pc:docMk/>
            <pc:sldMk cId="975228562" sldId="257464"/>
            <ac:spMk id="5" creationId="{C434F748-4F52-1CE8-18BA-5363C91242C2}"/>
          </ac:spMkLst>
        </pc:spChg>
      </pc:sldChg>
      <pc:sldChg chg="addSp delSp modSp add mod addAnim delAnim modAnim">
        <pc:chgData name="Pieter Zanirato Voloshyn" userId="5500ccb5-a1f0-43e7-92e0-3e2b6d6e988b" providerId="ADAL" clId="{9572F2BC-0E50-43F1-9B12-976C2AFA1086}" dt="2026-06-22T00:02:19.989" v="4048" actId="1440"/>
        <pc:sldMkLst>
          <pc:docMk/>
          <pc:sldMk cId="517683596" sldId="257465"/>
        </pc:sldMkLst>
        <pc:spChg chg="mod">
          <ac:chgData name="Pieter Zanirato Voloshyn" userId="5500ccb5-a1f0-43e7-92e0-3e2b6d6e988b" providerId="ADAL" clId="{9572F2BC-0E50-43F1-9B12-976C2AFA1086}" dt="2026-06-21T23:39:24.931" v="3735" actId="20577"/>
          <ac:spMkLst>
            <pc:docMk/>
            <pc:sldMk cId="517683596" sldId="257465"/>
            <ac:spMk id="19" creationId="{4DA8084C-90DB-AA7C-0F6E-EF4DFE0AF11E}"/>
          </ac:spMkLst>
        </pc:spChg>
        <pc:spChg chg="mod">
          <ac:chgData name="Pieter Zanirato Voloshyn" userId="5500ccb5-a1f0-43e7-92e0-3e2b6d6e988b" providerId="ADAL" clId="{9572F2BC-0E50-43F1-9B12-976C2AFA1086}" dt="2026-06-21T23:52:48.752" v="4004" actId="20578"/>
          <ac:spMkLst>
            <pc:docMk/>
            <pc:sldMk cId="517683596" sldId="257465"/>
            <ac:spMk id="21" creationId="{5B3D5B0F-B68D-6B28-2499-47F15435ECA4}"/>
          </ac:spMkLst>
        </pc:spChg>
        <pc:spChg chg="add mod">
          <ac:chgData name="Pieter Zanirato Voloshyn" userId="5500ccb5-a1f0-43e7-92e0-3e2b6d6e988b" providerId="ADAL" clId="{9572F2BC-0E50-43F1-9B12-976C2AFA1086}" dt="2026-06-21T23:48:32.045" v="3746" actId="1076"/>
          <ac:spMkLst>
            <pc:docMk/>
            <pc:sldMk cId="517683596" sldId="257465"/>
            <ac:spMk id="32" creationId="{38F1EF33-0EBE-ADC1-3A70-9D75B1FE89BB}"/>
          </ac:spMkLst>
        </pc:spChg>
        <pc:spChg chg="add mod">
          <ac:chgData name="Pieter Zanirato Voloshyn" userId="5500ccb5-a1f0-43e7-92e0-3e2b6d6e988b" providerId="ADAL" clId="{9572F2BC-0E50-43F1-9B12-976C2AFA1086}" dt="2026-06-21T23:52:33.169" v="4003" actId="113"/>
          <ac:spMkLst>
            <pc:docMk/>
            <pc:sldMk cId="517683596" sldId="257465"/>
            <ac:spMk id="33" creationId="{0B841CBC-BD80-BEA5-9EAA-4AE1C5934AAA}"/>
          </ac:spMkLst>
        </pc:spChg>
        <pc:picChg chg="add mod">
          <ac:chgData name="Pieter Zanirato Voloshyn" userId="5500ccb5-a1f0-43e7-92e0-3e2b6d6e988b" providerId="ADAL" clId="{9572F2BC-0E50-43F1-9B12-976C2AFA1086}" dt="2026-06-22T00:02:17.551" v="4047" actId="1440"/>
          <ac:picMkLst>
            <pc:docMk/>
            <pc:sldMk cId="517683596" sldId="257465"/>
            <ac:picMk id="23" creationId="{2BC00FA3-E75D-307B-E1C4-16A1018F4A93}"/>
          </ac:picMkLst>
        </pc:picChg>
        <pc:picChg chg="add mod">
          <ac:chgData name="Pieter Zanirato Voloshyn" userId="5500ccb5-a1f0-43e7-92e0-3e2b6d6e988b" providerId="ADAL" clId="{9572F2BC-0E50-43F1-9B12-976C2AFA1086}" dt="2026-06-22T00:02:19.989" v="4048" actId="1440"/>
          <ac:picMkLst>
            <pc:docMk/>
            <pc:sldMk cId="517683596" sldId="257465"/>
            <ac:picMk id="28" creationId="{4A8E5A25-ABAB-168B-9022-B9C74B9A8C36}"/>
          </ac:picMkLst>
        </pc:picChg>
      </pc:sldChg>
    </pc:docChg>
  </pc:docChgLst>
  <pc:docChgLst>
    <pc:chgData name="Victor Carvalhais" userId="02deb496554e253a" providerId="LiveId" clId="{720DD2EA-1D9F-4EFB-81B5-163496F78E28}"/>
    <pc:docChg chg="addSld modSld">
      <pc:chgData name="Victor Carvalhais" userId="02deb496554e253a" providerId="LiveId" clId="{720DD2EA-1D9F-4EFB-81B5-163496F78E28}" dt="2026-06-25T19:01:47.880" v="2"/>
      <pc:docMkLst>
        <pc:docMk/>
      </pc:docMkLst>
      <pc:sldChg chg="addSp modSp new mod">
        <pc:chgData name="Victor Carvalhais" userId="02deb496554e253a" providerId="LiveId" clId="{720DD2EA-1D9F-4EFB-81B5-163496F78E28}" dt="2026-06-25T19:01:47.880" v="2"/>
        <pc:sldMkLst>
          <pc:docMk/>
          <pc:sldMk cId="492362084" sldId="257466"/>
        </pc:sldMkLst>
        <pc:picChg chg="add mod">
          <ac:chgData name="Victor Carvalhais" userId="02deb496554e253a" providerId="LiveId" clId="{720DD2EA-1D9F-4EFB-81B5-163496F78E28}" dt="2026-06-25T19:01:47.880" v="2"/>
          <ac:picMkLst>
            <pc:docMk/>
            <pc:sldMk cId="492362084" sldId="257466"/>
            <ac:picMk id="5" creationId="{630C8D5B-F0D0-A18C-B48F-7721B82105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21653-6617-4C2F-9399-C63132B6D93C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1FEDD-C0BC-402D-A0DF-6F808A0BD8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09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549EF-BE6F-974B-A1F5-02B9007A8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6A734E-0F30-8145-D3AA-373E82A4D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4188" y="1279525"/>
            <a:ext cx="6135687" cy="345281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B172F87-FAE1-14FE-E5CD-0B0BBCD0F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1CDC991-0579-152F-2420-DCF851DC46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61A9C11-97BA-473D-9EB0-63EED09B5900}" type="datetime1">
              <a:rPr lang="pt-BR" smtClean="0"/>
              <a:t>25/06/2026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2690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4DB80-2D63-2E5A-7C9C-66E0F0FD1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C49FE1-DCA4-4A41-6669-CE5FA1398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17ECD84-F566-9DC2-1F87-650FEDF42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55A2B6-1A73-7CEC-4B76-22AAE1BEB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3458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F78E3-0712-B036-DE50-0CDEEF1A2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3A39C38-9918-F6D9-77C8-04C8C7196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8008AC5-2A53-37D6-F8EC-E94417D74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3C9FFD-F411-F3D7-B654-C44DAEBE8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1467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83E32-4E4D-2A75-E754-D7E2C1953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DC63B1A-8215-68EB-D40A-CBF9A53D18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499B60-AC5B-B011-1A3A-E5CA07075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3518D5-5BAB-953E-B6D6-4130A10E2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8367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641A4-BA95-654C-9D61-EF3DFA86F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7E147A0-C091-B4FA-F739-3D665D037D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4E51B32-8DCD-8DAD-42B2-5BA82E968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segmentos de atuação?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e como as estratégias são definidas.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principais desafios no desenvolvimento de negócio e na operação?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Exemplos de situações reais.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6D1A36F-3ED3-2E9F-CF8E-01892DA818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044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1D1A-4BED-056B-4A60-C6B287A55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3C28F3C-13F2-6A1C-AB75-75B30B617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C336EDF-A429-420C-10E0-106CE3949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segmentos de atuação?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e como as estratégias são definidas.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principais desafios no desenvolvimento de negócio e na operação?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Exemplos de situações reais.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AC9A84-3535-626C-A63C-56A29765B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8034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33AF8-3BA9-887D-C9E5-8F68700F0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85E9DC0-B976-533D-9FF0-25764AB569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CC804F9-5103-0A29-2360-7260A2300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segmentos de atuação?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e como as estratégias são definidas.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principais desafios no desenvolvimento de negócio e na operação?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Exemplos de situações reais.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28B78E-D390-B8F7-DB0C-B392437F2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6861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B3536-1603-F907-3E7D-D8CD4FAF4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0C359E-E77F-C0DE-31F9-90B31A3DE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B5B18BD-8A78-FC05-2BF2-952BE2218B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segmentos de atuação?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e como as estratégias são definidas.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principais desafios no desenvolvimento de negócio e na operação?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Exemplos de situações reais.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840DBB0-D5EF-C104-4AEA-F1F31EE87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6342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C53B-3446-A912-DED6-5E5E5C0F1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F7A1E4-CF8A-49AB-0365-F142324A6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8B245F1-9C4E-CB42-2A31-6A01F9759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segmentos de atuação?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e como as estratégias são definidas.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Quais os principais desafios no desenvolvimento de negócio e na operação?</a:t>
            </a:r>
          </a:p>
          <a:p>
            <a:pPr marL="361474" indent="-171450" algn="l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pt-BR" sz="1200" dirty="0">
                <a:solidFill>
                  <a:srgbClr val="3074F5"/>
                </a:solidFill>
              </a:rPr>
              <a:t>Exemplos de situações reais.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515C74-A09A-D9FA-92F2-3C8B3F7FD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266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4C456-DD31-0566-21B0-A14EF1BBD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34CFF3-B251-0AB4-3016-C8ECD8974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C4B5F1-540F-5F72-5389-204177200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020353-07E8-532C-0854-36608199E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656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DC20-3D74-606D-BD06-E49F47266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446597-588E-2E76-AAB1-45DAD42D9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431C11-65D3-865A-3A41-0F265BB39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EC5EA8-A062-283E-B323-19FA99F20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544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572B6-BBB8-8733-92FA-EFCF7C751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CEA53B-2409-FA46-433A-DF6CC2C8B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17005D5-8183-1F8C-400A-319C83307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D82FB9-687B-88FE-2E4A-2BC0D65E4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713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1CB9C-7BF5-8813-4E47-F9D7BBE3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F03E454-9512-6F58-9330-1BC8503EC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19AF3C4-02E6-6101-7281-7E43C1A74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D01F55C-49D2-CEB6-BA43-03AF90F1D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8648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38FD3-38A8-A972-1494-B436A240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6969F0B-2635-0011-C19E-701FC8CFE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AE5979C-A2B1-9E11-5AF1-FD8930B75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9B51EA-FD22-51DC-D348-9A5FF93D4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5190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D6988-BCA2-4A4D-C784-4A91441E0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5BE5B50-D8A6-20BC-79BA-8DFC658633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07DF6C-B212-0F3E-0FCA-94B5210BD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F72226-E792-F126-918B-05FBAD880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5751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A6D80-D609-B546-5088-0752EFC4F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9A0BA39-063E-5398-332B-214CD2CC9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1211E3-2E3C-BE81-77FF-EAFCAEDCD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8EB5CB-3690-E75D-6885-C547DB309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5605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9189-7D13-C833-9B4E-3DBD10A2D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1239726-7032-DEC9-B387-BE9E0247B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027B89-E4EF-06DF-FB4F-0FFAB56A6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B8E76A-D1C6-9538-1D5E-477435D21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D8B3F-B2EC-41C2-A7C4-82D54DB21D50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63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0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285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32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212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16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68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0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225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435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53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08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B3C5ED-798F-4AAF-A500-3610C2DA3FCD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675CFA-674E-4A2C-8759-137FF72329C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438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8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svg"/><Relationship Id="rId10" Type="http://schemas.openxmlformats.org/officeDocument/2006/relationships/image" Target="../media/image13.jpeg"/><Relationship Id="rId4" Type="http://schemas.openxmlformats.org/officeDocument/2006/relationships/image" Target="../media/image7.sv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C3B14A-A2B0-23A0-992F-9A25C071B2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31FC9B-41F5-0178-1474-CEE668D318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30C8D5B-F0D0-A18C-B48F-7721B8210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23"/>
            <a:ext cx="18288000" cy="102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6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F6801-36EB-2663-8272-1F18190F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8435755D-857B-4E0E-0317-E300CACCCEDD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Tipos de uso de IA em automações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6045A7D7-7FFD-2675-7BA9-71E3CB050A7B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B116F38E-7CCA-3189-72C1-A6D5D7A31BAD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8A1CC652-A057-FEA1-F524-17557F9DB38A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6DC34E5F-7C97-D5B9-EB39-088206E48A46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490C1AB6-8A04-41D0-F7BC-80E9FF2A8A3F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2F1E2634-120E-1D2D-2C3C-0A9FC6257D2A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AEC412A6-5ED0-2192-6600-2DE82085D3D8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CA15861-225C-A35F-229D-C68AA3D74273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E3FF5B26-32FD-27F6-6065-25AF19D764DD}"/>
              </a:ext>
            </a:extLst>
          </p:cNvPr>
          <p:cNvGrpSpPr/>
          <p:nvPr/>
        </p:nvGrpSpPr>
        <p:grpSpPr>
          <a:xfrm>
            <a:off x="1855473" y="3040394"/>
            <a:ext cx="8049481" cy="2331170"/>
            <a:chOff x="599082" y="2389239"/>
            <a:chExt cx="8049481" cy="2331170"/>
          </a:xfrm>
        </p:grpSpPr>
        <p:grpSp>
          <p:nvGrpSpPr>
            <p:cNvPr id="78" name="Agrupar 77">
              <a:extLst>
                <a:ext uri="{FF2B5EF4-FFF2-40B4-BE49-F238E27FC236}">
                  <a16:creationId xmlns:a16="http://schemas.microsoft.com/office/drawing/2014/main" id="{B7995DD6-6B13-18C6-7777-92A188992C3B}"/>
                </a:ext>
              </a:extLst>
            </p:cNvPr>
            <p:cNvGrpSpPr/>
            <p:nvPr/>
          </p:nvGrpSpPr>
          <p:grpSpPr>
            <a:xfrm>
              <a:off x="2001478" y="2713080"/>
              <a:ext cx="1026243" cy="1092003"/>
              <a:chOff x="2001478" y="2713080"/>
              <a:chExt cx="1026243" cy="1092003"/>
            </a:xfrm>
          </p:grpSpPr>
          <p:sp>
            <p:nvSpPr>
              <p:cNvPr id="95" name="Fluxograma: Conector 94">
                <a:extLst>
                  <a:ext uri="{FF2B5EF4-FFF2-40B4-BE49-F238E27FC236}">
                    <a16:creationId xmlns:a16="http://schemas.microsoft.com/office/drawing/2014/main" id="{9715E91C-C2F1-E1FD-7B7C-ADF4B49C99EA}"/>
                  </a:ext>
                </a:extLst>
              </p:cNvPr>
              <p:cNvSpPr/>
              <p:nvPr/>
            </p:nvSpPr>
            <p:spPr>
              <a:xfrm>
                <a:off x="2153265" y="3082412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96" name="CaixaDeTexto 95">
                <a:extLst>
                  <a:ext uri="{FF2B5EF4-FFF2-40B4-BE49-F238E27FC236}">
                    <a16:creationId xmlns:a16="http://schemas.microsoft.com/office/drawing/2014/main" id="{C79374CA-0BCF-EB02-370A-8A67D7D8A2FE}"/>
                  </a:ext>
                </a:extLst>
              </p:cNvPr>
              <p:cNvSpPr txBox="1"/>
              <p:nvPr/>
            </p:nvSpPr>
            <p:spPr>
              <a:xfrm>
                <a:off x="2001478" y="2713080"/>
                <a:ext cx="10262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1</a:t>
                </a:r>
              </a:p>
            </p:txBody>
          </p:sp>
        </p:grpSp>
        <p:grpSp>
          <p:nvGrpSpPr>
            <p:cNvPr id="79" name="Agrupar 78">
              <a:extLst>
                <a:ext uri="{FF2B5EF4-FFF2-40B4-BE49-F238E27FC236}">
                  <a16:creationId xmlns:a16="http://schemas.microsoft.com/office/drawing/2014/main" id="{00181785-08CB-90A2-7BB8-6D014DF9BEB1}"/>
                </a:ext>
              </a:extLst>
            </p:cNvPr>
            <p:cNvGrpSpPr/>
            <p:nvPr/>
          </p:nvGrpSpPr>
          <p:grpSpPr>
            <a:xfrm>
              <a:off x="4075472" y="2713080"/>
              <a:ext cx="722671" cy="1092003"/>
              <a:chOff x="4075472" y="2713080"/>
              <a:chExt cx="722671" cy="1092003"/>
            </a:xfrm>
          </p:grpSpPr>
          <p:sp>
            <p:nvSpPr>
              <p:cNvPr id="93" name="Fluxograma: Conector 92">
                <a:extLst>
                  <a:ext uri="{FF2B5EF4-FFF2-40B4-BE49-F238E27FC236}">
                    <a16:creationId xmlns:a16="http://schemas.microsoft.com/office/drawing/2014/main" id="{E1493450-9F20-0BE7-F5A9-89EDFDE10334}"/>
                  </a:ext>
                </a:extLst>
              </p:cNvPr>
              <p:cNvSpPr/>
              <p:nvPr/>
            </p:nvSpPr>
            <p:spPr>
              <a:xfrm>
                <a:off x="4075472" y="3082412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94" name="CaixaDeTexto 93">
                <a:extLst>
                  <a:ext uri="{FF2B5EF4-FFF2-40B4-BE49-F238E27FC236}">
                    <a16:creationId xmlns:a16="http://schemas.microsoft.com/office/drawing/2014/main" id="{51DFE39B-5BD2-1A08-E492-BBF2CE617F93}"/>
                  </a:ext>
                </a:extLst>
              </p:cNvPr>
              <p:cNvSpPr txBox="1"/>
              <p:nvPr/>
            </p:nvSpPr>
            <p:spPr>
              <a:xfrm>
                <a:off x="4097611" y="2713080"/>
                <a:ext cx="6783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LLM</a:t>
                </a:r>
              </a:p>
            </p:txBody>
          </p:sp>
        </p:grpSp>
        <p:grpSp>
          <p:nvGrpSpPr>
            <p:cNvPr id="80" name="Agrupar 79">
              <a:extLst>
                <a:ext uri="{FF2B5EF4-FFF2-40B4-BE49-F238E27FC236}">
                  <a16:creationId xmlns:a16="http://schemas.microsoft.com/office/drawing/2014/main" id="{F98D5148-FE9C-AD08-A3F0-A4827954F774}"/>
                </a:ext>
              </a:extLst>
            </p:cNvPr>
            <p:cNvGrpSpPr/>
            <p:nvPr/>
          </p:nvGrpSpPr>
          <p:grpSpPr>
            <a:xfrm>
              <a:off x="6348188" y="2713080"/>
              <a:ext cx="1103187" cy="1092003"/>
              <a:chOff x="6171212" y="2713080"/>
              <a:chExt cx="1103187" cy="1092003"/>
            </a:xfrm>
          </p:grpSpPr>
          <p:sp>
            <p:nvSpPr>
              <p:cNvPr id="91" name="Fluxograma: Conector 90">
                <a:extLst>
                  <a:ext uri="{FF2B5EF4-FFF2-40B4-BE49-F238E27FC236}">
                    <a16:creationId xmlns:a16="http://schemas.microsoft.com/office/drawing/2014/main" id="{0928BBFD-FAE4-DFA2-A887-AC5B2217657D}"/>
                  </a:ext>
                </a:extLst>
              </p:cNvPr>
              <p:cNvSpPr/>
              <p:nvPr/>
            </p:nvSpPr>
            <p:spPr>
              <a:xfrm>
                <a:off x="6361471" y="3082412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92" name="CaixaDeTexto 91">
                <a:extLst>
                  <a:ext uri="{FF2B5EF4-FFF2-40B4-BE49-F238E27FC236}">
                    <a16:creationId xmlns:a16="http://schemas.microsoft.com/office/drawing/2014/main" id="{0892E29F-18E9-02D8-FBA4-E63E931E93DD}"/>
                  </a:ext>
                </a:extLst>
              </p:cNvPr>
              <p:cNvSpPr txBox="1"/>
              <p:nvPr/>
            </p:nvSpPr>
            <p:spPr>
              <a:xfrm>
                <a:off x="6171212" y="2713080"/>
                <a:ext cx="1103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N</a:t>
                </a:r>
              </a:p>
            </p:txBody>
          </p:sp>
        </p:grpSp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88643B23-351A-E5B0-7CFF-4D6E0CA62B6D}"/>
                </a:ext>
              </a:extLst>
            </p:cNvPr>
            <p:cNvSpPr txBox="1"/>
            <p:nvPr/>
          </p:nvSpPr>
          <p:spPr>
            <a:xfrm>
              <a:off x="599082" y="3259081"/>
              <a:ext cx="845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Início</a:t>
              </a:r>
            </a:p>
          </p:txBody>
        </p: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A4DA22D2-D3E0-2F0A-E1BD-A404363BFB28}"/>
                </a:ext>
              </a:extLst>
            </p:cNvPr>
            <p:cNvSpPr txBox="1"/>
            <p:nvPr/>
          </p:nvSpPr>
          <p:spPr>
            <a:xfrm>
              <a:off x="8005437" y="3259081"/>
              <a:ext cx="643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Fim</a:t>
              </a:r>
            </a:p>
          </p:txBody>
        </p:sp>
        <p:cxnSp>
          <p:nvCxnSpPr>
            <p:cNvPr id="83" name="Conector de Seta Reta 82">
              <a:extLst>
                <a:ext uri="{FF2B5EF4-FFF2-40B4-BE49-F238E27FC236}">
                  <a16:creationId xmlns:a16="http://schemas.microsoft.com/office/drawing/2014/main" id="{DBEAB7E1-1939-4530-BAE4-975A98B9DBA7}"/>
                </a:ext>
              </a:extLst>
            </p:cNvPr>
            <p:cNvCxnSpPr>
              <a:stCxn id="81" idx="3"/>
              <a:endCxn id="95" idx="2"/>
            </p:cNvCxnSpPr>
            <p:nvPr/>
          </p:nvCxnSpPr>
          <p:spPr>
            <a:xfrm>
              <a:off x="1444185" y="3443747"/>
              <a:ext cx="709080" cy="1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84" name="Conector de Seta Reta 83">
              <a:extLst>
                <a:ext uri="{FF2B5EF4-FFF2-40B4-BE49-F238E27FC236}">
                  <a16:creationId xmlns:a16="http://schemas.microsoft.com/office/drawing/2014/main" id="{1079A117-4D50-F0BA-CD53-03AE929E5348}"/>
                </a:ext>
              </a:extLst>
            </p:cNvPr>
            <p:cNvCxnSpPr>
              <a:cxnSpLocks/>
              <a:stCxn id="95" idx="6"/>
              <a:endCxn id="93" idx="2"/>
            </p:cNvCxnSpPr>
            <p:nvPr/>
          </p:nvCxnSpPr>
          <p:spPr>
            <a:xfrm>
              <a:off x="2875936" y="3443748"/>
              <a:ext cx="1199536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85" name="Conector de Seta Reta 84">
              <a:extLst>
                <a:ext uri="{FF2B5EF4-FFF2-40B4-BE49-F238E27FC236}">
                  <a16:creationId xmlns:a16="http://schemas.microsoft.com/office/drawing/2014/main" id="{62727DDC-5252-BC7F-E566-177CDA51AD23}"/>
                </a:ext>
              </a:extLst>
            </p:cNvPr>
            <p:cNvCxnSpPr>
              <a:cxnSpLocks/>
              <a:stCxn id="93" idx="6"/>
              <a:endCxn id="86" idx="1"/>
            </p:cNvCxnSpPr>
            <p:nvPr/>
          </p:nvCxnSpPr>
          <p:spPr>
            <a:xfrm flipV="1">
              <a:off x="4798143" y="3443747"/>
              <a:ext cx="794457" cy="1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86" name="CaixaDeTexto 85">
              <a:extLst>
                <a:ext uri="{FF2B5EF4-FFF2-40B4-BE49-F238E27FC236}">
                  <a16:creationId xmlns:a16="http://schemas.microsoft.com/office/drawing/2014/main" id="{B3BE64D8-FEE7-120B-EA4D-A7A97E6A9D63}"/>
                </a:ext>
              </a:extLst>
            </p:cNvPr>
            <p:cNvSpPr txBox="1"/>
            <p:nvPr/>
          </p:nvSpPr>
          <p:spPr>
            <a:xfrm>
              <a:off x="5592600" y="3259081"/>
              <a:ext cx="4555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. . .</a:t>
              </a:r>
            </a:p>
          </p:txBody>
        </p:sp>
        <p:cxnSp>
          <p:nvCxnSpPr>
            <p:cNvPr id="87" name="Conector de Seta Reta 86">
              <a:extLst>
                <a:ext uri="{FF2B5EF4-FFF2-40B4-BE49-F238E27FC236}">
                  <a16:creationId xmlns:a16="http://schemas.microsoft.com/office/drawing/2014/main" id="{7ED974D0-E0DF-6F00-8ACD-B3D514E06C0D}"/>
                </a:ext>
              </a:extLst>
            </p:cNvPr>
            <p:cNvCxnSpPr>
              <a:cxnSpLocks/>
              <a:stCxn id="86" idx="3"/>
              <a:endCxn id="91" idx="2"/>
            </p:cNvCxnSpPr>
            <p:nvPr/>
          </p:nvCxnSpPr>
          <p:spPr>
            <a:xfrm>
              <a:off x="6048174" y="3443747"/>
              <a:ext cx="490273" cy="1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88" name="Conector de Seta Reta 87">
              <a:extLst>
                <a:ext uri="{FF2B5EF4-FFF2-40B4-BE49-F238E27FC236}">
                  <a16:creationId xmlns:a16="http://schemas.microsoft.com/office/drawing/2014/main" id="{7FA9496A-B49F-FDA2-7490-3DCE723119EC}"/>
                </a:ext>
              </a:extLst>
            </p:cNvPr>
            <p:cNvCxnSpPr>
              <a:cxnSpLocks/>
              <a:stCxn id="91" idx="6"/>
              <a:endCxn id="82" idx="1"/>
            </p:cNvCxnSpPr>
            <p:nvPr/>
          </p:nvCxnSpPr>
          <p:spPr>
            <a:xfrm flipV="1">
              <a:off x="7261118" y="3443747"/>
              <a:ext cx="744319" cy="1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89" name="Retângulo: Cantos Arredondados 88">
              <a:extLst>
                <a:ext uri="{FF2B5EF4-FFF2-40B4-BE49-F238E27FC236}">
                  <a16:creationId xmlns:a16="http://schemas.microsoft.com/office/drawing/2014/main" id="{366C3A54-808C-EB36-AD80-8C2CA42E37B0}"/>
                </a:ext>
              </a:extLst>
            </p:cNvPr>
            <p:cNvSpPr/>
            <p:nvPr/>
          </p:nvSpPr>
          <p:spPr>
            <a:xfrm>
              <a:off x="1756575" y="2389239"/>
              <a:ext cx="5942083" cy="1769780"/>
            </a:xfrm>
            <a:prstGeom prst="roundRect">
              <a:avLst/>
            </a:prstGeom>
            <a:noFill/>
            <a:ln w="25400" cap="flat" cmpd="sng" algn="ctr">
              <a:solidFill>
                <a:srgbClr val="F2F7FF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Arial"/>
              </a:endParaRPr>
            </a:p>
          </p:txBody>
        </p:sp>
        <p:sp>
          <p:nvSpPr>
            <p:cNvPr id="90" name="CaixaDeTexto 89">
              <a:extLst>
                <a:ext uri="{FF2B5EF4-FFF2-40B4-BE49-F238E27FC236}">
                  <a16:creationId xmlns:a16="http://schemas.microsoft.com/office/drawing/2014/main" id="{6404FFFF-2911-8C34-F798-AFF5AC803040}"/>
                </a:ext>
              </a:extLst>
            </p:cNvPr>
            <p:cNvSpPr txBox="1"/>
            <p:nvPr/>
          </p:nvSpPr>
          <p:spPr>
            <a:xfrm>
              <a:off x="4239341" y="4320299"/>
              <a:ext cx="97655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Chain</a:t>
              </a:r>
            </a:p>
          </p:txBody>
        </p:sp>
      </p:grp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76E139DA-6454-69FB-29E7-EC4047D0C30A}"/>
              </a:ext>
            </a:extLst>
          </p:cNvPr>
          <p:cNvGrpSpPr/>
          <p:nvPr/>
        </p:nvGrpSpPr>
        <p:grpSpPr>
          <a:xfrm>
            <a:off x="1967644" y="6208896"/>
            <a:ext cx="7732282" cy="3508268"/>
            <a:chOff x="835056" y="6436583"/>
            <a:chExt cx="7732282" cy="3508268"/>
          </a:xfrm>
        </p:grpSpPr>
        <p:grpSp>
          <p:nvGrpSpPr>
            <p:cNvPr id="98" name="Agrupar 97">
              <a:extLst>
                <a:ext uri="{FF2B5EF4-FFF2-40B4-BE49-F238E27FC236}">
                  <a16:creationId xmlns:a16="http://schemas.microsoft.com/office/drawing/2014/main" id="{7B47FF91-EAB9-93F5-7E39-C1C5E8129A19}"/>
                </a:ext>
              </a:extLst>
            </p:cNvPr>
            <p:cNvGrpSpPr/>
            <p:nvPr/>
          </p:nvGrpSpPr>
          <p:grpSpPr>
            <a:xfrm>
              <a:off x="2237452" y="7319493"/>
              <a:ext cx="1026243" cy="1092003"/>
              <a:chOff x="2237452" y="7319493"/>
              <a:chExt cx="1026243" cy="1092003"/>
            </a:xfrm>
          </p:grpSpPr>
          <p:sp>
            <p:nvSpPr>
              <p:cNvPr id="119" name="Fluxograma: Conector 118">
                <a:extLst>
                  <a:ext uri="{FF2B5EF4-FFF2-40B4-BE49-F238E27FC236}">
                    <a16:creationId xmlns:a16="http://schemas.microsoft.com/office/drawing/2014/main" id="{1056F904-4D4E-BECC-19A0-0DB0EB4D6FB2}"/>
                  </a:ext>
                </a:extLst>
              </p:cNvPr>
              <p:cNvSpPr/>
              <p:nvPr/>
            </p:nvSpPr>
            <p:spPr>
              <a:xfrm>
                <a:off x="2389239" y="7688825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120" name="CaixaDeTexto 119">
                <a:extLst>
                  <a:ext uri="{FF2B5EF4-FFF2-40B4-BE49-F238E27FC236}">
                    <a16:creationId xmlns:a16="http://schemas.microsoft.com/office/drawing/2014/main" id="{19E14355-2FAA-E20E-C2F3-33C23CA473BC}"/>
                  </a:ext>
                </a:extLst>
              </p:cNvPr>
              <p:cNvSpPr txBox="1"/>
              <p:nvPr/>
            </p:nvSpPr>
            <p:spPr>
              <a:xfrm>
                <a:off x="2237452" y="7319493"/>
                <a:ext cx="10262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1</a:t>
                </a:r>
              </a:p>
            </p:txBody>
          </p:sp>
        </p:grpSp>
        <p:grpSp>
          <p:nvGrpSpPr>
            <p:cNvPr id="99" name="Agrupar 98">
              <a:extLst>
                <a:ext uri="{FF2B5EF4-FFF2-40B4-BE49-F238E27FC236}">
                  <a16:creationId xmlns:a16="http://schemas.microsoft.com/office/drawing/2014/main" id="{9E13F42D-C663-FC55-91A6-33685BCBA258}"/>
                </a:ext>
              </a:extLst>
            </p:cNvPr>
            <p:cNvGrpSpPr/>
            <p:nvPr/>
          </p:nvGrpSpPr>
          <p:grpSpPr>
            <a:xfrm>
              <a:off x="6246872" y="6625694"/>
              <a:ext cx="1055097" cy="1092003"/>
              <a:chOff x="2223025" y="7319493"/>
              <a:chExt cx="1055097" cy="1092003"/>
            </a:xfrm>
          </p:grpSpPr>
          <p:sp>
            <p:nvSpPr>
              <p:cNvPr id="117" name="Fluxograma: Conector 116">
                <a:extLst>
                  <a:ext uri="{FF2B5EF4-FFF2-40B4-BE49-F238E27FC236}">
                    <a16:creationId xmlns:a16="http://schemas.microsoft.com/office/drawing/2014/main" id="{7141539A-BEE9-9D25-363B-B2F4298B572C}"/>
                  </a:ext>
                </a:extLst>
              </p:cNvPr>
              <p:cNvSpPr/>
              <p:nvPr/>
            </p:nvSpPr>
            <p:spPr>
              <a:xfrm>
                <a:off x="2389239" y="7688825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118" name="CaixaDeTexto 117">
                <a:extLst>
                  <a:ext uri="{FF2B5EF4-FFF2-40B4-BE49-F238E27FC236}">
                    <a16:creationId xmlns:a16="http://schemas.microsoft.com/office/drawing/2014/main" id="{839142F1-F6A1-95C3-1455-F9C3830A02AA}"/>
                  </a:ext>
                </a:extLst>
              </p:cNvPr>
              <p:cNvSpPr txBox="1"/>
              <p:nvPr/>
            </p:nvSpPr>
            <p:spPr>
              <a:xfrm>
                <a:off x="2223025" y="7319493"/>
                <a:ext cx="10550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2</a:t>
                </a:r>
              </a:p>
            </p:txBody>
          </p:sp>
        </p:grpSp>
        <p:grpSp>
          <p:nvGrpSpPr>
            <p:cNvPr id="100" name="Agrupar 99">
              <a:extLst>
                <a:ext uri="{FF2B5EF4-FFF2-40B4-BE49-F238E27FC236}">
                  <a16:creationId xmlns:a16="http://schemas.microsoft.com/office/drawing/2014/main" id="{7F56C991-7A8D-1107-D41D-EDFC21D36160}"/>
                </a:ext>
              </a:extLst>
            </p:cNvPr>
            <p:cNvGrpSpPr/>
            <p:nvPr/>
          </p:nvGrpSpPr>
          <p:grpSpPr>
            <a:xfrm>
              <a:off x="6245269" y="8016965"/>
              <a:ext cx="1058303" cy="1092003"/>
              <a:chOff x="2221422" y="7319493"/>
              <a:chExt cx="1058303" cy="1092003"/>
            </a:xfrm>
          </p:grpSpPr>
          <p:sp>
            <p:nvSpPr>
              <p:cNvPr id="115" name="Fluxograma: Conector 114">
                <a:extLst>
                  <a:ext uri="{FF2B5EF4-FFF2-40B4-BE49-F238E27FC236}">
                    <a16:creationId xmlns:a16="http://schemas.microsoft.com/office/drawing/2014/main" id="{8FFB66BB-DBEF-D847-1745-AA8CB9E74AB7}"/>
                  </a:ext>
                </a:extLst>
              </p:cNvPr>
              <p:cNvSpPr/>
              <p:nvPr/>
            </p:nvSpPr>
            <p:spPr>
              <a:xfrm>
                <a:off x="2389239" y="7688825"/>
                <a:ext cx="722671" cy="722671"/>
              </a:xfrm>
              <a:prstGeom prst="flowChartConnector">
                <a:avLst/>
              </a:prstGeom>
              <a:solidFill>
                <a:srgbClr val="FFFFFF">
                  <a:lumMod val="85000"/>
                </a:srgbClr>
              </a:solidFill>
              <a:ln w="25400" cap="flat" cmpd="sng" algn="ctr">
                <a:solidFill>
                  <a:srgbClr val="04040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  <p:sp>
            <p:nvSpPr>
              <p:cNvPr id="116" name="CaixaDeTexto 115">
                <a:extLst>
                  <a:ext uri="{FF2B5EF4-FFF2-40B4-BE49-F238E27FC236}">
                    <a16:creationId xmlns:a16="http://schemas.microsoft.com/office/drawing/2014/main" id="{77E0C2FC-F1E9-B6B6-5F5C-B6818867AB44}"/>
                  </a:ext>
                </a:extLst>
              </p:cNvPr>
              <p:cNvSpPr txBox="1"/>
              <p:nvPr/>
            </p:nvSpPr>
            <p:spPr>
              <a:xfrm>
                <a:off x="2221422" y="7319493"/>
                <a:ext cx="1058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3</a:t>
                </a:r>
              </a:p>
            </p:txBody>
          </p:sp>
        </p:grpSp>
        <p:grpSp>
          <p:nvGrpSpPr>
            <p:cNvPr id="101" name="Agrupar 100">
              <a:extLst>
                <a:ext uri="{FF2B5EF4-FFF2-40B4-BE49-F238E27FC236}">
                  <a16:creationId xmlns:a16="http://schemas.microsoft.com/office/drawing/2014/main" id="{7EEA4FD9-831F-01BD-A971-9AC50A8C9EAB}"/>
                </a:ext>
              </a:extLst>
            </p:cNvPr>
            <p:cNvGrpSpPr/>
            <p:nvPr/>
          </p:nvGrpSpPr>
          <p:grpSpPr>
            <a:xfrm>
              <a:off x="4141422" y="7319493"/>
              <a:ext cx="1058303" cy="1242969"/>
              <a:chOff x="12238184" y="7453942"/>
              <a:chExt cx="1058303" cy="1242969"/>
            </a:xfrm>
          </p:grpSpPr>
          <p:pic>
            <p:nvPicPr>
              <p:cNvPr id="113" name="Gráfico 112" descr="Cérebro com preenchimento sólido">
                <a:extLst>
                  <a:ext uri="{FF2B5EF4-FFF2-40B4-BE49-F238E27FC236}">
                    <a16:creationId xmlns:a16="http://schemas.microsoft.com/office/drawing/2014/main" id="{3503C440-A57D-43F6-ACCF-21AC046E9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2238184" y="7638608"/>
                <a:ext cx="1058303" cy="1058303"/>
              </a:xfrm>
              <a:prstGeom prst="rect">
                <a:avLst/>
              </a:prstGeom>
            </p:spPr>
          </p:pic>
          <p:sp>
            <p:nvSpPr>
              <p:cNvPr id="114" name="CaixaDeTexto 113">
                <a:extLst>
                  <a:ext uri="{FF2B5EF4-FFF2-40B4-BE49-F238E27FC236}">
                    <a16:creationId xmlns:a16="http://schemas.microsoft.com/office/drawing/2014/main" id="{1A81CC33-D063-C8B6-A60D-7BD564B8438D}"/>
                  </a:ext>
                </a:extLst>
              </p:cNvPr>
              <p:cNvSpPr txBox="1"/>
              <p:nvPr/>
            </p:nvSpPr>
            <p:spPr>
              <a:xfrm>
                <a:off x="12428140" y="7453942"/>
                <a:ext cx="6783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LLM</a:t>
                </a:r>
              </a:p>
            </p:txBody>
          </p:sp>
        </p:grpSp>
        <p:cxnSp>
          <p:nvCxnSpPr>
            <p:cNvPr id="102" name="Conector de Seta Reta 101">
              <a:extLst>
                <a:ext uri="{FF2B5EF4-FFF2-40B4-BE49-F238E27FC236}">
                  <a16:creationId xmlns:a16="http://schemas.microsoft.com/office/drawing/2014/main" id="{5732B72E-1D9D-282D-14B7-3AF66B8E158E}"/>
                </a:ext>
              </a:extLst>
            </p:cNvPr>
            <p:cNvCxnSpPr>
              <a:cxnSpLocks/>
              <a:stCxn id="119" idx="6"/>
              <a:endCxn id="113" idx="1"/>
            </p:cNvCxnSpPr>
            <p:nvPr/>
          </p:nvCxnSpPr>
          <p:spPr>
            <a:xfrm flipV="1">
              <a:off x="3111910" y="8033311"/>
              <a:ext cx="1029512" cy="16850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103" name="Conector de Seta Reta 102">
              <a:extLst>
                <a:ext uri="{FF2B5EF4-FFF2-40B4-BE49-F238E27FC236}">
                  <a16:creationId xmlns:a16="http://schemas.microsoft.com/office/drawing/2014/main" id="{0A58A2A4-82BC-CFE6-EBDD-EE1CF0E29099}"/>
                </a:ext>
              </a:extLst>
            </p:cNvPr>
            <p:cNvCxnSpPr>
              <a:cxnSpLocks/>
              <a:stCxn id="113" idx="3"/>
              <a:endCxn id="117" idx="2"/>
            </p:cNvCxnSpPr>
            <p:nvPr/>
          </p:nvCxnSpPr>
          <p:spPr>
            <a:xfrm flipV="1">
              <a:off x="5199725" y="7356362"/>
              <a:ext cx="1213361" cy="676949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104" name="Conector de Seta Reta 103">
              <a:extLst>
                <a:ext uri="{FF2B5EF4-FFF2-40B4-BE49-F238E27FC236}">
                  <a16:creationId xmlns:a16="http://schemas.microsoft.com/office/drawing/2014/main" id="{C61ED186-EB21-32DB-45B1-5A7DE1784F81}"/>
                </a:ext>
              </a:extLst>
            </p:cNvPr>
            <p:cNvCxnSpPr>
              <a:cxnSpLocks/>
              <a:stCxn id="113" idx="3"/>
              <a:endCxn id="115" idx="2"/>
            </p:cNvCxnSpPr>
            <p:nvPr/>
          </p:nvCxnSpPr>
          <p:spPr>
            <a:xfrm>
              <a:off x="5199725" y="8033311"/>
              <a:ext cx="1213361" cy="714322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105" name="CaixaDeTexto 104">
              <a:extLst>
                <a:ext uri="{FF2B5EF4-FFF2-40B4-BE49-F238E27FC236}">
                  <a16:creationId xmlns:a16="http://schemas.microsoft.com/office/drawing/2014/main" id="{D84C3A86-E26C-757F-7FC3-C55DCFF82153}"/>
                </a:ext>
              </a:extLst>
            </p:cNvPr>
            <p:cNvSpPr txBox="1"/>
            <p:nvPr/>
          </p:nvSpPr>
          <p:spPr>
            <a:xfrm>
              <a:off x="7864041" y="7171695"/>
              <a:ext cx="643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Fim</a:t>
              </a:r>
            </a:p>
          </p:txBody>
        </p:sp>
        <p:sp>
          <p:nvSpPr>
            <p:cNvPr id="106" name="CaixaDeTexto 105">
              <a:extLst>
                <a:ext uri="{FF2B5EF4-FFF2-40B4-BE49-F238E27FC236}">
                  <a16:creationId xmlns:a16="http://schemas.microsoft.com/office/drawing/2014/main" id="{9C77BD9C-A007-A965-6A17-7C0D67B78FBE}"/>
                </a:ext>
              </a:extLst>
            </p:cNvPr>
            <p:cNvSpPr txBox="1"/>
            <p:nvPr/>
          </p:nvSpPr>
          <p:spPr>
            <a:xfrm>
              <a:off x="7924212" y="8562679"/>
              <a:ext cx="643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Fim</a:t>
              </a:r>
            </a:p>
          </p:txBody>
        </p:sp>
        <p:cxnSp>
          <p:nvCxnSpPr>
            <p:cNvPr id="107" name="Conector de Seta Reta 106">
              <a:extLst>
                <a:ext uri="{FF2B5EF4-FFF2-40B4-BE49-F238E27FC236}">
                  <a16:creationId xmlns:a16="http://schemas.microsoft.com/office/drawing/2014/main" id="{7ABAE309-5147-2DE6-5389-9EAF54D0C7A4}"/>
                </a:ext>
              </a:extLst>
            </p:cNvPr>
            <p:cNvCxnSpPr>
              <a:cxnSpLocks/>
              <a:stCxn id="117" idx="6"/>
              <a:endCxn id="105" idx="1"/>
            </p:cNvCxnSpPr>
            <p:nvPr/>
          </p:nvCxnSpPr>
          <p:spPr>
            <a:xfrm flipV="1">
              <a:off x="7135757" y="7356361"/>
              <a:ext cx="728284" cy="1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108" name="Conector de Seta Reta 107">
              <a:extLst>
                <a:ext uri="{FF2B5EF4-FFF2-40B4-BE49-F238E27FC236}">
                  <a16:creationId xmlns:a16="http://schemas.microsoft.com/office/drawing/2014/main" id="{D8A8AACD-D2EE-24F9-C8F8-AB66AEE26867}"/>
                </a:ext>
              </a:extLst>
            </p:cNvPr>
            <p:cNvCxnSpPr>
              <a:cxnSpLocks/>
              <a:stCxn id="115" idx="6"/>
              <a:endCxn id="106" idx="1"/>
            </p:cNvCxnSpPr>
            <p:nvPr/>
          </p:nvCxnSpPr>
          <p:spPr>
            <a:xfrm flipV="1">
              <a:off x="7135757" y="8747345"/>
              <a:ext cx="788455" cy="288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109" name="CaixaDeTexto 108">
              <a:extLst>
                <a:ext uri="{FF2B5EF4-FFF2-40B4-BE49-F238E27FC236}">
                  <a16:creationId xmlns:a16="http://schemas.microsoft.com/office/drawing/2014/main" id="{DCF09011-1D7D-DAA6-102D-0BC66F187425}"/>
                </a:ext>
              </a:extLst>
            </p:cNvPr>
            <p:cNvSpPr txBox="1"/>
            <p:nvPr/>
          </p:nvSpPr>
          <p:spPr>
            <a:xfrm>
              <a:off x="835056" y="7865495"/>
              <a:ext cx="845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Início</a:t>
              </a:r>
            </a:p>
          </p:txBody>
        </p:sp>
        <p:cxnSp>
          <p:nvCxnSpPr>
            <p:cNvPr id="110" name="Conector de Seta Reta 109">
              <a:extLst>
                <a:ext uri="{FF2B5EF4-FFF2-40B4-BE49-F238E27FC236}">
                  <a16:creationId xmlns:a16="http://schemas.microsoft.com/office/drawing/2014/main" id="{907666C4-36DC-FEBC-A8AF-A231F37614B6}"/>
                </a:ext>
              </a:extLst>
            </p:cNvPr>
            <p:cNvCxnSpPr>
              <a:cxnSpLocks/>
              <a:stCxn id="109" idx="3"/>
              <a:endCxn id="119" idx="2"/>
            </p:cNvCxnSpPr>
            <p:nvPr/>
          </p:nvCxnSpPr>
          <p:spPr>
            <a:xfrm>
              <a:off x="1680159" y="8050161"/>
              <a:ext cx="709080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111" name="Retângulo: Cantos Arredondados 110">
              <a:extLst>
                <a:ext uri="{FF2B5EF4-FFF2-40B4-BE49-F238E27FC236}">
                  <a16:creationId xmlns:a16="http://schemas.microsoft.com/office/drawing/2014/main" id="{A9546D61-1701-A51A-D98E-EF1F3387E3DA}"/>
                </a:ext>
              </a:extLst>
            </p:cNvPr>
            <p:cNvSpPr/>
            <p:nvPr/>
          </p:nvSpPr>
          <p:spPr>
            <a:xfrm>
              <a:off x="1992549" y="6436583"/>
              <a:ext cx="5504543" cy="2960361"/>
            </a:xfrm>
            <a:prstGeom prst="roundRect">
              <a:avLst/>
            </a:prstGeom>
            <a:noFill/>
            <a:ln w="25400" cap="flat" cmpd="sng" algn="ctr">
              <a:solidFill>
                <a:srgbClr val="F2F7FF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Arial"/>
              </a:endParaRPr>
            </a:p>
          </p:txBody>
        </p:sp>
        <p:sp>
          <p:nvSpPr>
            <p:cNvPr id="112" name="CaixaDeTexto 111">
              <a:extLst>
                <a:ext uri="{FF2B5EF4-FFF2-40B4-BE49-F238E27FC236}">
                  <a16:creationId xmlns:a16="http://schemas.microsoft.com/office/drawing/2014/main" id="{AD7C7E5B-4047-BC94-FE50-2C69FF0346F4}"/>
                </a:ext>
              </a:extLst>
            </p:cNvPr>
            <p:cNvSpPr txBox="1"/>
            <p:nvPr/>
          </p:nvSpPr>
          <p:spPr>
            <a:xfrm>
              <a:off x="4118981" y="9544741"/>
              <a:ext cx="11031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Router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endParaRPr>
            </a:p>
          </p:txBody>
        </p:sp>
      </p:grpSp>
      <p:grpSp>
        <p:nvGrpSpPr>
          <p:cNvPr id="121" name="Agrupar 120">
            <a:extLst>
              <a:ext uri="{FF2B5EF4-FFF2-40B4-BE49-F238E27FC236}">
                <a16:creationId xmlns:a16="http://schemas.microsoft.com/office/drawing/2014/main" id="{EC5D46E8-679A-08B2-A96A-4669BEE4E844}"/>
              </a:ext>
            </a:extLst>
          </p:cNvPr>
          <p:cNvGrpSpPr/>
          <p:nvPr/>
        </p:nvGrpSpPr>
        <p:grpSpPr>
          <a:xfrm>
            <a:off x="11099114" y="4217068"/>
            <a:ext cx="5203083" cy="5500096"/>
            <a:chOff x="11089829" y="2610465"/>
            <a:chExt cx="5203083" cy="5500096"/>
          </a:xfrm>
        </p:grpSpPr>
        <p:grpSp>
          <p:nvGrpSpPr>
            <p:cNvPr id="122" name="Agrupar 121">
              <a:extLst>
                <a:ext uri="{FF2B5EF4-FFF2-40B4-BE49-F238E27FC236}">
                  <a16:creationId xmlns:a16="http://schemas.microsoft.com/office/drawing/2014/main" id="{E702D19E-1677-5975-075C-E6EFF9CA4953}"/>
                </a:ext>
              </a:extLst>
            </p:cNvPr>
            <p:cNvGrpSpPr/>
            <p:nvPr/>
          </p:nvGrpSpPr>
          <p:grpSpPr>
            <a:xfrm>
              <a:off x="13155561" y="5198780"/>
              <a:ext cx="1386349" cy="1383893"/>
              <a:chOff x="13155561" y="5198780"/>
              <a:chExt cx="1386349" cy="1383893"/>
            </a:xfrm>
          </p:grpSpPr>
          <p:pic>
            <p:nvPicPr>
              <p:cNvPr id="134" name="Gráfico 133" descr="Cérebro com preenchimento sólido">
                <a:extLst>
                  <a:ext uri="{FF2B5EF4-FFF2-40B4-BE49-F238E27FC236}">
                    <a16:creationId xmlns:a16="http://schemas.microsoft.com/office/drawing/2014/main" id="{CC2E1426-F470-8311-4750-F6DF15E698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319583" y="5361574"/>
                <a:ext cx="1058303" cy="1058303"/>
              </a:xfrm>
              <a:prstGeom prst="rect">
                <a:avLst/>
              </a:prstGeom>
            </p:spPr>
          </p:pic>
          <p:sp>
            <p:nvSpPr>
              <p:cNvPr id="135" name="Retângulo: Cantos Arredondados 134">
                <a:extLst>
                  <a:ext uri="{FF2B5EF4-FFF2-40B4-BE49-F238E27FC236}">
                    <a16:creationId xmlns:a16="http://schemas.microsoft.com/office/drawing/2014/main" id="{804E562D-C776-1F54-B703-4E9CAD4D00AD}"/>
                  </a:ext>
                </a:extLst>
              </p:cNvPr>
              <p:cNvSpPr/>
              <p:nvPr/>
            </p:nvSpPr>
            <p:spPr>
              <a:xfrm>
                <a:off x="13155561" y="5198780"/>
                <a:ext cx="1386349" cy="1383893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F2F7FF">
                    <a:shade val="15000"/>
                  </a:srgbClr>
                </a:solidFill>
                <a:prstDash val="lg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</p:grpSp>
        <p:sp>
          <p:nvSpPr>
            <p:cNvPr id="123" name="CaixaDeTexto 122">
              <a:extLst>
                <a:ext uri="{FF2B5EF4-FFF2-40B4-BE49-F238E27FC236}">
                  <a16:creationId xmlns:a16="http://schemas.microsoft.com/office/drawing/2014/main" id="{EC912180-CE5D-EFD8-D37F-42B1826D4EBE}"/>
                </a:ext>
              </a:extLst>
            </p:cNvPr>
            <p:cNvSpPr txBox="1"/>
            <p:nvPr/>
          </p:nvSpPr>
          <p:spPr>
            <a:xfrm>
              <a:off x="11089829" y="5704492"/>
              <a:ext cx="845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Início</a:t>
              </a:r>
            </a:p>
          </p:txBody>
        </p:sp>
        <p:sp>
          <p:nvSpPr>
            <p:cNvPr id="124" name="CaixaDeTexto 123">
              <a:extLst>
                <a:ext uri="{FF2B5EF4-FFF2-40B4-BE49-F238E27FC236}">
                  <a16:creationId xmlns:a16="http://schemas.microsoft.com/office/drawing/2014/main" id="{9240F947-6B4E-2677-6160-5DAAE4596AA4}"/>
                </a:ext>
              </a:extLst>
            </p:cNvPr>
            <p:cNvSpPr txBox="1"/>
            <p:nvPr/>
          </p:nvSpPr>
          <p:spPr>
            <a:xfrm>
              <a:off x="15649786" y="5706059"/>
              <a:ext cx="643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Fim</a:t>
              </a:r>
            </a:p>
          </p:txBody>
        </p:sp>
        <p:cxnSp>
          <p:nvCxnSpPr>
            <p:cNvPr id="125" name="Conector de Seta Reta 124">
              <a:extLst>
                <a:ext uri="{FF2B5EF4-FFF2-40B4-BE49-F238E27FC236}">
                  <a16:creationId xmlns:a16="http://schemas.microsoft.com/office/drawing/2014/main" id="{0B5C7EC8-E675-813F-0471-7A20787C72A8}"/>
                </a:ext>
              </a:extLst>
            </p:cNvPr>
            <p:cNvCxnSpPr>
              <a:cxnSpLocks/>
              <a:stCxn id="123" idx="3"/>
              <a:endCxn id="135" idx="1"/>
            </p:cNvCxnSpPr>
            <p:nvPr/>
          </p:nvCxnSpPr>
          <p:spPr>
            <a:xfrm>
              <a:off x="11934932" y="5889158"/>
              <a:ext cx="1220629" cy="1569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cxnSp>
          <p:nvCxnSpPr>
            <p:cNvPr id="126" name="Conector de Seta Reta 125">
              <a:extLst>
                <a:ext uri="{FF2B5EF4-FFF2-40B4-BE49-F238E27FC236}">
                  <a16:creationId xmlns:a16="http://schemas.microsoft.com/office/drawing/2014/main" id="{53D06B0A-0711-F0DE-A201-5E7FC03EB3B1}"/>
                </a:ext>
              </a:extLst>
            </p:cNvPr>
            <p:cNvCxnSpPr>
              <a:cxnSpLocks/>
              <a:stCxn id="135" idx="3"/>
              <a:endCxn id="124" idx="1"/>
            </p:cNvCxnSpPr>
            <p:nvPr/>
          </p:nvCxnSpPr>
          <p:spPr>
            <a:xfrm flipV="1">
              <a:off x="14541910" y="5890725"/>
              <a:ext cx="1107876" cy="2"/>
            </a:xfrm>
            <a:prstGeom prst="straightConnector1">
              <a:avLst/>
            </a:prstGeom>
            <a:noFill/>
            <a:ln w="38100" cap="flat" cmpd="sng" algn="ctr">
              <a:solidFill>
                <a:srgbClr val="04040A"/>
              </a:solidFill>
              <a:prstDash val="solid"/>
              <a:tailEnd type="triangle"/>
            </a:ln>
            <a:effectLst/>
          </p:spPr>
        </p:cxnSp>
        <p:sp>
          <p:nvSpPr>
            <p:cNvPr id="127" name="Arco 126">
              <a:extLst>
                <a:ext uri="{FF2B5EF4-FFF2-40B4-BE49-F238E27FC236}">
                  <a16:creationId xmlns:a16="http://schemas.microsoft.com/office/drawing/2014/main" id="{B26A22C8-99A2-5E94-183A-BF45AE9102E2}"/>
                </a:ext>
              </a:extLst>
            </p:cNvPr>
            <p:cNvSpPr/>
            <p:nvPr/>
          </p:nvSpPr>
          <p:spPr>
            <a:xfrm rot="6694711">
              <a:off x="13239815" y="5899214"/>
              <a:ext cx="1217836" cy="1239801"/>
            </a:xfrm>
            <a:prstGeom prst="arc">
              <a:avLst>
                <a:gd name="adj1" fmla="val 16200000"/>
                <a:gd name="adj2" fmla="val 2400512"/>
              </a:avLst>
            </a:prstGeom>
            <a:noFill/>
            <a:ln w="38100" cap="flat" cmpd="sng" algn="ctr">
              <a:solidFill>
                <a:srgbClr val="04040A"/>
              </a:solidFill>
              <a:prstDash val="solid"/>
              <a:headEnd type="non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sym typeface="Arial"/>
              </a:endParaRPr>
            </a:p>
          </p:txBody>
        </p: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552F3D59-F308-51E6-891F-5C37A029FBF1}"/>
                </a:ext>
              </a:extLst>
            </p:cNvPr>
            <p:cNvGrpSpPr/>
            <p:nvPr/>
          </p:nvGrpSpPr>
          <p:grpSpPr>
            <a:xfrm>
              <a:off x="13155558" y="3081729"/>
              <a:ext cx="1386349" cy="1578051"/>
              <a:chOff x="13155561" y="3259394"/>
              <a:chExt cx="1386349" cy="1578051"/>
            </a:xfrm>
          </p:grpSpPr>
          <p:sp>
            <p:nvSpPr>
              <p:cNvPr id="132" name="CaixaDeTexto 131">
                <a:extLst>
                  <a:ext uri="{FF2B5EF4-FFF2-40B4-BE49-F238E27FC236}">
                    <a16:creationId xmlns:a16="http://schemas.microsoft.com/office/drawing/2014/main" id="{0831E560-3409-6341-4799-B36757701936}"/>
                  </a:ext>
                </a:extLst>
              </p:cNvPr>
              <p:cNvSpPr txBox="1"/>
              <p:nvPr/>
            </p:nvSpPr>
            <p:spPr>
              <a:xfrm>
                <a:off x="13297139" y="3479684"/>
                <a:ext cx="110318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N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. . .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2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pt-B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4040A"/>
                    </a:solidFill>
                    <a:effectLst/>
                    <a:uLnTx/>
                    <a:uFillTx/>
                    <a:latin typeface="Montserrat" panose="00000500000000000000" pitchFamily="2" charset="0"/>
                    <a:cs typeface="Poppins" panose="00000500000000000000" pitchFamily="2" charset="0"/>
                    <a:sym typeface="Arial"/>
                  </a:rPr>
                  <a:t>Passo 1</a:t>
                </a:r>
              </a:p>
            </p:txBody>
          </p:sp>
          <p:sp>
            <p:nvSpPr>
              <p:cNvPr id="133" name="Retângulo: Cantos Arredondados 132">
                <a:extLst>
                  <a:ext uri="{FF2B5EF4-FFF2-40B4-BE49-F238E27FC236}">
                    <a16:creationId xmlns:a16="http://schemas.microsoft.com/office/drawing/2014/main" id="{C606F7C1-52DB-1AAA-769D-798C01C154E0}"/>
                  </a:ext>
                </a:extLst>
              </p:cNvPr>
              <p:cNvSpPr/>
              <p:nvPr/>
            </p:nvSpPr>
            <p:spPr>
              <a:xfrm>
                <a:off x="13155561" y="3259394"/>
                <a:ext cx="1386349" cy="1578051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F2F7FF">
                    <a:shade val="15000"/>
                  </a:srgbClr>
                </a:solidFill>
                <a:prstDash val="dash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pt-BR" sz="1400" b="0" i="0" u="none" strike="noStrike" kern="0" cap="none" spc="0" normalizeH="0" baseline="0" noProof="0">
                  <a:ln>
                    <a:noFill/>
                  </a:ln>
                  <a:solidFill>
                    <a:srgbClr val="04040A"/>
                  </a:solidFill>
                  <a:effectLst/>
                  <a:uLnTx/>
                  <a:uFillTx/>
                  <a:latin typeface="Montserrat" panose="00000500000000000000" pitchFamily="2" charset="0"/>
                  <a:sym typeface="Arial"/>
                </a:endParaRPr>
              </a:p>
            </p:txBody>
          </p:sp>
        </p:grpSp>
        <p:cxnSp>
          <p:nvCxnSpPr>
            <p:cNvPr id="129" name="Conector de Seta Reta 128">
              <a:extLst>
                <a:ext uri="{FF2B5EF4-FFF2-40B4-BE49-F238E27FC236}">
                  <a16:creationId xmlns:a16="http://schemas.microsoft.com/office/drawing/2014/main" id="{3AEE2F8D-EB89-3FDC-AE9C-D9FDF72538BA}"/>
                </a:ext>
              </a:extLst>
            </p:cNvPr>
            <p:cNvCxnSpPr>
              <a:stCxn id="133" idx="2"/>
              <a:endCxn id="135" idx="0"/>
            </p:cNvCxnSpPr>
            <p:nvPr/>
          </p:nvCxnSpPr>
          <p:spPr>
            <a:xfrm>
              <a:off x="13848733" y="4659780"/>
              <a:ext cx="3" cy="539000"/>
            </a:xfrm>
            <a:prstGeom prst="straightConnector1">
              <a:avLst/>
            </a:prstGeom>
            <a:noFill/>
            <a:ln w="38100" cap="flat" cmpd="sng" algn="ctr">
              <a:solidFill>
                <a:srgbClr val="6F6F80"/>
              </a:solidFill>
              <a:prstDash val="sysDot"/>
              <a:headEnd type="triangle"/>
              <a:tailEnd type="triangle"/>
            </a:ln>
            <a:effectLst/>
          </p:spPr>
        </p:cxnSp>
        <p:sp>
          <p:nvSpPr>
            <p:cNvPr id="130" name="Retângulo: Cantos Arredondados 129">
              <a:extLst>
                <a:ext uri="{FF2B5EF4-FFF2-40B4-BE49-F238E27FC236}">
                  <a16:creationId xmlns:a16="http://schemas.microsoft.com/office/drawing/2014/main" id="{570FAF88-BF9A-4C3B-1099-EB3D6DFFD036}"/>
                </a:ext>
              </a:extLst>
            </p:cNvPr>
            <p:cNvSpPr/>
            <p:nvPr/>
          </p:nvSpPr>
          <p:spPr>
            <a:xfrm>
              <a:off x="12373897" y="2610465"/>
              <a:ext cx="2964426" cy="4879696"/>
            </a:xfrm>
            <a:prstGeom prst="roundRect">
              <a:avLst/>
            </a:prstGeom>
            <a:noFill/>
            <a:ln w="25400" cap="flat" cmpd="sng" algn="ctr">
              <a:solidFill>
                <a:srgbClr val="F2F7FF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Arial"/>
              </a:endParaRPr>
            </a:p>
          </p:txBody>
        </p:sp>
        <p:sp>
          <p:nvSpPr>
            <p:cNvPr id="131" name="CaixaDeTexto 130">
              <a:extLst>
                <a:ext uri="{FF2B5EF4-FFF2-40B4-BE49-F238E27FC236}">
                  <a16:creationId xmlns:a16="http://schemas.microsoft.com/office/drawing/2014/main" id="{D09A844A-E8B4-CB85-359D-35C74420BD1D}"/>
                </a:ext>
              </a:extLst>
            </p:cNvPr>
            <p:cNvSpPr txBox="1"/>
            <p:nvPr/>
          </p:nvSpPr>
          <p:spPr>
            <a:xfrm>
              <a:off x="12513434" y="7710451"/>
              <a:ext cx="26853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 panose="00000500000000000000" pitchFamily="2" charset="0"/>
                  <a:cs typeface="Poppins" panose="00000500000000000000" pitchFamily="2" charset="0"/>
                  <a:sym typeface="Arial"/>
                </a:rPr>
                <a:t>Agente Autônomo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279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D7239-CFF1-4085-F620-E116F2FD5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691250EA-A7C7-7C3C-7C5F-B1FF86515E8E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Complexidade &gt;&gt; Alucinação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417A6B2D-6794-F54F-D23F-01F4E54DFD5D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FBA5C5C9-9A8D-C535-3ED8-FBE1C4BCF8EF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249FC25E-3C46-2EEC-AC6F-923FEF962F42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505F73B6-D857-5ED5-8B9E-B774C2580F4A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877794A1-A0FF-6F81-7CCB-C054EC938E23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D6551E04-C5D0-0513-C450-A5667580DEA9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F9370E72-E213-0261-7A83-D697856520E0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174CB35-A6C1-4FEE-56B8-5AF79C48C3B5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cxnSp>
        <p:nvCxnSpPr>
          <p:cNvPr id="173" name="Conector de Seta Reta 172">
            <a:extLst>
              <a:ext uri="{FF2B5EF4-FFF2-40B4-BE49-F238E27FC236}">
                <a16:creationId xmlns:a16="http://schemas.microsoft.com/office/drawing/2014/main" id="{85FDDBDC-D1CE-E205-618C-7959BA05D4EF}"/>
              </a:ext>
            </a:extLst>
          </p:cNvPr>
          <p:cNvCxnSpPr>
            <a:cxnSpLocks/>
          </p:cNvCxnSpPr>
          <p:nvPr/>
        </p:nvCxnSpPr>
        <p:spPr>
          <a:xfrm flipV="1">
            <a:off x="2092994" y="3425065"/>
            <a:ext cx="0" cy="5486400"/>
          </a:xfrm>
          <a:prstGeom prst="straightConnector1">
            <a:avLst/>
          </a:prstGeom>
          <a:noFill/>
          <a:ln w="57150" cap="flat" cmpd="sng" algn="ctr">
            <a:solidFill>
              <a:srgbClr val="04040A"/>
            </a:solidFill>
            <a:prstDash val="solid"/>
            <a:tailEnd type="triangle"/>
          </a:ln>
          <a:effectLst/>
        </p:spPr>
      </p:cxnSp>
      <p:cxnSp>
        <p:nvCxnSpPr>
          <p:cNvPr id="174" name="Conector de Seta Reta 173">
            <a:extLst>
              <a:ext uri="{FF2B5EF4-FFF2-40B4-BE49-F238E27FC236}">
                <a16:creationId xmlns:a16="http://schemas.microsoft.com/office/drawing/2014/main" id="{395D2E44-6E05-C18C-1FD1-7F3E1FE29549}"/>
              </a:ext>
            </a:extLst>
          </p:cNvPr>
          <p:cNvCxnSpPr>
            <a:cxnSpLocks/>
          </p:cNvCxnSpPr>
          <p:nvPr/>
        </p:nvCxnSpPr>
        <p:spPr>
          <a:xfrm>
            <a:off x="2225730" y="9037502"/>
            <a:ext cx="7005484" cy="0"/>
          </a:xfrm>
          <a:prstGeom prst="straightConnector1">
            <a:avLst/>
          </a:prstGeom>
          <a:noFill/>
          <a:ln w="57150" cap="flat" cmpd="sng" algn="ctr">
            <a:solidFill>
              <a:srgbClr val="04040A"/>
            </a:solidFill>
            <a:prstDash val="solid"/>
            <a:tailEnd type="triangle"/>
          </a:ln>
          <a:effectLst/>
        </p:spPr>
      </p:cxnSp>
      <p:sp>
        <p:nvSpPr>
          <p:cNvPr id="175" name="Fluxograma: Conector 174">
            <a:extLst>
              <a:ext uri="{FF2B5EF4-FFF2-40B4-BE49-F238E27FC236}">
                <a16:creationId xmlns:a16="http://schemas.microsoft.com/office/drawing/2014/main" id="{61F6EC77-5C0B-5660-2B6E-B4590EE885E2}"/>
              </a:ext>
            </a:extLst>
          </p:cNvPr>
          <p:cNvSpPr/>
          <p:nvPr/>
        </p:nvSpPr>
        <p:spPr>
          <a:xfrm>
            <a:off x="2727175" y="4250974"/>
            <a:ext cx="486696" cy="486696"/>
          </a:xfrm>
          <a:prstGeom prst="flowChartConnector">
            <a:avLst/>
          </a:prstGeom>
          <a:solidFill>
            <a:srgbClr val="FFFFFF">
              <a:lumMod val="85000"/>
            </a:srgbClr>
          </a:solidFill>
          <a:ln w="38100" cap="flat" cmpd="sng" algn="ctr">
            <a:solidFill>
              <a:srgbClr val="04040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76" name="Fluxograma: Conector 175">
            <a:extLst>
              <a:ext uri="{FF2B5EF4-FFF2-40B4-BE49-F238E27FC236}">
                <a16:creationId xmlns:a16="http://schemas.microsoft.com/office/drawing/2014/main" id="{6C99BD3B-8B21-FC0A-4FAE-B3AC60838B72}"/>
              </a:ext>
            </a:extLst>
          </p:cNvPr>
          <p:cNvSpPr/>
          <p:nvPr/>
        </p:nvSpPr>
        <p:spPr>
          <a:xfrm>
            <a:off x="6908343" y="7696507"/>
            <a:ext cx="486696" cy="486696"/>
          </a:xfrm>
          <a:prstGeom prst="flowChartConnector">
            <a:avLst/>
          </a:prstGeom>
          <a:solidFill>
            <a:srgbClr val="FFFFFF">
              <a:lumMod val="85000"/>
            </a:srgbClr>
          </a:solidFill>
          <a:ln w="38100" cap="flat" cmpd="sng" algn="ctr">
            <a:solidFill>
              <a:srgbClr val="04040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77" name="Arco 176">
            <a:extLst>
              <a:ext uri="{FF2B5EF4-FFF2-40B4-BE49-F238E27FC236}">
                <a16:creationId xmlns:a16="http://schemas.microsoft.com/office/drawing/2014/main" id="{7931CE70-0BC6-BEBF-2F8E-B29E7F904319}"/>
              </a:ext>
            </a:extLst>
          </p:cNvPr>
          <p:cNvSpPr/>
          <p:nvPr/>
        </p:nvSpPr>
        <p:spPr>
          <a:xfrm rot="18830698" flipH="1">
            <a:off x="3772589" y="1441076"/>
            <a:ext cx="3902399" cy="7240029"/>
          </a:xfrm>
          <a:prstGeom prst="arc">
            <a:avLst>
              <a:gd name="adj1" fmla="val 18384598"/>
              <a:gd name="adj2" fmla="val 3984903"/>
            </a:avLst>
          </a:prstGeom>
          <a:noFill/>
          <a:ln w="38100" cap="flat" cmpd="sng" algn="ctr">
            <a:solidFill>
              <a:srgbClr val="04040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78" name="Fluxograma: Conector 177">
            <a:extLst>
              <a:ext uri="{FF2B5EF4-FFF2-40B4-BE49-F238E27FC236}">
                <a16:creationId xmlns:a16="http://schemas.microsoft.com/office/drawing/2014/main" id="{D210D6D1-B870-B668-D74B-2FE322AE2E83}"/>
              </a:ext>
            </a:extLst>
          </p:cNvPr>
          <p:cNvSpPr/>
          <p:nvPr/>
        </p:nvSpPr>
        <p:spPr>
          <a:xfrm>
            <a:off x="6908343" y="5681569"/>
            <a:ext cx="486696" cy="486696"/>
          </a:xfrm>
          <a:prstGeom prst="flowChartConnector">
            <a:avLst/>
          </a:prstGeom>
          <a:solidFill>
            <a:srgbClr val="FFFFFF">
              <a:lumMod val="85000"/>
            </a:srgbClr>
          </a:solidFill>
          <a:ln w="38100" cap="flat" cmpd="sng" algn="ctr">
            <a:solidFill>
              <a:srgbClr val="04040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79" name="Arco 178">
            <a:extLst>
              <a:ext uri="{FF2B5EF4-FFF2-40B4-BE49-F238E27FC236}">
                <a16:creationId xmlns:a16="http://schemas.microsoft.com/office/drawing/2014/main" id="{0BCEE67B-A454-ADC0-1E70-CD0284DA6E8B}"/>
              </a:ext>
            </a:extLst>
          </p:cNvPr>
          <p:cNvSpPr/>
          <p:nvPr/>
        </p:nvSpPr>
        <p:spPr>
          <a:xfrm rot="17293665" flipH="1">
            <a:off x="4110466" y="-1512177"/>
            <a:ext cx="3936839" cy="10395185"/>
          </a:xfrm>
          <a:prstGeom prst="arc">
            <a:avLst>
              <a:gd name="adj1" fmla="val 18384598"/>
              <a:gd name="adj2" fmla="val 2230877"/>
            </a:avLst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cxnSp>
        <p:nvCxnSpPr>
          <p:cNvPr id="180" name="Conector de Seta Reta 179">
            <a:extLst>
              <a:ext uri="{FF2B5EF4-FFF2-40B4-BE49-F238E27FC236}">
                <a16:creationId xmlns:a16="http://schemas.microsoft.com/office/drawing/2014/main" id="{6411A86D-A0B1-1F3B-094C-FF3FEC338D3A}"/>
              </a:ext>
            </a:extLst>
          </p:cNvPr>
          <p:cNvCxnSpPr>
            <a:cxnSpLocks/>
          </p:cNvCxnSpPr>
          <p:nvPr/>
        </p:nvCxnSpPr>
        <p:spPr>
          <a:xfrm flipV="1">
            <a:off x="6561757" y="6168265"/>
            <a:ext cx="0" cy="1496962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181" name="CaixaDeTexto 180">
            <a:extLst>
              <a:ext uri="{FF2B5EF4-FFF2-40B4-BE49-F238E27FC236}">
                <a16:creationId xmlns:a16="http://schemas.microsoft.com/office/drawing/2014/main" id="{3903BE3D-4A6E-E670-593E-D11FE9304139}"/>
              </a:ext>
            </a:extLst>
          </p:cNvPr>
          <p:cNvSpPr txBox="1"/>
          <p:nvPr/>
        </p:nvSpPr>
        <p:spPr>
          <a:xfrm>
            <a:off x="6893393" y="6685913"/>
            <a:ext cx="3071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400" kern="0" dirty="0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Grafos / Workflows</a:t>
            </a:r>
          </a:p>
        </p:txBody>
      </p:sp>
      <p:sp>
        <p:nvSpPr>
          <p:cNvPr id="182" name="CaixaDeTexto 181">
            <a:extLst>
              <a:ext uri="{FF2B5EF4-FFF2-40B4-BE49-F238E27FC236}">
                <a16:creationId xmlns:a16="http://schemas.microsoft.com/office/drawing/2014/main" id="{A726832D-8BF3-8232-9C93-F76FFD3493DA}"/>
              </a:ext>
            </a:extLst>
          </p:cNvPr>
          <p:cNvSpPr txBox="1"/>
          <p:nvPr/>
        </p:nvSpPr>
        <p:spPr>
          <a:xfrm>
            <a:off x="8715021" y="9243856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Alto</a:t>
            </a:r>
          </a:p>
        </p:txBody>
      </p:sp>
      <p:sp>
        <p:nvSpPr>
          <p:cNvPr id="183" name="CaixaDeTexto 182">
            <a:extLst>
              <a:ext uri="{FF2B5EF4-FFF2-40B4-BE49-F238E27FC236}">
                <a16:creationId xmlns:a16="http://schemas.microsoft.com/office/drawing/2014/main" id="{5CBAED8D-3DB9-C19E-EB46-96BC0DEE2D05}"/>
              </a:ext>
            </a:extLst>
          </p:cNvPr>
          <p:cNvSpPr txBox="1"/>
          <p:nvPr/>
        </p:nvSpPr>
        <p:spPr>
          <a:xfrm>
            <a:off x="1560636" y="9243855"/>
            <a:ext cx="1087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Baixo</a:t>
            </a:r>
          </a:p>
        </p:txBody>
      </p:sp>
      <p:sp>
        <p:nvSpPr>
          <p:cNvPr id="184" name="CaixaDeTexto 183">
            <a:extLst>
              <a:ext uri="{FF2B5EF4-FFF2-40B4-BE49-F238E27FC236}">
                <a16:creationId xmlns:a16="http://schemas.microsoft.com/office/drawing/2014/main" id="{9D4B3BA3-F4FE-16C1-FAA1-A329090E12FC}"/>
              </a:ext>
            </a:extLst>
          </p:cNvPr>
          <p:cNvSpPr txBox="1"/>
          <p:nvPr/>
        </p:nvSpPr>
        <p:spPr>
          <a:xfrm>
            <a:off x="1680860" y="2816541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Alto</a:t>
            </a:r>
          </a:p>
        </p:txBody>
      </p:sp>
      <p:sp>
        <p:nvSpPr>
          <p:cNvPr id="185" name="CaixaDeTexto 184">
            <a:extLst>
              <a:ext uri="{FF2B5EF4-FFF2-40B4-BE49-F238E27FC236}">
                <a16:creationId xmlns:a16="http://schemas.microsoft.com/office/drawing/2014/main" id="{01A0738A-DD7E-72B1-713F-6F36C4CF7104}"/>
              </a:ext>
            </a:extLst>
          </p:cNvPr>
          <p:cNvSpPr txBox="1"/>
          <p:nvPr/>
        </p:nvSpPr>
        <p:spPr>
          <a:xfrm rot="16200000">
            <a:off x="-872054" y="5904037"/>
            <a:ext cx="4743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800" kern="0" dirty="0">
                <a:solidFill>
                  <a:srgbClr val="6F6F8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Confiança na Automação</a:t>
            </a:r>
          </a:p>
        </p:txBody>
      </p:sp>
      <p:sp>
        <p:nvSpPr>
          <p:cNvPr id="186" name="CaixaDeTexto 185">
            <a:extLst>
              <a:ext uri="{FF2B5EF4-FFF2-40B4-BE49-F238E27FC236}">
                <a16:creationId xmlns:a16="http://schemas.microsoft.com/office/drawing/2014/main" id="{30D72D96-B4EC-0CEA-42A0-969F05808F69}"/>
              </a:ext>
            </a:extLst>
          </p:cNvPr>
          <p:cNvSpPr txBox="1"/>
          <p:nvPr/>
        </p:nvSpPr>
        <p:spPr>
          <a:xfrm>
            <a:off x="3197393" y="9243855"/>
            <a:ext cx="5131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800" kern="0" dirty="0">
                <a:solidFill>
                  <a:srgbClr val="6F6F8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Nível de controle do agente</a:t>
            </a:r>
          </a:p>
        </p:txBody>
      </p: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5CA2B3B6-2ECD-6602-B06D-E637BC8D087A}"/>
              </a:ext>
            </a:extLst>
          </p:cNvPr>
          <p:cNvSpPr txBox="1"/>
          <p:nvPr/>
        </p:nvSpPr>
        <p:spPr>
          <a:xfrm>
            <a:off x="7548594" y="7740363"/>
            <a:ext cx="2646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000" b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Agente autônomo</a:t>
            </a:r>
          </a:p>
        </p:txBody>
      </p:sp>
      <p:sp>
        <p:nvSpPr>
          <p:cNvPr id="188" name="CaixaDeTexto 187">
            <a:extLst>
              <a:ext uri="{FF2B5EF4-FFF2-40B4-BE49-F238E27FC236}">
                <a16:creationId xmlns:a16="http://schemas.microsoft.com/office/drawing/2014/main" id="{6A952015-9709-AE3B-58FA-C5DF9D720339}"/>
              </a:ext>
            </a:extLst>
          </p:cNvPr>
          <p:cNvSpPr txBox="1"/>
          <p:nvPr/>
        </p:nvSpPr>
        <p:spPr>
          <a:xfrm>
            <a:off x="3327961" y="4294267"/>
            <a:ext cx="110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pt-BR" sz="2000" b="1" kern="0" dirty="0" err="1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Router</a:t>
            </a:r>
            <a:endParaRPr lang="pt-BR" sz="2000" b="1" kern="0" dirty="0">
              <a:solidFill>
                <a:srgbClr val="000000"/>
              </a:solidFill>
              <a:latin typeface="Montserrat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pic>
        <p:nvPicPr>
          <p:cNvPr id="189" name="Imagem 188">
            <a:extLst>
              <a:ext uri="{FF2B5EF4-FFF2-40B4-BE49-F238E27FC236}">
                <a16:creationId xmlns:a16="http://schemas.microsoft.com/office/drawing/2014/main" id="{197DE7CF-4745-1E79-683C-361E5D44B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6905" y="7520220"/>
            <a:ext cx="6335009" cy="2076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0" name="Imagem 189">
            <a:extLst>
              <a:ext uri="{FF2B5EF4-FFF2-40B4-BE49-F238E27FC236}">
                <a16:creationId xmlns:a16="http://schemas.microsoft.com/office/drawing/2014/main" id="{7C294B7C-3344-23CE-C62A-03DA67ECB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815" y="2616514"/>
            <a:ext cx="4874016" cy="3700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992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 animBg="1"/>
      <p:bldP spid="177" grpId="0" animBg="1"/>
      <p:bldP spid="178" grpId="0" animBg="1"/>
      <p:bldP spid="179" grpId="0" animBg="1"/>
      <p:bldP spid="181" grpId="0"/>
      <p:bldP spid="187" grpId="0"/>
      <p:bldP spid="18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BF069-BFC2-BEE7-A6B2-609526511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19C51AA5-C90B-3AE3-29BE-48146494FE1C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Workflows </a:t>
            </a:r>
            <a:r>
              <a:rPr lang="pt-BR" sz="6600" dirty="0" err="1">
                <a:solidFill>
                  <a:srgbClr val="102D5D"/>
                </a:solidFill>
                <a:sym typeface="Montserrat Bold"/>
              </a:rPr>
              <a:t>Agênticos</a:t>
            </a:r>
            <a:endParaRPr lang="pt-BR" sz="6600" dirty="0">
              <a:solidFill>
                <a:srgbClr val="102D5D"/>
              </a:solidFill>
              <a:sym typeface="Montserrat Bold"/>
            </a:endParaRP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CF957603-4583-05E5-1496-00527B5659F6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B282137E-2019-B9EA-9B14-8C6D1A5EC6E4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4DF92450-35C3-B492-5232-FAD17062BBA1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3D9D4882-07BD-C301-E348-D88A329AAA49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BD97420D-31F5-73B1-57DE-3B337D440A32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039F51B8-D691-7847-9B0E-EB8D9D2FE69E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549AE856-A789-8DEC-BFB6-5F4BB565A7DA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926A01B-DA6F-0E01-873E-D6FE0B9BD86E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14ABE35-31F4-3394-26EF-B223EB3DC5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2419284" y="2711770"/>
            <a:ext cx="13449431" cy="630172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CEAED8-0681-EA68-9C04-E65520ED868D}"/>
              </a:ext>
            </a:extLst>
          </p:cNvPr>
          <p:cNvSpPr txBox="1"/>
          <p:nvPr/>
        </p:nvSpPr>
        <p:spPr>
          <a:xfrm>
            <a:off x="439839" y="3367462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Entradas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Definidas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17296E-D22C-B883-B0F0-474C223F8F7E}"/>
              </a:ext>
            </a:extLst>
          </p:cNvPr>
          <p:cNvSpPr txBox="1"/>
          <p:nvPr/>
        </p:nvSpPr>
        <p:spPr>
          <a:xfrm>
            <a:off x="16046090" y="7512177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Saídas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Definidas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C0213F8-32F8-EDE4-6816-DBACBE883B2F}"/>
              </a:ext>
            </a:extLst>
          </p:cNvPr>
          <p:cNvSpPr txBox="1"/>
          <p:nvPr/>
        </p:nvSpPr>
        <p:spPr>
          <a:xfrm>
            <a:off x="5315067" y="9396950"/>
            <a:ext cx="765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Processos definidos e muitas vezes auditados!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20C9CA3-5D52-0F34-FB7F-3F0908191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217" y="2324597"/>
            <a:ext cx="3347721" cy="154991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EB1DC8D-5DDB-DCB8-1897-0D89CE76A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217" y="5002086"/>
            <a:ext cx="2326343" cy="246838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01EA8668-00A6-A58E-8474-EC7E18390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762" y="3403826"/>
            <a:ext cx="3414090" cy="1028063"/>
          </a:xfrm>
          <a:prstGeom prst="rect">
            <a:avLst/>
          </a:prstGeom>
        </p:spPr>
      </p:pic>
      <p:pic>
        <p:nvPicPr>
          <p:cNvPr id="21" name="Gráfico 20" descr="fluxo de trabalho estrutura de tópicos">
            <a:extLst>
              <a:ext uri="{FF2B5EF4-FFF2-40B4-BE49-F238E27FC236}">
                <a16:creationId xmlns:a16="http://schemas.microsoft.com/office/drawing/2014/main" id="{BFF578A5-5D8C-282D-A1B8-C86653FD0B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23081" y="3325760"/>
            <a:ext cx="914400" cy="914400"/>
          </a:xfrm>
          <a:prstGeom prst="rect">
            <a:avLst/>
          </a:prstGeom>
        </p:spPr>
      </p:pic>
      <p:pic>
        <p:nvPicPr>
          <p:cNvPr id="5" name="Gráfico 4" descr="Pessoa comendo com preenchimento sólido">
            <a:extLst>
              <a:ext uri="{FF2B5EF4-FFF2-40B4-BE49-F238E27FC236}">
                <a16:creationId xmlns:a16="http://schemas.microsoft.com/office/drawing/2014/main" id="{25351C98-9101-FBAE-A40C-CF34CED2C9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23242" y="7404922"/>
            <a:ext cx="914400" cy="9144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4199105-4895-E1A6-CDC2-3671F2A52D36}"/>
              </a:ext>
            </a:extLst>
          </p:cNvPr>
          <p:cNvSpPr txBox="1"/>
          <p:nvPr/>
        </p:nvSpPr>
        <p:spPr>
          <a:xfrm>
            <a:off x="12454872" y="8229682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>
                <a:latin typeface="Montserrat" panose="00000500000000000000" pitchFamily="2" charset="0"/>
              </a:rPr>
              <a:t>HITL</a:t>
            </a:r>
          </a:p>
        </p:txBody>
      </p:sp>
    </p:spTree>
    <p:extLst>
      <p:ext uri="{BB962C8B-B14F-4D97-AF65-F5344CB8AC3E}">
        <p14:creationId xmlns:p14="http://schemas.microsoft.com/office/powerpoint/2010/main" val="331362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19B4E-91A4-0D5B-7CD5-4FE9125C1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A314CC1B-1BE3-CCE7-0474-F264815A76F4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Frameworks Python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F53AA57C-20A6-CBDF-DAE9-6710D16DD620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BF086AD-E513-5EB5-64E8-D4DE173E741A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F5F99F94-962B-FE80-0E20-A4DFC0F1EFED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CD6DB780-4982-03FC-C1F2-4AEE415F843A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B3EF87DC-2A58-8561-DED8-436E01E0DF31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736F8682-A97A-ADDD-1728-3D193F1DCAEA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7DB4455B-95A6-EAB9-5F83-BDF86767D3D2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6C44E5A-294A-1FE7-0C58-4571519CD8CE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pic>
        <p:nvPicPr>
          <p:cNvPr id="11" name="Picture 2" descr="LangGraph logo in PNG and vector formats (SVG, EPS)">
            <a:extLst>
              <a:ext uri="{FF2B5EF4-FFF2-40B4-BE49-F238E27FC236}">
                <a16:creationId xmlns:a16="http://schemas.microsoft.com/office/drawing/2014/main" id="{9CBEC1FF-D062-D66D-1EBA-32A48DF0A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94" y="3156767"/>
            <a:ext cx="7217833" cy="114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LangChain logo in PNG and vector formats (SVG, EPS, PDF)">
            <a:extLst>
              <a:ext uri="{FF2B5EF4-FFF2-40B4-BE49-F238E27FC236}">
                <a16:creationId xmlns:a16="http://schemas.microsoft.com/office/drawing/2014/main" id="{4A8598EC-EFEC-7B31-741D-52A1FF6EED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80" b="38933"/>
          <a:stretch>
            <a:fillRect/>
          </a:stretch>
        </p:blipFill>
        <p:spPr bwMode="auto">
          <a:xfrm>
            <a:off x="7376044" y="7468186"/>
            <a:ext cx="4457720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 descr="Logotipo&#10;&#10;O conteúdo gerado por IA pode estar incorreto.">
            <a:extLst>
              <a:ext uri="{FF2B5EF4-FFF2-40B4-BE49-F238E27FC236}">
                <a16:creationId xmlns:a16="http://schemas.microsoft.com/office/drawing/2014/main" id="{5CD1DAB3-099D-0C32-0599-3B934994D2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015" b="26653"/>
          <a:stretch>
            <a:fillRect/>
          </a:stretch>
        </p:blipFill>
        <p:spPr>
          <a:xfrm>
            <a:off x="11418852" y="1693540"/>
            <a:ext cx="4303870" cy="1821918"/>
          </a:xfrm>
          <a:prstGeom prst="rect">
            <a:avLst/>
          </a:prstGeom>
        </p:spPr>
      </p:pic>
      <p:pic>
        <p:nvPicPr>
          <p:cNvPr id="27" name="Picture 12" descr="PydanticAI — The NEW Agent Builder and Framework | by Shravan Kumar | Medium">
            <a:extLst>
              <a:ext uri="{FF2B5EF4-FFF2-40B4-BE49-F238E27FC236}">
                <a16:creationId xmlns:a16="http://schemas.microsoft.com/office/drawing/2014/main" id="{561EF68B-7BB7-1D72-F64B-0C1C4F277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70"/>
          <a:stretch>
            <a:fillRect/>
          </a:stretch>
        </p:blipFill>
        <p:spPr bwMode="auto">
          <a:xfrm>
            <a:off x="2402296" y="5505215"/>
            <a:ext cx="7843249" cy="129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 descr="OpenAI Logo PNG image for Free Download">
            <a:extLst>
              <a:ext uri="{FF2B5EF4-FFF2-40B4-BE49-F238E27FC236}">
                <a16:creationId xmlns:a16="http://schemas.microsoft.com/office/drawing/2014/main" id="{9AF460CD-2A3D-569B-8824-6C31C7901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635" y="8515158"/>
            <a:ext cx="3997686" cy="10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aystack">
            <a:extLst>
              <a:ext uri="{FF2B5EF4-FFF2-40B4-BE49-F238E27FC236}">
                <a16:creationId xmlns:a16="http://schemas.microsoft.com/office/drawing/2014/main" id="{A062760B-A206-537F-A99F-F329FAFC7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869" y="4263165"/>
            <a:ext cx="4629835" cy="129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rosoft Agent Framework AI - Framework for generative AI agents">
            <a:extLst>
              <a:ext uri="{FF2B5EF4-FFF2-40B4-BE49-F238E27FC236}">
                <a16:creationId xmlns:a16="http://schemas.microsoft.com/office/drawing/2014/main" id="{7F8164C4-EA81-9F62-7FB2-1117504AF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6274" y="6150356"/>
            <a:ext cx="4629835" cy="355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60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E39DB-A464-BF13-FA25-3D433BF10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84E8132C-5630-8E8E-43E5-983157514CD6}"/>
              </a:ext>
            </a:extLst>
          </p:cNvPr>
          <p:cNvSpPr txBox="1"/>
          <p:nvPr/>
        </p:nvSpPr>
        <p:spPr>
          <a:xfrm>
            <a:off x="1193494" y="733472"/>
            <a:ext cx="1449826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BotCity: Pronta para o Presente e Futuro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3816B5C9-7117-26DD-8F1B-27C16BA55C1A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D03B11E7-F8AB-1F77-8DA9-56F7E8D1D0DC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3C5F05C9-2D67-022A-1EDD-96575E4FFBB2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8EC869C3-E287-B41C-50A7-ACD832B0EC78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4EEC0593-AB51-5F46-8446-A7A40C7D2075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E6BECD59-A8DD-C764-4D46-DBB94295D901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997AD724-39F2-DA3B-9931-4313ADD322AE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C463965-E307-0062-B408-1BD0203F304A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pic>
        <p:nvPicPr>
          <p:cNvPr id="4" name="Picture 2" descr="Trem Ofídico Cortando o Campo">
            <a:extLst>
              <a:ext uri="{FF2B5EF4-FFF2-40B4-BE49-F238E27FC236}">
                <a16:creationId xmlns:a16="http://schemas.microsoft.com/office/drawing/2014/main" id="{16D36B9A-BADB-580E-5F0C-BFD662452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200" y="3323678"/>
            <a:ext cx="9202994" cy="6135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8D04CD02-58F2-73B7-AE31-F23D012925FA}"/>
              </a:ext>
            </a:extLst>
          </p:cNvPr>
          <p:cNvSpPr txBox="1">
            <a:spLocks/>
          </p:cNvSpPr>
          <p:nvPr/>
        </p:nvSpPr>
        <p:spPr>
          <a:xfrm>
            <a:off x="623399" y="3319644"/>
            <a:ext cx="7999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Char char="●"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Execução</a:t>
            </a:r>
            <a:r>
              <a:rPr lang="pt-BR" b="0" kern="0" dirty="0">
                <a:solidFill>
                  <a:srgbClr val="04040A"/>
                </a:solidFill>
                <a:latin typeface="Montserrat" panose="00000500000000000000" pitchFamily="2" charset="0"/>
              </a:rPr>
              <a:t> nativa de Python e outras linguagens (já estamos usando C#)</a:t>
            </a: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Não depende de estruturas engessadas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Compatível com diversos frameworks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Execução em múltiplos ambientes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Interoperabilidade com sistemas diversos</a:t>
            </a:r>
          </a:p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05839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D2F3-797E-702F-A72B-D0FA829A6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Nick\Desktop\A Figueira\Andrade Gutierrez\Apresentação digital\PPT Institucional 2019\imgs\Novas fotos\transmissao.jpg">
            <a:extLst>
              <a:ext uri="{FF2B5EF4-FFF2-40B4-BE49-F238E27FC236}">
                <a16:creationId xmlns:a16="http://schemas.microsoft.com/office/drawing/2014/main" id="{6421C2E8-4E80-9EB6-C081-A233B0DA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288000" cy="10297565"/>
          </a:xfrm>
          <a:prstGeom prst="rect">
            <a:avLst/>
          </a:prstGeom>
          <a:noFill/>
        </p:spPr>
      </p:pic>
      <p:sp>
        <p:nvSpPr>
          <p:cNvPr id="4" name="Rectangle 15">
            <a:extLst>
              <a:ext uri="{FF2B5EF4-FFF2-40B4-BE49-F238E27FC236}">
                <a16:creationId xmlns:a16="http://schemas.microsoft.com/office/drawing/2014/main" id="{215A2453-2BEF-9769-E0F0-E39B6F37966A}"/>
              </a:ext>
            </a:extLst>
          </p:cNvPr>
          <p:cNvSpPr/>
          <p:nvPr/>
        </p:nvSpPr>
        <p:spPr>
          <a:xfrm>
            <a:off x="-9054" y="-17676"/>
            <a:ext cx="18297054" cy="10304676"/>
          </a:xfrm>
          <a:prstGeom prst="rect">
            <a:avLst/>
          </a:prstGeom>
          <a:solidFill>
            <a:srgbClr val="00206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pt-BR" sz="3600" b="1" dirty="0">
              <a:solidFill>
                <a:srgbClr val="FFFFFF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49F4F18-B63F-4802-B253-30058A00B8B2}"/>
              </a:ext>
            </a:extLst>
          </p:cNvPr>
          <p:cNvSpPr txBox="1"/>
          <p:nvPr/>
        </p:nvSpPr>
        <p:spPr>
          <a:xfrm>
            <a:off x="4725447" y="6426717"/>
            <a:ext cx="8828052" cy="11541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  <a:latin typeface="Montserrat" panose="00000500000000000000" pitchFamily="2" charset="0"/>
                <a:ea typeface="Calibri"/>
                <a:cs typeface="Calibri"/>
              </a:rPr>
              <a:t>CASES RPA + AI</a:t>
            </a:r>
          </a:p>
        </p:txBody>
      </p:sp>
      <p:pic>
        <p:nvPicPr>
          <p:cNvPr id="8" name="Gráfico 7" descr="Lâmpada e engrenagem estrutura de tópicos">
            <a:extLst>
              <a:ext uri="{FF2B5EF4-FFF2-40B4-BE49-F238E27FC236}">
                <a16:creationId xmlns:a16="http://schemas.microsoft.com/office/drawing/2014/main" id="{9190519B-E00E-83FB-E1A5-DC941FEE6C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473" y="2726162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14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132B6-6656-EDDC-059B-220C62609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73A51888-35AE-7DFF-FBCA-2481B1B56FB7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Case #1: Elaboração dos </a:t>
            </a:r>
            <a:r>
              <a:rPr lang="pt-BR" sz="6600" dirty="0" err="1">
                <a:solidFill>
                  <a:srgbClr val="102D5D"/>
                </a:solidFill>
                <a:sym typeface="Montserrat Bold"/>
              </a:rPr>
              <a:t>SDD’s</a:t>
            </a:r>
            <a:endParaRPr lang="pt-BR" sz="6600" dirty="0">
              <a:solidFill>
                <a:srgbClr val="102D5D"/>
              </a:solidFill>
              <a:sym typeface="Montserrat Bold"/>
            </a:endParaRP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0012BA02-A981-DD5D-E5C0-1D5F4998C9E4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B7FBBB52-D69B-6B17-98A6-1D9113A5B25A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04D409B7-0AB7-3173-2C02-7D62EB6D2C5C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8E682865-8CE0-1325-A76B-4C63F534FB0D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FCDF958E-9B6E-E500-F225-959B25F0DAC2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01160A23-AA57-2964-D4BA-FD16A0FB5C9F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29ED8FBF-82F9-41CA-FFC5-8CDB36B656FD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27BBB2F-DEA6-4BBA-2E62-517FEFFF0A29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41D92E92-2E93-1DE2-D606-4120CC8A1D5F}"/>
              </a:ext>
            </a:extLst>
          </p:cNvPr>
          <p:cNvSpPr txBox="1">
            <a:spLocks/>
          </p:cNvSpPr>
          <p:nvPr/>
        </p:nvSpPr>
        <p:spPr>
          <a:xfrm>
            <a:off x="685432" y="2379991"/>
            <a:ext cx="5935662" cy="738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93700" indent="-342900" defTabSz="914400">
              <a:buClr>
                <a:srgbClr val="04040A"/>
              </a:buClr>
              <a:buFont typeface="Wingdings" panose="05000000000000000000" pitchFamily="2" charset="2"/>
              <a:buChar char="Ø"/>
              <a:defRPr/>
            </a:pP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</a:rPr>
              <a:t>Objetivo</a:t>
            </a:r>
          </a:p>
          <a:p>
            <a:pPr marL="508000" lvl="1" indent="0" defTabSz="914400">
              <a:buClr>
                <a:srgbClr val="04040A"/>
              </a:buClr>
              <a:buFont typeface="Poppins SemiBold"/>
              <a:buNone/>
              <a:defRPr/>
            </a:pP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6</a:t>
            </a: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 agentes para documentar cada automação desenvolvida de forma automática com base no código-fonte da automação.</a:t>
            </a:r>
          </a:p>
          <a:p>
            <a:pPr marL="393700" indent="-342900" defTabSz="914400">
              <a:buClr>
                <a:srgbClr val="04040A"/>
              </a:buClr>
              <a:buFont typeface="Wingdings" panose="05000000000000000000" pitchFamily="2" charset="2"/>
              <a:buChar char="Ø"/>
              <a:defRPr/>
            </a:pPr>
            <a:endParaRPr lang="pt-BR" sz="2800" kern="0" dirty="0">
              <a:solidFill>
                <a:srgbClr val="04040A"/>
              </a:solidFill>
              <a:latin typeface="Montserrat" panose="00000500000000000000" pitchFamily="2" charset="0"/>
              <a:ea typeface="Inter Light" panose="020B0604020202020204" charset="0"/>
            </a:endParaRPr>
          </a:p>
          <a:p>
            <a:pPr defTabSz="914400">
              <a:buClr>
                <a:srgbClr val="04040A"/>
              </a:buClr>
              <a:buFont typeface="Wingdings" panose="05000000000000000000" pitchFamily="2" charset="2"/>
              <a:buChar char="Ø"/>
              <a:defRPr/>
            </a:pP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</a:rPr>
              <a:t>Resultados</a:t>
            </a:r>
          </a:p>
          <a:p>
            <a:pPr marL="533400" lvl="1" indent="0" defTabSz="914400">
              <a:buClr>
                <a:srgbClr val="04040A"/>
              </a:buClr>
              <a:buFont typeface="Poppins SemiBold"/>
              <a:buNone/>
              <a:defRPr/>
            </a:pP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2h</a:t>
            </a: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 em média para </a:t>
            </a: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15s</a:t>
            </a:r>
            <a:endParaRPr lang="pt-BR" sz="2800" kern="0" dirty="0">
              <a:solidFill>
                <a:srgbClr val="04040A"/>
              </a:solidFill>
              <a:latin typeface="Montserrat" panose="00000500000000000000" pitchFamily="2" charset="0"/>
              <a:ea typeface="Inter Light" panose="020B0604020202020204" charset="0"/>
              <a:cs typeface="Poppins" panose="00000500000000000000" pitchFamily="2" charset="0"/>
            </a:endParaRPr>
          </a:p>
          <a:p>
            <a:pPr marL="533400" lvl="1" indent="0" defTabSz="914400">
              <a:buClr>
                <a:srgbClr val="04040A"/>
              </a:buClr>
              <a:buFont typeface="Poppins SemiBold"/>
              <a:buNone/>
              <a:defRPr/>
            </a:pP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+1.000 </a:t>
            </a: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documentações geradas</a:t>
            </a:r>
          </a:p>
          <a:p>
            <a:pPr defTabSz="914400">
              <a:buClr>
                <a:srgbClr val="04040A"/>
              </a:buClr>
              <a:buFont typeface="Wingdings" panose="05000000000000000000" pitchFamily="2" charset="2"/>
              <a:buChar char="Ø"/>
              <a:defRPr/>
            </a:pPr>
            <a:endParaRPr lang="pt-BR" sz="2800" b="0" kern="0" dirty="0">
              <a:solidFill>
                <a:srgbClr val="04040A"/>
              </a:solidFill>
              <a:latin typeface="Montserrat" panose="00000500000000000000" pitchFamily="2" charset="0"/>
              <a:ea typeface="Inter Light" panose="020B060402020202020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7BDDB5D-56E3-8872-0456-B4D6895E7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351" y="2185973"/>
            <a:ext cx="7649348" cy="5381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Seta: Dobrada para Cima 14">
            <a:extLst>
              <a:ext uri="{FF2B5EF4-FFF2-40B4-BE49-F238E27FC236}">
                <a16:creationId xmlns:a16="http://schemas.microsoft.com/office/drawing/2014/main" id="{EB5FF5A0-5268-929B-939C-084F7750A02D}"/>
              </a:ext>
            </a:extLst>
          </p:cNvPr>
          <p:cNvSpPr/>
          <p:nvPr/>
        </p:nvSpPr>
        <p:spPr>
          <a:xfrm rot="5400000">
            <a:off x="9550352" y="7713604"/>
            <a:ext cx="1336431" cy="1635370"/>
          </a:xfrm>
          <a:prstGeom prst="bentUpArrow">
            <a:avLst/>
          </a:prstGeom>
          <a:solidFill>
            <a:srgbClr val="4285F4"/>
          </a:solidFill>
          <a:ln w="25400" cap="flat" cmpd="sng" algn="ctr">
            <a:solidFill>
              <a:srgbClr val="4285F4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1BC9869-2C56-9865-5994-10B672139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510" y="2187808"/>
            <a:ext cx="6468378" cy="7382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98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F89B1-D116-A336-3B04-92D58B694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7D68B80-E041-E869-C8DE-19D4ACEF2BF5}"/>
              </a:ext>
            </a:extLst>
          </p:cNvPr>
          <p:cNvGrpSpPr/>
          <p:nvPr/>
        </p:nvGrpSpPr>
        <p:grpSpPr>
          <a:xfrm>
            <a:off x="10456681" y="2049828"/>
            <a:ext cx="6674087" cy="7784379"/>
            <a:chOff x="10456681" y="2049828"/>
            <a:chExt cx="6674087" cy="7784379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9766A384-863A-537E-663E-028942FB5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56681" y="2049828"/>
              <a:ext cx="6674087" cy="77843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8AEEFE0-A751-ABB1-AE1E-AD0ABCAB89C6}"/>
                </a:ext>
              </a:extLst>
            </p:cNvPr>
            <p:cNvSpPr/>
            <p:nvPr/>
          </p:nvSpPr>
          <p:spPr>
            <a:xfrm>
              <a:off x="11440518" y="2141784"/>
              <a:ext cx="3496964" cy="637795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ED7F144-15BB-14E7-0E01-2D1042FE9A69}"/>
                </a:ext>
              </a:extLst>
            </p:cNvPr>
            <p:cNvSpPr/>
            <p:nvPr/>
          </p:nvSpPr>
          <p:spPr>
            <a:xfrm>
              <a:off x="11898704" y="3151310"/>
              <a:ext cx="1207706" cy="14920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BE3D7E95-ABFC-71B6-21CF-B5514F7ABF43}"/>
                </a:ext>
              </a:extLst>
            </p:cNvPr>
            <p:cNvSpPr/>
            <p:nvPr/>
          </p:nvSpPr>
          <p:spPr>
            <a:xfrm>
              <a:off x="13647186" y="3451211"/>
              <a:ext cx="1207706" cy="14920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D0DE289-EA8C-AA5E-3DE4-6B36284AB080}"/>
                </a:ext>
              </a:extLst>
            </p:cNvPr>
            <p:cNvSpPr/>
            <p:nvPr/>
          </p:nvSpPr>
          <p:spPr>
            <a:xfrm>
              <a:off x="15569596" y="3451211"/>
              <a:ext cx="474199" cy="14920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12670390-7C06-B635-9CDD-3B236CC7A2AE}"/>
                </a:ext>
              </a:extLst>
            </p:cNvPr>
            <p:cNvSpPr/>
            <p:nvPr/>
          </p:nvSpPr>
          <p:spPr>
            <a:xfrm>
              <a:off x="13742489" y="3013872"/>
              <a:ext cx="474199" cy="14920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67218C7-54D5-0648-3443-D7A9756C4683}"/>
                </a:ext>
              </a:extLst>
            </p:cNvPr>
            <p:cNvSpPr/>
            <p:nvPr/>
          </p:nvSpPr>
          <p:spPr>
            <a:xfrm>
              <a:off x="11368776" y="3002103"/>
              <a:ext cx="474199" cy="14920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B7FD6388-FEB2-846C-7F49-F4A184D432AF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Case #2: Faturas Telecom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9FA6AF9F-F0C6-F82D-6B77-B6C0CC36A7CE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0BDFE0A9-BA7B-EC21-FAAC-C704E95AED7E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2CB21798-B7B0-770D-A485-0B4263CBF497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61B02CB7-D18F-3EBE-9D40-546CC094CA6F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58A55E09-4BA8-F2B4-84CD-170EC3314EF2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8702F82F-2F31-6781-D3F6-103502FC817B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061DDAE1-6AF8-06ED-30C1-CA7B2D421889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1819B79-1598-5EDA-AF93-E57A92A2D60A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E0D7C4A6-5263-ECF5-22E7-47B0E67C0C30}"/>
              </a:ext>
            </a:extLst>
          </p:cNvPr>
          <p:cNvSpPr txBox="1">
            <a:spLocks/>
          </p:cNvSpPr>
          <p:nvPr/>
        </p:nvSpPr>
        <p:spPr>
          <a:xfrm>
            <a:off x="1014109" y="2249648"/>
            <a:ext cx="6117743" cy="738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Objetivo</a:t>
            </a:r>
          </a:p>
          <a:p>
            <a:pPr marL="5080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kumimoji="0" lang="pt-BR" sz="280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Poppins SemiBold"/>
              </a:rPr>
              <a:t>Extrair informações de faturas de Telecom (celular, fixo, links, internet) e cruzar informações com inventário e SAP</a:t>
            </a: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Poppins SemiBold"/>
              </a:rPr>
              <a:t>.</a:t>
            </a:r>
          </a:p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Resultados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Alta acurácia mesmo com layouts novos.</a:t>
            </a:r>
            <a:b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</a:rPr>
            </a:b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Manutenção reduzida.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Poppins SemiBold"/>
              </a:rPr>
              <a:t>+7.000 </a:t>
            </a:r>
            <a:r>
              <a:rPr kumimoji="0" lang="pt-BR" sz="280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Poppins SemiBold"/>
              </a:rPr>
              <a:t>faturas processadas</a:t>
            </a: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B441E3C-008B-CDC4-036E-EDFE6B55E29F}"/>
              </a:ext>
            </a:extLst>
          </p:cNvPr>
          <p:cNvSpPr/>
          <p:nvPr/>
        </p:nvSpPr>
        <p:spPr>
          <a:xfrm>
            <a:off x="15235664" y="2049828"/>
            <a:ext cx="1301259" cy="36997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FA87D5F-2580-9FBA-4AA6-19969982D033}"/>
              </a:ext>
            </a:extLst>
          </p:cNvPr>
          <p:cNvSpPr/>
          <p:nvPr/>
        </p:nvSpPr>
        <p:spPr>
          <a:xfrm>
            <a:off x="15253248" y="2409608"/>
            <a:ext cx="1524054" cy="36997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B51218B-79F5-916A-4480-47B4848DFE22}"/>
              </a:ext>
            </a:extLst>
          </p:cNvPr>
          <p:cNvSpPr/>
          <p:nvPr/>
        </p:nvSpPr>
        <p:spPr>
          <a:xfrm>
            <a:off x="10456681" y="2836448"/>
            <a:ext cx="2018196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A61BA0C-0E86-8A60-69B8-25A72E86299C}"/>
              </a:ext>
            </a:extLst>
          </p:cNvPr>
          <p:cNvSpPr/>
          <p:nvPr/>
        </p:nvSpPr>
        <p:spPr>
          <a:xfrm>
            <a:off x="10456681" y="3769570"/>
            <a:ext cx="2018196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D0A63E0-F873-B5DD-A5C4-FCEADD217EB2}"/>
              </a:ext>
            </a:extLst>
          </p:cNvPr>
          <p:cNvSpPr/>
          <p:nvPr/>
        </p:nvSpPr>
        <p:spPr>
          <a:xfrm>
            <a:off x="10456680" y="4854742"/>
            <a:ext cx="3020519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D783FF9-61BF-8555-2D64-07E38CFA5B18}"/>
              </a:ext>
            </a:extLst>
          </p:cNvPr>
          <p:cNvSpPr/>
          <p:nvPr/>
        </p:nvSpPr>
        <p:spPr>
          <a:xfrm>
            <a:off x="12626364" y="8056228"/>
            <a:ext cx="2334719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8EE9096-E4E8-3D7B-006C-5A9FA128E852}"/>
              </a:ext>
            </a:extLst>
          </p:cNvPr>
          <p:cNvSpPr/>
          <p:nvPr/>
        </p:nvSpPr>
        <p:spPr>
          <a:xfrm>
            <a:off x="10456680" y="9167476"/>
            <a:ext cx="1508243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40E36F4-A648-5C36-31FC-B548D9FB3A57}"/>
              </a:ext>
            </a:extLst>
          </p:cNvPr>
          <p:cNvSpPr/>
          <p:nvPr/>
        </p:nvSpPr>
        <p:spPr>
          <a:xfrm>
            <a:off x="12138943" y="9167476"/>
            <a:ext cx="1508243" cy="4669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6B35C79-4795-62ED-D832-19E52D840103}"/>
              </a:ext>
            </a:extLst>
          </p:cNvPr>
          <p:cNvSpPr txBox="1"/>
          <p:nvPr/>
        </p:nvSpPr>
        <p:spPr>
          <a:xfrm>
            <a:off x="7372232" y="3261739"/>
            <a:ext cx="2452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Validar no SAP</a:t>
            </a:r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3F470ADE-6176-2F17-FA95-ACEDFC856FC8}"/>
              </a:ext>
            </a:extLst>
          </p:cNvPr>
          <p:cNvCxnSpPr>
            <a:stCxn id="8" idx="1"/>
            <a:endCxn id="20" idx="0"/>
          </p:cNvCxnSpPr>
          <p:nvPr/>
        </p:nvCxnSpPr>
        <p:spPr>
          <a:xfrm flipH="1">
            <a:off x="8598690" y="3069904"/>
            <a:ext cx="1857991" cy="1918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F3E4C4E1-8583-ABDB-A252-EEAD8908F7DE}"/>
              </a:ext>
            </a:extLst>
          </p:cNvPr>
          <p:cNvCxnSpPr>
            <a:stCxn id="12" idx="1"/>
            <a:endCxn id="20" idx="2"/>
          </p:cNvCxnSpPr>
          <p:nvPr/>
        </p:nvCxnSpPr>
        <p:spPr>
          <a:xfrm flipH="1" flipV="1">
            <a:off x="8598690" y="3723404"/>
            <a:ext cx="1857991" cy="2796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7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B73BB-15D0-CF4F-03C0-6413185BD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9E763C60-9085-15A1-B9D9-2094B429595B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Case #3: Identificação Responsável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02646947-73C8-0E88-0493-126C4D22AC54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42B1EFB0-DB55-16F0-55A2-8ECE7CF00A8C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94347EB1-ACEF-3B65-010F-CCB7A476F69E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F0CE4B3F-8174-33BD-096A-EB47F91EC1AE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B9E59739-A553-10F6-C73D-5261E6065F48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B749AF12-2AC6-9C1A-FF30-5C6FC7811F54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5603848E-DBFB-C739-C412-33F74E1E0CAB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FF60577-8145-D40E-9ADF-17D56BFFA1D2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AD0B6B3E-B3FA-E24E-23CB-D4045645E938}"/>
              </a:ext>
            </a:extLst>
          </p:cNvPr>
          <p:cNvSpPr txBox="1">
            <a:spLocks/>
          </p:cNvSpPr>
          <p:nvPr/>
        </p:nvSpPr>
        <p:spPr>
          <a:xfrm>
            <a:off x="752916" y="2408571"/>
            <a:ext cx="5566384" cy="738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sym typeface="Poppins"/>
              </a:rPr>
              <a:t>Objetivo</a:t>
            </a:r>
          </a:p>
          <a:p>
            <a:pPr marL="5080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  <a:sym typeface="Poppins SemiBold"/>
              </a:rPr>
              <a:t>2</a:t>
            </a: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  <a:sym typeface="Poppins SemiBold"/>
              </a:rPr>
              <a:t> agentes para identificar o responsável pelo documento assinado para guarda do documento no “dossiê do colaborador”.</a:t>
            </a:r>
          </a:p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sym typeface="Poppins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sym typeface="Poppins"/>
              </a:rPr>
              <a:t>Resultados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  <a:sym typeface="Poppins SemiBold"/>
              </a:rPr>
              <a:t>Maior confiabilidade na identificação do responsável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+130.000 </a:t>
            </a: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documentos arquivados</a:t>
            </a: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cs typeface="Poppins" panose="00000500000000000000" pitchFamily="2" charset="0"/>
              <a:sym typeface="Poppins SemiBold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sym typeface="Poppins"/>
            </a:endParaRPr>
          </a:p>
        </p:txBody>
      </p:sp>
      <p:pic>
        <p:nvPicPr>
          <p:cNvPr id="22" name="Gráfico 21" descr="Contrato com preenchimento sólido">
            <a:extLst>
              <a:ext uri="{FF2B5EF4-FFF2-40B4-BE49-F238E27FC236}">
                <a16:creationId xmlns:a16="http://schemas.microsoft.com/office/drawing/2014/main" id="{502B4913-1087-6D41-09E7-8C0EEB4E19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5628" y="5549117"/>
            <a:ext cx="2206870" cy="2206870"/>
          </a:xfrm>
          <a:prstGeom prst="rect">
            <a:avLst/>
          </a:prstGeom>
        </p:spPr>
      </p:pic>
      <p:pic>
        <p:nvPicPr>
          <p:cNvPr id="23" name="Gráfico 22" descr="Grupo de homens com preenchimento sólido">
            <a:extLst>
              <a:ext uri="{FF2B5EF4-FFF2-40B4-BE49-F238E27FC236}">
                <a16:creationId xmlns:a16="http://schemas.microsoft.com/office/drawing/2014/main" id="{59BB1482-50AC-1E12-06D0-815634142E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5628" y="2778542"/>
            <a:ext cx="2206870" cy="2206870"/>
          </a:xfrm>
          <a:prstGeom prst="rect">
            <a:avLst/>
          </a:prstGeom>
        </p:spPr>
      </p:pic>
      <p:pic>
        <p:nvPicPr>
          <p:cNvPr id="27" name="Gráfico 26" descr="Banco de dados com preenchimento sólido">
            <a:extLst>
              <a:ext uri="{FF2B5EF4-FFF2-40B4-BE49-F238E27FC236}">
                <a16:creationId xmlns:a16="http://schemas.microsoft.com/office/drawing/2014/main" id="{CEC4FD37-4D51-C876-4664-8E8C744EEB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70189" y="5685397"/>
            <a:ext cx="1934309" cy="1934309"/>
          </a:xfrm>
          <a:prstGeom prst="rect">
            <a:avLst/>
          </a:prstGeom>
        </p:spPr>
      </p:pic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BC3527A8-61AE-164C-C5F3-224630A090E9}"/>
              </a:ext>
            </a:extLst>
          </p:cNvPr>
          <p:cNvCxnSpPr>
            <a:cxnSpLocks/>
          </p:cNvCxnSpPr>
          <p:nvPr/>
        </p:nvCxnSpPr>
        <p:spPr>
          <a:xfrm>
            <a:off x="8770752" y="4985412"/>
            <a:ext cx="0" cy="563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4A10C41C-DB90-CD18-C798-730D9B97E393}"/>
              </a:ext>
            </a:extLst>
          </p:cNvPr>
          <p:cNvCxnSpPr>
            <a:cxnSpLocks/>
          </p:cNvCxnSpPr>
          <p:nvPr/>
        </p:nvCxnSpPr>
        <p:spPr>
          <a:xfrm>
            <a:off x="9329063" y="4985412"/>
            <a:ext cx="0" cy="563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C3FE6AAD-B32E-A88D-AEE4-027FE0F33E20}"/>
              </a:ext>
            </a:extLst>
          </p:cNvPr>
          <p:cNvCxnSpPr>
            <a:cxnSpLocks/>
          </p:cNvCxnSpPr>
          <p:nvPr/>
        </p:nvCxnSpPr>
        <p:spPr>
          <a:xfrm>
            <a:off x="9874187" y="4985412"/>
            <a:ext cx="0" cy="563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26EA325A-61E4-61F6-7F33-48C6D18EBA82}"/>
              </a:ext>
            </a:extLst>
          </p:cNvPr>
          <p:cNvSpPr/>
          <p:nvPr/>
        </p:nvSpPr>
        <p:spPr>
          <a:xfrm>
            <a:off x="10652305" y="6318926"/>
            <a:ext cx="1934309" cy="6672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  <a:ea typeface="Inter Light" panose="020B060402020202020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54447D45-DFB7-6D57-BCB9-FB8EBEF99171}"/>
              </a:ext>
            </a:extLst>
          </p:cNvPr>
          <p:cNvSpPr txBox="1"/>
          <p:nvPr/>
        </p:nvSpPr>
        <p:spPr>
          <a:xfrm>
            <a:off x="7845323" y="7672188"/>
            <a:ext cx="2967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Documento Assinado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17B45DC6-10FA-A4EC-4880-61B79A3BA264}"/>
              </a:ext>
            </a:extLst>
          </p:cNvPr>
          <p:cNvSpPr txBox="1"/>
          <p:nvPr/>
        </p:nvSpPr>
        <p:spPr>
          <a:xfrm>
            <a:off x="7745940" y="2408571"/>
            <a:ext cx="3166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Pessoas que assinaram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BF3768D-03A3-21AC-6AE9-F7827986BD98}"/>
              </a:ext>
            </a:extLst>
          </p:cNvPr>
          <p:cNvSpPr txBox="1"/>
          <p:nvPr/>
        </p:nvSpPr>
        <p:spPr>
          <a:xfrm>
            <a:off x="12494298" y="7672188"/>
            <a:ext cx="3086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Dossiê do Colaborador</a:t>
            </a:r>
          </a:p>
        </p:txBody>
      </p:sp>
      <p:sp>
        <p:nvSpPr>
          <p:cNvPr id="38" name="Balão de Pensamento: Nuvem 37">
            <a:extLst>
              <a:ext uri="{FF2B5EF4-FFF2-40B4-BE49-F238E27FC236}">
                <a16:creationId xmlns:a16="http://schemas.microsoft.com/office/drawing/2014/main" id="{CD7BCBF0-04BB-6308-3953-734632AC0D9B}"/>
              </a:ext>
            </a:extLst>
          </p:cNvPr>
          <p:cNvSpPr/>
          <p:nvPr/>
        </p:nvSpPr>
        <p:spPr>
          <a:xfrm>
            <a:off x="13210175" y="3350435"/>
            <a:ext cx="3588645" cy="1934309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OK, mas de quem é este documento?</a:t>
            </a:r>
          </a:p>
        </p:txBody>
      </p:sp>
    </p:spTree>
    <p:extLst>
      <p:ext uri="{BB962C8B-B14F-4D97-AF65-F5344CB8AC3E}">
        <p14:creationId xmlns:p14="http://schemas.microsoft.com/office/powerpoint/2010/main" val="373465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31E6-A695-EEE4-85D6-46AA1545A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4DA8084C-90DB-AA7C-0F6E-EF4DFE0AF11E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Case #4: Comparação Isométricos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8D8CEB5D-AB0E-A753-7C94-957A026012A3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A94AC6A-23CB-0F9B-0748-F608361D7025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2F214C4E-38E3-EA6C-6E8B-0404412C90BE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2EE8CA4F-AD68-D981-36D6-3E6DA39008ED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CE7778B1-CAB6-1998-F1E9-0ABA6AA1A49A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0C1C1D32-FB75-F04D-4679-AB2D7F1FE740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4BFA89A4-0341-CAC9-4E9A-B0971E44BF66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5539428-687A-8998-E827-BE95233CC38B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5B3D5B0F-B68D-6B28-2499-47F15435ECA4}"/>
              </a:ext>
            </a:extLst>
          </p:cNvPr>
          <p:cNvSpPr txBox="1">
            <a:spLocks/>
          </p:cNvSpPr>
          <p:nvPr/>
        </p:nvSpPr>
        <p:spPr>
          <a:xfrm>
            <a:off x="752916" y="2408571"/>
            <a:ext cx="5566384" cy="738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sym typeface="Poppins"/>
              </a:rPr>
              <a:t>Objetivo</a:t>
            </a:r>
          </a:p>
          <a:p>
            <a:pPr marL="5080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Comparar documentos de engenharia em diferentes versões (isométricos)</a:t>
            </a:r>
            <a:endParaRPr kumimoji="0" lang="pt-BR" sz="280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cs typeface="Poppins" panose="00000500000000000000" pitchFamily="2" charset="0"/>
              <a:sym typeface="Poppins SemiBold"/>
            </a:endParaRPr>
          </a:p>
          <a:p>
            <a:pPr marL="3937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sym typeface="Poppins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sym typeface="Poppins"/>
              </a:rPr>
              <a:t>Resultados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  <a:sym typeface="Poppins SemiBold"/>
              </a:rPr>
              <a:t>Tempo anterior: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  <a:sym typeface="Poppins SemiBold"/>
              </a:rPr>
              <a:t>N/A</a:t>
            </a:r>
          </a:p>
          <a:p>
            <a:pPr marL="5334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Poppins SemiBold"/>
              <a:buNone/>
              <a:tabLst/>
              <a:defRPr/>
            </a:pPr>
            <a:r>
              <a:rPr lang="pt-BR" sz="2800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Tempo atual: </a:t>
            </a:r>
            <a:r>
              <a:rPr lang="pt-BR" sz="2800" b="1" kern="0" dirty="0">
                <a:solidFill>
                  <a:srgbClr val="04040A"/>
                </a:solidFill>
                <a:latin typeface="Montserrat" panose="00000500000000000000" pitchFamily="2" charset="0"/>
                <a:ea typeface="Inter Light" panose="020B0604020202020204" charset="0"/>
                <a:cs typeface="Poppins" panose="00000500000000000000" pitchFamily="2" charset="0"/>
              </a:rPr>
              <a:t>3 minutos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cs typeface="Poppins" panose="00000500000000000000" pitchFamily="2" charset="0"/>
              <a:sym typeface="Poppins SemiBold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ea typeface="Inter Light" panose="020B0604020202020204" charset="0"/>
              <a:sym typeface="Poppins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BC00FA3-E75D-307B-E1C4-16A1018F4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2161" y="2408571"/>
            <a:ext cx="5712019" cy="4023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4A8E5A25-ABAB-168B-9022-B9C74B9A8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4090" y="5334557"/>
            <a:ext cx="5712019" cy="4036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Seta: Dobrada para Cima 31">
            <a:extLst>
              <a:ext uri="{FF2B5EF4-FFF2-40B4-BE49-F238E27FC236}">
                <a16:creationId xmlns:a16="http://schemas.microsoft.com/office/drawing/2014/main" id="{38F1EF33-0EBE-ADC1-3A70-9D75B1FE89BB}"/>
              </a:ext>
            </a:extLst>
          </p:cNvPr>
          <p:cNvSpPr/>
          <p:nvPr/>
        </p:nvSpPr>
        <p:spPr>
          <a:xfrm rot="5400000">
            <a:off x="9635328" y="6534951"/>
            <a:ext cx="1336431" cy="1635370"/>
          </a:xfrm>
          <a:prstGeom prst="bentUpArrow">
            <a:avLst/>
          </a:prstGeom>
          <a:solidFill>
            <a:srgbClr val="4285F4"/>
          </a:solidFill>
          <a:ln w="25400" cap="flat" cmpd="sng" algn="ctr">
            <a:solidFill>
              <a:srgbClr val="4285F4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B841CBC-BD80-BEA5-9EAA-4AE1C5934AAA}"/>
              </a:ext>
            </a:extLst>
          </p:cNvPr>
          <p:cNvSpPr txBox="1"/>
          <p:nvPr/>
        </p:nvSpPr>
        <p:spPr>
          <a:xfrm>
            <a:off x="5118199" y="8204219"/>
            <a:ext cx="6429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latin typeface="Montserrat" panose="00000500000000000000" pitchFamily="2" charset="0"/>
              </a:rPr>
              <a:t>O que mudou? </a:t>
            </a:r>
            <a:r>
              <a:rPr lang="pt-BR" sz="1600" dirty="0">
                <a:latin typeface="Montserrat" panose="00000500000000000000" pitchFamily="2" charset="0"/>
              </a:rPr>
              <a:t>(materiais, desenho, especificações, notas)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latin typeface="Montserrat" panose="00000500000000000000" pitchFamily="2" charset="0"/>
              </a:rPr>
              <a:t>Quais os impactos? </a:t>
            </a:r>
            <a:r>
              <a:rPr lang="pt-BR" sz="1600" dirty="0">
                <a:latin typeface="Montserrat" panose="00000500000000000000" pitchFamily="2" charset="0"/>
              </a:rPr>
              <a:t>(criticidade, observações)</a:t>
            </a:r>
          </a:p>
        </p:txBody>
      </p:sp>
    </p:spTree>
    <p:extLst>
      <p:ext uri="{BB962C8B-B14F-4D97-AF65-F5344CB8AC3E}">
        <p14:creationId xmlns:p14="http://schemas.microsoft.com/office/powerpoint/2010/main" val="51768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16A5F-B741-FE2B-49F9-BC865CD04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7258A7F-76BB-D4ED-91B8-B1FFE7E3E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054" y="0"/>
            <a:ext cx="15428250" cy="10287000"/>
          </a:xfrm>
          <a:prstGeom prst="rect">
            <a:avLst/>
          </a:prstGeom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FA41E2C0-3B50-EB74-B868-26C41626AA95}"/>
              </a:ext>
            </a:extLst>
          </p:cNvPr>
          <p:cNvSpPr/>
          <p:nvPr/>
        </p:nvSpPr>
        <p:spPr>
          <a:xfrm>
            <a:off x="-9054" y="-17676"/>
            <a:ext cx="13911344" cy="10304676"/>
          </a:xfrm>
          <a:prstGeom prst="rect">
            <a:avLst/>
          </a:prstGeom>
          <a:solidFill>
            <a:srgbClr val="00206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pt-BR" sz="3600" b="1" dirty="0">
              <a:solidFill>
                <a:srgbClr val="FFFFFF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pic>
        <p:nvPicPr>
          <p:cNvPr id="10" name="Picture 2" descr="C:\Users\Nick\Desktop\A Figueira\Andrade Gutierrez\Apresentação digital\PPT Institucional 2019\imgs\graf_capa_1.png">
            <a:extLst>
              <a:ext uri="{FF2B5EF4-FFF2-40B4-BE49-F238E27FC236}">
                <a16:creationId xmlns:a16="http://schemas.microsoft.com/office/drawing/2014/main" id="{D333C5BA-1FA0-29C4-6035-AE6E0EC1F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72600" y="-17676"/>
            <a:ext cx="8915400" cy="10308326"/>
          </a:xfrm>
          <a:prstGeom prst="rect">
            <a:avLst/>
          </a:prstGeom>
          <a:noFill/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FC7BFC70-9B39-0901-3AA9-F6A428FE9D1F}"/>
              </a:ext>
            </a:extLst>
          </p:cNvPr>
          <p:cNvSpPr txBox="1"/>
          <p:nvPr/>
        </p:nvSpPr>
        <p:spPr>
          <a:xfrm>
            <a:off x="347580" y="5718842"/>
            <a:ext cx="14009865" cy="3046974"/>
          </a:xfrm>
          <a:prstGeom prst="rect">
            <a:avLst/>
          </a:prstGeom>
          <a:noFill/>
        </p:spPr>
        <p:txBody>
          <a:bodyPr wrap="square" lIns="137147" tIns="68573" rIns="137147" bIns="68573" rtlCol="0">
            <a:spAutoFit/>
          </a:bodyPr>
          <a:lstStyle/>
          <a:p>
            <a:r>
              <a:rPr lang="en-US" sz="6300" b="1" spc="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Montserrat" charset="0"/>
                <a:cs typeface="Calibri" panose="020F0502020204030204" pitchFamily="34" charset="0"/>
                <a:sym typeface="Calibri" panose="020F0502020204030204" pitchFamily="34" charset="0"/>
              </a:rPr>
              <a:t>ORQUESTRAÇÃO DE AUTOMAÇÕES AGENTICAS COM BOTCITY</a:t>
            </a:r>
          </a:p>
        </p:txBody>
      </p:sp>
      <p:pic>
        <p:nvPicPr>
          <p:cNvPr id="23" name="Imagem 22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B9DDC9E5-1D8F-497A-AC57-AEB3A2DC85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196" y="381635"/>
            <a:ext cx="2448039" cy="80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56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DD464-330D-28D0-0F69-F76AF1E0E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Nick\Desktop\A Figueira\Andrade Gutierrez\Apresentação digital\PPT Institucional 2019\imgs\Novas fotos\transmissao.jpg">
            <a:extLst>
              <a:ext uri="{FF2B5EF4-FFF2-40B4-BE49-F238E27FC236}">
                <a16:creationId xmlns:a16="http://schemas.microsoft.com/office/drawing/2014/main" id="{F4982FDC-5008-8525-23DC-6274C69BE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288000" cy="10297565"/>
          </a:xfrm>
          <a:prstGeom prst="rect">
            <a:avLst/>
          </a:prstGeom>
          <a:noFill/>
        </p:spPr>
      </p:pic>
      <p:sp>
        <p:nvSpPr>
          <p:cNvPr id="4" name="Rectangle 15">
            <a:extLst>
              <a:ext uri="{FF2B5EF4-FFF2-40B4-BE49-F238E27FC236}">
                <a16:creationId xmlns:a16="http://schemas.microsoft.com/office/drawing/2014/main" id="{1E1FE337-3F5C-6852-F3CC-5BBB0DE2B0AE}"/>
              </a:ext>
            </a:extLst>
          </p:cNvPr>
          <p:cNvSpPr/>
          <p:nvPr/>
        </p:nvSpPr>
        <p:spPr>
          <a:xfrm>
            <a:off x="-9054" y="-17676"/>
            <a:ext cx="18297054" cy="10304676"/>
          </a:xfrm>
          <a:prstGeom prst="rect">
            <a:avLst/>
          </a:prstGeom>
          <a:solidFill>
            <a:srgbClr val="00206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pt-BR" sz="3600" b="1" dirty="0">
              <a:solidFill>
                <a:srgbClr val="FFFFFF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434F748-4F52-1CE8-18BA-5363C91242C2}"/>
              </a:ext>
            </a:extLst>
          </p:cNvPr>
          <p:cNvSpPr txBox="1"/>
          <p:nvPr/>
        </p:nvSpPr>
        <p:spPr>
          <a:xfrm>
            <a:off x="4725447" y="6426717"/>
            <a:ext cx="8828052" cy="11541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  <a:latin typeface="Montserrat" panose="00000500000000000000" pitchFamily="2" charset="0"/>
                <a:ea typeface="Calibri"/>
                <a:cs typeface="Calibri"/>
              </a:rPr>
              <a:t>CASES AI + RPA</a:t>
            </a:r>
          </a:p>
        </p:txBody>
      </p:sp>
      <p:pic>
        <p:nvPicPr>
          <p:cNvPr id="8" name="Gráfico 7" descr="Lâmpada e engrenagem estrutura de tópicos">
            <a:extLst>
              <a:ext uri="{FF2B5EF4-FFF2-40B4-BE49-F238E27FC236}">
                <a16:creationId xmlns:a16="http://schemas.microsoft.com/office/drawing/2014/main" id="{39EC7FC8-5D9C-C1AE-073C-CD1719F5D5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473" y="2726162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28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C0476-0BC6-B91F-BD7D-59F638BD4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171A355-E930-1E1E-1D29-B4A717539B0D}"/>
              </a:ext>
            </a:extLst>
          </p:cNvPr>
          <p:cNvGrpSpPr/>
          <p:nvPr/>
        </p:nvGrpSpPr>
        <p:grpSpPr>
          <a:xfrm>
            <a:off x="6520070" y="2567298"/>
            <a:ext cx="5339443" cy="7150763"/>
            <a:chOff x="6520070" y="2567298"/>
            <a:chExt cx="5339443" cy="7150763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C19BE30A-F461-AC02-53DD-2198FE28476D}"/>
                </a:ext>
              </a:extLst>
            </p:cNvPr>
            <p:cNvSpPr/>
            <p:nvPr/>
          </p:nvSpPr>
          <p:spPr>
            <a:xfrm>
              <a:off x="6520070" y="2567298"/>
              <a:ext cx="5339443" cy="715076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2" name="Imagem 11" descr="Quais São os Tipos de Engenharia: 10 Áreas de Trabalho Promissoras">
              <a:extLst>
                <a:ext uri="{FF2B5EF4-FFF2-40B4-BE49-F238E27FC236}">
                  <a16:creationId xmlns:a16="http://schemas.microsoft.com/office/drawing/2014/main" id="{40EF5775-9327-5DEA-553D-6D0936E66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0212" y="3041939"/>
              <a:ext cx="4740176" cy="27961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4DDC5F18-E407-386F-6D58-F3D95981CF2D}"/>
                </a:ext>
              </a:extLst>
            </p:cNvPr>
            <p:cNvSpPr txBox="1"/>
            <p:nvPr/>
          </p:nvSpPr>
          <p:spPr>
            <a:xfrm>
              <a:off x="6947784" y="6045403"/>
              <a:ext cx="4484013" cy="2994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2800" b="1" dirty="0">
                  <a:latin typeface="Montserrat" panose="00000500000000000000" pitchFamily="2" charset="0"/>
                </a:rPr>
                <a:t>Engenharia</a:t>
              </a:r>
            </a:p>
            <a:p>
              <a:pPr>
                <a:lnSpc>
                  <a:spcPct val="150000"/>
                </a:lnSpc>
              </a:pPr>
              <a:endParaRPr lang="pt-BR" sz="2000" dirty="0">
                <a:latin typeface="Montserrat" panose="000005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pt-BR" sz="2000" dirty="0">
                  <a:latin typeface="Montserrat" panose="00000500000000000000" pitchFamily="2" charset="0"/>
                </a:rPr>
                <a:t>Automações para processar documentos de engenharia em lotes ou de alta complexidade – comparação e lista de materiais.</a:t>
              </a:r>
            </a:p>
          </p:txBody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E173665D-4B09-2774-DCEB-AC3958CDCE09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Cases AI + RPA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064D5990-D85B-D75C-7B42-18B3DF824228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494BE0B3-D504-4F42-9397-F354F828F714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B246AA61-E97E-B82A-0EFE-96B2BC501E5D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FCDE4E91-3C00-B103-2C61-BA62A61C0907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28BCC6B5-D95D-A724-5FF0-BE880C3403F5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CBAF6700-E932-0407-33EB-A582379DCE62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4F7F542B-4152-A278-369F-56FE01241CBD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7678091-4109-2EF1-5FCC-432C760F00E2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40C476C8-CDCA-28EA-033E-E258652AAD67}"/>
              </a:ext>
            </a:extLst>
          </p:cNvPr>
          <p:cNvGrpSpPr/>
          <p:nvPr/>
        </p:nvGrpSpPr>
        <p:grpSpPr>
          <a:xfrm>
            <a:off x="12287226" y="2567299"/>
            <a:ext cx="5339443" cy="7150761"/>
            <a:chOff x="12287226" y="2567299"/>
            <a:chExt cx="5339443" cy="7150761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7A3F12A6-9F3A-ED04-5BBE-F981BBE1EAFF}"/>
                </a:ext>
              </a:extLst>
            </p:cNvPr>
            <p:cNvSpPr/>
            <p:nvPr/>
          </p:nvSpPr>
          <p:spPr>
            <a:xfrm>
              <a:off x="12287226" y="2567299"/>
              <a:ext cx="5339443" cy="715076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8" name="Imagem 17" descr="People Analytics: como a tecnologia favorece a gestão de pessoas">
              <a:extLst>
                <a:ext uri="{FF2B5EF4-FFF2-40B4-BE49-F238E27FC236}">
                  <a16:creationId xmlns:a16="http://schemas.microsoft.com/office/drawing/2014/main" id="{7B6CBA4B-8174-CE7D-91B0-BF6732B47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3589"/>
            <a:stretch>
              <a:fillRect/>
            </a:stretch>
          </p:blipFill>
          <p:spPr>
            <a:xfrm>
              <a:off x="12766197" y="2969798"/>
              <a:ext cx="4484013" cy="28682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EA5264B-6790-65BA-CA75-B790500BD651}"/>
                </a:ext>
              </a:extLst>
            </p:cNvPr>
            <p:cNvSpPr txBox="1"/>
            <p:nvPr/>
          </p:nvSpPr>
          <p:spPr>
            <a:xfrm>
              <a:off x="12714940" y="6045403"/>
              <a:ext cx="4484013" cy="2994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2800" b="1" dirty="0">
                  <a:latin typeface="Montserrat" panose="00000500000000000000" pitchFamily="2" charset="0"/>
                </a:rPr>
                <a:t>People </a:t>
              </a:r>
              <a:r>
                <a:rPr lang="pt-BR" sz="2800" b="1" dirty="0" err="1">
                  <a:latin typeface="Montserrat" panose="00000500000000000000" pitchFamily="2" charset="0"/>
                </a:rPr>
                <a:t>Analytics</a:t>
              </a:r>
              <a:endParaRPr lang="pt-BR" sz="2800" b="1" dirty="0">
                <a:latin typeface="Montserrat" panose="00000500000000000000" pitchFamily="2" charset="0"/>
              </a:endParaRPr>
            </a:p>
            <a:p>
              <a:pPr>
                <a:lnSpc>
                  <a:spcPct val="150000"/>
                </a:lnSpc>
              </a:pPr>
              <a:endParaRPr lang="pt-BR" sz="2000" dirty="0">
                <a:latin typeface="Montserrat" panose="000005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pt-BR" sz="2000" dirty="0">
                  <a:latin typeface="Montserrat" panose="00000500000000000000" pitchFamily="2" charset="0"/>
                </a:rPr>
                <a:t>Automações para extrair e indexar currículos internos consolidando bases para busca avançada.</a:t>
              </a: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C43A8C4E-C732-A805-FEA2-9E8C501D477B}"/>
              </a:ext>
            </a:extLst>
          </p:cNvPr>
          <p:cNvGrpSpPr/>
          <p:nvPr/>
        </p:nvGrpSpPr>
        <p:grpSpPr>
          <a:xfrm>
            <a:off x="701655" y="2567298"/>
            <a:ext cx="5339443" cy="7150762"/>
            <a:chOff x="701655" y="2567298"/>
            <a:chExt cx="5339443" cy="7150762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C6DE795-5289-7B4A-FEA0-B6AA2D68C0C8}"/>
                </a:ext>
              </a:extLst>
            </p:cNvPr>
            <p:cNvSpPr/>
            <p:nvPr/>
          </p:nvSpPr>
          <p:spPr>
            <a:xfrm>
              <a:off x="701655" y="2567298"/>
              <a:ext cx="5339443" cy="715076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E0563A45-992E-1A01-3165-2D98FE5CB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0627" y="3005132"/>
              <a:ext cx="4482950" cy="28329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090CAD4-126E-899B-9927-32FB230FBDE2}"/>
                </a:ext>
              </a:extLst>
            </p:cNvPr>
            <p:cNvSpPr txBox="1"/>
            <p:nvPr/>
          </p:nvSpPr>
          <p:spPr>
            <a:xfrm>
              <a:off x="1180627" y="6045402"/>
              <a:ext cx="4484013" cy="2994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2800" b="1" dirty="0" err="1">
                  <a:latin typeface="Montserrat" panose="00000500000000000000" pitchFamily="2" charset="0"/>
                </a:rPr>
                <a:t>Supply</a:t>
              </a:r>
              <a:r>
                <a:rPr lang="pt-BR" sz="2800" b="1" dirty="0">
                  <a:latin typeface="Montserrat" panose="00000500000000000000" pitchFamily="2" charset="0"/>
                </a:rPr>
                <a:t> Chain</a:t>
              </a:r>
            </a:p>
            <a:p>
              <a:pPr>
                <a:lnSpc>
                  <a:spcPct val="150000"/>
                </a:lnSpc>
              </a:pPr>
              <a:endParaRPr lang="pt-BR" sz="2000" dirty="0">
                <a:latin typeface="Montserrat" panose="000005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pt-BR" sz="2000" dirty="0">
                  <a:latin typeface="Montserrat" panose="00000500000000000000" pitchFamily="2" charset="0"/>
                </a:rPr>
                <a:t>Automações que indexam informações para busca de materiais, fornecedores e jazidas de minérios.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6745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85EB486-428D-8324-6748-6BACC0411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r="4030"/>
          <a:stretch/>
        </p:blipFill>
        <p:spPr>
          <a:xfrm>
            <a:off x="7524000" y="4564929"/>
            <a:ext cx="3240000" cy="11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85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342A5-C49F-B755-514D-E90724A77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C09FCC89-1CAC-FB96-2F46-59279322B9CE}"/>
              </a:ext>
            </a:extLst>
          </p:cNvPr>
          <p:cNvSpPr txBox="1"/>
          <p:nvPr/>
        </p:nvSpPr>
        <p:spPr>
          <a:xfrm>
            <a:off x="1193493" y="733472"/>
            <a:ext cx="1623261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7200" dirty="0">
                <a:solidFill>
                  <a:srgbClr val="102D5D"/>
                </a:solidFill>
                <a:sym typeface="Montserrat Bold"/>
              </a:rPr>
              <a:t>Quem sou eu?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1352F749-1AC3-EFB7-AEB5-7E7CCC6442D5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C0B983FD-8E9E-6B91-C538-AD244E3D499F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C6F5CA18-E03D-BEC8-6629-441C42D06EF5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DFEA91C0-27D5-CF5C-19C3-23E95D3FD155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A7AC1BFA-EE4D-F609-53CC-2D206A8E89FA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A26C66C9-FE98-CF91-24ED-59357718ED94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02B9093F-EE8F-BED7-24AE-8EFC78E21B0C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AB0B5AD-7480-0AF1-F240-AC6D082C5BCB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pic>
        <p:nvPicPr>
          <p:cNvPr id="4" name="Imagem 3" descr="Homem segurando um microfone&#10;&#10;Descrição gerada automaticamente">
            <a:extLst>
              <a:ext uri="{FF2B5EF4-FFF2-40B4-BE49-F238E27FC236}">
                <a16:creationId xmlns:a16="http://schemas.microsoft.com/office/drawing/2014/main" id="{2F5E35BC-D1A0-C139-1C67-F566EF4736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4003" r="27706"/>
          <a:stretch/>
        </p:blipFill>
        <p:spPr>
          <a:xfrm>
            <a:off x="11559392" y="998189"/>
            <a:ext cx="6728609" cy="9288812"/>
          </a:xfrm>
          <a:prstGeom prst="rect">
            <a:avLst/>
          </a:prstGeom>
        </p:spPr>
      </p:pic>
      <p:sp>
        <p:nvSpPr>
          <p:cNvPr id="6" name="Espaço Reservado para Texto 7">
            <a:extLst>
              <a:ext uri="{FF2B5EF4-FFF2-40B4-BE49-F238E27FC236}">
                <a16:creationId xmlns:a16="http://schemas.microsoft.com/office/drawing/2014/main" id="{9AA2B3E1-6D14-99DE-B968-9CD52186783C}"/>
              </a:ext>
            </a:extLst>
          </p:cNvPr>
          <p:cNvSpPr txBox="1">
            <a:spLocks/>
          </p:cNvSpPr>
          <p:nvPr/>
        </p:nvSpPr>
        <p:spPr>
          <a:xfrm>
            <a:off x="1287584" y="2931416"/>
            <a:ext cx="12300479" cy="6372329"/>
          </a:xfrm>
          <a:prstGeom prst="rect">
            <a:avLst/>
          </a:prstGeom>
        </p:spPr>
        <p:txBody>
          <a:bodyPr vert="horz" lIns="205740" tIns="102870" rIns="205740" bIns="10287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Prazer, </a:t>
            </a: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Pieter Voloshyn</a:t>
            </a:r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!</a:t>
            </a:r>
          </a:p>
          <a:p>
            <a:pPr marL="0" indent="0">
              <a:buNone/>
            </a:pPr>
            <a:endParaRPr lang="pt-BR" sz="2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+ 20 anos </a:t>
            </a:r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de experiência em TI</a:t>
            </a:r>
          </a:p>
          <a:p>
            <a:endParaRPr lang="pt-BR" sz="2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Formado em </a:t>
            </a: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Engenharia da Computação</a:t>
            </a:r>
          </a:p>
          <a:p>
            <a:endParaRPr lang="pt-BR" sz="2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MBA em </a:t>
            </a:r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Tecnologia para Negócios: AI, Data Science e Big Data</a:t>
            </a:r>
          </a:p>
          <a:p>
            <a:endParaRPr lang="pt-BR" sz="2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Gerente de IA e </a:t>
            </a:r>
            <a:r>
              <a:rPr lang="pt-BR" sz="2700" b="1" dirty="0" err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Hiperautomação</a:t>
            </a:r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 na AG</a:t>
            </a:r>
            <a:endParaRPr lang="pt-BR" sz="2700" b="1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endParaRPr lang="pt-BR" sz="2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0"/>
              <a:cs typeface="Poppins" panose="00000500000000000000" pitchFamily="2" charset="0"/>
            </a:endParaRPr>
          </a:p>
          <a:p>
            <a:r>
              <a:rPr lang="pt-BR" sz="27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Professor</a:t>
            </a:r>
            <a:r>
              <a:rPr lang="pt-BR" sz="2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 de pós na PUC Minas</a:t>
            </a:r>
          </a:p>
        </p:txBody>
      </p:sp>
    </p:spTree>
    <p:extLst>
      <p:ext uri="{BB962C8B-B14F-4D97-AF65-F5344CB8AC3E}">
        <p14:creationId xmlns:p14="http://schemas.microsoft.com/office/powerpoint/2010/main" val="1905577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5B439-EADA-98A8-CAEF-C3416A157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820842DA-8C2B-426C-90EC-4EEED1C4B6CA}"/>
              </a:ext>
            </a:extLst>
          </p:cNvPr>
          <p:cNvSpPr txBox="1"/>
          <p:nvPr/>
        </p:nvSpPr>
        <p:spPr>
          <a:xfrm>
            <a:off x="1193493" y="733472"/>
            <a:ext cx="1623261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7200" dirty="0">
                <a:solidFill>
                  <a:srgbClr val="102D5D"/>
                </a:solidFill>
                <a:sym typeface="Montserrat Bold"/>
              </a:rPr>
              <a:t>A Andrade Gutierrez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AFB9BF7B-4044-2F25-7EB3-793639AB2307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2AF34C01-D856-0DDB-208F-54205DF88235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14085339-8002-29E1-7419-765CA8509D27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4C849A4A-0B62-2BE3-2D48-0757C7F08F8B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73D0B95C-92D2-9CB4-EC5B-ED5351919BF6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49894279-3A3E-BC27-AAE4-7EE4E5B564F0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B7141E0B-C8DC-5571-6ACE-FF47E33D9948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15FF4A3-944E-930A-4613-BDC42121150C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98A511-F430-9FA3-8BD0-F78218E9B023}"/>
              </a:ext>
            </a:extLst>
          </p:cNvPr>
          <p:cNvSpPr txBox="1"/>
          <p:nvPr/>
        </p:nvSpPr>
        <p:spPr>
          <a:xfrm>
            <a:off x="3784955" y="8944968"/>
            <a:ext cx="27800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50" dirty="0">
                <a:latin typeface="Montserrat" panose="00000500000000000000" pitchFamily="2" charset="0"/>
                <a:cs typeface="Poppins" panose="00000500000000000000" pitchFamily="2" charset="0"/>
              </a:rPr>
              <a:t>TRANSMISSÃO E DISTRIBUIÇÃO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5EDCA8-AE8D-C7BD-2AD3-B0AE48F82290}"/>
              </a:ext>
            </a:extLst>
          </p:cNvPr>
          <p:cNvSpPr txBox="1"/>
          <p:nvPr/>
        </p:nvSpPr>
        <p:spPr>
          <a:xfrm>
            <a:off x="13628624" y="6236343"/>
            <a:ext cx="225605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INDUSTRIAL LEVE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B6B51C-8DA9-7024-81E5-F1E7843A25C7}"/>
              </a:ext>
            </a:extLst>
          </p:cNvPr>
          <p:cNvSpPr txBox="1"/>
          <p:nvPr/>
        </p:nvSpPr>
        <p:spPr>
          <a:xfrm>
            <a:off x="5954701" y="6236344"/>
            <a:ext cx="226946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ÓLEO E GÁS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DD40EA-DD21-947F-B8C7-5C05756CF123}"/>
              </a:ext>
            </a:extLst>
          </p:cNvPr>
          <p:cNvSpPr txBox="1"/>
          <p:nvPr/>
        </p:nvSpPr>
        <p:spPr>
          <a:xfrm>
            <a:off x="7698748" y="8944968"/>
            <a:ext cx="27800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TERMOELÉTRICAS E HIDROGÊNIO VERDE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39B004E-937E-1D8A-A245-6BF2528F86DD}"/>
              </a:ext>
            </a:extLst>
          </p:cNvPr>
          <p:cNvSpPr txBox="1"/>
          <p:nvPr/>
        </p:nvSpPr>
        <p:spPr>
          <a:xfrm>
            <a:off x="9798196" y="6236343"/>
            <a:ext cx="224969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INFRAESTRUTURA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AC60DD9-CD2B-9798-4261-AE504090D90A}"/>
              </a:ext>
            </a:extLst>
          </p:cNvPr>
          <p:cNvSpPr txBox="1"/>
          <p:nvPr/>
        </p:nvSpPr>
        <p:spPr>
          <a:xfrm>
            <a:off x="11612538" y="8944969"/>
            <a:ext cx="278003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MINERAÇÃO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ED4BE89-33CD-4098-B073-0B3FDC9335E6}"/>
              </a:ext>
            </a:extLst>
          </p:cNvPr>
          <p:cNvSpPr txBox="1"/>
          <p:nvPr/>
        </p:nvSpPr>
        <p:spPr>
          <a:xfrm>
            <a:off x="1865807" y="6236343"/>
            <a:ext cx="278003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pt-BR" sz="1650" dirty="0">
                <a:latin typeface="Montserrat" panose="00000500000000000000" pitchFamily="2" charset="0"/>
              </a:rPr>
              <a:t>ENERGIAS RENOVÁVEIS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F9F5ED8-EDD3-0679-9BF1-CF775049302F}"/>
              </a:ext>
            </a:extLst>
          </p:cNvPr>
          <p:cNvCxnSpPr>
            <a:cxnSpLocks/>
          </p:cNvCxnSpPr>
          <p:nvPr/>
        </p:nvCxnSpPr>
        <p:spPr>
          <a:xfrm>
            <a:off x="122612" y="3722211"/>
            <a:ext cx="1803263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áfico 13" descr="Ilustrador com preenchimento sólido">
            <a:extLst>
              <a:ext uri="{FF2B5EF4-FFF2-40B4-BE49-F238E27FC236}">
                <a16:creationId xmlns:a16="http://schemas.microsoft.com/office/drawing/2014/main" id="{C7524301-1F67-FFD0-C012-DE0168E044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1710" y="2367161"/>
            <a:ext cx="997599" cy="99759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D34E736-35AC-64D2-3138-4DB547E0B344}"/>
              </a:ext>
            </a:extLst>
          </p:cNvPr>
          <p:cNvSpPr txBox="1"/>
          <p:nvPr/>
        </p:nvSpPr>
        <p:spPr>
          <a:xfrm>
            <a:off x="8159309" y="2601490"/>
            <a:ext cx="242566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+1000 projetos</a:t>
            </a:r>
          </a:p>
        </p:txBody>
      </p:sp>
      <p:pic>
        <p:nvPicPr>
          <p:cNvPr id="16" name="Gráfico 15" descr="Selo novo com preenchimento sólido">
            <a:extLst>
              <a:ext uri="{FF2B5EF4-FFF2-40B4-BE49-F238E27FC236}">
                <a16:creationId xmlns:a16="http://schemas.microsoft.com/office/drawing/2014/main" id="{F9475BCF-8F31-5F3F-C2DD-9E0993F3EE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1541" y="2359404"/>
            <a:ext cx="997599" cy="99759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1C4067E-751A-1C26-7EEE-087181036742}"/>
              </a:ext>
            </a:extLst>
          </p:cNvPr>
          <p:cNvSpPr txBox="1"/>
          <p:nvPr/>
        </p:nvSpPr>
        <p:spPr>
          <a:xfrm>
            <a:off x="4894787" y="2600248"/>
            <a:ext cx="1550424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~78 anos</a:t>
            </a:r>
          </a:p>
        </p:txBody>
      </p:sp>
      <p:pic>
        <p:nvPicPr>
          <p:cNvPr id="18" name="Gráfico 17" descr="Globo terrestre: Américas com preenchimento sólido">
            <a:extLst>
              <a:ext uri="{FF2B5EF4-FFF2-40B4-BE49-F238E27FC236}">
                <a16:creationId xmlns:a16="http://schemas.microsoft.com/office/drawing/2014/main" id="{77A0418D-7CBA-3B62-05EC-6A18F0B32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68176" y="2367161"/>
            <a:ext cx="997599" cy="997599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4715D4E9-B8D6-2EEA-E075-2900482D647E}"/>
              </a:ext>
            </a:extLst>
          </p:cNvPr>
          <p:cNvSpPr txBox="1"/>
          <p:nvPr/>
        </p:nvSpPr>
        <p:spPr>
          <a:xfrm>
            <a:off x="12065775" y="2608003"/>
            <a:ext cx="180850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+40 países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0ABAADB8-01B0-C79F-3164-CA73A0C38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07" y="430826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A0A96D07-405C-AB05-131A-805C6F8BA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955" y="701303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9FC19117-1B21-BB22-E8DD-42EAAE79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17" y="430826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>
            <a:extLst>
              <a:ext uri="{FF2B5EF4-FFF2-40B4-BE49-F238E27FC236}">
                <a16:creationId xmlns:a16="http://schemas.microsoft.com/office/drawing/2014/main" id="{62A93ACF-7037-044B-CE18-29D41173A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747" y="701303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340D7C3A-EE52-5BB1-B362-2DCAA7AB6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025" y="430826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>
            <a:extLst>
              <a:ext uri="{FF2B5EF4-FFF2-40B4-BE49-F238E27FC236}">
                <a16:creationId xmlns:a16="http://schemas.microsoft.com/office/drawing/2014/main" id="{81B645C9-715B-0679-B8F9-647F90035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2538" y="701303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>
            <a:extLst>
              <a:ext uri="{FF2B5EF4-FFF2-40B4-BE49-F238E27FC236}">
                <a16:creationId xmlns:a16="http://schemas.microsoft.com/office/drawing/2014/main" id="{88005016-C462-F40F-64C3-5E3517FDC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634" y="4308260"/>
            <a:ext cx="2780031" cy="184083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2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FA10-9AAE-356B-28E1-4735349A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98C03649-BD3B-BAD5-8C21-05B9C11E513B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Alguns Números COE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F9049525-B71D-2241-5072-2A63B6100072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F599EAF-99BB-CC0B-179F-936350A3E1CD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4D2396A6-3C82-9D9C-DD7F-254F204B85FC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075C69A6-4CFE-2A6B-1FA6-9D7234957056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A2DF4331-D979-3977-BDCC-98A30EEECA22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14A074B0-9E45-4EA7-B96E-3824CA90CF77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BCB271AB-2F1E-8E60-93F9-8844EDD0117F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B21C468-32D7-71FD-DD7F-29D5A42B8772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CD5A7CC-2588-8E65-B3ED-A57C98B629A0}"/>
              </a:ext>
            </a:extLst>
          </p:cNvPr>
          <p:cNvGrpSpPr/>
          <p:nvPr/>
        </p:nvGrpSpPr>
        <p:grpSpPr>
          <a:xfrm>
            <a:off x="752916" y="2843457"/>
            <a:ext cx="5290457" cy="2498272"/>
            <a:chOff x="752916" y="2843457"/>
            <a:chExt cx="5290457" cy="24982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DC2A8BBD-62FA-1858-A123-05350183E0A3}"/>
                </a:ext>
              </a:extLst>
            </p:cNvPr>
            <p:cNvSpPr/>
            <p:nvPr/>
          </p:nvSpPr>
          <p:spPr>
            <a:xfrm>
              <a:off x="752916" y="2843458"/>
              <a:ext cx="5290457" cy="249827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50000"/>
                </a:lnSpc>
              </a:pPr>
              <a:r>
                <a:rPr lang="pt-BR" sz="2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AUTOMAÇÕES DESENVOLVIDAS</a:t>
              </a: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9A32668-C91A-5E52-1AA4-8B88ADB6F946}"/>
                </a:ext>
              </a:extLst>
            </p:cNvPr>
            <p:cNvSpPr/>
            <p:nvPr/>
          </p:nvSpPr>
          <p:spPr>
            <a:xfrm>
              <a:off x="753964" y="2843457"/>
              <a:ext cx="161778" cy="249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713317FE-7160-0997-B2CF-A99239914B95}"/>
                </a:ext>
              </a:extLst>
            </p:cNvPr>
            <p:cNvSpPr txBox="1"/>
            <p:nvPr/>
          </p:nvSpPr>
          <p:spPr>
            <a:xfrm>
              <a:off x="2324773" y="3912979"/>
              <a:ext cx="214674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6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+320</a:t>
              </a:r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83E56CF5-DB48-CFC6-148A-5848E2ABF2EC}"/>
              </a:ext>
            </a:extLst>
          </p:cNvPr>
          <p:cNvGrpSpPr/>
          <p:nvPr/>
        </p:nvGrpSpPr>
        <p:grpSpPr>
          <a:xfrm>
            <a:off x="6498771" y="2843457"/>
            <a:ext cx="5290457" cy="2498272"/>
            <a:chOff x="6498771" y="2843457"/>
            <a:chExt cx="5290457" cy="24982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DE1B58B-EBE5-68B1-00D8-D25F28E5D284}"/>
                </a:ext>
              </a:extLst>
            </p:cNvPr>
            <p:cNvSpPr/>
            <p:nvPr/>
          </p:nvSpPr>
          <p:spPr>
            <a:xfrm>
              <a:off x="6498771" y="2843458"/>
              <a:ext cx="5290457" cy="249827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50000"/>
                </a:lnSpc>
              </a:pPr>
              <a:r>
                <a:rPr lang="pt-BR" sz="2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RUNNERS EM PRODUÇÃO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81DEB492-B60B-54DB-7B0F-88F8B75B5AD6}"/>
                </a:ext>
              </a:extLst>
            </p:cNvPr>
            <p:cNvSpPr/>
            <p:nvPr/>
          </p:nvSpPr>
          <p:spPr>
            <a:xfrm>
              <a:off x="6498771" y="2843457"/>
              <a:ext cx="161778" cy="249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8AA49A54-A55A-1C3E-597A-3BE8481D47D9}"/>
                </a:ext>
              </a:extLst>
            </p:cNvPr>
            <p:cNvSpPr txBox="1"/>
            <p:nvPr/>
          </p:nvSpPr>
          <p:spPr>
            <a:xfrm>
              <a:off x="8563551" y="3912979"/>
              <a:ext cx="116089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6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20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940A3AA6-1860-8EDE-9BA5-724BC00AE7AF}"/>
              </a:ext>
            </a:extLst>
          </p:cNvPr>
          <p:cNvGrpSpPr/>
          <p:nvPr/>
        </p:nvGrpSpPr>
        <p:grpSpPr>
          <a:xfrm>
            <a:off x="752916" y="6230493"/>
            <a:ext cx="5290457" cy="2498272"/>
            <a:chOff x="752916" y="6230493"/>
            <a:chExt cx="5290457" cy="24982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5C07078F-7B27-10CD-090E-E9D0CE9027F5}"/>
                </a:ext>
              </a:extLst>
            </p:cNvPr>
            <p:cNvSpPr/>
            <p:nvPr/>
          </p:nvSpPr>
          <p:spPr>
            <a:xfrm>
              <a:off x="752916" y="6230494"/>
              <a:ext cx="5290457" cy="249827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50000"/>
                </a:lnSpc>
              </a:pPr>
              <a:r>
                <a:rPr lang="pt-BR" sz="2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FTE’S DEVOLVIDOS</a:t>
              </a: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2535AAD-6142-416A-C649-F22E15639685}"/>
                </a:ext>
              </a:extLst>
            </p:cNvPr>
            <p:cNvSpPr/>
            <p:nvPr/>
          </p:nvSpPr>
          <p:spPr>
            <a:xfrm>
              <a:off x="752916" y="6230493"/>
              <a:ext cx="161778" cy="249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6922A374-E90F-6BF2-A8AC-3A99FC41BD28}"/>
                </a:ext>
              </a:extLst>
            </p:cNvPr>
            <p:cNvSpPr txBox="1"/>
            <p:nvPr/>
          </p:nvSpPr>
          <p:spPr>
            <a:xfrm>
              <a:off x="2559613" y="7300015"/>
              <a:ext cx="167706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6000" b="1">
                  <a:solidFill>
                    <a:schemeClr val="accent1"/>
                  </a:solidFill>
                  <a:latin typeface="Montserrat" panose="00000500000000000000" pitchFamily="2" charset="0"/>
                </a:defRPr>
              </a:lvl1pPr>
            </a:lstStyle>
            <a:p>
              <a:r>
                <a:rPr lang="pt-BR"/>
                <a:t>+80</a:t>
              </a:r>
              <a:endParaRPr lang="pt-BR" dirty="0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5E31990-E800-DA1C-3C17-5A1705AE80E6}"/>
              </a:ext>
            </a:extLst>
          </p:cNvPr>
          <p:cNvGrpSpPr/>
          <p:nvPr/>
        </p:nvGrpSpPr>
        <p:grpSpPr>
          <a:xfrm>
            <a:off x="6498769" y="6230493"/>
            <a:ext cx="5290457" cy="2498272"/>
            <a:chOff x="6498769" y="6230493"/>
            <a:chExt cx="5290457" cy="24982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180BBB73-6F8E-309B-3AD2-9EA3855562F4}"/>
                </a:ext>
              </a:extLst>
            </p:cNvPr>
            <p:cNvSpPr/>
            <p:nvPr/>
          </p:nvSpPr>
          <p:spPr>
            <a:xfrm>
              <a:off x="6498769" y="6230494"/>
              <a:ext cx="5290457" cy="249827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50000"/>
                </a:lnSpc>
              </a:pPr>
              <a:r>
                <a:rPr lang="pt-BR" sz="2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HORAS DEVOLVIDAS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ECDCADCB-8B1E-D95B-332B-AA9694A777FE}"/>
                </a:ext>
              </a:extLst>
            </p:cNvPr>
            <p:cNvSpPr/>
            <p:nvPr/>
          </p:nvSpPr>
          <p:spPr>
            <a:xfrm>
              <a:off x="6498769" y="6230493"/>
              <a:ext cx="161778" cy="249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2624D86E-1AA6-5185-72FD-0EFFF9D18D85}"/>
                </a:ext>
              </a:extLst>
            </p:cNvPr>
            <p:cNvSpPr txBox="1"/>
            <p:nvPr/>
          </p:nvSpPr>
          <p:spPr>
            <a:xfrm>
              <a:off x="7148099" y="7300015"/>
              <a:ext cx="399179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6000" b="1">
                  <a:solidFill>
                    <a:schemeClr val="accent1"/>
                  </a:solidFill>
                  <a:latin typeface="Montserrat" panose="00000500000000000000" pitchFamily="2" charset="0"/>
                </a:defRPr>
              </a:lvl1pPr>
            </a:lstStyle>
            <a:p>
              <a:r>
                <a:rPr lang="pt-BR" dirty="0"/>
                <a:t>+400.000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AA008AAE-6D95-5A4D-78D2-AD1BCB81B715}"/>
              </a:ext>
            </a:extLst>
          </p:cNvPr>
          <p:cNvGrpSpPr/>
          <p:nvPr/>
        </p:nvGrpSpPr>
        <p:grpSpPr>
          <a:xfrm>
            <a:off x="12244627" y="2843457"/>
            <a:ext cx="5290457" cy="2498272"/>
            <a:chOff x="12244627" y="2843457"/>
            <a:chExt cx="5290457" cy="24982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C4D2559B-D9C9-709A-7FD9-1785387DA088}"/>
                </a:ext>
              </a:extLst>
            </p:cNvPr>
            <p:cNvSpPr/>
            <p:nvPr/>
          </p:nvSpPr>
          <p:spPr>
            <a:xfrm>
              <a:off x="12244627" y="2843458"/>
              <a:ext cx="5290457" cy="2498271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50000"/>
                </a:lnSpc>
              </a:pPr>
              <a:r>
                <a:rPr lang="pt-BR" sz="2000" b="1" dirty="0">
                  <a:solidFill>
                    <a:schemeClr val="accent1"/>
                  </a:solidFill>
                  <a:latin typeface="Montserrat" panose="00000500000000000000" pitchFamily="2" charset="0"/>
                </a:rPr>
                <a:t>EXECUÇÕES MENSAIS</a:t>
              </a: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5B6CEEA-B530-1D68-ED80-0371A89BDA0C}"/>
                </a:ext>
              </a:extLst>
            </p:cNvPr>
            <p:cNvSpPr/>
            <p:nvPr/>
          </p:nvSpPr>
          <p:spPr>
            <a:xfrm>
              <a:off x="12244627" y="2843457"/>
              <a:ext cx="161778" cy="249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C292622A-D15C-C48F-F227-CD66147D1C9C}"/>
                </a:ext>
              </a:extLst>
            </p:cNvPr>
            <p:cNvSpPr txBox="1"/>
            <p:nvPr/>
          </p:nvSpPr>
          <p:spPr>
            <a:xfrm>
              <a:off x="13427757" y="3912979"/>
              <a:ext cx="292419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6000" b="1">
                  <a:solidFill>
                    <a:schemeClr val="accent1"/>
                  </a:solidFill>
                  <a:latin typeface="Montserrat" panose="00000500000000000000" pitchFamily="2" charset="0"/>
                </a:defRPr>
              </a:lvl1pPr>
            </a:lstStyle>
            <a:p>
              <a:r>
                <a:rPr lang="pt-BR" dirty="0"/>
                <a:t>~8.000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660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2CDC2-8A1B-19F9-9676-B04F09F3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Nick\Desktop\A Figueira\Andrade Gutierrez\Apresentação digital\PPT Institucional 2019\imgs\Novas fotos\transmissao.jpg">
            <a:extLst>
              <a:ext uri="{FF2B5EF4-FFF2-40B4-BE49-F238E27FC236}">
                <a16:creationId xmlns:a16="http://schemas.microsoft.com/office/drawing/2014/main" id="{179FC681-FDAE-8109-5BB8-7CA42FC85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288000" cy="10297565"/>
          </a:xfrm>
          <a:prstGeom prst="rect">
            <a:avLst/>
          </a:prstGeom>
          <a:noFill/>
        </p:spPr>
      </p:pic>
      <p:sp>
        <p:nvSpPr>
          <p:cNvPr id="4" name="Rectangle 15">
            <a:extLst>
              <a:ext uri="{FF2B5EF4-FFF2-40B4-BE49-F238E27FC236}">
                <a16:creationId xmlns:a16="http://schemas.microsoft.com/office/drawing/2014/main" id="{4AB2E016-0EED-68CA-92C5-0323AF60DB0B}"/>
              </a:ext>
            </a:extLst>
          </p:cNvPr>
          <p:cNvSpPr/>
          <p:nvPr/>
        </p:nvSpPr>
        <p:spPr>
          <a:xfrm>
            <a:off x="-9054" y="-17676"/>
            <a:ext cx="18297054" cy="10304676"/>
          </a:xfrm>
          <a:prstGeom prst="rect">
            <a:avLst/>
          </a:prstGeom>
          <a:solidFill>
            <a:srgbClr val="00206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pt-BR" sz="3600" b="1" dirty="0">
              <a:solidFill>
                <a:srgbClr val="FFFFFF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50A7BA-936C-9A68-AC56-5A160D613A83}"/>
              </a:ext>
            </a:extLst>
          </p:cNvPr>
          <p:cNvSpPr txBox="1"/>
          <p:nvPr/>
        </p:nvSpPr>
        <p:spPr>
          <a:xfrm>
            <a:off x="4121682" y="6410388"/>
            <a:ext cx="10035582" cy="2169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  <a:latin typeface="Montserrat" panose="00000500000000000000" pitchFamily="2" charset="0"/>
                <a:ea typeface="Calibri"/>
                <a:cs typeface="Calibri"/>
              </a:rPr>
              <a:t>AGENTIC PROCESS AUTOMATION</a:t>
            </a:r>
          </a:p>
        </p:txBody>
      </p:sp>
      <p:pic>
        <p:nvPicPr>
          <p:cNvPr id="8" name="Gráfico 7" descr="Lâmpada e engrenagem estrutura de tópicos">
            <a:extLst>
              <a:ext uri="{FF2B5EF4-FFF2-40B4-BE49-F238E27FC236}">
                <a16:creationId xmlns:a16="http://schemas.microsoft.com/office/drawing/2014/main" id="{CDA52087-EEFA-A645-6432-071CA54972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19473" y="2726162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97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D7E7D-C3BA-C952-F397-325846C10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029A7675-298A-E569-A53F-F1A966C5B40E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RPA morreu?!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0CA5B7F9-3523-7430-B8E5-1DE2BED875E8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48923F2-A236-49AA-4D66-D583F04E7185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00C0AE84-DECE-6983-0A52-74B03D0BC599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0079C406-016E-1446-978F-84205934556B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357A5B7E-CF64-B845-88A0-32604326A2BD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903B2F9B-6151-063B-24C9-AEE66B7E5608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0164CD48-7A4B-550C-6F46-B0DA42A4D4E9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34B1325-CED9-082A-5F5C-47FA0CEE762E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9DB2F611-C813-95BA-8747-3768E25FBDAE}"/>
              </a:ext>
            </a:extLst>
          </p:cNvPr>
          <p:cNvGrpSpPr/>
          <p:nvPr/>
        </p:nvGrpSpPr>
        <p:grpSpPr>
          <a:xfrm>
            <a:off x="2498437" y="1962833"/>
            <a:ext cx="14469368" cy="6451136"/>
            <a:chOff x="1362075" y="962025"/>
            <a:chExt cx="7541419" cy="3362325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E730183-4392-6714-B70F-547D3AFDD43C}"/>
                </a:ext>
              </a:extLst>
            </p:cNvPr>
            <p:cNvSpPr/>
            <p:nvPr/>
          </p:nvSpPr>
          <p:spPr>
            <a:xfrm>
              <a:off x="1476376" y="1609727"/>
              <a:ext cx="971550" cy="2571748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>
                <a:latin typeface="Montserrat" panose="00000500000000000000" pitchFamily="2" charset="0"/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D6E6847E-23D6-C12C-91BD-7295E258B887}"/>
                </a:ext>
              </a:extLst>
            </p:cNvPr>
            <p:cNvSpPr/>
            <p:nvPr/>
          </p:nvSpPr>
          <p:spPr>
            <a:xfrm>
              <a:off x="2447925" y="1609725"/>
              <a:ext cx="5353045" cy="2571749"/>
            </a:xfrm>
            <a:prstGeom prst="rect">
              <a:avLst/>
            </a:prstGeom>
            <a:solidFill>
              <a:srgbClr val="47A3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 dirty="0">
                <a:latin typeface="Montserrat" panose="00000500000000000000" pitchFamily="2" charset="0"/>
              </a:endParaRPr>
            </a:p>
          </p:txBody>
        </p:sp>
        <p:cxnSp>
          <p:nvCxnSpPr>
            <p:cNvPr id="13" name="Conector de Seta Reta 12">
              <a:extLst>
                <a:ext uri="{FF2B5EF4-FFF2-40B4-BE49-F238E27FC236}">
                  <a16:creationId xmlns:a16="http://schemas.microsoft.com/office/drawing/2014/main" id="{DAC42E86-0740-0E7E-6FC2-AD336C025557}"/>
                </a:ext>
              </a:extLst>
            </p:cNvPr>
            <p:cNvCxnSpPr/>
            <p:nvPr/>
          </p:nvCxnSpPr>
          <p:spPr>
            <a:xfrm flipV="1">
              <a:off x="1362075" y="1445320"/>
              <a:ext cx="0" cy="287903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de Seta Reta 16">
              <a:extLst>
                <a:ext uri="{FF2B5EF4-FFF2-40B4-BE49-F238E27FC236}">
                  <a16:creationId xmlns:a16="http://schemas.microsoft.com/office/drawing/2014/main" id="{701ECEC2-0171-8683-3A7E-F1280F0A5617}"/>
                </a:ext>
              </a:extLst>
            </p:cNvPr>
            <p:cNvCxnSpPr>
              <a:cxnSpLocks/>
            </p:cNvCxnSpPr>
            <p:nvPr/>
          </p:nvCxnSpPr>
          <p:spPr>
            <a:xfrm>
              <a:off x="1362075" y="4295775"/>
              <a:ext cx="6648450" cy="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E7E774F1-C851-D56C-9C47-CDD795E4A2A3}"/>
                </a:ext>
              </a:extLst>
            </p:cNvPr>
            <p:cNvSpPr/>
            <p:nvPr/>
          </p:nvSpPr>
          <p:spPr>
            <a:xfrm>
              <a:off x="1743078" y="1609724"/>
              <a:ext cx="6057897" cy="2362201"/>
            </a:xfrm>
            <a:custGeom>
              <a:avLst/>
              <a:gdLst>
                <a:gd name="connsiteX0" fmla="*/ 499 w 5991724"/>
                <a:gd name="connsiteY0" fmla="*/ 0 h 2486025"/>
                <a:gd name="connsiteX1" fmla="*/ 991099 w 5991724"/>
                <a:gd name="connsiteY1" fmla="*/ 1971675 h 2486025"/>
                <a:gd name="connsiteX2" fmla="*/ 5991724 w 5991724"/>
                <a:gd name="connsiteY2" fmla="*/ 2486025 h 248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1724" h="2486025">
                  <a:moveTo>
                    <a:pt x="499" y="0"/>
                  </a:moveTo>
                  <a:cubicBezTo>
                    <a:pt x="-3470" y="778669"/>
                    <a:pt x="-7438" y="1557338"/>
                    <a:pt x="991099" y="1971675"/>
                  </a:cubicBezTo>
                  <a:cubicBezTo>
                    <a:pt x="1989636" y="2386012"/>
                    <a:pt x="5201149" y="2446338"/>
                    <a:pt x="5991724" y="248602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>
                <a:latin typeface="Montserrat" panose="00000500000000000000" pitchFamily="2" charset="0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66A6A3C9-8176-1CBE-A839-1561E0C1358F}"/>
                </a:ext>
              </a:extLst>
            </p:cNvPr>
            <p:cNvSpPr/>
            <p:nvPr/>
          </p:nvSpPr>
          <p:spPr>
            <a:xfrm>
              <a:off x="1743077" y="962025"/>
              <a:ext cx="6181722" cy="8496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>
                <a:latin typeface="Montserrat" panose="00000500000000000000" pitchFamily="2" charset="0"/>
              </a:endParaRP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5357D265-4812-05A1-C423-0AF78888DA3D}"/>
                </a:ext>
              </a:extLst>
            </p:cNvPr>
            <p:cNvSpPr/>
            <p:nvPr/>
          </p:nvSpPr>
          <p:spPr>
            <a:xfrm>
              <a:off x="2138365" y="1492611"/>
              <a:ext cx="6181722" cy="1583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 dirty="0">
                <a:latin typeface="Montserrat" panose="00000500000000000000" pitchFamily="2" charset="0"/>
              </a:endParaRP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1D6F1CC9-FD4C-9F79-B1AB-F3E2143CD654}"/>
                </a:ext>
              </a:extLst>
            </p:cNvPr>
            <p:cNvSpPr/>
            <p:nvPr/>
          </p:nvSpPr>
          <p:spPr>
            <a:xfrm>
              <a:off x="5493543" y="2664523"/>
              <a:ext cx="3409951" cy="1145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>
                <a:latin typeface="Montserrat" panose="00000500000000000000" pitchFamily="2" charset="0"/>
              </a:endParaRPr>
            </a:p>
          </p:txBody>
        </p:sp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EBA90021-D94C-1EBF-8864-4AE8E6CC83FC}"/>
                </a:ext>
              </a:extLst>
            </p:cNvPr>
            <p:cNvSpPr/>
            <p:nvPr/>
          </p:nvSpPr>
          <p:spPr>
            <a:xfrm rot="302793">
              <a:off x="7367583" y="3590922"/>
              <a:ext cx="1450182" cy="400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700">
                <a:latin typeface="Montserrat" panose="00000500000000000000" pitchFamily="2" charset="0"/>
              </a:endParaRPr>
            </a:p>
          </p:txBody>
        </p:sp>
      </p:grp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45AF588C-C5D8-4B42-0752-6EB399E87853}"/>
              </a:ext>
            </a:extLst>
          </p:cNvPr>
          <p:cNvSpPr/>
          <p:nvPr/>
        </p:nvSpPr>
        <p:spPr>
          <a:xfrm>
            <a:off x="3509168" y="4611060"/>
            <a:ext cx="8882998" cy="512441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pt-BR" sz="2700" dirty="0" err="1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Agentic</a:t>
            </a:r>
            <a:r>
              <a:rPr lang="pt-BR" sz="2700" dirty="0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 </a:t>
            </a:r>
            <a:r>
              <a:rPr lang="pt-BR" sz="2700" dirty="0" err="1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Process</a:t>
            </a:r>
            <a:r>
              <a:rPr lang="pt-BR" sz="2700" dirty="0">
                <a:solidFill>
                  <a:srgbClr val="FF0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 Automation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31E3EC1E-0235-FD3E-638B-7D3E76AB24F8}"/>
              </a:ext>
            </a:extLst>
          </p:cNvPr>
          <p:cNvSpPr/>
          <p:nvPr/>
        </p:nvSpPr>
        <p:spPr>
          <a:xfrm>
            <a:off x="8149074" y="6936237"/>
            <a:ext cx="6703369" cy="2615535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2700" dirty="0" err="1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Coworker’s</a:t>
            </a:r>
            <a:r>
              <a:rPr lang="pt-BR" sz="27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, </a:t>
            </a:r>
            <a:r>
              <a:rPr lang="pt-BR" sz="2700" dirty="0" err="1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Copilot’s</a:t>
            </a:r>
            <a:r>
              <a:rPr lang="pt-BR" sz="2700" dirty="0">
                <a:solidFill>
                  <a:srgbClr val="FFC000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, Assistentes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86253A2-1741-836D-9CD9-2A699E53B961}"/>
              </a:ext>
            </a:extLst>
          </p:cNvPr>
          <p:cNvSpPr txBox="1"/>
          <p:nvPr/>
        </p:nvSpPr>
        <p:spPr>
          <a:xfrm rot="16200000">
            <a:off x="1593013" y="5567019"/>
            <a:ext cx="1146468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50" dirty="0">
                <a:latin typeface="Montserrat" panose="00000500000000000000" pitchFamily="2" charset="0"/>
                <a:cs typeface="Poppins" panose="00000500000000000000" pitchFamily="2" charset="0"/>
              </a:rPr>
              <a:t>VOLUME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0E812881-3553-A847-1C76-9DD78B6E78CB}"/>
              </a:ext>
            </a:extLst>
          </p:cNvPr>
          <p:cNvSpPr txBox="1"/>
          <p:nvPr/>
        </p:nvSpPr>
        <p:spPr>
          <a:xfrm>
            <a:off x="2630400" y="8458688"/>
            <a:ext cx="87876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50" dirty="0">
                <a:latin typeface="Montserrat" panose="00000500000000000000" pitchFamily="2" charset="0"/>
                <a:cs typeface="Poppins" panose="00000500000000000000" pitchFamily="2" charset="0"/>
              </a:rPr>
              <a:t>BAIXO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05B25481-9E98-D8D6-B6DD-1F2765C6A326}"/>
              </a:ext>
            </a:extLst>
          </p:cNvPr>
          <p:cNvSpPr txBox="1"/>
          <p:nvPr/>
        </p:nvSpPr>
        <p:spPr>
          <a:xfrm>
            <a:off x="13992557" y="8461704"/>
            <a:ext cx="76174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50" dirty="0">
                <a:latin typeface="Montserrat" panose="00000500000000000000" pitchFamily="2" charset="0"/>
                <a:cs typeface="Poppins" panose="00000500000000000000" pitchFamily="2" charset="0"/>
              </a:rPr>
              <a:t>ALTO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B1A677C-B2C5-A8C0-DA00-A5537B689A36}"/>
              </a:ext>
            </a:extLst>
          </p:cNvPr>
          <p:cNvSpPr txBox="1"/>
          <p:nvPr/>
        </p:nvSpPr>
        <p:spPr>
          <a:xfrm>
            <a:off x="7581463" y="8455337"/>
            <a:ext cx="328808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50" dirty="0">
                <a:latin typeface="Montserrat" panose="00000500000000000000" pitchFamily="2" charset="0"/>
                <a:cs typeface="Poppins" panose="00000500000000000000" pitchFamily="2" charset="0"/>
              </a:rPr>
              <a:t>GRAU DE PERSONALIZAÇÃO</a:t>
            </a:r>
          </a:p>
        </p:txBody>
      </p: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F4850D22-0C35-1558-2335-68C95A4C6E25}"/>
              </a:ext>
            </a:extLst>
          </p:cNvPr>
          <p:cNvCxnSpPr>
            <a:cxnSpLocks/>
          </p:cNvCxnSpPr>
          <p:nvPr/>
        </p:nvCxnSpPr>
        <p:spPr>
          <a:xfrm flipV="1">
            <a:off x="3598563" y="3446570"/>
            <a:ext cx="1269798" cy="760730"/>
          </a:xfrm>
          <a:prstGeom prst="line">
            <a:avLst/>
          </a:prstGeom>
          <a:ln>
            <a:solidFill>
              <a:srgbClr val="0033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4232BF9-B912-9ABF-EEA0-06EFD945AD51}"/>
              </a:ext>
            </a:extLst>
          </p:cNvPr>
          <p:cNvSpPr txBox="1"/>
          <p:nvPr/>
        </p:nvSpPr>
        <p:spPr>
          <a:xfrm>
            <a:off x="4958980" y="3180482"/>
            <a:ext cx="515076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700" dirty="0">
                <a:solidFill>
                  <a:srgbClr val="003366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Processos de negócio (core)</a:t>
            </a:r>
          </a:p>
          <a:p>
            <a:r>
              <a:rPr lang="pt-BR" dirty="0">
                <a:latin typeface="Montserrat" panose="00000500000000000000" pitchFamily="2" charset="0"/>
                <a:cs typeface="Poppins" panose="00000500000000000000" pitchFamily="2" charset="0"/>
              </a:rPr>
              <a:t>Alta complexidade e dependência da TI</a:t>
            </a:r>
          </a:p>
          <a:p>
            <a:r>
              <a:rPr lang="pt-BR" dirty="0">
                <a:latin typeface="Montserrat" panose="00000500000000000000" pitchFamily="2" charset="0"/>
                <a:cs typeface="Poppins" panose="00000500000000000000" pitchFamily="2" charset="0"/>
              </a:rPr>
              <a:t>(ERP, CRM, BPMS, etc...)</a:t>
            </a:r>
          </a:p>
        </p:txBody>
      </p: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C58EA2A7-60CF-F292-B425-DBC8B5902403}"/>
              </a:ext>
            </a:extLst>
          </p:cNvPr>
          <p:cNvCxnSpPr>
            <a:cxnSpLocks/>
          </p:cNvCxnSpPr>
          <p:nvPr/>
        </p:nvCxnSpPr>
        <p:spPr>
          <a:xfrm flipV="1">
            <a:off x="5627009" y="5946852"/>
            <a:ext cx="1269798" cy="760730"/>
          </a:xfrm>
          <a:prstGeom prst="line">
            <a:avLst/>
          </a:prstGeom>
          <a:ln>
            <a:solidFill>
              <a:srgbClr val="47A3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60EFED66-678E-7CE9-36DD-8D4EAD3044AA}"/>
              </a:ext>
            </a:extLst>
          </p:cNvPr>
          <p:cNvSpPr txBox="1"/>
          <p:nvPr/>
        </p:nvSpPr>
        <p:spPr>
          <a:xfrm>
            <a:off x="7026002" y="5722431"/>
            <a:ext cx="475201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dirty="0">
                <a:solidFill>
                  <a:srgbClr val="47A3FF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Processos operacionais</a:t>
            </a:r>
          </a:p>
          <a:p>
            <a:r>
              <a:rPr lang="pt-BR" dirty="0">
                <a:latin typeface="Montserrat" panose="00000500000000000000" pitchFamily="2" charset="0"/>
                <a:cs typeface="Poppins" panose="00000500000000000000" pitchFamily="2" charset="0"/>
              </a:rPr>
              <a:t>Satélites aos sistemas corporativos e normalmente mantidos pelas áreas de negócio</a:t>
            </a:r>
            <a:r>
              <a:rPr lang="pt-BR" dirty="0">
                <a:solidFill>
                  <a:schemeClr val="bg1"/>
                </a:solidFill>
                <a:latin typeface="Montserrat" panose="00000500000000000000" pitchFamily="2" charset="0"/>
                <a:cs typeface="Poppins" panose="00000500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416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/>
      <p:bldP spid="44" grpId="0"/>
      <p:bldP spid="45" grpId="0"/>
      <p:bldP spid="46" grpId="0"/>
      <p:bldP spid="48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1BF10-FDF8-C3CC-4DA9-4097A7411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E68DB7B9-C4EF-CA5A-A976-F95B43368764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Uma nova geração de automações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0803F450-B49F-C865-94CF-B372B615EF4A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D44042BB-8A01-FC1C-7DD0-A3618ADC5C9E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94736DF9-9B49-3BA0-CD12-92F65F4D361B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0439521F-993A-1296-A8E2-7A1DBE3579E7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ECF511F1-EE61-F8EE-28E9-63295F2E7456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F3D3ED28-376B-7D87-ED5F-28F33AEF2BEF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6D52C819-1D13-44B2-05FB-0E95A1F26FB2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04327F9-783D-D1B8-031A-14E870B0C8BD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id="{344E1666-6BDA-DC39-BCF8-1BB84EF7B7B8}"/>
              </a:ext>
            </a:extLst>
          </p:cNvPr>
          <p:cNvSpPr txBox="1">
            <a:spLocks/>
          </p:cNvSpPr>
          <p:nvPr/>
        </p:nvSpPr>
        <p:spPr>
          <a:xfrm>
            <a:off x="623400" y="2304950"/>
            <a:ext cx="7999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Char char="●"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RPA (</a:t>
            </a:r>
            <a:r>
              <a:rPr kumimoji="0" lang="pt-BR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Robotic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 </a:t>
            </a:r>
            <a:r>
              <a:rPr kumimoji="0" lang="pt-BR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Process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 Automation)</a:t>
            </a:r>
          </a:p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Baseado em regras fixas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Executa tarefas repetitivas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Depende de processos estruturados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Pouca ou nenhuma tomada de decisão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Baixa adaptabilidade</a:t>
            </a:r>
          </a:p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</p:txBody>
      </p:sp>
      <p:sp>
        <p:nvSpPr>
          <p:cNvPr id="34" name="Espaço Reservado para Texto 3">
            <a:extLst>
              <a:ext uri="{FF2B5EF4-FFF2-40B4-BE49-F238E27FC236}">
                <a16:creationId xmlns:a16="http://schemas.microsoft.com/office/drawing/2014/main" id="{CA2F567A-A05E-AF02-8856-41E4160BDC30}"/>
              </a:ext>
            </a:extLst>
          </p:cNvPr>
          <p:cNvSpPr txBox="1">
            <a:spLocks/>
          </p:cNvSpPr>
          <p:nvPr/>
        </p:nvSpPr>
        <p:spPr>
          <a:xfrm>
            <a:off x="9664800" y="2304950"/>
            <a:ext cx="7999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Char char="●"/>
              <a:defRPr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 SemiBold"/>
              <a:buChar char="○"/>
              <a:defRPr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●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○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oppins"/>
              <a:buChar char="■"/>
              <a:defRPr sz="2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APA (Agentic Process Automation)</a:t>
            </a:r>
          </a:p>
          <a:p>
            <a:pPr marL="508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None/>
              <a:tabLst/>
              <a:defRPr/>
            </a:pPr>
            <a:endParaRPr kumimoji="0" lang="pt-BR" sz="2800" b="1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Agentes autônomos com raciocínio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Percebem o contexto antes de agir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Interagem com múltiplas fontes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Capacidade de adaptar decisões</a:t>
            </a: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4040A"/>
              </a:buClr>
              <a:buSzPts val="2800"/>
              <a:buFont typeface="Poppins"/>
              <a:buChar char="●"/>
              <a:tabLst/>
              <a:defRPr/>
            </a:pPr>
            <a:r>
              <a:rPr kumimoji="0" lang="pt-BR" sz="2400" b="0" i="0" u="none" strike="noStrike" kern="0" cap="none" spc="0" normalizeH="0" baseline="0" noProof="0">
                <a:ln>
                  <a:noFill/>
                </a:ln>
                <a:solidFill>
                  <a:srgbClr val="04040A"/>
                </a:solidFill>
                <a:effectLst/>
                <a:uLnTx/>
                <a:uFillTx/>
                <a:latin typeface="Montserrat" panose="00000500000000000000" pitchFamily="2" charset="0"/>
                <a:sym typeface="Poppins"/>
              </a:rPr>
              <a:t>Colabora com humanos ou outros agentes</a:t>
            </a:r>
            <a:endParaRPr kumimoji="0" lang="pt-BR" sz="2400" b="0" i="0" u="none" strike="noStrike" kern="0" cap="none" spc="0" normalizeH="0" baseline="0" noProof="0" dirty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Poppins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3E84CC27-EDF5-5CCB-A1F8-2B1DBC3FC7A0}"/>
              </a:ext>
            </a:extLst>
          </p:cNvPr>
          <p:cNvSpPr txBox="1"/>
          <p:nvPr/>
        </p:nvSpPr>
        <p:spPr>
          <a:xfrm>
            <a:off x="1335966" y="7667921"/>
            <a:ext cx="5355953" cy="1200329"/>
          </a:xfrm>
          <a:prstGeom prst="rect">
            <a:avLst/>
          </a:prstGeom>
          <a:noFill/>
          <a:ln w="28575">
            <a:solidFill>
              <a:srgbClr val="0E61FE"/>
            </a:solidFill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0" i="0" u="none" strike="noStrike" kern="0" cap="none" spc="0" normalizeH="0" baseline="0" noProof="0" dirty="0">
                <a:ln>
                  <a:noFill/>
                </a:ln>
                <a:solidFill>
                  <a:srgbClr val="0E61FE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Atividade Operacional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0" i="0" u="none" strike="noStrike" kern="0" cap="none" spc="0" normalizeH="0" baseline="0" noProof="0" dirty="0">
                <a:ln>
                  <a:noFill/>
                </a:ln>
                <a:solidFill>
                  <a:srgbClr val="0E61FE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em Escala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456E7FF5-DAD6-4A12-B0DF-CC868C819499}"/>
              </a:ext>
            </a:extLst>
          </p:cNvPr>
          <p:cNvSpPr txBox="1"/>
          <p:nvPr/>
        </p:nvSpPr>
        <p:spPr>
          <a:xfrm>
            <a:off x="11061882" y="7667920"/>
            <a:ext cx="4520788" cy="1200329"/>
          </a:xfrm>
          <a:prstGeom prst="rect">
            <a:avLst/>
          </a:prstGeom>
          <a:noFill/>
          <a:ln w="28575">
            <a:solidFill>
              <a:srgbClr val="0E61FE"/>
            </a:solidFill>
            <a:prstDash val="lgDash"/>
          </a:ln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0" i="0" u="none" strike="noStrike" kern="0" cap="none" spc="0" normalizeH="0" baseline="0" noProof="0" dirty="0">
                <a:ln>
                  <a:noFill/>
                </a:ln>
                <a:solidFill>
                  <a:srgbClr val="0E61FE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Atividade Analítica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600" b="0" i="0" u="none" strike="noStrike" kern="0" cap="none" spc="0" normalizeH="0" baseline="0" noProof="0" dirty="0">
                <a:ln>
                  <a:noFill/>
                </a:ln>
                <a:solidFill>
                  <a:srgbClr val="0E61FE"/>
                </a:solidFill>
                <a:effectLst/>
                <a:uLnTx/>
                <a:uFillTx/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em Escala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78373E6-BD64-2359-8671-22476E898749}"/>
              </a:ext>
            </a:extLst>
          </p:cNvPr>
          <p:cNvSpPr txBox="1"/>
          <p:nvPr/>
        </p:nvSpPr>
        <p:spPr>
          <a:xfrm>
            <a:off x="2484187" y="9137750"/>
            <a:ext cx="133196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i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“</a:t>
            </a:r>
            <a:r>
              <a:rPr lang="pt-BR" sz="2400" i="1" kern="0" dirty="0" err="1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Agentic</a:t>
            </a:r>
            <a:r>
              <a:rPr lang="pt-BR" sz="2400" i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 </a:t>
            </a:r>
            <a:r>
              <a:rPr lang="pt-BR" sz="2400" i="1" kern="0" dirty="0" err="1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Process</a:t>
            </a:r>
            <a:r>
              <a:rPr lang="pt-BR" sz="2400" i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 Automation (APA) não substitui o RPA!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i="1" kern="0" dirty="0">
                <a:solidFill>
                  <a:srgbClr val="000000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Ele complementa e expande suas capacidades com mais inteligência e autonomia.”</a:t>
            </a:r>
          </a:p>
        </p:txBody>
      </p:sp>
    </p:spTree>
    <p:extLst>
      <p:ext uri="{BB962C8B-B14F-4D97-AF65-F5344CB8AC3E}">
        <p14:creationId xmlns:p14="http://schemas.microsoft.com/office/powerpoint/2010/main" val="19233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  <p:bldP spid="36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2A0E7-9286-AD43-DC7E-07161AF9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9">
            <a:extLst>
              <a:ext uri="{FF2B5EF4-FFF2-40B4-BE49-F238E27FC236}">
                <a16:creationId xmlns:a16="http://schemas.microsoft.com/office/drawing/2014/main" id="{7CCFE136-D046-B554-834A-074B92EA3575}"/>
              </a:ext>
            </a:extLst>
          </p:cNvPr>
          <p:cNvSpPr txBox="1"/>
          <p:nvPr/>
        </p:nvSpPr>
        <p:spPr>
          <a:xfrm>
            <a:off x="1193493" y="733472"/>
            <a:ext cx="16232616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9000"/>
              </a:lnSpc>
              <a:spcBef>
                <a:spcPct val="0"/>
              </a:spcBef>
              <a:defRPr sz="7500" b="1">
                <a:solidFill>
                  <a:srgbClr val="000000"/>
                </a:solidFill>
                <a:latin typeface="Montserrat" panose="00000500000000000000" pitchFamily="2" charset="0"/>
                <a:ea typeface="Montserrat Bold"/>
                <a:cs typeface="Montserrat Bold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6600" dirty="0">
                <a:solidFill>
                  <a:srgbClr val="102D5D"/>
                </a:solidFill>
                <a:sym typeface="Montserrat Bold"/>
              </a:rPr>
              <a:t>Escopo da automação no processo</a:t>
            </a:r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C97B0CEB-4016-D000-9990-B168E0FC79F4}"/>
              </a:ext>
            </a:extLst>
          </p:cNvPr>
          <p:cNvGrpSpPr/>
          <p:nvPr/>
        </p:nvGrpSpPr>
        <p:grpSpPr>
          <a:xfrm>
            <a:off x="1" y="773082"/>
            <a:ext cx="752915" cy="1159734"/>
            <a:chOff x="0" y="0"/>
            <a:chExt cx="198299" cy="305444"/>
          </a:xfrm>
          <a:solidFill>
            <a:srgbClr val="3074F5"/>
          </a:solidFill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61EAEE-70CB-0594-86C1-D08E3C7370E6}"/>
                </a:ext>
              </a:extLst>
            </p:cNvPr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l="l" t="t" r="r" b="b"/>
              <a:pathLst>
                <a:path w="198299" h="305444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26" name="TextBox 11">
              <a:extLst>
                <a:ext uri="{FF2B5EF4-FFF2-40B4-BE49-F238E27FC236}">
                  <a16:creationId xmlns:a16="http://schemas.microsoft.com/office/drawing/2014/main" id="{B73F3741-3141-A647-5473-1751D3AABAA1}"/>
                </a:ext>
              </a:extLst>
            </p:cNvPr>
            <p:cNvSpPr txBox="1"/>
            <p:nvPr/>
          </p:nvSpPr>
          <p:spPr>
            <a:xfrm>
              <a:off x="0" y="-66675"/>
              <a:ext cx="198299" cy="372119"/>
            </a:xfrm>
            <a:prstGeom prst="rect">
              <a:avLst/>
            </a:prstGeom>
            <a:grpFill/>
          </p:spPr>
          <p:txBody>
            <a:bodyPr lIns="50801" tIns="50801" rIns="50801" bIns="50801" rtlCol="0" anchor="ctr"/>
            <a:lstStyle/>
            <a:p>
              <a:pPr algn="ctr">
                <a:lnSpc>
                  <a:spcPts val="3150"/>
                </a:lnSpc>
              </a:pPr>
              <a:endParaRPr sz="1800" dirty="0"/>
            </a:p>
          </p:txBody>
        </p:sp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2DA83E8A-C53C-24A7-D7C5-9AEF20B62807}"/>
              </a:ext>
            </a:extLst>
          </p:cNvPr>
          <p:cNvGrpSpPr/>
          <p:nvPr/>
        </p:nvGrpSpPr>
        <p:grpSpPr>
          <a:xfrm>
            <a:off x="16043795" y="578531"/>
            <a:ext cx="1382315" cy="1354284"/>
            <a:chOff x="0" y="0"/>
            <a:chExt cx="1843087" cy="1805712"/>
          </a:xfrm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D04283BA-1301-9301-E6EB-328AE68C22C5}"/>
                </a:ext>
              </a:extLst>
            </p:cNvPr>
            <p:cNvSpPr/>
            <p:nvPr/>
          </p:nvSpPr>
          <p:spPr>
            <a:xfrm rot="5400000">
              <a:off x="7328" y="1090325"/>
              <a:ext cx="708059" cy="722714"/>
            </a:xfrm>
            <a:custGeom>
              <a:avLst/>
              <a:gdLst/>
              <a:ahLst/>
              <a:cxnLst/>
              <a:rect l="l" t="t" r="r" b="b"/>
              <a:pathLst>
                <a:path w="708059" h="722714">
                  <a:moveTo>
                    <a:pt x="0" y="0"/>
                  </a:moveTo>
                  <a:lnTo>
                    <a:pt x="708059" y="0"/>
                  </a:lnTo>
                  <a:lnTo>
                    <a:pt x="708059" y="722715"/>
                  </a:lnTo>
                  <a:lnTo>
                    <a:pt x="0" y="722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74F5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  <p:sp>
          <p:nvSpPr>
            <p:cNvPr id="31" name="Freeform 4">
              <a:extLst>
                <a:ext uri="{FF2B5EF4-FFF2-40B4-BE49-F238E27FC236}">
                  <a16:creationId xmlns:a16="http://schemas.microsoft.com/office/drawing/2014/main" id="{95CE0B4B-208A-8EAC-55EB-83E2D52290A6}"/>
                </a:ext>
              </a:extLst>
            </p:cNvPr>
            <p:cNvSpPr/>
            <p:nvPr/>
          </p:nvSpPr>
          <p:spPr>
            <a:xfrm rot="5400000">
              <a:off x="376381" y="-15024"/>
              <a:ext cx="1451682" cy="1481730"/>
            </a:xfrm>
            <a:custGeom>
              <a:avLst/>
              <a:gdLst/>
              <a:ahLst/>
              <a:cxnLst/>
              <a:rect l="l" t="t" r="r" b="b"/>
              <a:pathLst>
                <a:path w="1451682" h="1481730">
                  <a:moveTo>
                    <a:pt x="0" y="0"/>
                  </a:moveTo>
                  <a:lnTo>
                    <a:pt x="1451682" y="0"/>
                  </a:lnTo>
                  <a:lnTo>
                    <a:pt x="1451682" y="1481730"/>
                  </a:lnTo>
                  <a:lnTo>
                    <a:pt x="0" y="1481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D3">
                <a:alpha val="60000"/>
              </a:srgbClr>
            </a:solidFill>
          </p:spPr>
          <p:txBody>
            <a:bodyPr/>
            <a:lstStyle/>
            <a:p>
              <a:endParaRPr lang="pt-BR" sz="1800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FBF6A0A7-0565-4947-9B55-B22CDA833F76}"/>
              </a:ext>
            </a:extLst>
          </p:cNvPr>
          <p:cNvSpPr>
            <a:spLocks noChangeAspect="1"/>
          </p:cNvSpPr>
          <p:nvPr/>
        </p:nvSpPr>
        <p:spPr>
          <a:xfrm>
            <a:off x="598" y="10017888"/>
            <a:ext cx="4733693" cy="269112"/>
          </a:xfrm>
          <a:prstGeom prst="rect">
            <a:avLst/>
          </a:prstGeom>
          <a:solidFill>
            <a:srgbClr val="83AC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FA9D2CD-2694-2EB1-F063-04D449018BC7}"/>
              </a:ext>
            </a:extLst>
          </p:cNvPr>
          <p:cNvSpPr>
            <a:spLocks noChangeAspect="1"/>
          </p:cNvSpPr>
          <p:nvPr/>
        </p:nvSpPr>
        <p:spPr>
          <a:xfrm>
            <a:off x="4734290" y="10017888"/>
            <a:ext cx="13553117" cy="269112"/>
          </a:xfrm>
          <a:prstGeom prst="rect">
            <a:avLst/>
          </a:prstGeom>
          <a:solidFill>
            <a:srgbClr val="102D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FDF2248-9962-0180-8E5F-4A7EF6E31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84" y="2711770"/>
            <a:ext cx="13449431" cy="630172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870EA689-7B93-0267-8D18-635D7E32960C}"/>
              </a:ext>
            </a:extLst>
          </p:cNvPr>
          <p:cNvSpPr/>
          <p:nvPr/>
        </p:nvSpPr>
        <p:spPr>
          <a:xfrm>
            <a:off x="6592529" y="2831690"/>
            <a:ext cx="2241755" cy="1902542"/>
          </a:xfrm>
          <a:prstGeom prst="rect">
            <a:avLst/>
          </a:prstGeom>
          <a:solidFill>
            <a:srgbClr val="00B050">
              <a:alpha val="30000"/>
            </a:srgbClr>
          </a:solidFill>
          <a:ln w="25400" cap="flat" cmpd="sng" algn="ctr">
            <a:solidFill>
              <a:srgbClr val="F2F7FF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698AC416-7872-07DE-B5FA-DB1ADA50E666}"/>
              </a:ext>
            </a:extLst>
          </p:cNvPr>
          <p:cNvSpPr/>
          <p:nvPr/>
        </p:nvSpPr>
        <p:spPr>
          <a:xfrm>
            <a:off x="4350774" y="2711770"/>
            <a:ext cx="8141110" cy="2125702"/>
          </a:xfrm>
          <a:prstGeom prst="rect">
            <a:avLst/>
          </a:prstGeom>
          <a:solidFill>
            <a:srgbClr val="FFFF00">
              <a:alpha val="30000"/>
            </a:srgbClr>
          </a:solidFill>
          <a:ln w="25400" cap="flat" cmpd="sng" algn="ctr">
            <a:solidFill>
              <a:srgbClr val="F2F7FF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6F73578-6F84-05D2-531F-15158C959EEC}"/>
              </a:ext>
            </a:extLst>
          </p:cNvPr>
          <p:cNvSpPr/>
          <p:nvPr/>
        </p:nvSpPr>
        <p:spPr>
          <a:xfrm>
            <a:off x="2713703" y="2461047"/>
            <a:ext cx="12757355" cy="6727198"/>
          </a:xfrm>
          <a:prstGeom prst="rect">
            <a:avLst/>
          </a:prstGeom>
          <a:solidFill>
            <a:srgbClr val="FF0000">
              <a:alpha val="30000"/>
            </a:srgbClr>
          </a:solidFill>
          <a:ln w="25400" cap="flat" cmpd="sng" algn="ctr">
            <a:solidFill>
              <a:srgbClr val="F2F7FF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4040A"/>
              </a:solidFill>
              <a:effectLst/>
              <a:uLnTx/>
              <a:uFillTx/>
              <a:latin typeface="Montserrat" panose="00000500000000000000" pitchFamily="2" charset="0"/>
              <a:sym typeface="Arial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1CD7A0B-6F4D-DBD2-D075-AE19346B7097}"/>
              </a:ext>
            </a:extLst>
          </p:cNvPr>
          <p:cNvSpPr txBox="1"/>
          <p:nvPr/>
        </p:nvSpPr>
        <p:spPr>
          <a:xfrm>
            <a:off x="439839" y="3367462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Entradas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Definidas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4754536-9414-E69D-51FC-1C224B5F6BA0}"/>
              </a:ext>
            </a:extLst>
          </p:cNvPr>
          <p:cNvSpPr txBox="1"/>
          <p:nvPr/>
        </p:nvSpPr>
        <p:spPr>
          <a:xfrm>
            <a:off x="16046090" y="7512177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Saídas</a:t>
            </a:r>
          </a:p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Definidas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9435D64-1C8E-9110-21A9-21AB6078D998}"/>
              </a:ext>
            </a:extLst>
          </p:cNvPr>
          <p:cNvSpPr txBox="1"/>
          <p:nvPr/>
        </p:nvSpPr>
        <p:spPr>
          <a:xfrm>
            <a:off x="5315067" y="9396950"/>
            <a:ext cx="7657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pt-BR" sz="2400" b="1" kern="0" dirty="0">
                <a:solidFill>
                  <a:srgbClr val="04040A"/>
                </a:solidFill>
                <a:latin typeface="Montserrat" panose="00000500000000000000" pitchFamily="2" charset="0"/>
                <a:cs typeface="Poppins" panose="00000500000000000000" pitchFamily="2" charset="0"/>
                <a:sym typeface="Arial"/>
              </a:rPr>
              <a:t>Processos definidos e muitas vezes auditados!</a:t>
            </a:r>
          </a:p>
        </p:txBody>
      </p:sp>
    </p:spTree>
    <p:extLst>
      <p:ext uri="{BB962C8B-B14F-4D97-AF65-F5344CB8AC3E}">
        <p14:creationId xmlns:p14="http://schemas.microsoft.com/office/powerpoint/2010/main" val="42174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bcb21b-bc4a-45d8-8bdb-3c0e60bbaef1">
      <Terms xmlns="http://schemas.microsoft.com/office/infopath/2007/PartnerControls"/>
    </lcf76f155ced4ddcb4097134ff3c332f>
    <TaxCatchAll xmlns="e691b08e-8cbf-400e-9ea6-cd6447a4c15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3BA62E09B4B92488820B43DFA3D2C7A" ma:contentTypeVersion="19" ma:contentTypeDescription="Crie um novo documento." ma:contentTypeScope="" ma:versionID="8efecba440c97a6a13cdc51af66da4c7">
  <xsd:schema xmlns:xsd="http://www.w3.org/2001/XMLSchema" xmlns:xs="http://www.w3.org/2001/XMLSchema" xmlns:p="http://schemas.microsoft.com/office/2006/metadata/properties" xmlns:ns2="7bbcb21b-bc4a-45d8-8bdb-3c0e60bbaef1" xmlns:ns3="e691b08e-8cbf-400e-9ea6-cd6447a4c15a" targetNamespace="http://schemas.microsoft.com/office/2006/metadata/properties" ma:root="true" ma:fieldsID="17590fd4858f80b405793f9cc59e0623" ns2:_="" ns3:_="">
    <xsd:import namespace="7bbcb21b-bc4a-45d8-8bdb-3c0e60bbaef1"/>
    <xsd:import namespace="e691b08e-8cbf-400e-9ea6-cd6447a4c1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cb21b-bc4a-45d8-8bdb-3c0e60bba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c5832410-1cb7-4c53-a330-bb40f0d92c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1b08e-8cbf-400e-9ea6-cd6447a4c15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a90569-afd2-4eeb-834c-20a328526fce}" ma:internalName="TaxCatchAll" ma:showField="CatchAllData" ma:web="e691b08e-8cbf-400e-9ea6-cd6447a4c1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F75C57-E8F8-4AF8-BB7C-A4151F0F6643}">
  <ds:schemaRefs>
    <ds:schemaRef ds:uri="http://schemas.microsoft.com/office/2006/metadata/properties"/>
    <ds:schemaRef ds:uri="http://schemas.microsoft.com/office/infopath/2007/PartnerControls"/>
    <ds:schemaRef ds:uri="7bbcb21b-bc4a-45d8-8bdb-3c0e60bbaef1"/>
    <ds:schemaRef ds:uri="e691b08e-8cbf-400e-9ea6-cd6447a4c15a"/>
  </ds:schemaRefs>
</ds:datastoreItem>
</file>

<file path=customXml/itemProps2.xml><?xml version="1.0" encoding="utf-8"?>
<ds:datastoreItem xmlns:ds="http://schemas.openxmlformats.org/officeDocument/2006/customXml" ds:itemID="{02E8D542-E184-41B4-999A-6CAFC2D3C9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bcb21b-bc4a-45d8-8bdb-3c0e60bbaef1"/>
    <ds:schemaRef ds:uri="e691b08e-8cbf-400e-9ea6-cd6447a4c1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D2D43C-F11B-46EB-8819-6FA8E63025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5241</TotalTime>
  <Words>808</Words>
  <Application>Microsoft Office PowerPoint</Application>
  <PresentationFormat>Personalizar</PresentationFormat>
  <Paragraphs>217</Paragraphs>
  <Slides>22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2" baseType="lpstr">
      <vt:lpstr>Aptos</vt:lpstr>
      <vt:lpstr>Aptos Display</vt:lpstr>
      <vt:lpstr>Arial</vt:lpstr>
      <vt:lpstr>Calibri Light</vt:lpstr>
      <vt:lpstr>Montserrat</vt:lpstr>
      <vt:lpstr>Montserrat Bold</vt:lpstr>
      <vt:lpstr>Poppins</vt:lpstr>
      <vt:lpstr>Poppins SemiBold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Nicolas Vannucchi Nadalin</dc:creator>
  <cp:lastModifiedBy>Victor Carvalhais</cp:lastModifiedBy>
  <cp:revision>319</cp:revision>
  <dcterms:created xsi:type="dcterms:W3CDTF">2025-10-16T17:09:52Z</dcterms:created>
  <dcterms:modified xsi:type="dcterms:W3CDTF">2026-06-25T19:01:55Z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0x01010093BA62E09B4B92488820B43DFA3D2C7A</vt:lpwstr>
  </property>
</Properties>
</file>