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7"/>
  </p:notesMasterIdLst>
  <p:sldIdLst>
    <p:sldId id="2147483646" r:id="rId3"/>
    <p:sldId id="256" r:id="rId4"/>
    <p:sldId id="2147483637" r:id="rId5"/>
    <p:sldId id="263" r:id="rId6"/>
    <p:sldId id="2147477669" r:id="rId7"/>
    <p:sldId id="2147483472" r:id="rId8"/>
    <p:sldId id="2147468583" r:id="rId9"/>
    <p:sldId id="2147483643" r:id="rId10"/>
    <p:sldId id="2147483640" r:id="rId11"/>
    <p:sldId id="2147483644" r:id="rId12"/>
    <p:sldId id="265" r:id="rId13"/>
    <p:sldId id="324" r:id="rId14"/>
    <p:sldId id="2147483645" r:id="rId15"/>
    <p:sldId id="2147483642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42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Carvalhais" userId="02deb496554e253a" providerId="LiveId" clId="{720DD2EA-1D9F-4EFB-81B5-163496F78E28}"/>
    <pc:docChg chg="addSld modSld">
      <pc:chgData name="Victor Carvalhais" userId="02deb496554e253a" providerId="LiveId" clId="{720DD2EA-1D9F-4EFB-81B5-163496F78E28}" dt="2026-06-25T14:04:25.452" v="2"/>
      <pc:docMkLst>
        <pc:docMk/>
      </pc:docMkLst>
      <pc:sldChg chg="addSp modSp new mod">
        <pc:chgData name="Victor Carvalhais" userId="02deb496554e253a" providerId="LiveId" clId="{720DD2EA-1D9F-4EFB-81B5-163496F78E28}" dt="2026-06-25T14:04:25.452" v="2"/>
        <pc:sldMkLst>
          <pc:docMk/>
          <pc:sldMk cId="3319136530" sldId="2147483646"/>
        </pc:sldMkLst>
        <pc:picChg chg="add mod">
          <ac:chgData name="Victor Carvalhais" userId="02deb496554e253a" providerId="LiveId" clId="{720DD2EA-1D9F-4EFB-81B5-163496F78E28}" dt="2026-06-25T14:04:25.452" v="2"/>
          <ac:picMkLst>
            <pc:docMk/>
            <pc:sldMk cId="3319136530" sldId="2147483646"/>
            <ac:picMk id="5" creationId="{73AB2CE3-C50A-8176-8D6A-6D6C2F5D802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529E6-09A4-484F-A66D-D46C2FFC5671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5E724-369C-4BFE-A562-F3F7FA3A682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35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E4B766-3C28-4B42-861B-53B4836D50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679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7838" y="668338"/>
            <a:ext cx="4273550" cy="2403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Option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E4B766-3C28-4B42-861B-53B4836D50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7399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A3840-1CF0-5E5A-72BA-9880C1686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7DB4B0-C084-5270-61A1-9C797624C9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DED40C-78B8-0178-A90A-671BCE11E4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1816DF-2C07-6C1D-60FA-3B7ABB0477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5E724-369C-4BFE-A562-F3F7FA3A682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003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5E724-369C-4BFE-A562-F3F7FA3A68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538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E4B766-3C28-4B42-861B-53B4836D504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709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C6AF36-FD73-254B-992E-9F98301CD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378D6C9-8A47-7645-EAE4-DEE559B8AE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781EDE-1F33-7199-74E7-28F8AEB05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4B26-FD3C-455D-A69C-EBFB325D4427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16E4D4D-B65A-D440-9D23-66C9AC2D7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4A7C42-16EA-7723-BC3E-FAF9CC583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619A-0C60-4A16-B741-15D3CEAFD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2341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AE3F88-47CD-8CEB-E1AE-705926038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6132721-1B19-0B0D-09BC-60EB8021F9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8C66D-8CE4-943B-4EF3-F3183FED5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4B26-FD3C-455D-A69C-EBFB325D4427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A18E8E6-8D20-05B4-D5EB-98AFA55D0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A000E94-5068-C377-3DFB-0020AFC13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619A-0C60-4A16-B741-15D3CEAFD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880761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R Navy(1 column)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62C0B584-5CAD-09EA-4091-6A1D1A5F6588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FAAF0081-3B76-8EFC-58F2-B9ABB8DB368B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A2425BD-18AE-CE3C-716C-56D6244D01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6" name="Round Same Side Corner Rectangle 15">
            <a:extLst>
              <a:ext uri="{FF2B5EF4-FFF2-40B4-BE49-F238E27FC236}">
                <a16:creationId xmlns:a16="http://schemas.microsoft.com/office/drawing/2014/main" id="{76AA9D3F-9533-9949-8348-7336020CFFF9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B16B4681-91FD-9405-79E8-E5B1EB62FD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98F9CD56-11F2-1265-AE10-E2F6700EC0D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5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500F4-6AF5-4258-28D5-A00519CD11E4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781835" y="1650363"/>
            <a:ext cx="6893460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CC523B1C-285D-5137-910D-42BB798BD5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220"/>
            <a:ext cx="6918924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9" name="Title 7">
            <a:extLst>
              <a:ext uri="{FF2B5EF4-FFF2-40B4-BE49-F238E27FC236}">
                <a16:creationId xmlns:a16="http://schemas.microsoft.com/office/drawing/2014/main" id="{61B2CD08-91DB-ED76-E30E-6229D5096F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14177023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R Navy(1 column)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62C0B584-5CAD-09EA-4091-6A1D1A5F6588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FAAF0081-3B76-8EFC-58F2-B9ABB8DB368B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A2425BD-18AE-CE3C-716C-56D6244D01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6" name="Round Same Side Corner Rectangle 15">
            <a:extLst>
              <a:ext uri="{FF2B5EF4-FFF2-40B4-BE49-F238E27FC236}">
                <a16:creationId xmlns:a16="http://schemas.microsoft.com/office/drawing/2014/main" id="{76AA9D3F-9533-9949-8348-7336020CFFF9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B16B4681-91FD-9405-79E8-E5B1EB62FD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98F9CD56-11F2-1265-AE10-E2F6700EC0D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5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A88C257-7F0D-73D9-C9EB-057B9AC6DA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2360FE1-E6F9-1475-7CA8-0DEDA460318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743127"/>
            <a:ext cx="6915297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96386069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R Navy(1 column)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62C0B584-5CAD-09EA-4091-6A1D1A5F6588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FAAF0081-3B76-8EFC-58F2-B9ABB8DB368B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A2425BD-18AE-CE3C-716C-56D6244D01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6" name="Round Same Side Corner Rectangle 15">
            <a:extLst>
              <a:ext uri="{FF2B5EF4-FFF2-40B4-BE49-F238E27FC236}">
                <a16:creationId xmlns:a16="http://schemas.microsoft.com/office/drawing/2014/main" id="{76AA9D3F-9533-9949-8348-7336020CFFF9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B16B4681-91FD-9405-79E8-E5B1EB62FD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98F9CD56-11F2-1265-AE10-E2F6700EC0D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5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26DD3281-F0F1-ED6F-BE88-473D492928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88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2C083C4-E601-6D45-20CF-D7C494F62E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920393C-000D-2F28-E99C-4D2AB96A0CA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2028203"/>
            <a:ext cx="6915297" cy="413764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50926281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ar Right Navy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0DBDA80C-5DF5-B535-E41C-F91D08FB1140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BCBDCB25-1957-6EC8-59C0-322A5051D2F6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188FDD5B-D526-4CA1-A883-7AD68CF73DD2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1C0F320-EBD5-D517-98F2-C1E7E67BF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AAF6D9CB-8D65-A837-8493-2F2140FC9621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C2D7C240-891B-0BE3-3573-9C0BDEEA0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2723009A-F5C6-C9F0-89E5-5AC1E16150F8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5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99F0C3A-027B-EFC8-D938-7A24AD3E9A8D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453042" y="1338733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A88C5A5-B152-B024-7E88-F71D5609F4D7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80939" y="1338733"/>
            <a:ext cx="3226169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4" name="Title 7">
            <a:extLst>
              <a:ext uri="{FF2B5EF4-FFF2-40B4-BE49-F238E27FC236}">
                <a16:creationId xmlns:a16="http://schemas.microsoft.com/office/drawing/2014/main" id="{B96E6D30-26AD-3071-78D1-26170CF4B9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83886189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R Navy(2 column)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0DBDA80C-5DF5-B535-E41C-F91D08FB1140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BCBDCB25-1957-6EC8-59C0-322A5051D2F6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188FDD5B-D526-4CA1-A883-7AD68CF73DD2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1C0F320-EBD5-D517-98F2-C1E7E67BF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AAF6D9CB-8D65-A837-8493-2F2140FC9621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C2D7C240-891B-0BE3-3573-9C0BDEEA0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2723009A-F5C6-C9F0-89E5-5AC1E16150F8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5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A51BF802-AB87-4D56-658E-871A804882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220"/>
            <a:ext cx="6918924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E8E33CD-60CD-BF0A-6E4E-DD9DDA57375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453042" y="1650359"/>
            <a:ext cx="3230838" cy="451548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1D11FB6-2988-32D6-69DA-EF1BF05A2693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80939" y="1650359"/>
            <a:ext cx="3226169" cy="451548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5" name="Title 7">
            <a:extLst>
              <a:ext uri="{FF2B5EF4-FFF2-40B4-BE49-F238E27FC236}">
                <a16:creationId xmlns:a16="http://schemas.microsoft.com/office/drawing/2014/main" id="{8461EFA6-AE4D-EB7F-94F2-361A826ED2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03801455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R Navy(2 column)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0DBDA80C-5DF5-B535-E41C-F91D08FB1140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BCBDCB25-1957-6EC8-59C0-322A5051D2F6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188FDD5B-D526-4CA1-A883-7AD68CF73DD2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1C0F320-EBD5-D517-98F2-C1E7E67BF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AAF6D9CB-8D65-A837-8493-2F2140FC9621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C2D7C240-891B-0BE3-3573-9C0BDEEA0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2723009A-F5C6-C9F0-89E5-5AC1E16150F8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5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42C0108-C985-F242-7FA9-F6310AF3F87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453042" y="1743126"/>
            <a:ext cx="3230838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385EC9A-4FCF-6FB4-E6D4-38E48B233170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80939" y="1743126"/>
            <a:ext cx="3226169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7B792EF-5E63-77B1-880D-9C80DA2FB4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</p:spTree>
    <p:extLst>
      <p:ext uri="{BB962C8B-B14F-4D97-AF65-F5344CB8AC3E}">
        <p14:creationId xmlns:p14="http://schemas.microsoft.com/office/powerpoint/2010/main" val="84533484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R Navy(2 column)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0DBDA80C-5DF5-B535-E41C-F91D08FB1140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BCBDCB25-1957-6EC8-59C0-322A5051D2F6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188FDD5B-D526-4CA1-A883-7AD68CF73DD2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1C0F320-EBD5-D517-98F2-C1E7E67BF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AAF6D9CB-8D65-A837-8493-2F2140FC9621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C2D7C240-891B-0BE3-3573-9C0BDEEA06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2723009A-F5C6-C9F0-89E5-5AC1E16150F8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5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51AC9432-0D88-1639-A757-2A1980A151C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88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2F58773-0E15-6EDB-C96F-38CBBD9BD3F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453042" y="2028202"/>
            <a:ext cx="3230838" cy="41376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F179A89-2A88-1B5F-E2AF-2F2A07BBA3C4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80939" y="2028202"/>
            <a:ext cx="3226169" cy="41376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C183C91-778E-5A5A-B6D0-59768393EF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</p:spTree>
    <p:extLst>
      <p:ext uri="{BB962C8B-B14F-4D97-AF65-F5344CB8AC3E}">
        <p14:creationId xmlns:p14="http://schemas.microsoft.com/office/powerpoint/2010/main" val="76229462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ar Left Blue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62C0B584-5CAD-09EA-4091-6A1D1A5F6588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2B22A187-059E-7E81-5345-7AC265AE7061}"/>
              </a:ext>
            </a:extLst>
          </p:cNvPr>
          <p:cNvSpPr/>
          <p:nvPr userDrawn="1"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9273F7F-4FC3-B54D-5AA6-F5974C9D4A0C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9BD51C3A-30BA-E596-B942-5D2FA0C4A67E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5810D9-1FC8-635C-5CEF-1447DBECF7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8E754D8-910F-E4FA-76EF-B78B366F13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8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DE5B56C-7544-C2D7-1E6D-B03A5B09F28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338734"/>
            <a:ext cx="6893460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1" name="Footer Placeholder 2">
            <a:extLst>
              <a:ext uri="{FF2B5EF4-FFF2-40B4-BE49-F238E27FC236}">
                <a16:creationId xmlns:a16="http://schemas.microsoft.com/office/drawing/2014/main" id="{FD38F34A-6A44-CDC9-9093-FD21979602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788B46CC-9E7E-E281-3A18-77825E462D70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416935980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L Blue(1 column)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62C0B584-5CAD-09EA-4091-6A1D1A5F6588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2B22A187-059E-7E81-5345-7AC265AE7061}"/>
              </a:ext>
            </a:extLst>
          </p:cNvPr>
          <p:cNvSpPr/>
          <p:nvPr userDrawn="1"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9273F7F-4FC3-B54D-5AA6-F5974C9D4A0C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9BD51C3A-30BA-E596-B942-5D2FA0C4A67E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5810D9-1FC8-635C-5CEF-1447DBECF7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1" name="Footer Placeholder 2">
            <a:extLst>
              <a:ext uri="{FF2B5EF4-FFF2-40B4-BE49-F238E27FC236}">
                <a16:creationId xmlns:a16="http://schemas.microsoft.com/office/drawing/2014/main" id="{FD38F34A-6A44-CDC9-9093-FD21979602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5522221-C31A-73FF-8768-20D2991A417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650475"/>
            <a:ext cx="6893460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5BCD823-FA8F-03E3-6183-0E80B4E8ED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1401" y="951332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456D865-FE2D-B639-EEA8-72AAF028B0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8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8F92E0CD-C7DE-753B-053F-EE5A91F38A42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47134588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L Blue(1 column)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62C0B584-5CAD-09EA-4091-6A1D1A5F6588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2B22A187-059E-7E81-5345-7AC265AE7061}"/>
              </a:ext>
            </a:extLst>
          </p:cNvPr>
          <p:cNvSpPr/>
          <p:nvPr userDrawn="1"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9273F7F-4FC3-B54D-5AA6-F5974C9D4A0C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9BD51C3A-30BA-E596-B942-5D2FA0C4A67E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5810D9-1FC8-635C-5CEF-1447DBECF7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1" name="Footer Placeholder 2">
            <a:extLst>
              <a:ext uri="{FF2B5EF4-FFF2-40B4-BE49-F238E27FC236}">
                <a16:creationId xmlns:a16="http://schemas.microsoft.com/office/drawing/2014/main" id="{FD38F34A-6A44-CDC9-9093-FD21979602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4B299D8-9CFF-09E5-43DD-F758AE58039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743128"/>
            <a:ext cx="6893460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33B0BB4-5DFF-5ECF-F638-41978D4FD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60"/>
            <a:ext cx="6893460" cy="804130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F7896F16-14D2-1F8D-C005-9DC80BBCE340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3209919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E438967-FD43-CA4D-DE9A-C2F3EF59E5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1F0F3EF-29CE-84B6-29CC-161B8AB8DE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002BE1-8266-B17D-03C3-6F2C46353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4B26-FD3C-455D-A69C-EBFB325D4427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4295031-6491-7C0A-8996-1A75D70AC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0B8690-5024-E837-1CFF-4176AF58C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619A-0C60-4A16-B741-15D3CEAFD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031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L Blue(1 column)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62C0B584-5CAD-09EA-4091-6A1D1A5F6588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2B22A187-059E-7E81-5345-7AC265AE7061}"/>
              </a:ext>
            </a:extLst>
          </p:cNvPr>
          <p:cNvSpPr/>
          <p:nvPr userDrawn="1"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9273F7F-4FC3-B54D-5AA6-F5974C9D4A0C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9BD51C3A-30BA-E596-B942-5D2FA0C4A67E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5810D9-1FC8-635C-5CEF-1447DBECF7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1" name="Footer Placeholder 2">
            <a:extLst>
              <a:ext uri="{FF2B5EF4-FFF2-40B4-BE49-F238E27FC236}">
                <a16:creationId xmlns:a16="http://schemas.microsoft.com/office/drawing/2014/main" id="{FD38F34A-6A44-CDC9-9093-FD219796023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3201146-3002-0DB8-12D4-C755C48BAC3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2028206"/>
            <a:ext cx="6893460" cy="41376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E5EC5A7-2A7D-B47E-55DF-C6D991CC6D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1401" y="1345564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7D613F6-AD17-8CA7-0AF4-9D430F004B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60"/>
            <a:ext cx="6893460" cy="804130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E6DD541C-5912-FA91-0045-E15DD679C5AB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370608464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ar Left Blue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71BA1E0D-6EBB-E29B-8384-2C345461ECED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6085490-9E8C-8A78-FCA9-4A7EF1E3AA84}"/>
              </a:ext>
            </a:extLst>
          </p:cNvPr>
          <p:cNvSpPr/>
          <p:nvPr userDrawn="1"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D67F562-26DB-EE88-D628-7B6736BBBF9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2AE128-214E-DB99-E12D-89ACC8AF8817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3F6812A9-EB67-4134-FEB2-CFFA255198BC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5C25F21-33B5-EA3A-5C37-89110178AA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A2D0E638-E579-7B4F-70D8-E4436661AA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C823452-2886-D280-1416-B731DE0FF031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5883594-903A-E772-A5DD-411C72486B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8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A22E04D9-F28C-24C5-38B2-4D99FA905987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209664081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L Blue(2 columns)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71BA1E0D-6EBB-E29B-8384-2C345461ECED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6085490-9E8C-8A78-FCA9-4A7EF1E3AA84}"/>
              </a:ext>
            </a:extLst>
          </p:cNvPr>
          <p:cNvSpPr/>
          <p:nvPr userDrawn="1"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3F6812A9-EB67-4134-FEB2-CFFA255198BC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5C25F21-33B5-EA3A-5C37-89110178AA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A2D0E638-E579-7B4F-70D8-E4436661AA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C823452-2886-D280-1416-B731DE0FF031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FCF13-1B17-E94C-AA90-2ABFC74A68D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649839"/>
            <a:ext cx="3230838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5FA7809-08DD-6ABC-122F-6B7D3A4D931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649839"/>
            <a:ext cx="3230838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B525AE3-B343-F391-B7EE-7C59FC12BC6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1401" y="951332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44F35FC-491A-C3DB-5E9A-61453EED1F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8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95420A95-6266-E2C6-9BED-96169236E792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271074824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L Blue(2 columns)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71BA1E0D-6EBB-E29B-8384-2C345461ECED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6085490-9E8C-8A78-FCA9-4A7EF1E3AA84}"/>
              </a:ext>
            </a:extLst>
          </p:cNvPr>
          <p:cNvSpPr/>
          <p:nvPr userDrawn="1"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3F6812A9-EB67-4134-FEB2-CFFA255198BC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5C25F21-33B5-EA3A-5C37-89110178AA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A2D0E638-E579-7B4F-70D8-E4436661AA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C823452-2886-D280-1416-B731DE0FF031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D38060-E573-E907-8B5A-E04B56EA08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743128"/>
            <a:ext cx="3230838" cy="44322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C4AF781-BF1A-DEC4-63F5-93BE9AB6F63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743128"/>
            <a:ext cx="3230838" cy="44322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A3757F-5BF5-4B02-0A5B-8FECA2A56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60"/>
            <a:ext cx="6893460" cy="804130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6C06B292-3B34-798E-F363-5920A499CC68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267879871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L Blue(2 columns)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71BA1E0D-6EBB-E29B-8384-2C345461ECED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6085490-9E8C-8A78-FCA9-4A7EF1E3AA84}"/>
              </a:ext>
            </a:extLst>
          </p:cNvPr>
          <p:cNvSpPr/>
          <p:nvPr userDrawn="1"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3F6812A9-EB67-4134-FEB2-CFFA255198BC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5C25F21-33B5-EA3A-5C37-89110178AA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A2D0E638-E579-7B4F-70D8-E4436661AA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C823452-2886-D280-1416-B731DE0FF031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2DF21-141B-4FD8-1286-622157B66BB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2028206"/>
            <a:ext cx="3230838" cy="4147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753FBC8-5277-02E1-2E58-E3FEDD08A8F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2028206"/>
            <a:ext cx="3230838" cy="4147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3F77504-3F75-E06E-89DC-D6511C928B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1401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3AF05AB-7F71-B63A-BC21-A290185808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60"/>
            <a:ext cx="6893460" cy="804130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8E2E69D1-4F7C-B927-26CD-F81601C9B5E2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26174702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ar Left Navy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62C0B584-5CAD-09EA-4091-6A1D1A5F6588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2B22A187-059E-7E81-5345-7AC265AE7061}"/>
              </a:ext>
            </a:extLst>
          </p:cNvPr>
          <p:cNvSpPr/>
          <p:nvPr userDrawn="1"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2B423F88-8D7D-5D66-C1C9-C0C406045EFC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CBE5000-C4F1-E3D2-8C22-7D486EB8C6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AAA51B1-7E53-27CA-EA39-25EA1EC1C4E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338734"/>
            <a:ext cx="6893460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1959D5A2-B339-F470-2974-D3B56C8DB4F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9B82719-98D7-0DFA-0081-5F0D83D1D54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2C39F51-D274-48D8-940D-587AD42D52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8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78BA2CE4-4287-5B37-9556-793BE5938E3D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284963247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L Navy(1 column)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62C0B584-5CAD-09EA-4091-6A1D1A5F6588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2B22A187-059E-7E81-5345-7AC265AE7061}"/>
              </a:ext>
            </a:extLst>
          </p:cNvPr>
          <p:cNvSpPr/>
          <p:nvPr userDrawn="1"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2B423F88-8D7D-5D66-C1C9-C0C406045EFC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CBE5000-C4F1-E3D2-8C22-7D486EB8C6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1959D5A2-B339-F470-2974-D3B56C8DB4F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9B82719-98D7-0DFA-0081-5F0D83D1D54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A05D9C6-A7D9-27E8-C3C1-0F066366ED6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650475"/>
            <a:ext cx="6893460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42319D-3942-98DB-AF76-3A6D253F12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1401" y="951332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F4056C3-8C71-6007-8431-9578D4BD68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8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0F23438D-CBDE-F70E-032A-D73A43B902BB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380279924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L Navy(1 column)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62C0B584-5CAD-09EA-4091-6A1D1A5F6588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2B22A187-059E-7E81-5345-7AC265AE7061}"/>
              </a:ext>
            </a:extLst>
          </p:cNvPr>
          <p:cNvSpPr/>
          <p:nvPr userDrawn="1"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2B423F88-8D7D-5D66-C1C9-C0C406045EFC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CBE5000-C4F1-E3D2-8C22-7D486EB8C6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1959D5A2-B339-F470-2974-D3B56C8DB4F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9B82719-98D7-0DFA-0081-5F0D83D1D54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D5D91-13EE-FD98-1C5B-299E968927E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743128"/>
            <a:ext cx="6893460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163ED73-6D81-467F-C69A-ECDD9F7D4C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60"/>
            <a:ext cx="6893460" cy="804130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636D042F-57B7-0176-C570-30BE9DE2D990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231240710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L Navy(1 column)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62C0B584-5CAD-09EA-4091-6A1D1A5F6588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2B22A187-059E-7E81-5345-7AC265AE7061}"/>
              </a:ext>
            </a:extLst>
          </p:cNvPr>
          <p:cNvSpPr/>
          <p:nvPr userDrawn="1"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2B423F88-8D7D-5D66-C1C9-C0C406045EFC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CBE5000-C4F1-E3D2-8C22-7D486EB8C6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1959D5A2-B339-F470-2974-D3B56C8DB4F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9B82719-98D7-0DFA-0081-5F0D83D1D54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68219-F2E0-7D7D-23A4-0C51BE0CA85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2028206"/>
            <a:ext cx="6893460" cy="41376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030220-A434-D78D-B68E-7E07647A197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1401" y="1345564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7A6DB7-5858-B06D-F847-A1839AF3AA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60"/>
            <a:ext cx="6893460" cy="804130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A0C7ED5E-DF9B-167D-6A73-B7BB4E7D50AD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21273253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ar Left Navy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71BA1E0D-6EBB-E29B-8384-2C345461ECED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6085490-9E8C-8A78-FCA9-4A7EF1E3AA84}"/>
              </a:ext>
            </a:extLst>
          </p:cNvPr>
          <p:cNvSpPr/>
          <p:nvPr userDrawn="1"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79A41728-E325-167D-7EA6-C0D32DF27F07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FF78697-E4F9-E7A7-04FD-694A5A8E87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94ACAA6-0DE5-2145-04CA-DECB4BA7EBB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1AEDBDD-8CA0-AF8E-1E04-09D1E57A75B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1F32F9BC-F5FC-1237-EDBC-337CA207A1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71D38FB-DF2F-662E-2BF1-5E46D13BA17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6A0AE3D-8E8D-AEBE-10FB-3D5E64445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8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7F63CC4B-4E89-A552-8FD5-DBBD4E52A94A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2905248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1612A-7271-429A-8A4B-70A30DC7B2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526179"/>
            <a:ext cx="10951200" cy="565774"/>
          </a:xfrm>
        </p:spPr>
        <p:txBody>
          <a:bodyPr lIns="0" rIns="0">
            <a:normAutofit/>
          </a:bodyPr>
          <a:lstStyle>
            <a:lvl1pPr>
              <a:defRPr sz="2800" cap="all" baseline="0">
                <a:latin typeface="Gilroy Bold" panose="00000800000000000000" pitchFamily="50" charset="0"/>
              </a:defRPr>
            </a:lvl1pPr>
          </a:lstStyle>
          <a:p>
            <a:r>
              <a:rPr lang="en-US"/>
              <a:t>Click to add title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078674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L Navy(2 columns)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71BA1E0D-6EBB-E29B-8384-2C345461ECED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6085490-9E8C-8A78-FCA9-4A7EF1E3AA84}"/>
              </a:ext>
            </a:extLst>
          </p:cNvPr>
          <p:cNvSpPr/>
          <p:nvPr userDrawn="1"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79A41728-E325-167D-7EA6-C0D32DF27F07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FF78697-E4F9-E7A7-04FD-694A5A8E87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1F32F9BC-F5FC-1237-EDBC-337CA207A1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71D38FB-DF2F-662E-2BF1-5E46D13BA17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CDACB-ADDD-686D-576D-F537AC711C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649839"/>
            <a:ext cx="3230838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076809B-2674-4AAB-B73D-7D0859A5505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649839"/>
            <a:ext cx="3230838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667E820-DFEC-D240-ED1E-4647DF0C398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1401" y="951332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7CD45E1-3C04-00E6-0EED-2A378C7B16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8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50E5C6A4-9C55-2F60-24D8-5DB619320122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348678743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L Navy(2 columns)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71BA1E0D-6EBB-E29B-8384-2C345461ECED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6085490-9E8C-8A78-FCA9-4A7EF1E3AA84}"/>
              </a:ext>
            </a:extLst>
          </p:cNvPr>
          <p:cNvSpPr/>
          <p:nvPr userDrawn="1"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79A41728-E325-167D-7EA6-C0D32DF27F07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FF78697-E4F9-E7A7-04FD-694A5A8E87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1F32F9BC-F5FC-1237-EDBC-337CA207A1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71D38FB-DF2F-662E-2BF1-5E46D13BA17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BB9E6-4B50-A1E4-8F83-21757DEC16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743128"/>
            <a:ext cx="3230838" cy="44322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3763AF8-9B76-D413-5FE5-9A1EC3386B9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743128"/>
            <a:ext cx="3230838" cy="44322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CD8C02F-6487-5BC8-77F0-2748A12E30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60"/>
            <a:ext cx="6893460" cy="804130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717C7F47-ECD6-4366-7E0D-E5B7C6C22D63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74309673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L Navy(2 columns)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71BA1E0D-6EBB-E29B-8384-2C345461ECED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6085490-9E8C-8A78-FCA9-4A7EF1E3AA84}"/>
              </a:ext>
            </a:extLst>
          </p:cNvPr>
          <p:cNvSpPr/>
          <p:nvPr userDrawn="1"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79A41728-E325-167D-7EA6-C0D32DF27F07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FF78697-E4F9-E7A7-04FD-694A5A8E87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1F32F9BC-F5FC-1237-EDBC-337CA207A1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71D38FB-DF2F-662E-2BF1-5E46D13BA17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4726B-9082-3C3B-3847-00C334B076E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2028206"/>
            <a:ext cx="3230838" cy="4147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0091C4-0530-1CDF-E90E-20425269997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2028206"/>
            <a:ext cx="3230838" cy="4147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FBD6E2-D75B-B72F-F75D-8C860F3C6F1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1401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D393D49-044B-2DD2-A2CB-0BE3D144D4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60"/>
            <a:ext cx="6893460" cy="804130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10212A50-EF07-8EA6-8312-778335BEF83C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26130098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ill Stat Blue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4BCA5D30-6E9C-A0D6-69C1-0115A949D921}"/>
              </a:ext>
            </a:extLst>
          </p:cNvPr>
          <p:cNvSpPr/>
          <p:nvPr userDrawn="1"/>
        </p:nvSpPr>
        <p:spPr>
          <a:xfrm rot="5400000">
            <a:off x="586567" y="276070"/>
            <a:ext cx="2541289" cy="371442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0F27E623-A012-04B6-215B-30A1AA8D0735}"/>
              </a:ext>
            </a:extLst>
          </p:cNvPr>
          <p:cNvSpPr/>
          <p:nvPr userDrawn="1"/>
        </p:nvSpPr>
        <p:spPr>
          <a:xfrm rot="5400000">
            <a:off x="477507" y="99130"/>
            <a:ext cx="3082294" cy="4068305"/>
          </a:xfrm>
          <a:prstGeom prst="round2SameRect">
            <a:avLst>
              <a:gd name="adj1" fmla="val 50000"/>
              <a:gd name="adj2" fmla="val 0"/>
            </a:avLst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2E053AA-8B56-B4BC-8E75-ED5EB777ACA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24ED5A1-E239-DB00-9606-F59EB002AA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5" y="1338734"/>
            <a:ext cx="6893461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12FA263B-37EA-92A0-3376-DA666A456D26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5791E9A-20A0-EC6E-CFBE-F80E4C9989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21E9F822-05F8-B9CD-B7F1-DEB374F9A4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BA6AD67-D1CF-DC13-8A21-017353B7AE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8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9947155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PS Blue(1 column)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4BCA5D30-6E9C-A0D6-69C1-0115A949D921}"/>
              </a:ext>
            </a:extLst>
          </p:cNvPr>
          <p:cNvSpPr/>
          <p:nvPr userDrawn="1"/>
        </p:nvSpPr>
        <p:spPr>
          <a:xfrm rot="5400000">
            <a:off x="586567" y="276070"/>
            <a:ext cx="2541289" cy="371442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0F27E623-A012-04B6-215B-30A1AA8D0735}"/>
              </a:ext>
            </a:extLst>
          </p:cNvPr>
          <p:cNvSpPr/>
          <p:nvPr userDrawn="1"/>
        </p:nvSpPr>
        <p:spPr>
          <a:xfrm rot="5400000">
            <a:off x="477507" y="99130"/>
            <a:ext cx="3082294" cy="4068305"/>
          </a:xfrm>
          <a:prstGeom prst="round2SameRect">
            <a:avLst>
              <a:gd name="adj1" fmla="val 50000"/>
              <a:gd name="adj2" fmla="val 0"/>
            </a:avLst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2E053AA-8B56-B4BC-8E75-ED5EB777ACA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12FA263B-37EA-92A0-3376-DA666A456D26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5791E9A-20A0-EC6E-CFBE-F80E4C9989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21E9F822-05F8-B9CD-B7F1-DEB374F9A4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75B845F-2726-5DC8-6367-CE5F178B353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650475"/>
            <a:ext cx="6893460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E99D2BE7-2FBE-4DB1-7392-10ADF1F2BE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1401" y="951332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C155DC4-BC8B-E00C-60FE-AA637132B6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8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8213390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PS Blue(1 column)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4BCA5D30-6E9C-A0D6-69C1-0115A949D921}"/>
              </a:ext>
            </a:extLst>
          </p:cNvPr>
          <p:cNvSpPr/>
          <p:nvPr userDrawn="1"/>
        </p:nvSpPr>
        <p:spPr>
          <a:xfrm rot="5400000">
            <a:off x="586567" y="276070"/>
            <a:ext cx="2541289" cy="371442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0F27E623-A012-04B6-215B-30A1AA8D0735}"/>
              </a:ext>
            </a:extLst>
          </p:cNvPr>
          <p:cNvSpPr/>
          <p:nvPr userDrawn="1"/>
        </p:nvSpPr>
        <p:spPr>
          <a:xfrm rot="5400000">
            <a:off x="477507" y="99130"/>
            <a:ext cx="3082294" cy="4068305"/>
          </a:xfrm>
          <a:prstGeom prst="round2SameRect">
            <a:avLst>
              <a:gd name="adj1" fmla="val 50000"/>
              <a:gd name="adj2" fmla="val 0"/>
            </a:avLst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2E053AA-8B56-B4BC-8E75-ED5EB777ACA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12FA263B-37EA-92A0-3376-DA666A456D26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5791E9A-20A0-EC6E-CFBE-F80E4C9989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21E9F822-05F8-B9CD-B7F1-DEB374F9A4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C40C1-C510-3170-5FFD-672A1A1A74F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743128"/>
            <a:ext cx="6893460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158BE61-866A-3798-0F0B-0BC805B47C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60"/>
            <a:ext cx="6893460" cy="804130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</p:spTree>
    <p:extLst>
      <p:ext uri="{BB962C8B-B14F-4D97-AF65-F5344CB8AC3E}">
        <p14:creationId xmlns:p14="http://schemas.microsoft.com/office/powerpoint/2010/main" val="22472510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PS Blue(1 column)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4BCA5D30-6E9C-A0D6-69C1-0115A949D921}"/>
              </a:ext>
            </a:extLst>
          </p:cNvPr>
          <p:cNvSpPr/>
          <p:nvPr userDrawn="1"/>
        </p:nvSpPr>
        <p:spPr>
          <a:xfrm rot="5400000">
            <a:off x="586567" y="276070"/>
            <a:ext cx="2541289" cy="371442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0F27E623-A012-04B6-215B-30A1AA8D0735}"/>
              </a:ext>
            </a:extLst>
          </p:cNvPr>
          <p:cNvSpPr/>
          <p:nvPr userDrawn="1"/>
        </p:nvSpPr>
        <p:spPr>
          <a:xfrm rot="5400000">
            <a:off x="477507" y="99130"/>
            <a:ext cx="3082294" cy="4068305"/>
          </a:xfrm>
          <a:prstGeom prst="round2SameRect">
            <a:avLst>
              <a:gd name="adj1" fmla="val 50000"/>
              <a:gd name="adj2" fmla="val 0"/>
            </a:avLst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2E053AA-8B56-B4BC-8E75-ED5EB777ACA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12FA263B-37EA-92A0-3376-DA666A456D26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5791E9A-20A0-EC6E-CFBE-F80E4C9989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21E9F822-05F8-B9CD-B7F1-DEB374F9A4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B5ACC-1E61-53E7-C844-F58D258A65B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2028206"/>
            <a:ext cx="6893460" cy="41376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1EC3CAB9-FB12-F8A5-7111-A4B3C36B35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1401" y="1345564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FD32490-B28F-2D7C-AEDA-7C60E46BA0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60"/>
            <a:ext cx="6893460" cy="804130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</p:spTree>
    <p:extLst>
      <p:ext uri="{BB962C8B-B14F-4D97-AF65-F5344CB8AC3E}">
        <p14:creationId xmlns:p14="http://schemas.microsoft.com/office/powerpoint/2010/main" val="506095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ill Stat Blue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96F029-9C21-B8C3-6DC8-31CE17C4B92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B45650F-A573-2833-7C32-E3F20B38851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688A725A-1F44-101D-ABB9-C3FBCA40300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7387092-EB22-9D07-00F4-277EFB2A7A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622684D3-EAB5-7A93-1678-B0C251B3CD8B}"/>
              </a:ext>
            </a:extLst>
          </p:cNvPr>
          <p:cNvSpPr/>
          <p:nvPr userDrawn="1"/>
        </p:nvSpPr>
        <p:spPr>
          <a:xfrm rot="5400000">
            <a:off x="586567" y="276070"/>
            <a:ext cx="2541289" cy="371442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FA337FFA-5892-A238-98BD-EC7BDFCCE4B4}"/>
              </a:ext>
            </a:extLst>
          </p:cNvPr>
          <p:cNvSpPr/>
          <p:nvPr userDrawn="1"/>
        </p:nvSpPr>
        <p:spPr>
          <a:xfrm rot="5400000">
            <a:off x="477507" y="99130"/>
            <a:ext cx="3082294" cy="4068305"/>
          </a:xfrm>
          <a:prstGeom prst="round2SameRect">
            <a:avLst>
              <a:gd name="adj1" fmla="val 50000"/>
              <a:gd name="adj2" fmla="val 0"/>
            </a:avLst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A58B1D7-6E33-7401-CFE6-4CBA61AB9FA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1870DA5E-698D-15C3-F23A-087375B302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312CAD1-4DC7-3C9A-F3F7-7054D9C741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8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97925454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PS Blue(2 column)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688A725A-1F44-101D-ABB9-C3FBCA40300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7387092-EB22-9D07-00F4-277EFB2A7A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622684D3-EAB5-7A93-1678-B0C251B3CD8B}"/>
              </a:ext>
            </a:extLst>
          </p:cNvPr>
          <p:cNvSpPr/>
          <p:nvPr userDrawn="1"/>
        </p:nvSpPr>
        <p:spPr>
          <a:xfrm rot="5400000">
            <a:off x="586567" y="276070"/>
            <a:ext cx="2541289" cy="371442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FA337FFA-5892-A238-98BD-EC7BDFCCE4B4}"/>
              </a:ext>
            </a:extLst>
          </p:cNvPr>
          <p:cNvSpPr/>
          <p:nvPr userDrawn="1"/>
        </p:nvSpPr>
        <p:spPr>
          <a:xfrm rot="5400000">
            <a:off x="477507" y="99130"/>
            <a:ext cx="3082294" cy="4068305"/>
          </a:xfrm>
          <a:prstGeom prst="round2SameRect">
            <a:avLst>
              <a:gd name="adj1" fmla="val 50000"/>
              <a:gd name="adj2" fmla="val 0"/>
            </a:avLst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A58B1D7-6E33-7401-CFE6-4CBA61AB9FA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1870DA5E-698D-15C3-F23A-087375B302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1F45D-F459-60A0-17C5-123032C1792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649839"/>
            <a:ext cx="3230838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9F62F76-C99A-AF57-D497-51624391CF8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649839"/>
            <a:ext cx="3230838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566E5483-D5A9-B243-FC5D-B6A80688EE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1401" y="951332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B898D13-49C6-5DDF-9B02-919C33E269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8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8387746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PS Blue(2 column)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688A725A-1F44-101D-ABB9-C3FBCA40300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7387092-EB22-9D07-00F4-277EFB2A7A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622684D3-EAB5-7A93-1678-B0C251B3CD8B}"/>
              </a:ext>
            </a:extLst>
          </p:cNvPr>
          <p:cNvSpPr/>
          <p:nvPr userDrawn="1"/>
        </p:nvSpPr>
        <p:spPr>
          <a:xfrm rot="5400000">
            <a:off x="586567" y="276070"/>
            <a:ext cx="2541289" cy="371442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FA337FFA-5892-A238-98BD-EC7BDFCCE4B4}"/>
              </a:ext>
            </a:extLst>
          </p:cNvPr>
          <p:cNvSpPr/>
          <p:nvPr userDrawn="1"/>
        </p:nvSpPr>
        <p:spPr>
          <a:xfrm rot="5400000">
            <a:off x="477507" y="99130"/>
            <a:ext cx="3082294" cy="4068305"/>
          </a:xfrm>
          <a:prstGeom prst="round2SameRect">
            <a:avLst>
              <a:gd name="adj1" fmla="val 50000"/>
              <a:gd name="adj2" fmla="val 0"/>
            </a:avLst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A58B1D7-6E33-7401-CFE6-4CBA61AB9FA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1870DA5E-698D-15C3-F23A-087375B302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579C1-69C2-818E-25EC-4034B1E10AA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743128"/>
            <a:ext cx="3230838" cy="44322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4837B72-3556-C646-A18C-5F3E5F9478D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743128"/>
            <a:ext cx="3230838" cy="44322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DF2B53F-4110-1525-BC73-D27C3F06E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60"/>
            <a:ext cx="6893460" cy="804130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</p:spTree>
    <p:extLst>
      <p:ext uri="{BB962C8B-B14F-4D97-AF65-F5344CB8AC3E}">
        <p14:creationId xmlns:p14="http://schemas.microsoft.com/office/powerpoint/2010/main" val="3464767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4204F84-B8E9-2C04-5210-881BBECB58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6763" y="2602523"/>
            <a:ext cx="7346732" cy="1652952"/>
          </a:xfrm>
        </p:spPr>
        <p:txBody>
          <a:bodyPr lIns="0" tIns="0" rIns="0" bIns="0" anchor="ctr" anchorCtr="0">
            <a:noAutofit/>
          </a:bodyPr>
          <a:lstStyle>
            <a:lvl1pPr algn="l">
              <a:lnSpc>
                <a:spcPct val="100000"/>
              </a:lnSpc>
              <a:defRPr sz="4800" b="0" i="0">
                <a:solidFill>
                  <a:schemeClr val="accent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D56526-0237-DDEF-EAD4-F49C12224F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3983"/>
          <a:stretch/>
        </p:blipFill>
        <p:spPr>
          <a:xfrm flipH="1">
            <a:off x="10365334" y="500473"/>
            <a:ext cx="534746" cy="635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72268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PS Blue(2 column)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688A725A-1F44-101D-ABB9-C3FBCA40300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7387092-EB22-9D07-00F4-277EFB2A7A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622684D3-EAB5-7A93-1678-B0C251B3CD8B}"/>
              </a:ext>
            </a:extLst>
          </p:cNvPr>
          <p:cNvSpPr/>
          <p:nvPr userDrawn="1"/>
        </p:nvSpPr>
        <p:spPr>
          <a:xfrm rot="5400000">
            <a:off x="586567" y="276070"/>
            <a:ext cx="2541289" cy="371442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FA337FFA-5892-A238-98BD-EC7BDFCCE4B4}"/>
              </a:ext>
            </a:extLst>
          </p:cNvPr>
          <p:cNvSpPr/>
          <p:nvPr userDrawn="1"/>
        </p:nvSpPr>
        <p:spPr>
          <a:xfrm rot="5400000">
            <a:off x="477507" y="99130"/>
            <a:ext cx="3082294" cy="4068305"/>
          </a:xfrm>
          <a:prstGeom prst="round2SameRect">
            <a:avLst>
              <a:gd name="adj1" fmla="val 50000"/>
              <a:gd name="adj2" fmla="val 0"/>
            </a:avLst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A58B1D7-6E33-7401-CFE6-4CBA61AB9FA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1870DA5E-698D-15C3-F23A-087375B302E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CC98E4-1955-EDC4-F4A1-71F30316C7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2028206"/>
            <a:ext cx="3230838" cy="4147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D0FC16C-2E43-EABE-456A-B1828E039CC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2028206"/>
            <a:ext cx="3230838" cy="4147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9D264765-249C-8091-E0C5-8D468FB7734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1401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058890D-E06D-0C8B-5BAA-5B6701EE3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60"/>
            <a:ext cx="6893460" cy="804130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</p:spTree>
    <p:extLst>
      <p:ext uri="{BB962C8B-B14F-4D97-AF65-F5344CB8AC3E}">
        <p14:creationId xmlns:p14="http://schemas.microsoft.com/office/powerpoint/2010/main" val="427426519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ill Stat Navy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4BCA5D30-6E9C-A0D6-69C1-0115A949D921}"/>
              </a:ext>
            </a:extLst>
          </p:cNvPr>
          <p:cNvSpPr/>
          <p:nvPr userDrawn="1"/>
        </p:nvSpPr>
        <p:spPr>
          <a:xfrm rot="5400000">
            <a:off x="586567" y="276070"/>
            <a:ext cx="2541289" cy="371442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0F27E623-A012-04B6-215B-30A1AA8D0735}"/>
              </a:ext>
            </a:extLst>
          </p:cNvPr>
          <p:cNvSpPr/>
          <p:nvPr userDrawn="1"/>
        </p:nvSpPr>
        <p:spPr>
          <a:xfrm rot="5400000">
            <a:off x="477507" y="99130"/>
            <a:ext cx="3082294" cy="4068305"/>
          </a:xfrm>
          <a:prstGeom prst="round2SameRect">
            <a:avLst>
              <a:gd name="adj1" fmla="val 50000"/>
              <a:gd name="adj2" fmla="val 0"/>
            </a:avLst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2E053AA-8B56-B4BC-8E75-ED5EB777ACA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2C1FF51A-A400-3CE8-5C51-5E3E502CEBA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791237E-E3C6-07F0-2655-C452556BCB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2B08A49-DEA0-55F0-72CD-A7CE64E53A2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5" y="1338734"/>
            <a:ext cx="6893461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0455D2B2-D9A8-A114-E6B6-9588E04D6D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2058AA5-8DBC-4AF6-D3A1-DBE7B2ABC0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8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78316436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PS Navy(1 column)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4BCA5D30-6E9C-A0D6-69C1-0115A949D921}"/>
              </a:ext>
            </a:extLst>
          </p:cNvPr>
          <p:cNvSpPr/>
          <p:nvPr userDrawn="1"/>
        </p:nvSpPr>
        <p:spPr>
          <a:xfrm rot="5400000">
            <a:off x="586567" y="276070"/>
            <a:ext cx="2541289" cy="371442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0F27E623-A012-04B6-215B-30A1AA8D0735}"/>
              </a:ext>
            </a:extLst>
          </p:cNvPr>
          <p:cNvSpPr/>
          <p:nvPr userDrawn="1"/>
        </p:nvSpPr>
        <p:spPr>
          <a:xfrm rot="5400000">
            <a:off x="477507" y="99130"/>
            <a:ext cx="3082294" cy="4068305"/>
          </a:xfrm>
          <a:prstGeom prst="round2SameRect">
            <a:avLst>
              <a:gd name="adj1" fmla="val 50000"/>
              <a:gd name="adj2" fmla="val 0"/>
            </a:avLst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2E053AA-8B56-B4BC-8E75-ED5EB777ACA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2C1FF51A-A400-3CE8-5C51-5E3E502CEBA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791237E-E3C6-07F0-2655-C452556BCB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0455D2B2-D9A8-A114-E6B6-9588E04D6D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51D8441-E5E1-8E78-0E6E-D1B0C192B5A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650475"/>
            <a:ext cx="6893460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EFE566FA-F303-FB22-47EE-F1392C4B12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1401" y="951332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28A5ACF-1829-170E-D38B-ACD2A98797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8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60800876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PS Navy(1 column)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4BCA5D30-6E9C-A0D6-69C1-0115A949D921}"/>
              </a:ext>
            </a:extLst>
          </p:cNvPr>
          <p:cNvSpPr/>
          <p:nvPr userDrawn="1"/>
        </p:nvSpPr>
        <p:spPr>
          <a:xfrm rot="5400000">
            <a:off x="586567" y="276070"/>
            <a:ext cx="2541289" cy="371442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0F27E623-A012-04B6-215B-30A1AA8D0735}"/>
              </a:ext>
            </a:extLst>
          </p:cNvPr>
          <p:cNvSpPr/>
          <p:nvPr userDrawn="1"/>
        </p:nvSpPr>
        <p:spPr>
          <a:xfrm rot="5400000">
            <a:off x="477507" y="99130"/>
            <a:ext cx="3082294" cy="4068305"/>
          </a:xfrm>
          <a:prstGeom prst="round2SameRect">
            <a:avLst>
              <a:gd name="adj1" fmla="val 50000"/>
              <a:gd name="adj2" fmla="val 0"/>
            </a:avLst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2E053AA-8B56-B4BC-8E75-ED5EB777ACA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2C1FF51A-A400-3CE8-5C51-5E3E502CEBA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791237E-E3C6-07F0-2655-C452556BCB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0455D2B2-D9A8-A114-E6B6-9588E04D6D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4E006-2C2B-64F7-3264-0018DCE05DF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743128"/>
            <a:ext cx="6893460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F0C3846-ABD8-8317-BAB2-3C20BD0DC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60"/>
            <a:ext cx="6893460" cy="804130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</p:spTree>
    <p:extLst>
      <p:ext uri="{BB962C8B-B14F-4D97-AF65-F5344CB8AC3E}">
        <p14:creationId xmlns:p14="http://schemas.microsoft.com/office/powerpoint/2010/main" val="313433221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PS Navy(1 column)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4BCA5D30-6E9C-A0D6-69C1-0115A949D921}"/>
              </a:ext>
            </a:extLst>
          </p:cNvPr>
          <p:cNvSpPr/>
          <p:nvPr userDrawn="1"/>
        </p:nvSpPr>
        <p:spPr>
          <a:xfrm rot="5400000">
            <a:off x="586567" y="276070"/>
            <a:ext cx="2541289" cy="371442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0F27E623-A012-04B6-215B-30A1AA8D0735}"/>
              </a:ext>
            </a:extLst>
          </p:cNvPr>
          <p:cNvSpPr/>
          <p:nvPr userDrawn="1"/>
        </p:nvSpPr>
        <p:spPr>
          <a:xfrm rot="5400000">
            <a:off x="477507" y="99130"/>
            <a:ext cx="3082294" cy="4068305"/>
          </a:xfrm>
          <a:prstGeom prst="round2SameRect">
            <a:avLst>
              <a:gd name="adj1" fmla="val 50000"/>
              <a:gd name="adj2" fmla="val 0"/>
            </a:avLst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2E053AA-8B56-B4BC-8E75-ED5EB777ACA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2C1FF51A-A400-3CE8-5C51-5E3E502CEBA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791237E-E3C6-07F0-2655-C452556BCB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0455D2B2-D9A8-A114-E6B6-9588E04D6D7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4C9F2-BADB-8180-A6C6-7D885E6DB42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2028206"/>
            <a:ext cx="6893460" cy="41376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B7BD8B7-028D-D6BC-BF0C-B8B257EDA31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1401" y="1345564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0C4A8CC-7728-0B3D-2238-DBA9E9A218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60"/>
            <a:ext cx="6893460" cy="804130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</p:spTree>
    <p:extLst>
      <p:ext uri="{BB962C8B-B14F-4D97-AF65-F5344CB8AC3E}">
        <p14:creationId xmlns:p14="http://schemas.microsoft.com/office/powerpoint/2010/main" val="326090820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ill Stat Navy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05B48674-68A0-7808-A310-D977A4037C93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406A767-6A6F-0D95-9BC1-93F9193836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41566D-0C47-9B05-988E-342452F0402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10D3477-FFFD-E422-A98E-17683658A737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0E634466-6AEB-806E-4F3B-BE07B85B60D3}"/>
              </a:ext>
            </a:extLst>
          </p:cNvPr>
          <p:cNvSpPr/>
          <p:nvPr userDrawn="1"/>
        </p:nvSpPr>
        <p:spPr>
          <a:xfrm rot="5400000">
            <a:off x="586567" y="276070"/>
            <a:ext cx="2541289" cy="371442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9B33A098-901A-656C-0095-38789EC5D569}"/>
              </a:ext>
            </a:extLst>
          </p:cNvPr>
          <p:cNvSpPr/>
          <p:nvPr userDrawn="1"/>
        </p:nvSpPr>
        <p:spPr>
          <a:xfrm rot="5400000">
            <a:off x="477507" y="99130"/>
            <a:ext cx="3082294" cy="4068305"/>
          </a:xfrm>
          <a:prstGeom prst="round2SameRect">
            <a:avLst>
              <a:gd name="adj1" fmla="val 50000"/>
              <a:gd name="adj2" fmla="val 0"/>
            </a:avLst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BF45947-C48D-AF14-3298-B45A1400060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538FAA72-5477-08AD-4FA7-10C32A9CD5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0C56DCE-AA35-A4A8-1083-9C72362EEB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8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34912222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PS Navy(2 column)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05B48674-68A0-7808-A310-D977A4037C93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406A767-6A6F-0D95-9BC1-93F9193836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0E634466-6AEB-806E-4F3B-BE07B85B60D3}"/>
              </a:ext>
            </a:extLst>
          </p:cNvPr>
          <p:cNvSpPr/>
          <p:nvPr userDrawn="1"/>
        </p:nvSpPr>
        <p:spPr>
          <a:xfrm rot="5400000">
            <a:off x="586567" y="276070"/>
            <a:ext cx="2541289" cy="371442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9B33A098-901A-656C-0095-38789EC5D569}"/>
              </a:ext>
            </a:extLst>
          </p:cNvPr>
          <p:cNvSpPr/>
          <p:nvPr userDrawn="1"/>
        </p:nvSpPr>
        <p:spPr>
          <a:xfrm rot="5400000">
            <a:off x="477507" y="99130"/>
            <a:ext cx="3082294" cy="4068305"/>
          </a:xfrm>
          <a:prstGeom prst="round2SameRect">
            <a:avLst>
              <a:gd name="adj1" fmla="val 50000"/>
              <a:gd name="adj2" fmla="val 0"/>
            </a:avLst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BF45947-C48D-AF14-3298-B45A1400060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538FAA72-5477-08AD-4FA7-10C32A9CD5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8FDB8-8B72-CF85-CD6A-FBD0D785D69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649839"/>
            <a:ext cx="3230838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63FC234-7754-7B69-20BC-E0BE60F759E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649839"/>
            <a:ext cx="3230838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29F99B8-4703-46BF-646A-4597C685A0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1401" y="951332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09CABE7-D62C-37AF-4F92-B685A4A81D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8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80958048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PS Navy(2 column)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05B48674-68A0-7808-A310-D977A4037C93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406A767-6A6F-0D95-9BC1-93F9193836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0E634466-6AEB-806E-4F3B-BE07B85B60D3}"/>
              </a:ext>
            </a:extLst>
          </p:cNvPr>
          <p:cNvSpPr/>
          <p:nvPr userDrawn="1"/>
        </p:nvSpPr>
        <p:spPr>
          <a:xfrm rot="5400000">
            <a:off x="586567" y="276070"/>
            <a:ext cx="2541289" cy="371442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9B33A098-901A-656C-0095-38789EC5D569}"/>
              </a:ext>
            </a:extLst>
          </p:cNvPr>
          <p:cNvSpPr/>
          <p:nvPr userDrawn="1"/>
        </p:nvSpPr>
        <p:spPr>
          <a:xfrm rot="5400000">
            <a:off x="477507" y="99130"/>
            <a:ext cx="3082294" cy="4068305"/>
          </a:xfrm>
          <a:prstGeom prst="round2SameRect">
            <a:avLst>
              <a:gd name="adj1" fmla="val 50000"/>
              <a:gd name="adj2" fmla="val 0"/>
            </a:avLst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BF45947-C48D-AF14-3298-B45A1400060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538FAA72-5477-08AD-4FA7-10C32A9CD5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F2A95-032F-6671-8069-BCCDF2DE70B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743128"/>
            <a:ext cx="3230838" cy="44322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460BFFE-0556-2D2E-6C08-C5473A60FB9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743128"/>
            <a:ext cx="3230838" cy="44322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16E4CA7-F949-B0E1-98E7-0986A5B0FC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60"/>
            <a:ext cx="6893460" cy="804130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</p:spTree>
    <p:extLst>
      <p:ext uri="{BB962C8B-B14F-4D97-AF65-F5344CB8AC3E}">
        <p14:creationId xmlns:p14="http://schemas.microsoft.com/office/powerpoint/2010/main" val="138619052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PS Navy(2 column)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05B48674-68A0-7808-A310-D977A4037C93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406A767-6A6F-0D95-9BC1-93F9193836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0E634466-6AEB-806E-4F3B-BE07B85B60D3}"/>
              </a:ext>
            </a:extLst>
          </p:cNvPr>
          <p:cNvSpPr/>
          <p:nvPr userDrawn="1"/>
        </p:nvSpPr>
        <p:spPr>
          <a:xfrm rot="5400000">
            <a:off x="586567" y="276070"/>
            <a:ext cx="2541289" cy="371442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9B33A098-901A-656C-0095-38789EC5D569}"/>
              </a:ext>
            </a:extLst>
          </p:cNvPr>
          <p:cNvSpPr/>
          <p:nvPr userDrawn="1"/>
        </p:nvSpPr>
        <p:spPr>
          <a:xfrm rot="5400000">
            <a:off x="477507" y="99130"/>
            <a:ext cx="3082294" cy="4068305"/>
          </a:xfrm>
          <a:prstGeom prst="round2SameRect">
            <a:avLst>
              <a:gd name="adj1" fmla="val 50000"/>
              <a:gd name="adj2" fmla="val 0"/>
            </a:avLst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BF45947-C48D-AF14-3298-B45A1400060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66763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538FAA72-5477-08AD-4FA7-10C32A9CD5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707E-EE5F-5CD2-A0E1-75F3BE5F4F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2028206"/>
            <a:ext cx="3230838" cy="4147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322EC9D-D633-B018-0FA0-D2EB7F3F067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2028206"/>
            <a:ext cx="3230838" cy="4147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01E9F5A-35BE-6306-E13F-83599B9343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1401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0D6FBBF-B535-5EAB-7945-63795380D1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60"/>
            <a:ext cx="6893460" cy="804130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</p:spTree>
    <p:extLst>
      <p:ext uri="{BB962C8B-B14F-4D97-AF65-F5344CB8AC3E}">
        <p14:creationId xmlns:p14="http://schemas.microsoft.com/office/powerpoint/2010/main" val="27021121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ill Stat Blue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4E112CC-EA8F-FE8E-66DA-6DC45FB69BF4}"/>
              </a:ext>
            </a:extLst>
          </p:cNvPr>
          <p:cNvGrpSpPr/>
          <p:nvPr userDrawn="1"/>
        </p:nvGrpSpPr>
        <p:grpSpPr>
          <a:xfrm flipH="1">
            <a:off x="8139194" y="592136"/>
            <a:ext cx="4068305" cy="3082294"/>
            <a:chOff x="-15499" y="745790"/>
            <a:chExt cx="4068305" cy="3082294"/>
          </a:xfrm>
        </p:grpSpPr>
        <p:sp>
          <p:nvSpPr>
            <p:cNvPr id="5" name="Round Same Side Corner Rectangle 4">
              <a:extLst>
                <a:ext uri="{FF2B5EF4-FFF2-40B4-BE49-F238E27FC236}">
                  <a16:creationId xmlns:a16="http://schemas.microsoft.com/office/drawing/2014/main" id="{44044C90-C9BB-8C57-559C-D4644512E804}"/>
                </a:ext>
              </a:extLst>
            </p:cNvPr>
            <p:cNvSpPr/>
            <p:nvPr userDrawn="1"/>
          </p:nvSpPr>
          <p:spPr>
            <a:xfrm rot="5400000">
              <a:off x="586567" y="429724"/>
              <a:ext cx="2541289" cy="371442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6" name="Round Same Side Corner Rectangle 5">
              <a:extLst>
                <a:ext uri="{FF2B5EF4-FFF2-40B4-BE49-F238E27FC236}">
                  <a16:creationId xmlns:a16="http://schemas.microsoft.com/office/drawing/2014/main" id="{ED3E8618-73F7-4D6E-198D-E890FFBBDDC6}"/>
                </a:ext>
              </a:extLst>
            </p:cNvPr>
            <p:cNvSpPr/>
            <p:nvPr userDrawn="1"/>
          </p:nvSpPr>
          <p:spPr>
            <a:xfrm rot="5400000">
              <a:off x="477507" y="252784"/>
              <a:ext cx="3082294" cy="4068305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E658C5F-0154-F0AC-70DD-FF73580B49B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1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6E3AF51D-EE20-AE4F-28DC-1AB2F514101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E980D81-B2E2-E4B5-CBAA-6C19DF324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18544F7-1373-887E-684D-936B4E6CE49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338734"/>
            <a:ext cx="6915297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077DD8D3-7F12-3E7C-1B29-5B6AD329A9E8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07F2F335-94AE-FA01-7AD5-A054317D0B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" name="Title 7">
            <a:extLst>
              <a:ext uri="{FF2B5EF4-FFF2-40B4-BE49-F238E27FC236}">
                <a16:creationId xmlns:a16="http://schemas.microsoft.com/office/drawing/2014/main" id="{F5364FF1-184E-A623-4B92-4EB6959546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848224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ark Layout">
    <p:bg>
      <p:bgPr>
        <a:gradFill>
          <a:gsLst>
            <a:gs pos="0">
              <a:srgbClr val="000000"/>
            </a:gs>
            <a:gs pos="100000">
              <a:srgbClr val="1A1329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 70">
            <a:extLst>
              <a:ext uri="{FF2B5EF4-FFF2-40B4-BE49-F238E27FC236}">
                <a16:creationId xmlns:a16="http://schemas.microsoft.com/office/drawing/2014/main" id="{B45B2278-39FA-DDCF-0C32-BAFD988333AB}"/>
              </a:ext>
            </a:extLst>
          </p:cNvPr>
          <p:cNvSpPr/>
          <p:nvPr userDrawn="1"/>
        </p:nvSpPr>
        <p:spPr>
          <a:xfrm>
            <a:off x="15229248" y="1104445"/>
            <a:ext cx="4616" cy="138"/>
          </a:xfrm>
          <a:custGeom>
            <a:avLst/>
            <a:gdLst>
              <a:gd name="connsiteX0" fmla="*/ 0 w 17530"/>
              <a:gd name="connsiteY0" fmla="*/ 0 h 525"/>
              <a:gd name="connsiteX1" fmla="*/ 0 w 17530"/>
              <a:gd name="connsiteY1" fmla="*/ 526 h 525"/>
              <a:gd name="connsiteX2" fmla="*/ 0 w 17530"/>
              <a:gd name="connsiteY2" fmla="*/ 0 h 525"/>
              <a:gd name="connsiteX3" fmla="*/ 0 w 17530"/>
              <a:gd name="connsiteY3" fmla="*/ 0 h 525"/>
              <a:gd name="connsiteX4" fmla="*/ 0 w 17530"/>
              <a:gd name="connsiteY4" fmla="*/ 0 h 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530" h="525">
                <a:moveTo>
                  <a:pt x="0" y="0"/>
                </a:moveTo>
                <a:lnTo>
                  <a:pt x="0" y="526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ABE6"/>
          </a:solidFill>
          <a:ln w="175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B7D3D62-C560-BA41-02E2-304D21CB56B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43644" y="344774"/>
            <a:ext cx="11104713" cy="5889266"/>
          </a:xfrm>
          <a:prstGeom prst="rect">
            <a:avLst/>
          </a:prstGeom>
          <a:solidFill>
            <a:schemeClr val="tx1"/>
          </a:solidFill>
        </p:spPr>
        <p:txBody>
          <a:bodyPr anchor="ctr"/>
          <a:lstStyle>
            <a:lvl1pPr algn="ctr">
              <a:buClr>
                <a:schemeClr val="accent3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3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3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3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3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3E5DB0A-509E-5C69-AA97-94F7300172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88921" y="6409191"/>
            <a:ext cx="1302784" cy="295200"/>
          </a:xfrm>
          <a:prstGeom prst="rect">
            <a:avLst/>
          </a:prstGeom>
        </p:spPr>
      </p:pic>
      <p:pic>
        <p:nvPicPr>
          <p:cNvPr id="7" name="Picture 6" descr="A screenshot of a cell phone  AI-generated content may be incorrect.">
            <a:extLst>
              <a:ext uri="{FF2B5EF4-FFF2-40B4-BE49-F238E27FC236}">
                <a16:creationId xmlns:a16="http://schemas.microsoft.com/office/drawing/2014/main" id="{7F186200-84DD-2C90-53BD-D574F9C1BB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128" y="0"/>
            <a:ext cx="1408872" cy="1408872"/>
          </a:xfrm>
          <a:prstGeom prst="rect">
            <a:avLst/>
          </a:prstGeom>
        </p:spPr>
      </p:pic>
      <p:pic>
        <p:nvPicPr>
          <p:cNvPr id="8" name="Picture 7" descr="A colorful logo on a black background  AI-generated content may be incorrect.">
            <a:extLst>
              <a:ext uri="{FF2B5EF4-FFF2-40B4-BE49-F238E27FC236}">
                <a16:creationId xmlns:a16="http://schemas.microsoft.com/office/drawing/2014/main" id="{21E2E973-78AB-2783-D95E-23369012BC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6"/>
          <a:stretch>
            <a:fillRect/>
          </a:stretch>
        </p:blipFill>
        <p:spPr>
          <a:xfrm>
            <a:off x="3711189" y="5520220"/>
            <a:ext cx="1712581" cy="133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79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PS Blue(1 column)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4E112CC-EA8F-FE8E-66DA-6DC45FB69BF4}"/>
              </a:ext>
            </a:extLst>
          </p:cNvPr>
          <p:cNvGrpSpPr/>
          <p:nvPr userDrawn="1"/>
        </p:nvGrpSpPr>
        <p:grpSpPr>
          <a:xfrm flipH="1">
            <a:off x="8139194" y="592136"/>
            <a:ext cx="4068305" cy="3082294"/>
            <a:chOff x="-15499" y="745790"/>
            <a:chExt cx="4068305" cy="3082294"/>
          </a:xfrm>
        </p:grpSpPr>
        <p:sp>
          <p:nvSpPr>
            <p:cNvPr id="5" name="Round Same Side Corner Rectangle 4">
              <a:extLst>
                <a:ext uri="{FF2B5EF4-FFF2-40B4-BE49-F238E27FC236}">
                  <a16:creationId xmlns:a16="http://schemas.microsoft.com/office/drawing/2014/main" id="{44044C90-C9BB-8C57-559C-D4644512E804}"/>
                </a:ext>
              </a:extLst>
            </p:cNvPr>
            <p:cNvSpPr/>
            <p:nvPr userDrawn="1"/>
          </p:nvSpPr>
          <p:spPr>
            <a:xfrm rot="5400000">
              <a:off x="586567" y="429724"/>
              <a:ext cx="2541289" cy="371442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6" name="Round Same Side Corner Rectangle 5">
              <a:extLst>
                <a:ext uri="{FF2B5EF4-FFF2-40B4-BE49-F238E27FC236}">
                  <a16:creationId xmlns:a16="http://schemas.microsoft.com/office/drawing/2014/main" id="{ED3E8618-73F7-4D6E-198D-E890FFBBDDC6}"/>
                </a:ext>
              </a:extLst>
            </p:cNvPr>
            <p:cNvSpPr/>
            <p:nvPr userDrawn="1"/>
          </p:nvSpPr>
          <p:spPr>
            <a:xfrm rot="5400000">
              <a:off x="477507" y="252784"/>
              <a:ext cx="3082294" cy="4068305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E658C5F-0154-F0AC-70DD-FF73580B49B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1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6E3AF51D-EE20-AE4F-28DC-1AB2F514101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E980D81-B2E2-E4B5-CBAA-6C19DF324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077DD8D3-7F12-3E7C-1B29-5B6AD329A9E8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07F2F335-94AE-FA01-7AD5-A054317D0B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C8BAD-505D-A680-494F-0022E835DA2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781835" y="1650363"/>
            <a:ext cx="6893460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111154DA-5EFE-D6E3-EEAD-49209B590A2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220"/>
            <a:ext cx="6918924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4" name="Title 7">
            <a:extLst>
              <a:ext uri="{FF2B5EF4-FFF2-40B4-BE49-F238E27FC236}">
                <a16:creationId xmlns:a16="http://schemas.microsoft.com/office/drawing/2014/main" id="{47708647-830B-95AD-C1E7-F62F7FA682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59543260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PS Blue(1 column)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4E112CC-EA8F-FE8E-66DA-6DC45FB69BF4}"/>
              </a:ext>
            </a:extLst>
          </p:cNvPr>
          <p:cNvGrpSpPr/>
          <p:nvPr userDrawn="1"/>
        </p:nvGrpSpPr>
        <p:grpSpPr>
          <a:xfrm flipH="1">
            <a:off x="8139194" y="592136"/>
            <a:ext cx="4068305" cy="3082294"/>
            <a:chOff x="-15499" y="745790"/>
            <a:chExt cx="4068305" cy="3082294"/>
          </a:xfrm>
        </p:grpSpPr>
        <p:sp>
          <p:nvSpPr>
            <p:cNvPr id="5" name="Round Same Side Corner Rectangle 4">
              <a:extLst>
                <a:ext uri="{FF2B5EF4-FFF2-40B4-BE49-F238E27FC236}">
                  <a16:creationId xmlns:a16="http://schemas.microsoft.com/office/drawing/2014/main" id="{44044C90-C9BB-8C57-559C-D4644512E804}"/>
                </a:ext>
              </a:extLst>
            </p:cNvPr>
            <p:cNvSpPr/>
            <p:nvPr userDrawn="1"/>
          </p:nvSpPr>
          <p:spPr>
            <a:xfrm rot="5400000">
              <a:off x="586567" y="429724"/>
              <a:ext cx="2541289" cy="371442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6" name="Round Same Side Corner Rectangle 5">
              <a:extLst>
                <a:ext uri="{FF2B5EF4-FFF2-40B4-BE49-F238E27FC236}">
                  <a16:creationId xmlns:a16="http://schemas.microsoft.com/office/drawing/2014/main" id="{ED3E8618-73F7-4D6E-198D-E890FFBBDDC6}"/>
                </a:ext>
              </a:extLst>
            </p:cNvPr>
            <p:cNvSpPr/>
            <p:nvPr userDrawn="1"/>
          </p:nvSpPr>
          <p:spPr>
            <a:xfrm rot="5400000">
              <a:off x="477507" y="252784"/>
              <a:ext cx="3082294" cy="4068305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E658C5F-0154-F0AC-70DD-FF73580B49B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1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6E3AF51D-EE20-AE4F-28DC-1AB2F514101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E980D81-B2E2-E4B5-CBAA-6C19DF324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077DD8D3-7F12-3E7C-1B29-5B6AD329A9E8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07F2F335-94AE-FA01-7AD5-A054317D0B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2DEFFF9-DF4C-F7C6-0141-3FE0B6A2C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BB647EE-56BA-1AA9-967E-D3A37DC52F8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1835" y="1743128"/>
            <a:ext cx="6893460" cy="44327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269573657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PS Blue(1 column)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4E112CC-EA8F-FE8E-66DA-6DC45FB69BF4}"/>
              </a:ext>
            </a:extLst>
          </p:cNvPr>
          <p:cNvGrpSpPr/>
          <p:nvPr userDrawn="1"/>
        </p:nvGrpSpPr>
        <p:grpSpPr>
          <a:xfrm flipH="1">
            <a:off x="8139194" y="592136"/>
            <a:ext cx="4068305" cy="3082294"/>
            <a:chOff x="-15499" y="745790"/>
            <a:chExt cx="4068305" cy="3082294"/>
          </a:xfrm>
        </p:grpSpPr>
        <p:sp>
          <p:nvSpPr>
            <p:cNvPr id="5" name="Round Same Side Corner Rectangle 4">
              <a:extLst>
                <a:ext uri="{FF2B5EF4-FFF2-40B4-BE49-F238E27FC236}">
                  <a16:creationId xmlns:a16="http://schemas.microsoft.com/office/drawing/2014/main" id="{44044C90-C9BB-8C57-559C-D4644512E804}"/>
                </a:ext>
              </a:extLst>
            </p:cNvPr>
            <p:cNvSpPr/>
            <p:nvPr userDrawn="1"/>
          </p:nvSpPr>
          <p:spPr>
            <a:xfrm rot="5400000">
              <a:off x="586567" y="429724"/>
              <a:ext cx="2541289" cy="371442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6" name="Round Same Side Corner Rectangle 5">
              <a:extLst>
                <a:ext uri="{FF2B5EF4-FFF2-40B4-BE49-F238E27FC236}">
                  <a16:creationId xmlns:a16="http://schemas.microsoft.com/office/drawing/2014/main" id="{ED3E8618-73F7-4D6E-198D-E890FFBBDDC6}"/>
                </a:ext>
              </a:extLst>
            </p:cNvPr>
            <p:cNvSpPr/>
            <p:nvPr userDrawn="1"/>
          </p:nvSpPr>
          <p:spPr>
            <a:xfrm rot="5400000">
              <a:off x="477507" y="252784"/>
              <a:ext cx="3082294" cy="4068305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E658C5F-0154-F0AC-70DD-FF73580B49B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1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6E3AF51D-EE20-AE4F-28DC-1AB2F514101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E980D81-B2E2-E4B5-CBAA-6C19DF324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077DD8D3-7F12-3E7C-1B29-5B6AD329A9E8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07F2F335-94AE-FA01-7AD5-A054317D0B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1370144E-3F19-FBA1-BB0F-1FC03EB6EB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88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A6A1A5E-D984-3194-B4C4-010C9CCF8F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B204A2C-1B1B-1ED2-B901-EAA75484EA0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1835" y="2028206"/>
            <a:ext cx="6893460" cy="41476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408345228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ill Stat Blue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43B888A8-FB67-C630-5B55-0E58747600E9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E02FAC-1450-B37A-2AFC-FA7E2ACE43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5A8BB4D-2463-F731-A972-96EA4D4E45D4}"/>
              </a:ext>
            </a:extLst>
          </p:cNvPr>
          <p:cNvGrpSpPr/>
          <p:nvPr userDrawn="1"/>
        </p:nvGrpSpPr>
        <p:grpSpPr>
          <a:xfrm flipH="1">
            <a:off x="8139194" y="592136"/>
            <a:ext cx="4068305" cy="3082294"/>
            <a:chOff x="-15499" y="745790"/>
            <a:chExt cx="4068305" cy="3082294"/>
          </a:xfrm>
        </p:grpSpPr>
        <p:sp>
          <p:nvSpPr>
            <p:cNvPr id="8" name="Round Same Side Corner Rectangle 7">
              <a:extLst>
                <a:ext uri="{FF2B5EF4-FFF2-40B4-BE49-F238E27FC236}">
                  <a16:creationId xmlns:a16="http://schemas.microsoft.com/office/drawing/2014/main" id="{4500BFE2-4D8F-A770-174F-506443B13CAB}"/>
                </a:ext>
              </a:extLst>
            </p:cNvPr>
            <p:cNvSpPr/>
            <p:nvPr userDrawn="1"/>
          </p:nvSpPr>
          <p:spPr>
            <a:xfrm rot="5400000">
              <a:off x="586567" y="429724"/>
              <a:ext cx="2541289" cy="371442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02793390-7C9C-ADF5-2DB3-F8C246C89F44}"/>
                </a:ext>
              </a:extLst>
            </p:cNvPr>
            <p:cNvSpPr/>
            <p:nvPr userDrawn="1"/>
          </p:nvSpPr>
          <p:spPr>
            <a:xfrm rot="5400000">
              <a:off x="477507" y="252784"/>
              <a:ext cx="3082294" cy="4068305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2A153FA-31A3-2449-8FBE-8624FC0766E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1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5C7F6699-1982-AD49-BD77-EAB01CDCD442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738B013-DDA9-A9DC-ECD8-C1DA6B2B15B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437970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5F3DD6C0-0E8A-F075-7413-B0596AD0926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338734"/>
            <a:ext cx="3226169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1" name="Footer Placeholder 2">
            <a:extLst>
              <a:ext uri="{FF2B5EF4-FFF2-40B4-BE49-F238E27FC236}">
                <a16:creationId xmlns:a16="http://schemas.microsoft.com/office/drawing/2014/main" id="{548BD8F4-FE9F-A1BF-C509-D3CE91849AA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itle 7">
            <a:extLst>
              <a:ext uri="{FF2B5EF4-FFF2-40B4-BE49-F238E27FC236}">
                <a16:creationId xmlns:a16="http://schemas.microsoft.com/office/drawing/2014/main" id="{B06CD3E1-126C-8719-9E4B-35ABE82507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00013468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PS Blue(2 column)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43B888A8-FB67-C630-5B55-0E58747600E9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E02FAC-1450-B37A-2AFC-FA7E2ACE43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5A8BB4D-2463-F731-A972-96EA4D4E45D4}"/>
              </a:ext>
            </a:extLst>
          </p:cNvPr>
          <p:cNvGrpSpPr/>
          <p:nvPr userDrawn="1"/>
        </p:nvGrpSpPr>
        <p:grpSpPr>
          <a:xfrm flipH="1">
            <a:off x="8139194" y="592136"/>
            <a:ext cx="4068305" cy="3082294"/>
            <a:chOff x="-15499" y="745790"/>
            <a:chExt cx="4068305" cy="3082294"/>
          </a:xfrm>
        </p:grpSpPr>
        <p:sp>
          <p:nvSpPr>
            <p:cNvPr id="8" name="Round Same Side Corner Rectangle 7">
              <a:extLst>
                <a:ext uri="{FF2B5EF4-FFF2-40B4-BE49-F238E27FC236}">
                  <a16:creationId xmlns:a16="http://schemas.microsoft.com/office/drawing/2014/main" id="{4500BFE2-4D8F-A770-174F-506443B13CAB}"/>
                </a:ext>
              </a:extLst>
            </p:cNvPr>
            <p:cNvSpPr/>
            <p:nvPr userDrawn="1"/>
          </p:nvSpPr>
          <p:spPr>
            <a:xfrm rot="5400000">
              <a:off x="586567" y="429724"/>
              <a:ext cx="2541289" cy="371442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02793390-7C9C-ADF5-2DB3-F8C246C89F44}"/>
                </a:ext>
              </a:extLst>
            </p:cNvPr>
            <p:cNvSpPr/>
            <p:nvPr userDrawn="1"/>
          </p:nvSpPr>
          <p:spPr>
            <a:xfrm rot="5400000">
              <a:off x="477507" y="252784"/>
              <a:ext cx="3082294" cy="4068305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2A153FA-31A3-2449-8FBE-8624FC0766E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1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5C7F6699-1982-AD49-BD77-EAB01CDCD442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ooter Placeholder 2">
            <a:extLst>
              <a:ext uri="{FF2B5EF4-FFF2-40B4-BE49-F238E27FC236}">
                <a16:creationId xmlns:a16="http://schemas.microsoft.com/office/drawing/2014/main" id="{548BD8F4-FE9F-A1BF-C509-D3CE91849AA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B287202A-D940-9FED-1102-0E25F3319E6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220"/>
            <a:ext cx="6918924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34614867-902D-ADB8-C3C8-91A12E34AC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D7B6E95-7D0A-7F47-4A46-490FC2DAF43D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37970" y="1650362"/>
            <a:ext cx="3230838" cy="4515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9EBB4C1-89CA-5EC4-1FEA-361CD2042AD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650362"/>
            <a:ext cx="3226169" cy="4515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47407396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PS Blue(2 column)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43B888A8-FB67-C630-5B55-0E58747600E9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E02FAC-1450-B37A-2AFC-FA7E2ACE43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5A8BB4D-2463-F731-A972-96EA4D4E45D4}"/>
              </a:ext>
            </a:extLst>
          </p:cNvPr>
          <p:cNvGrpSpPr/>
          <p:nvPr userDrawn="1"/>
        </p:nvGrpSpPr>
        <p:grpSpPr>
          <a:xfrm flipH="1">
            <a:off x="8139194" y="592136"/>
            <a:ext cx="4068305" cy="3082294"/>
            <a:chOff x="-15499" y="745790"/>
            <a:chExt cx="4068305" cy="3082294"/>
          </a:xfrm>
        </p:grpSpPr>
        <p:sp>
          <p:nvSpPr>
            <p:cNvPr id="8" name="Round Same Side Corner Rectangle 7">
              <a:extLst>
                <a:ext uri="{FF2B5EF4-FFF2-40B4-BE49-F238E27FC236}">
                  <a16:creationId xmlns:a16="http://schemas.microsoft.com/office/drawing/2014/main" id="{4500BFE2-4D8F-A770-174F-506443B13CAB}"/>
                </a:ext>
              </a:extLst>
            </p:cNvPr>
            <p:cNvSpPr/>
            <p:nvPr userDrawn="1"/>
          </p:nvSpPr>
          <p:spPr>
            <a:xfrm rot="5400000">
              <a:off x="586567" y="429724"/>
              <a:ext cx="2541289" cy="371442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02793390-7C9C-ADF5-2DB3-F8C246C89F44}"/>
                </a:ext>
              </a:extLst>
            </p:cNvPr>
            <p:cNvSpPr/>
            <p:nvPr userDrawn="1"/>
          </p:nvSpPr>
          <p:spPr>
            <a:xfrm rot="5400000">
              <a:off x="477507" y="252784"/>
              <a:ext cx="3082294" cy="4068305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2A153FA-31A3-2449-8FBE-8624FC0766E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1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5C7F6699-1982-AD49-BD77-EAB01CDCD442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ooter Placeholder 2">
            <a:extLst>
              <a:ext uri="{FF2B5EF4-FFF2-40B4-BE49-F238E27FC236}">
                <a16:creationId xmlns:a16="http://schemas.microsoft.com/office/drawing/2014/main" id="{548BD8F4-FE9F-A1BF-C509-D3CE91849AA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35457625-517E-458D-7550-481902621D7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37970" y="1743128"/>
            <a:ext cx="3230838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175A620D-8B99-C0A5-1173-77E21C3BB0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743128"/>
            <a:ext cx="3226169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0FDFC42B-A5B9-63E3-F5A8-89D83C0040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</p:spTree>
    <p:extLst>
      <p:ext uri="{BB962C8B-B14F-4D97-AF65-F5344CB8AC3E}">
        <p14:creationId xmlns:p14="http://schemas.microsoft.com/office/powerpoint/2010/main" val="236200222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PS Blue(2 column)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43B888A8-FB67-C630-5B55-0E58747600E9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E02FAC-1450-B37A-2AFC-FA7E2ACE43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5A8BB4D-2463-F731-A972-96EA4D4E45D4}"/>
              </a:ext>
            </a:extLst>
          </p:cNvPr>
          <p:cNvGrpSpPr/>
          <p:nvPr userDrawn="1"/>
        </p:nvGrpSpPr>
        <p:grpSpPr>
          <a:xfrm flipH="1">
            <a:off x="8139194" y="592136"/>
            <a:ext cx="4068305" cy="3082294"/>
            <a:chOff x="-15499" y="745790"/>
            <a:chExt cx="4068305" cy="3082294"/>
          </a:xfrm>
        </p:grpSpPr>
        <p:sp>
          <p:nvSpPr>
            <p:cNvPr id="8" name="Round Same Side Corner Rectangle 7">
              <a:extLst>
                <a:ext uri="{FF2B5EF4-FFF2-40B4-BE49-F238E27FC236}">
                  <a16:creationId xmlns:a16="http://schemas.microsoft.com/office/drawing/2014/main" id="{4500BFE2-4D8F-A770-174F-506443B13CAB}"/>
                </a:ext>
              </a:extLst>
            </p:cNvPr>
            <p:cNvSpPr/>
            <p:nvPr userDrawn="1"/>
          </p:nvSpPr>
          <p:spPr>
            <a:xfrm rot="5400000">
              <a:off x="586567" y="429724"/>
              <a:ext cx="2541289" cy="371442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02793390-7C9C-ADF5-2DB3-F8C246C89F44}"/>
                </a:ext>
              </a:extLst>
            </p:cNvPr>
            <p:cNvSpPr/>
            <p:nvPr userDrawn="1"/>
          </p:nvSpPr>
          <p:spPr>
            <a:xfrm rot="5400000">
              <a:off x="477507" y="252784"/>
              <a:ext cx="3082294" cy="4068305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2A153FA-31A3-2449-8FBE-8624FC0766E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1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5C7F6699-1982-AD49-BD77-EAB01CDCD442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ooter Placeholder 2">
            <a:extLst>
              <a:ext uri="{FF2B5EF4-FFF2-40B4-BE49-F238E27FC236}">
                <a16:creationId xmlns:a16="http://schemas.microsoft.com/office/drawing/2014/main" id="{548BD8F4-FE9F-A1BF-C509-D3CE91849AA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600AB8EB-A796-0305-8591-46943AFB763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88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45D7ADC-2747-886C-3258-C70150F99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375B644-5F1A-7DD3-9708-76CB0B1E5C1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437970" y="2028204"/>
            <a:ext cx="3230838" cy="41376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222CE07-A5A4-01EA-D361-AFA556E05EA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2028204"/>
            <a:ext cx="3226169" cy="41376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48204818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ill Stat Navy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4E112CC-EA8F-FE8E-66DA-6DC45FB69BF4}"/>
              </a:ext>
            </a:extLst>
          </p:cNvPr>
          <p:cNvGrpSpPr/>
          <p:nvPr userDrawn="1"/>
        </p:nvGrpSpPr>
        <p:grpSpPr>
          <a:xfrm flipH="1">
            <a:off x="8139194" y="592136"/>
            <a:ext cx="4068305" cy="3082294"/>
            <a:chOff x="-15499" y="745790"/>
            <a:chExt cx="4068305" cy="3082294"/>
          </a:xfrm>
        </p:grpSpPr>
        <p:sp>
          <p:nvSpPr>
            <p:cNvPr id="5" name="Round Same Side Corner Rectangle 4">
              <a:extLst>
                <a:ext uri="{FF2B5EF4-FFF2-40B4-BE49-F238E27FC236}">
                  <a16:creationId xmlns:a16="http://schemas.microsoft.com/office/drawing/2014/main" id="{44044C90-C9BB-8C57-559C-D4644512E804}"/>
                </a:ext>
              </a:extLst>
            </p:cNvPr>
            <p:cNvSpPr/>
            <p:nvPr userDrawn="1"/>
          </p:nvSpPr>
          <p:spPr>
            <a:xfrm rot="5400000">
              <a:off x="586567" y="429724"/>
              <a:ext cx="2541289" cy="371442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6" name="Round Same Side Corner Rectangle 5">
              <a:extLst>
                <a:ext uri="{FF2B5EF4-FFF2-40B4-BE49-F238E27FC236}">
                  <a16:creationId xmlns:a16="http://schemas.microsoft.com/office/drawing/2014/main" id="{ED3E8618-73F7-4D6E-198D-E890FFBBDDC6}"/>
                </a:ext>
              </a:extLst>
            </p:cNvPr>
            <p:cNvSpPr/>
            <p:nvPr userDrawn="1"/>
          </p:nvSpPr>
          <p:spPr>
            <a:xfrm rot="5400000">
              <a:off x="477507" y="252784"/>
              <a:ext cx="3082294" cy="4068305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E658C5F-0154-F0AC-70DD-FF73580B49B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1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55CC66B0-4E0F-CAFE-D909-88DBA09C1FB9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436EF17-DE7E-DAE5-87D9-C42767848C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3588562-FB66-F510-5F5F-AF83AF68D49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338734"/>
            <a:ext cx="6915297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80F4A04F-057A-486F-33D3-C35AEBC77C44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F424EF95-27C0-8B59-FDCC-5CB3B89D77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itle 7">
            <a:extLst>
              <a:ext uri="{FF2B5EF4-FFF2-40B4-BE49-F238E27FC236}">
                <a16:creationId xmlns:a16="http://schemas.microsoft.com/office/drawing/2014/main" id="{37EC06BC-1C86-D093-841D-89BEC3BEB6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50758472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PS Navy(1 column)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4E112CC-EA8F-FE8E-66DA-6DC45FB69BF4}"/>
              </a:ext>
            </a:extLst>
          </p:cNvPr>
          <p:cNvGrpSpPr/>
          <p:nvPr userDrawn="1"/>
        </p:nvGrpSpPr>
        <p:grpSpPr>
          <a:xfrm flipH="1">
            <a:off x="8139194" y="592136"/>
            <a:ext cx="4068305" cy="3082294"/>
            <a:chOff x="-15499" y="745790"/>
            <a:chExt cx="4068305" cy="3082294"/>
          </a:xfrm>
        </p:grpSpPr>
        <p:sp>
          <p:nvSpPr>
            <p:cNvPr id="5" name="Round Same Side Corner Rectangle 4">
              <a:extLst>
                <a:ext uri="{FF2B5EF4-FFF2-40B4-BE49-F238E27FC236}">
                  <a16:creationId xmlns:a16="http://schemas.microsoft.com/office/drawing/2014/main" id="{44044C90-C9BB-8C57-559C-D4644512E804}"/>
                </a:ext>
              </a:extLst>
            </p:cNvPr>
            <p:cNvSpPr/>
            <p:nvPr userDrawn="1"/>
          </p:nvSpPr>
          <p:spPr>
            <a:xfrm rot="5400000">
              <a:off x="586567" y="429724"/>
              <a:ext cx="2541289" cy="371442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6" name="Round Same Side Corner Rectangle 5">
              <a:extLst>
                <a:ext uri="{FF2B5EF4-FFF2-40B4-BE49-F238E27FC236}">
                  <a16:creationId xmlns:a16="http://schemas.microsoft.com/office/drawing/2014/main" id="{ED3E8618-73F7-4D6E-198D-E890FFBBDDC6}"/>
                </a:ext>
              </a:extLst>
            </p:cNvPr>
            <p:cNvSpPr/>
            <p:nvPr userDrawn="1"/>
          </p:nvSpPr>
          <p:spPr>
            <a:xfrm rot="5400000">
              <a:off x="477507" y="252784"/>
              <a:ext cx="3082294" cy="4068305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E658C5F-0154-F0AC-70DD-FF73580B49B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1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55CC66B0-4E0F-CAFE-D909-88DBA09C1FB9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436EF17-DE7E-DAE5-87D9-C42767848C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80F4A04F-057A-486F-33D3-C35AEBC77C44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F424EF95-27C0-8B59-FDCC-5CB3B89D77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73034-C19C-0B82-C0D2-D4CFA22D71DD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781835" y="1650363"/>
            <a:ext cx="6893460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9A268792-8B91-3025-C815-C949EB517FD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220"/>
            <a:ext cx="6918924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4" name="Title 7">
            <a:extLst>
              <a:ext uri="{FF2B5EF4-FFF2-40B4-BE49-F238E27FC236}">
                <a16:creationId xmlns:a16="http://schemas.microsoft.com/office/drawing/2014/main" id="{9341C82B-E798-E4B5-FF9F-1512B6F0F9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33587223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PS Navy(1 column)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4E112CC-EA8F-FE8E-66DA-6DC45FB69BF4}"/>
              </a:ext>
            </a:extLst>
          </p:cNvPr>
          <p:cNvGrpSpPr/>
          <p:nvPr userDrawn="1"/>
        </p:nvGrpSpPr>
        <p:grpSpPr>
          <a:xfrm flipH="1">
            <a:off x="8139194" y="592136"/>
            <a:ext cx="4068305" cy="3082294"/>
            <a:chOff x="-15499" y="745790"/>
            <a:chExt cx="4068305" cy="3082294"/>
          </a:xfrm>
        </p:grpSpPr>
        <p:sp>
          <p:nvSpPr>
            <p:cNvPr id="5" name="Round Same Side Corner Rectangle 4">
              <a:extLst>
                <a:ext uri="{FF2B5EF4-FFF2-40B4-BE49-F238E27FC236}">
                  <a16:creationId xmlns:a16="http://schemas.microsoft.com/office/drawing/2014/main" id="{44044C90-C9BB-8C57-559C-D4644512E804}"/>
                </a:ext>
              </a:extLst>
            </p:cNvPr>
            <p:cNvSpPr/>
            <p:nvPr userDrawn="1"/>
          </p:nvSpPr>
          <p:spPr>
            <a:xfrm rot="5400000">
              <a:off x="586567" y="429724"/>
              <a:ext cx="2541289" cy="371442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6" name="Round Same Side Corner Rectangle 5">
              <a:extLst>
                <a:ext uri="{FF2B5EF4-FFF2-40B4-BE49-F238E27FC236}">
                  <a16:creationId xmlns:a16="http://schemas.microsoft.com/office/drawing/2014/main" id="{ED3E8618-73F7-4D6E-198D-E890FFBBDDC6}"/>
                </a:ext>
              </a:extLst>
            </p:cNvPr>
            <p:cNvSpPr/>
            <p:nvPr userDrawn="1"/>
          </p:nvSpPr>
          <p:spPr>
            <a:xfrm rot="5400000">
              <a:off x="477507" y="252784"/>
              <a:ext cx="3082294" cy="4068305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E658C5F-0154-F0AC-70DD-FF73580B49B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1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55CC66B0-4E0F-CAFE-D909-88DBA09C1FB9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436EF17-DE7E-DAE5-87D9-C42767848C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80F4A04F-057A-486F-33D3-C35AEBC77C44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F424EF95-27C0-8B59-FDCC-5CB3B89D77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138997B-F768-9E8D-6851-9FEC40C3C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CF5299D-A243-0669-6C04-A5C6E11DA9D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1835" y="1743128"/>
            <a:ext cx="6893460" cy="44327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251888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02D5361-F2BA-9322-0E62-DB86D07A2B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F5153F62-EECA-72E7-9507-EEA97ACA20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079831" y="5834293"/>
            <a:ext cx="2562935" cy="5807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22C467-6DAD-CAF6-60B2-6E1CFDA960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54013" y="1907625"/>
            <a:ext cx="7346732" cy="1605455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100000"/>
              </a:lnSpc>
              <a:defRPr sz="4000" b="0" i="0">
                <a:solidFill>
                  <a:schemeClr val="accent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1E9BBB-5629-A8BF-EE40-BB1FD69FC0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3983"/>
          <a:stretch/>
        </p:blipFill>
        <p:spPr>
          <a:xfrm>
            <a:off x="1291672" y="500473"/>
            <a:ext cx="534746" cy="6357527"/>
          </a:xfrm>
          <a:prstGeom prst="rect">
            <a:avLst/>
          </a:prstGeom>
        </p:spPr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81E47B-CAA4-F29C-34C6-389BC9508A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4013" y="4066365"/>
            <a:ext cx="2987989" cy="413845"/>
          </a:xfrm>
          <a:prstGeom prst="roundRect">
            <a:avLst>
              <a:gd name="adj" fmla="val 50000"/>
            </a:avLst>
          </a:prstGeom>
          <a:ln w="15875">
            <a:solidFill>
              <a:srgbClr val="0077C8"/>
            </a:solidFill>
          </a:ln>
        </p:spPr>
        <p:txBody>
          <a:bodyPr wrap="none" lIns="180000" tIns="46800" rIns="180000" bIns="25200" anchor="ctr" anchorCtr="0">
            <a:spAutoFit/>
          </a:bodyPr>
          <a:lstStyle>
            <a:lvl1pPr marL="0" indent="0" algn="l">
              <a:buNone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date or presenter</a:t>
            </a: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EC35EB9E-2906-1CA4-028B-4D79884B9740}"/>
              </a:ext>
            </a:extLst>
          </p:cNvPr>
          <p:cNvSpPr txBox="1">
            <a:spLocks/>
          </p:cNvSpPr>
          <p:nvPr userDrawn="1"/>
        </p:nvSpPr>
        <p:spPr>
          <a:xfrm>
            <a:off x="2554013" y="6194672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2">
                    <a:lumMod val="5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205814931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PS Navy(1 column)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4E112CC-EA8F-FE8E-66DA-6DC45FB69BF4}"/>
              </a:ext>
            </a:extLst>
          </p:cNvPr>
          <p:cNvGrpSpPr/>
          <p:nvPr userDrawn="1"/>
        </p:nvGrpSpPr>
        <p:grpSpPr>
          <a:xfrm flipH="1">
            <a:off x="8139194" y="592136"/>
            <a:ext cx="4068305" cy="3082294"/>
            <a:chOff x="-15499" y="745790"/>
            <a:chExt cx="4068305" cy="3082294"/>
          </a:xfrm>
        </p:grpSpPr>
        <p:sp>
          <p:nvSpPr>
            <p:cNvPr id="5" name="Round Same Side Corner Rectangle 4">
              <a:extLst>
                <a:ext uri="{FF2B5EF4-FFF2-40B4-BE49-F238E27FC236}">
                  <a16:creationId xmlns:a16="http://schemas.microsoft.com/office/drawing/2014/main" id="{44044C90-C9BB-8C57-559C-D4644512E804}"/>
                </a:ext>
              </a:extLst>
            </p:cNvPr>
            <p:cNvSpPr/>
            <p:nvPr userDrawn="1"/>
          </p:nvSpPr>
          <p:spPr>
            <a:xfrm rot="5400000">
              <a:off x="586567" y="429724"/>
              <a:ext cx="2541289" cy="371442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6" name="Round Same Side Corner Rectangle 5">
              <a:extLst>
                <a:ext uri="{FF2B5EF4-FFF2-40B4-BE49-F238E27FC236}">
                  <a16:creationId xmlns:a16="http://schemas.microsoft.com/office/drawing/2014/main" id="{ED3E8618-73F7-4D6E-198D-E890FFBBDDC6}"/>
                </a:ext>
              </a:extLst>
            </p:cNvPr>
            <p:cNvSpPr/>
            <p:nvPr userDrawn="1"/>
          </p:nvSpPr>
          <p:spPr>
            <a:xfrm rot="5400000">
              <a:off x="477507" y="252784"/>
              <a:ext cx="3082294" cy="4068305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E658C5F-0154-F0AC-70DD-FF73580B49B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1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55CC66B0-4E0F-CAFE-D909-88DBA09C1FB9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436EF17-DE7E-DAE5-87D9-C42767848C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80F4A04F-057A-486F-33D3-C35AEBC77C44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F424EF95-27C0-8B59-FDCC-5CB3B89D77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97C3E1A-6BD1-0E26-09F4-FF4C553D545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88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7A726D0-CAB3-D864-0CEF-2CDDBF5E74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A62E564-0E0B-0035-47B3-3E38DA70CB0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1835" y="2028206"/>
            <a:ext cx="6893460" cy="41476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36796603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ill Stat Navy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73D1ADC9-38F8-7712-B0E4-AF50FD1387F5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1C87D5D-8B92-1273-3F3C-5933B1521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CFEDDE6F-101C-2E37-AF2A-A8DBC3AF6C7E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E809B32-6112-9F37-6455-CC9A5045CE7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437970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1B36246-AEA7-376C-E91C-A52BA66659F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338734"/>
            <a:ext cx="3226169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354BD5E0-5FD9-A314-2D0C-A8F43A4A69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itle 7">
            <a:extLst>
              <a:ext uri="{FF2B5EF4-FFF2-40B4-BE49-F238E27FC236}">
                <a16:creationId xmlns:a16="http://schemas.microsoft.com/office/drawing/2014/main" id="{722676FF-95D7-ECD7-3822-B92D0EB8D2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58FEFE2-6687-5C98-5CF1-1E591BA18C0E}"/>
              </a:ext>
            </a:extLst>
          </p:cNvPr>
          <p:cNvGrpSpPr/>
          <p:nvPr userDrawn="1"/>
        </p:nvGrpSpPr>
        <p:grpSpPr>
          <a:xfrm flipH="1">
            <a:off x="8139194" y="592136"/>
            <a:ext cx="4068305" cy="3082294"/>
            <a:chOff x="-15499" y="745790"/>
            <a:chExt cx="4068305" cy="3082294"/>
          </a:xfrm>
        </p:grpSpPr>
        <p:sp>
          <p:nvSpPr>
            <p:cNvPr id="16" name="Round Same Side Corner Rectangle 15">
              <a:extLst>
                <a:ext uri="{FF2B5EF4-FFF2-40B4-BE49-F238E27FC236}">
                  <a16:creationId xmlns:a16="http://schemas.microsoft.com/office/drawing/2014/main" id="{8C557DE0-AFED-7562-025F-0515DCC32521}"/>
                </a:ext>
              </a:extLst>
            </p:cNvPr>
            <p:cNvSpPr/>
            <p:nvPr userDrawn="1"/>
          </p:nvSpPr>
          <p:spPr>
            <a:xfrm rot="5400000">
              <a:off x="586567" y="429724"/>
              <a:ext cx="2541289" cy="371442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7" name="Round Same Side Corner Rectangle 16">
              <a:extLst>
                <a:ext uri="{FF2B5EF4-FFF2-40B4-BE49-F238E27FC236}">
                  <a16:creationId xmlns:a16="http://schemas.microsoft.com/office/drawing/2014/main" id="{31375CEF-570E-C5E2-2B7F-849D8947E13F}"/>
                </a:ext>
              </a:extLst>
            </p:cNvPr>
            <p:cNvSpPr/>
            <p:nvPr userDrawn="1"/>
          </p:nvSpPr>
          <p:spPr>
            <a:xfrm rot="5400000">
              <a:off x="477507" y="252784"/>
              <a:ext cx="3082294" cy="4068305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5CD79F0-F3CF-71AE-5B80-B9A474EA9970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1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40473928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PS Navy(2 column)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73D1ADC9-38F8-7712-B0E4-AF50FD1387F5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1C87D5D-8B92-1273-3F3C-5933B1521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CFEDDE6F-101C-2E37-AF2A-A8DBC3AF6C7E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354BD5E0-5FD9-A314-2D0C-A8F43A4A69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4B1EEEB9-57F3-2F9C-E099-6446CB9577A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220"/>
            <a:ext cx="6918924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7" name="Title 7">
            <a:extLst>
              <a:ext uri="{FF2B5EF4-FFF2-40B4-BE49-F238E27FC236}">
                <a16:creationId xmlns:a16="http://schemas.microsoft.com/office/drawing/2014/main" id="{51CF5D5B-C6B5-8F6E-B089-B5742EE06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98BA627-0602-C0C1-2016-A33B740BCA29}"/>
              </a:ext>
            </a:extLst>
          </p:cNvPr>
          <p:cNvGrpSpPr/>
          <p:nvPr userDrawn="1"/>
        </p:nvGrpSpPr>
        <p:grpSpPr>
          <a:xfrm flipH="1">
            <a:off x="8139194" y="592136"/>
            <a:ext cx="4068305" cy="3082294"/>
            <a:chOff x="-15499" y="745790"/>
            <a:chExt cx="4068305" cy="3082294"/>
          </a:xfrm>
        </p:grpSpPr>
        <p:sp>
          <p:nvSpPr>
            <p:cNvPr id="19" name="Round Same Side Corner Rectangle 18">
              <a:extLst>
                <a:ext uri="{FF2B5EF4-FFF2-40B4-BE49-F238E27FC236}">
                  <a16:creationId xmlns:a16="http://schemas.microsoft.com/office/drawing/2014/main" id="{B4D12BE9-2C9B-52BF-A3CF-FA23C48E7159}"/>
                </a:ext>
              </a:extLst>
            </p:cNvPr>
            <p:cNvSpPr/>
            <p:nvPr userDrawn="1"/>
          </p:nvSpPr>
          <p:spPr>
            <a:xfrm rot="5400000">
              <a:off x="586567" y="429724"/>
              <a:ext cx="2541289" cy="371442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0" name="Round Same Side Corner Rectangle 19">
              <a:extLst>
                <a:ext uri="{FF2B5EF4-FFF2-40B4-BE49-F238E27FC236}">
                  <a16:creationId xmlns:a16="http://schemas.microsoft.com/office/drawing/2014/main" id="{27BD2E4E-F749-8553-628D-4CA7618AED2A}"/>
                </a:ext>
              </a:extLst>
            </p:cNvPr>
            <p:cNvSpPr/>
            <p:nvPr userDrawn="1"/>
          </p:nvSpPr>
          <p:spPr>
            <a:xfrm rot="5400000">
              <a:off x="477507" y="252784"/>
              <a:ext cx="3082294" cy="4068305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38D4519F-422E-CA12-04ED-8E34D078F2E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1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14A98A61-F652-3F77-4311-BF08D117A2F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37970" y="1650362"/>
            <a:ext cx="3230838" cy="4515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EE10D22F-4A18-2330-8C8E-065F46E615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650362"/>
            <a:ext cx="3226169" cy="4515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20788514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PS Navy(2 column)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73D1ADC9-38F8-7712-B0E4-AF50FD1387F5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1C87D5D-8B92-1273-3F3C-5933B1521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CFEDDE6F-101C-2E37-AF2A-A8DBC3AF6C7E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354BD5E0-5FD9-A314-2D0C-A8F43A4A69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1FEB19E-8A19-117A-E380-11972DE5EAED}"/>
              </a:ext>
            </a:extLst>
          </p:cNvPr>
          <p:cNvGrpSpPr/>
          <p:nvPr userDrawn="1"/>
        </p:nvGrpSpPr>
        <p:grpSpPr>
          <a:xfrm flipH="1">
            <a:off x="8139194" y="592136"/>
            <a:ext cx="4068305" cy="3082294"/>
            <a:chOff x="-15499" y="745790"/>
            <a:chExt cx="4068305" cy="3082294"/>
          </a:xfrm>
        </p:grpSpPr>
        <p:sp>
          <p:nvSpPr>
            <p:cNvPr id="17" name="Round Same Side Corner Rectangle 16">
              <a:extLst>
                <a:ext uri="{FF2B5EF4-FFF2-40B4-BE49-F238E27FC236}">
                  <a16:creationId xmlns:a16="http://schemas.microsoft.com/office/drawing/2014/main" id="{7921B924-81C4-B60A-BF27-D0C31D79F348}"/>
                </a:ext>
              </a:extLst>
            </p:cNvPr>
            <p:cNvSpPr/>
            <p:nvPr userDrawn="1"/>
          </p:nvSpPr>
          <p:spPr>
            <a:xfrm rot="5400000">
              <a:off x="586567" y="429724"/>
              <a:ext cx="2541289" cy="371442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8" name="Round Same Side Corner Rectangle 17">
              <a:extLst>
                <a:ext uri="{FF2B5EF4-FFF2-40B4-BE49-F238E27FC236}">
                  <a16:creationId xmlns:a16="http://schemas.microsoft.com/office/drawing/2014/main" id="{8D2419AC-15BF-919E-8FA5-8F6F27CD2C68}"/>
                </a:ext>
              </a:extLst>
            </p:cNvPr>
            <p:cNvSpPr/>
            <p:nvPr userDrawn="1"/>
          </p:nvSpPr>
          <p:spPr>
            <a:xfrm rot="5400000">
              <a:off x="477507" y="252784"/>
              <a:ext cx="3082294" cy="4068305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DE40DA5-C9A0-30E9-36EC-EA1BD0FEFD16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1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612E8E8-D086-FD28-C83A-912E764B2AC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37970" y="1743128"/>
            <a:ext cx="3230838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01EADAB8-03A0-59BD-B280-B8D0D1804EE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743128"/>
            <a:ext cx="3226169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4B00AAA-92BF-F7BA-E8DD-751E4F6AAE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</p:spTree>
    <p:extLst>
      <p:ext uri="{BB962C8B-B14F-4D97-AF65-F5344CB8AC3E}">
        <p14:creationId xmlns:p14="http://schemas.microsoft.com/office/powerpoint/2010/main" val="129432756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PS Navy(2 column)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73D1ADC9-38F8-7712-B0E4-AF50FD1387F5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1C87D5D-8B92-1273-3F3C-5933B1521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CFEDDE6F-101C-2E37-AF2A-A8DBC3AF6C7E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354BD5E0-5FD9-A314-2D0C-A8F43A4A69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56954FE6-6DB7-56BB-174D-EC0123DFD0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88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88DBB7A-C3F1-9F51-015A-7C730B3C2941}"/>
              </a:ext>
            </a:extLst>
          </p:cNvPr>
          <p:cNvGrpSpPr/>
          <p:nvPr userDrawn="1"/>
        </p:nvGrpSpPr>
        <p:grpSpPr>
          <a:xfrm flipH="1">
            <a:off x="8139194" y="592136"/>
            <a:ext cx="4068305" cy="3082294"/>
            <a:chOff x="-15499" y="745790"/>
            <a:chExt cx="4068305" cy="3082294"/>
          </a:xfrm>
        </p:grpSpPr>
        <p:sp>
          <p:nvSpPr>
            <p:cNvPr id="18" name="Round Same Side Corner Rectangle 17">
              <a:extLst>
                <a:ext uri="{FF2B5EF4-FFF2-40B4-BE49-F238E27FC236}">
                  <a16:creationId xmlns:a16="http://schemas.microsoft.com/office/drawing/2014/main" id="{A9CE9B77-B613-A063-B9EC-CA50E38CFBD5}"/>
                </a:ext>
              </a:extLst>
            </p:cNvPr>
            <p:cNvSpPr/>
            <p:nvPr userDrawn="1"/>
          </p:nvSpPr>
          <p:spPr>
            <a:xfrm rot="5400000">
              <a:off x="586567" y="429724"/>
              <a:ext cx="2541289" cy="371442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9" name="Round Same Side Corner Rectangle 18">
              <a:extLst>
                <a:ext uri="{FF2B5EF4-FFF2-40B4-BE49-F238E27FC236}">
                  <a16:creationId xmlns:a16="http://schemas.microsoft.com/office/drawing/2014/main" id="{D8C27BB6-C6D6-AA7A-BDAA-501D4A40D090}"/>
                </a:ext>
              </a:extLst>
            </p:cNvPr>
            <p:cNvSpPr/>
            <p:nvPr userDrawn="1"/>
          </p:nvSpPr>
          <p:spPr>
            <a:xfrm rot="5400000">
              <a:off x="477507" y="252784"/>
              <a:ext cx="3082294" cy="4068305"/>
            </a:xfrm>
            <a:prstGeom prst="round2SameRect">
              <a:avLst>
                <a:gd name="adj1" fmla="val 50000"/>
                <a:gd name="adj2" fmla="val 0"/>
              </a:avLst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54B9939-CE82-8663-1345-EB7A0847DC66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1" y="862638"/>
            <a:ext cx="2290014" cy="2541289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aseline="0">
                <a:solidFill>
                  <a:schemeClr val="bg1"/>
                </a:solidFill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561DDA0-B993-282B-F694-D0E05439D94D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437970" y="2028204"/>
            <a:ext cx="3230838" cy="41376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3712F06E-8E33-F7AC-C58C-50050074077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2028204"/>
            <a:ext cx="3226169" cy="41376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25C1C95E-A0E1-52B6-A3E3-9CAA056DC5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</p:spTree>
    <p:extLst>
      <p:ext uri="{BB962C8B-B14F-4D97-AF65-F5344CB8AC3E}">
        <p14:creationId xmlns:p14="http://schemas.microsoft.com/office/powerpoint/2010/main" val="349556916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ottom Shape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>
            <a:extLst>
              <a:ext uri="{FF2B5EF4-FFF2-40B4-BE49-F238E27FC236}">
                <a16:creationId xmlns:a16="http://schemas.microsoft.com/office/drawing/2014/main" id="{5492BB96-6185-F2D3-8E9F-CAC720E9A041}"/>
              </a:ext>
            </a:extLst>
          </p:cNvPr>
          <p:cNvSpPr/>
          <p:nvPr userDrawn="1"/>
        </p:nvSpPr>
        <p:spPr>
          <a:xfrm>
            <a:off x="0" y="3912798"/>
            <a:ext cx="12192000" cy="2945203"/>
          </a:xfrm>
          <a:custGeom>
            <a:avLst/>
            <a:gdLst>
              <a:gd name="connsiteX0" fmla="*/ 1316377 w 12192000"/>
              <a:gd name="connsiteY0" fmla="*/ 0 h 2945203"/>
              <a:gd name="connsiteX1" fmla="*/ 10875623 w 12192000"/>
              <a:gd name="connsiteY1" fmla="*/ 0 h 2945203"/>
              <a:gd name="connsiteX2" fmla="*/ 12108310 w 12192000"/>
              <a:gd name="connsiteY2" fmla="*/ 442524 h 2945203"/>
              <a:gd name="connsiteX3" fmla="*/ 12192000 w 12192000"/>
              <a:gd name="connsiteY3" fmla="*/ 518586 h 2945203"/>
              <a:gd name="connsiteX4" fmla="*/ 12192000 w 12192000"/>
              <a:gd name="connsiteY4" fmla="*/ 2945203 h 2945203"/>
              <a:gd name="connsiteX5" fmla="*/ 0 w 12192000"/>
              <a:gd name="connsiteY5" fmla="*/ 2945203 h 2945203"/>
              <a:gd name="connsiteX6" fmla="*/ 0 w 12192000"/>
              <a:gd name="connsiteY6" fmla="*/ 518586 h 2945203"/>
              <a:gd name="connsiteX7" fmla="*/ 83690 w 12192000"/>
              <a:gd name="connsiteY7" fmla="*/ 442524 h 2945203"/>
              <a:gd name="connsiteX8" fmla="*/ 1316377 w 12192000"/>
              <a:gd name="connsiteY8" fmla="*/ 0 h 2945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945203">
                <a:moveTo>
                  <a:pt x="1316377" y="0"/>
                </a:moveTo>
                <a:lnTo>
                  <a:pt x="10875623" y="0"/>
                </a:lnTo>
                <a:cubicBezTo>
                  <a:pt x="11343868" y="0"/>
                  <a:pt x="11773326" y="166070"/>
                  <a:pt x="12108310" y="442524"/>
                </a:cubicBezTo>
                <a:lnTo>
                  <a:pt x="12192000" y="518586"/>
                </a:lnTo>
                <a:lnTo>
                  <a:pt x="12192000" y="2945203"/>
                </a:lnTo>
                <a:lnTo>
                  <a:pt x="0" y="2945203"/>
                </a:lnTo>
                <a:lnTo>
                  <a:pt x="0" y="518586"/>
                </a:lnTo>
                <a:lnTo>
                  <a:pt x="83690" y="442524"/>
                </a:lnTo>
                <a:cubicBezTo>
                  <a:pt x="418674" y="166070"/>
                  <a:pt x="848132" y="0"/>
                  <a:pt x="1316377" y="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C66A2DAF-B166-E47B-E1F9-68E7D624CBB3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DDAD7E5-9167-D282-6987-5AA74960CD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2223A047-A968-D069-1303-CDB933F989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10658474" cy="449164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C890DBB1-1436-F870-8CD5-1A5D7A3F70B8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0C09EDD-24DA-98C0-FA18-EDDCA35DEF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338734"/>
            <a:ext cx="10658474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1F852317-6F43-CC41-89DD-4BAFD29ADFB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</p:spTree>
    <p:extLst>
      <p:ext uri="{BB962C8B-B14F-4D97-AF65-F5344CB8AC3E}">
        <p14:creationId xmlns:p14="http://schemas.microsoft.com/office/powerpoint/2010/main" val="408186181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BS(1 column)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>
            <a:extLst>
              <a:ext uri="{FF2B5EF4-FFF2-40B4-BE49-F238E27FC236}">
                <a16:creationId xmlns:a16="http://schemas.microsoft.com/office/drawing/2014/main" id="{5492BB96-6185-F2D3-8E9F-CAC720E9A041}"/>
              </a:ext>
            </a:extLst>
          </p:cNvPr>
          <p:cNvSpPr/>
          <p:nvPr userDrawn="1"/>
        </p:nvSpPr>
        <p:spPr>
          <a:xfrm>
            <a:off x="0" y="3912798"/>
            <a:ext cx="12192000" cy="2945203"/>
          </a:xfrm>
          <a:custGeom>
            <a:avLst/>
            <a:gdLst>
              <a:gd name="connsiteX0" fmla="*/ 1316377 w 12192000"/>
              <a:gd name="connsiteY0" fmla="*/ 0 h 2945203"/>
              <a:gd name="connsiteX1" fmla="*/ 10875623 w 12192000"/>
              <a:gd name="connsiteY1" fmla="*/ 0 h 2945203"/>
              <a:gd name="connsiteX2" fmla="*/ 12108310 w 12192000"/>
              <a:gd name="connsiteY2" fmla="*/ 442524 h 2945203"/>
              <a:gd name="connsiteX3" fmla="*/ 12192000 w 12192000"/>
              <a:gd name="connsiteY3" fmla="*/ 518586 h 2945203"/>
              <a:gd name="connsiteX4" fmla="*/ 12192000 w 12192000"/>
              <a:gd name="connsiteY4" fmla="*/ 2945203 h 2945203"/>
              <a:gd name="connsiteX5" fmla="*/ 0 w 12192000"/>
              <a:gd name="connsiteY5" fmla="*/ 2945203 h 2945203"/>
              <a:gd name="connsiteX6" fmla="*/ 0 w 12192000"/>
              <a:gd name="connsiteY6" fmla="*/ 518586 h 2945203"/>
              <a:gd name="connsiteX7" fmla="*/ 83690 w 12192000"/>
              <a:gd name="connsiteY7" fmla="*/ 442524 h 2945203"/>
              <a:gd name="connsiteX8" fmla="*/ 1316377 w 12192000"/>
              <a:gd name="connsiteY8" fmla="*/ 0 h 2945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945203">
                <a:moveTo>
                  <a:pt x="1316377" y="0"/>
                </a:moveTo>
                <a:lnTo>
                  <a:pt x="10875623" y="0"/>
                </a:lnTo>
                <a:cubicBezTo>
                  <a:pt x="11343868" y="0"/>
                  <a:pt x="11773326" y="166070"/>
                  <a:pt x="12108310" y="442524"/>
                </a:cubicBezTo>
                <a:lnTo>
                  <a:pt x="12192000" y="518586"/>
                </a:lnTo>
                <a:lnTo>
                  <a:pt x="12192000" y="2945203"/>
                </a:lnTo>
                <a:lnTo>
                  <a:pt x="0" y="2945203"/>
                </a:lnTo>
                <a:lnTo>
                  <a:pt x="0" y="518586"/>
                </a:lnTo>
                <a:lnTo>
                  <a:pt x="83690" y="442524"/>
                </a:lnTo>
                <a:cubicBezTo>
                  <a:pt x="418674" y="166070"/>
                  <a:pt x="848132" y="0"/>
                  <a:pt x="1316377" y="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C66A2DAF-B166-E47B-E1F9-68E7D624CBB3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DDAD7E5-9167-D282-6987-5AA74960CD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C890DBB1-1436-F870-8CD5-1A5D7A3F70B8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1F852317-6F43-CC41-89DD-4BAFD29ADFB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859D868-E7D6-3990-C16E-A1B33D7D09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332"/>
            <a:ext cx="10648849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0F6A7AB-B6C0-51A3-2585-6EF83FA273E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653361"/>
            <a:ext cx="10658474" cy="45226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C389EEE3-13CF-BD94-6BDF-0B20484AD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10658474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03741230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ottom Shape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>
            <a:extLst>
              <a:ext uri="{FF2B5EF4-FFF2-40B4-BE49-F238E27FC236}">
                <a16:creationId xmlns:a16="http://schemas.microsoft.com/office/drawing/2014/main" id="{5492BB96-6185-F2D3-8E9F-CAC720E9A041}"/>
              </a:ext>
            </a:extLst>
          </p:cNvPr>
          <p:cNvSpPr/>
          <p:nvPr userDrawn="1"/>
        </p:nvSpPr>
        <p:spPr>
          <a:xfrm>
            <a:off x="0" y="3912798"/>
            <a:ext cx="12192000" cy="2945203"/>
          </a:xfrm>
          <a:custGeom>
            <a:avLst/>
            <a:gdLst>
              <a:gd name="connsiteX0" fmla="*/ 1316377 w 12192000"/>
              <a:gd name="connsiteY0" fmla="*/ 0 h 2945203"/>
              <a:gd name="connsiteX1" fmla="*/ 10875623 w 12192000"/>
              <a:gd name="connsiteY1" fmla="*/ 0 h 2945203"/>
              <a:gd name="connsiteX2" fmla="*/ 12108310 w 12192000"/>
              <a:gd name="connsiteY2" fmla="*/ 442524 h 2945203"/>
              <a:gd name="connsiteX3" fmla="*/ 12192000 w 12192000"/>
              <a:gd name="connsiteY3" fmla="*/ 518586 h 2945203"/>
              <a:gd name="connsiteX4" fmla="*/ 12192000 w 12192000"/>
              <a:gd name="connsiteY4" fmla="*/ 2945203 h 2945203"/>
              <a:gd name="connsiteX5" fmla="*/ 0 w 12192000"/>
              <a:gd name="connsiteY5" fmla="*/ 2945203 h 2945203"/>
              <a:gd name="connsiteX6" fmla="*/ 0 w 12192000"/>
              <a:gd name="connsiteY6" fmla="*/ 518586 h 2945203"/>
              <a:gd name="connsiteX7" fmla="*/ 83690 w 12192000"/>
              <a:gd name="connsiteY7" fmla="*/ 442524 h 2945203"/>
              <a:gd name="connsiteX8" fmla="*/ 1316377 w 12192000"/>
              <a:gd name="connsiteY8" fmla="*/ 0 h 2945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945203">
                <a:moveTo>
                  <a:pt x="1316377" y="0"/>
                </a:moveTo>
                <a:lnTo>
                  <a:pt x="10875623" y="0"/>
                </a:lnTo>
                <a:cubicBezTo>
                  <a:pt x="11343868" y="0"/>
                  <a:pt x="11773326" y="166070"/>
                  <a:pt x="12108310" y="442524"/>
                </a:cubicBezTo>
                <a:lnTo>
                  <a:pt x="12192000" y="518586"/>
                </a:lnTo>
                <a:lnTo>
                  <a:pt x="12192000" y="2945203"/>
                </a:lnTo>
                <a:lnTo>
                  <a:pt x="0" y="2945203"/>
                </a:lnTo>
                <a:lnTo>
                  <a:pt x="0" y="518586"/>
                </a:lnTo>
                <a:lnTo>
                  <a:pt x="83690" y="442524"/>
                </a:lnTo>
                <a:cubicBezTo>
                  <a:pt x="418674" y="166070"/>
                  <a:pt x="848132" y="0"/>
                  <a:pt x="1316377" y="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0E7DA14B-E58E-8A64-1015-F4EF89FA3836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389005B-1DAF-1F31-555A-589C98810D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1E346DA-BB33-938A-319E-622C8728B60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313770" y="1338734"/>
            <a:ext cx="5112000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AA84DC29-E0DA-0195-9B7E-29E9B27C4909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0B8E7F3-EAEC-3D6C-9062-657FE52C8A8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80015" y="1338734"/>
            <a:ext cx="509874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593DE940-AE1C-6B11-6507-E1B3EEFC5A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0999E2F-5F98-DD49-3068-4450E5322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10658474" cy="449164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4287982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BS (2 columns)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>
            <a:extLst>
              <a:ext uri="{FF2B5EF4-FFF2-40B4-BE49-F238E27FC236}">
                <a16:creationId xmlns:a16="http://schemas.microsoft.com/office/drawing/2014/main" id="{5492BB96-6185-F2D3-8E9F-CAC720E9A041}"/>
              </a:ext>
            </a:extLst>
          </p:cNvPr>
          <p:cNvSpPr/>
          <p:nvPr userDrawn="1"/>
        </p:nvSpPr>
        <p:spPr>
          <a:xfrm>
            <a:off x="0" y="3912798"/>
            <a:ext cx="12192000" cy="2945203"/>
          </a:xfrm>
          <a:custGeom>
            <a:avLst/>
            <a:gdLst>
              <a:gd name="connsiteX0" fmla="*/ 1316377 w 12192000"/>
              <a:gd name="connsiteY0" fmla="*/ 0 h 2945203"/>
              <a:gd name="connsiteX1" fmla="*/ 10875623 w 12192000"/>
              <a:gd name="connsiteY1" fmla="*/ 0 h 2945203"/>
              <a:gd name="connsiteX2" fmla="*/ 12108310 w 12192000"/>
              <a:gd name="connsiteY2" fmla="*/ 442524 h 2945203"/>
              <a:gd name="connsiteX3" fmla="*/ 12192000 w 12192000"/>
              <a:gd name="connsiteY3" fmla="*/ 518586 h 2945203"/>
              <a:gd name="connsiteX4" fmla="*/ 12192000 w 12192000"/>
              <a:gd name="connsiteY4" fmla="*/ 2945203 h 2945203"/>
              <a:gd name="connsiteX5" fmla="*/ 0 w 12192000"/>
              <a:gd name="connsiteY5" fmla="*/ 2945203 h 2945203"/>
              <a:gd name="connsiteX6" fmla="*/ 0 w 12192000"/>
              <a:gd name="connsiteY6" fmla="*/ 518586 h 2945203"/>
              <a:gd name="connsiteX7" fmla="*/ 83690 w 12192000"/>
              <a:gd name="connsiteY7" fmla="*/ 442524 h 2945203"/>
              <a:gd name="connsiteX8" fmla="*/ 1316377 w 12192000"/>
              <a:gd name="connsiteY8" fmla="*/ 0 h 2945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945203">
                <a:moveTo>
                  <a:pt x="1316377" y="0"/>
                </a:moveTo>
                <a:lnTo>
                  <a:pt x="10875623" y="0"/>
                </a:lnTo>
                <a:cubicBezTo>
                  <a:pt x="11343868" y="0"/>
                  <a:pt x="11773326" y="166070"/>
                  <a:pt x="12108310" y="442524"/>
                </a:cubicBezTo>
                <a:lnTo>
                  <a:pt x="12192000" y="518586"/>
                </a:lnTo>
                <a:lnTo>
                  <a:pt x="12192000" y="2945203"/>
                </a:lnTo>
                <a:lnTo>
                  <a:pt x="0" y="2945203"/>
                </a:lnTo>
                <a:lnTo>
                  <a:pt x="0" y="518586"/>
                </a:lnTo>
                <a:lnTo>
                  <a:pt x="83690" y="442524"/>
                </a:lnTo>
                <a:cubicBezTo>
                  <a:pt x="418674" y="166070"/>
                  <a:pt x="848132" y="0"/>
                  <a:pt x="1316377" y="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0E7DA14B-E58E-8A64-1015-F4EF89FA3836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389005B-1DAF-1F31-555A-589C98810D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AA84DC29-E0DA-0195-9B7E-29E9B27C4909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593DE940-AE1C-6B11-6507-E1B3EEFC5A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0EA8EC5-EF60-F659-A370-BB9334598010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313770" y="1651804"/>
            <a:ext cx="5112000" cy="45240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F330B6D-AD5A-4E40-30CD-542CC1F622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653249"/>
            <a:ext cx="5112000" cy="452264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789600C-D161-854C-BF0F-B3B38DF0D0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332"/>
            <a:ext cx="10648849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4" name="Title 7">
            <a:extLst>
              <a:ext uri="{FF2B5EF4-FFF2-40B4-BE49-F238E27FC236}">
                <a16:creationId xmlns:a16="http://schemas.microsoft.com/office/drawing/2014/main" id="{A3D4E517-73C1-E572-759E-48D9610659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10658474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37052537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4204F84-B8E9-2C04-5210-881BBECB58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6763" y="2602523"/>
            <a:ext cx="7346732" cy="1652952"/>
          </a:xfrm>
        </p:spPr>
        <p:txBody>
          <a:bodyPr lIns="0" tIns="0" rIns="0" bIns="0" anchor="ctr" anchorCtr="0">
            <a:noAutofit/>
          </a:bodyPr>
          <a:lstStyle>
            <a:lvl1pPr algn="l">
              <a:lnSpc>
                <a:spcPct val="100000"/>
              </a:lnSpc>
              <a:defRPr sz="4800" b="0" i="0">
                <a:solidFill>
                  <a:schemeClr val="accent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D56526-0237-DDEF-EAD4-F49C12224F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3983"/>
          <a:stretch/>
        </p:blipFill>
        <p:spPr>
          <a:xfrm flipH="1">
            <a:off x="10365334" y="500473"/>
            <a:ext cx="534746" cy="635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062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02D5361-F2BA-9322-0E62-DB86D07A2B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954824-1AA5-0A94-9F57-0D7FC70FAD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1673" y="508425"/>
            <a:ext cx="534449" cy="635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22C467-6DAD-CAF6-60B2-6E1CFDA960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54013" y="1331892"/>
            <a:ext cx="7346732" cy="1605455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100000"/>
              </a:lnSpc>
              <a:defRPr sz="4000" b="0" i="0">
                <a:solidFill>
                  <a:schemeClr val="accent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81E47B-CAA4-F29C-34C6-389BC9508A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4013" y="4613365"/>
            <a:ext cx="1897689" cy="413845"/>
          </a:xfrm>
          <a:prstGeom prst="roundRect">
            <a:avLst>
              <a:gd name="adj" fmla="val 50000"/>
            </a:avLst>
          </a:prstGeom>
          <a:ln w="15875">
            <a:solidFill>
              <a:srgbClr val="0077C8"/>
            </a:solidFill>
          </a:ln>
        </p:spPr>
        <p:txBody>
          <a:bodyPr wrap="none" lIns="180000" tIns="46800" rIns="180000" bIns="25200" anchor="ctr" anchorCtr="0">
            <a:spAutoFit/>
          </a:bodyPr>
          <a:lstStyle>
            <a:lvl1pPr marL="0" indent="0" algn="l">
              <a:buNone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860210E-BB87-E4DE-C83C-DAC9660AD5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4013" y="3341917"/>
            <a:ext cx="5662612" cy="769937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21828FF6-6190-EF0A-B1CB-2CAFCDC92D40}"/>
              </a:ext>
            </a:extLst>
          </p:cNvPr>
          <p:cNvSpPr txBox="1">
            <a:spLocks/>
          </p:cNvSpPr>
          <p:nvPr userDrawn="1"/>
        </p:nvSpPr>
        <p:spPr>
          <a:xfrm>
            <a:off x="2554013" y="6194672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2">
                    <a:lumMod val="50000"/>
                  </a:schemeClr>
                </a:solidFill>
              </a:rPr>
              <a:t>Commercial in Confidence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B9B198F-90ED-6FB8-16B0-A4E285075A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79831" y="5834293"/>
            <a:ext cx="2562935" cy="58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09314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FDEDDEA6-1736-63C8-19E4-821B95F64F51}"/>
              </a:ext>
            </a:extLst>
          </p:cNvPr>
          <p:cNvSpPr/>
          <p:nvPr userDrawn="1"/>
        </p:nvSpPr>
        <p:spPr>
          <a:xfrm>
            <a:off x="-15902" y="0"/>
            <a:ext cx="11122923" cy="6858000"/>
          </a:xfrm>
          <a:custGeom>
            <a:avLst/>
            <a:gdLst>
              <a:gd name="connsiteX0" fmla="*/ 0 w 11122923"/>
              <a:gd name="connsiteY0" fmla="*/ 0 h 6858000"/>
              <a:gd name="connsiteX1" fmla="*/ 7421086 w 11122923"/>
              <a:gd name="connsiteY1" fmla="*/ 0 h 6858000"/>
              <a:gd name="connsiteX2" fmla="*/ 8213697 w 11122923"/>
              <a:gd name="connsiteY2" fmla="*/ 0 h 6858000"/>
              <a:gd name="connsiteX3" fmla="*/ 10617117 w 11122923"/>
              <a:gd name="connsiteY3" fmla="*/ 0 h 6858000"/>
              <a:gd name="connsiteX4" fmla="*/ 11122923 w 11122923"/>
              <a:gd name="connsiteY4" fmla="*/ 1375410 h 6858000"/>
              <a:gd name="connsiteX5" fmla="*/ 11122923 w 11122923"/>
              <a:gd name="connsiteY5" fmla="*/ 6858000 h 6858000"/>
              <a:gd name="connsiteX6" fmla="*/ 8213697 w 11122923"/>
              <a:gd name="connsiteY6" fmla="*/ 6858000 h 6858000"/>
              <a:gd name="connsiteX7" fmla="*/ 7421086 w 11122923"/>
              <a:gd name="connsiteY7" fmla="*/ 6858000 h 6858000"/>
              <a:gd name="connsiteX8" fmla="*/ 0 w 11122923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122923" h="6858000">
                <a:moveTo>
                  <a:pt x="0" y="0"/>
                </a:moveTo>
                <a:lnTo>
                  <a:pt x="7421086" y="0"/>
                </a:lnTo>
                <a:lnTo>
                  <a:pt x="8213697" y="0"/>
                </a:lnTo>
                <a:lnTo>
                  <a:pt x="10617117" y="0"/>
                </a:lnTo>
                <a:cubicBezTo>
                  <a:pt x="10932532" y="370205"/>
                  <a:pt x="11122923" y="850265"/>
                  <a:pt x="11122923" y="1375410"/>
                </a:cubicBezTo>
                <a:lnTo>
                  <a:pt x="11122923" y="6858000"/>
                </a:lnTo>
                <a:lnTo>
                  <a:pt x="8213697" y="6858000"/>
                </a:lnTo>
                <a:lnTo>
                  <a:pt x="7421086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87"/>
            </a:stretch>
          </a:blip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E19A6C9-76A3-83D7-B3B8-AA2E29EB7A00}"/>
              </a:ext>
            </a:extLst>
          </p:cNvPr>
          <p:cNvSpPr/>
          <p:nvPr userDrawn="1"/>
        </p:nvSpPr>
        <p:spPr>
          <a:xfrm>
            <a:off x="11019034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912AF7-A7B4-E65D-BA83-83523C319E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3526" y="2563645"/>
            <a:ext cx="6938881" cy="2209832"/>
          </a:xfrm>
        </p:spPr>
        <p:txBody>
          <a:bodyPr/>
          <a:lstStyle>
            <a:lvl1pPr>
              <a:lnSpc>
                <a:spcPts val="32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impact paragraph or statement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1DBFBF73-D289-3A40-1D2C-FDF3BEDC26E5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F5B0C0F-B41D-9257-8891-FCCA2E0EF9A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33526" y="1355691"/>
            <a:ext cx="2542018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29661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FDEDDEA6-1736-63C8-19E4-821B95F64F51}"/>
              </a:ext>
            </a:extLst>
          </p:cNvPr>
          <p:cNvSpPr/>
          <p:nvPr userDrawn="1"/>
        </p:nvSpPr>
        <p:spPr>
          <a:xfrm>
            <a:off x="-15902" y="0"/>
            <a:ext cx="11122923" cy="6858000"/>
          </a:xfrm>
          <a:custGeom>
            <a:avLst/>
            <a:gdLst>
              <a:gd name="connsiteX0" fmla="*/ 0 w 11122923"/>
              <a:gd name="connsiteY0" fmla="*/ 0 h 6858000"/>
              <a:gd name="connsiteX1" fmla="*/ 7421086 w 11122923"/>
              <a:gd name="connsiteY1" fmla="*/ 0 h 6858000"/>
              <a:gd name="connsiteX2" fmla="*/ 8213697 w 11122923"/>
              <a:gd name="connsiteY2" fmla="*/ 0 h 6858000"/>
              <a:gd name="connsiteX3" fmla="*/ 10617117 w 11122923"/>
              <a:gd name="connsiteY3" fmla="*/ 0 h 6858000"/>
              <a:gd name="connsiteX4" fmla="*/ 11122923 w 11122923"/>
              <a:gd name="connsiteY4" fmla="*/ 1375410 h 6858000"/>
              <a:gd name="connsiteX5" fmla="*/ 11122923 w 11122923"/>
              <a:gd name="connsiteY5" fmla="*/ 6858000 h 6858000"/>
              <a:gd name="connsiteX6" fmla="*/ 8213697 w 11122923"/>
              <a:gd name="connsiteY6" fmla="*/ 6858000 h 6858000"/>
              <a:gd name="connsiteX7" fmla="*/ 7421086 w 11122923"/>
              <a:gd name="connsiteY7" fmla="*/ 6858000 h 6858000"/>
              <a:gd name="connsiteX8" fmla="*/ 0 w 11122923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122923" h="6858000">
                <a:moveTo>
                  <a:pt x="0" y="0"/>
                </a:moveTo>
                <a:lnTo>
                  <a:pt x="7421086" y="0"/>
                </a:lnTo>
                <a:lnTo>
                  <a:pt x="8213697" y="0"/>
                </a:lnTo>
                <a:lnTo>
                  <a:pt x="10617117" y="0"/>
                </a:lnTo>
                <a:cubicBezTo>
                  <a:pt x="10932532" y="370205"/>
                  <a:pt x="11122923" y="850265"/>
                  <a:pt x="11122923" y="1375410"/>
                </a:cubicBezTo>
                <a:lnTo>
                  <a:pt x="11122923" y="6858000"/>
                </a:lnTo>
                <a:lnTo>
                  <a:pt x="8213697" y="6858000"/>
                </a:lnTo>
                <a:lnTo>
                  <a:pt x="7421086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87"/>
            </a:stretch>
          </a:blip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E19A6C9-76A3-83D7-B3B8-AA2E29EB7A00}"/>
              </a:ext>
            </a:extLst>
          </p:cNvPr>
          <p:cNvSpPr/>
          <p:nvPr userDrawn="1"/>
        </p:nvSpPr>
        <p:spPr>
          <a:xfrm>
            <a:off x="11019034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912AF7-A7B4-E65D-BA83-83523C319E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3526" y="2563645"/>
            <a:ext cx="6938881" cy="2209832"/>
          </a:xfrm>
        </p:spPr>
        <p:txBody>
          <a:bodyPr/>
          <a:lstStyle>
            <a:lvl1pPr>
              <a:lnSpc>
                <a:spcPts val="32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impact paragraph or statement</a:t>
            </a: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BE7DD9BB-B285-51DA-03A8-D7B5CF801F59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A941C1C-FA04-20B8-FCA5-AA347EC0559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33526" y="1355691"/>
            <a:ext cx="2542018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7585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FDEDDEA6-1736-63C8-19E4-821B95F64F51}"/>
              </a:ext>
            </a:extLst>
          </p:cNvPr>
          <p:cNvSpPr/>
          <p:nvPr userDrawn="1"/>
        </p:nvSpPr>
        <p:spPr>
          <a:xfrm>
            <a:off x="-15902" y="0"/>
            <a:ext cx="11122923" cy="6858000"/>
          </a:xfrm>
          <a:custGeom>
            <a:avLst/>
            <a:gdLst>
              <a:gd name="connsiteX0" fmla="*/ 0 w 11122923"/>
              <a:gd name="connsiteY0" fmla="*/ 0 h 6858000"/>
              <a:gd name="connsiteX1" fmla="*/ 7421086 w 11122923"/>
              <a:gd name="connsiteY1" fmla="*/ 0 h 6858000"/>
              <a:gd name="connsiteX2" fmla="*/ 8213697 w 11122923"/>
              <a:gd name="connsiteY2" fmla="*/ 0 h 6858000"/>
              <a:gd name="connsiteX3" fmla="*/ 10617117 w 11122923"/>
              <a:gd name="connsiteY3" fmla="*/ 0 h 6858000"/>
              <a:gd name="connsiteX4" fmla="*/ 11122923 w 11122923"/>
              <a:gd name="connsiteY4" fmla="*/ 1375410 h 6858000"/>
              <a:gd name="connsiteX5" fmla="*/ 11122923 w 11122923"/>
              <a:gd name="connsiteY5" fmla="*/ 6858000 h 6858000"/>
              <a:gd name="connsiteX6" fmla="*/ 8213697 w 11122923"/>
              <a:gd name="connsiteY6" fmla="*/ 6858000 h 6858000"/>
              <a:gd name="connsiteX7" fmla="*/ 7421086 w 11122923"/>
              <a:gd name="connsiteY7" fmla="*/ 6858000 h 6858000"/>
              <a:gd name="connsiteX8" fmla="*/ 0 w 11122923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122923" h="6858000">
                <a:moveTo>
                  <a:pt x="0" y="0"/>
                </a:moveTo>
                <a:lnTo>
                  <a:pt x="7421086" y="0"/>
                </a:lnTo>
                <a:lnTo>
                  <a:pt x="8213697" y="0"/>
                </a:lnTo>
                <a:lnTo>
                  <a:pt x="10617117" y="0"/>
                </a:lnTo>
                <a:cubicBezTo>
                  <a:pt x="10932532" y="370205"/>
                  <a:pt x="11122923" y="850265"/>
                  <a:pt x="11122923" y="1375410"/>
                </a:cubicBezTo>
                <a:lnTo>
                  <a:pt x="11122923" y="6858000"/>
                </a:lnTo>
                <a:lnTo>
                  <a:pt x="8213697" y="6858000"/>
                </a:lnTo>
                <a:lnTo>
                  <a:pt x="7421086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87"/>
            </a:stretch>
          </a:blip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E19A6C9-76A3-83D7-B3B8-AA2E29EB7A00}"/>
              </a:ext>
            </a:extLst>
          </p:cNvPr>
          <p:cNvSpPr/>
          <p:nvPr userDrawn="1"/>
        </p:nvSpPr>
        <p:spPr>
          <a:xfrm>
            <a:off x="11019034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912AF7-A7B4-E65D-BA83-83523C319E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3526" y="2563645"/>
            <a:ext cx="6938881" cy="2209832"/>
          </a:xfrm>
        </p:spPr>
        <p:txBody>
          <a:bodyPr/>
          <a:lstStyle>
            <a:lvl1pPr>
              <a:lnSpc>
                <a:spcPts val="32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impact paragraph or statement</a:t>
            </a: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643C69C9-0114-1CBA-A064-B496CC6F235B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96963569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FDEDDEA6-1736-63C8-19E4-821B95F64F51}"/>
              </a:ext>
            </a:extLst>
          </p:cNvPr>
          <p:cNvSpPr/>
          <p:nvPr userDrawn="1"/>
        </p:nvSpPr>
        <p:spPr>
          <a:xfrm>
            <a:off x="-15902" y="0"/>
            <a:ext cx="11122923" cy="6858000"/>
          </a:xfrm>
          <a:custGeom>
            <a:avLst/>
            <a:gdLst>
              <a:gd name="connsiteX0" fmla="*/ 0 w 11122923"/>
              <a:gd name="connsiteY0" fmla="*/ 0 h 6858000"/>
              <a:gd name="connsiteX1" fmla="*/ 7421086 w 11122923"/>
              <a:gd name="connsiteY1" fmla="*/ 0 h 6858000"/>
              <a:gd name="connsiteX2" fmla="*/ 8213697 w 11122923"/>
              <a:gd name="connsiteY2" fmla="*/ 0 h 6858000"/>
              <a:gd name="connsiteX3" fmla="*/ 10617117 w 11122923"/>
              <a:gd name="connsiteY3" fmla="*/ 0 h 6858000"/>
              <a:gd name="connsiteX4" fmla="*/ 11122923 w 11122923"/>
              <a:gd name="connsiteY4" fmla="*/ 1375410 h 6858000"/>
              <a:gd name="connsiteX5" fmla="*/ 11122923 w 11122923"/>
              <a:gd name="connsiteY5" fmla="*/ 6858000 h 6858000"/>
              <a:gd name="connsiteX6" fmla="*/ 8213697 w 11122923"/>
              <a:gd name="connsiteY6" fmla="*/ 6858000 h 6858000"/>
              <a:gd name="connsiteX7" fmla="*/ 7421086 w 11122923"/>
              <a:gd name="connsiteY7" fmla="*/ 6858000 h 6858000"/>
              <a:gd name="connsiteX8" fmla="*/ 0 w 11122923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122923" h="6858000">
                <a:moveTo>
                  <a:pt x="0" y="0"/>
                </a:moveTo>
                <a:lnTo>
                  <a:pt x="7421086" y="0"/>
                </a:lnTo>
                <a:lnTo>
                  <a:pt x="8213697" y="0"/>
                </a:lnTo>
                <a:lnTo>
                  <a:pt x="10617117" y="0"/>
                </a:lnTo>
                <a:cubicBezTo>
                  <a:pt x="10932532" y="370205"/>
                  <a:pt x="11122923" y="850265"/>
                  <a:pt x="11122923" y="1375410"/>
                </a:cubicBezTo>
                <a:lnTo>
                  <a:pt x="11122923" y="6858000"/>
                </a:lnTo>
                <a:lnTo>
                  <a:pt x="8213697" y="6858000"/>
                </a:lnTo>
                <a:lnTo>
                  <a:pt x="7421086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87"/>
            </a:stretch>
          </a:blip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E19A6C9-76A3-83D7-B3B8-AA2E29EB7A00}"/>
              </a:ext>
            </a:extLst>
          </p:cNvPr>
          <p:cNvSpPr/>
          <p:nvPr userDrawn="1"/>
        </p:nvSpPr>
        <p:spPr>
          <a:xfrm>
            <a:off x="11019034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912AF7-A7B4-E65D-BA83-83523C319E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3526" y="2563645"/>
            <a:ext cx="6938881" cy="2209832"/>
          </a:xfrm>
        </p:spPr>
        <p:txBody>
          <a:bodyPr/>
          <a:lstStyle>
            <a:lvl1pPr>
              <a:lnSpc>
                <a:spcPts val="32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impact paragraph or statement</a:t>
            </a: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189B03CA-5B8E-1BFE-3D1B-6E65BA4BE799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F9DC190-B57D-9429-BB53-8D335DF4963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33526" y="1355691"/>
            <a:ext cx="2542018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14317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02D5361-F2BA-9322-0E62-DB86D07A2B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4DF139D6-5C70-CD7D-B6D4-60E700CCC5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031704" y="5568438"/>
            <a:ext cx="2562935" cy="5807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22C467-6DAD-CAF6-60B2-6E1CFDA960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54013" y="1907625"/>
            <a:ext cx="7346732" cy="1605455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100000"/>
              </a:lnSpc>
              <a:defRPr sz="40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THANK YOU.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1E9BBB-5629-A8BF-EE40-BB1FD69FC0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3983"/>
          <a:stretch/>
        </p:blipFill>
        <p:spPr>
          <a:xfrm>
            <a:off x="1291672" y="500473"/>
            <a:ext cx="534746" cy="6357527"/>
          </a:xfrm>
          <a:prstGeom prst="rect">
            <a:avLst/>
          </a:prstGeom>
        </p:spPr>
      </p:pic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D831D18E-98BA-DD8D-4B29-4C0BB4CF95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A7344F8E-604F-3C59-5CB1-044B6055FDAA}"/>
              </a:ext>
            </a:extLst>
          </p:cNvPr>
          <p:cNvSpPr txBox="1">
            <a:spLocks/>
          </p:cNvSpPr>
          <p:nvPr userDrawn="1"/>
        </p:nvSpPr>
        <p:spPr>
          <a:xfrm>
            <a:off x="255401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2">
                    <a:lumMod val="5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297127528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0067AB-0FC4-4D43-BC29-3B4041F1E7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55694" y="6536215"/>
            <a:ext cx="160300" cy="153888"/>
          </a:xfrm>
          <a:prstGeom prst="rect">
            <a:avLst/>
          </a:prstGeom>
        </p:spPr>
        <p:txBody>
          <a:bodyPr/>
          <a:lstStyle/>
          <a:p>
            <a:fld id="{4B0EDFBC-7666-BA46-8E94-F83EDA5B5493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3F29B4-2BF7-1B31-1374-B18EFB663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6460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839">
          <p15:clr>
            <a:srgbClr val="FBAE40"/>
          </p15:clr>
        </p15:guide>
      </p15:sldGuideLst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-Title &amp;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8917374-F7F3-7A2D-BE76-CC708F35610E}"/>
              </a:ext>
            </a:extLst>
          </p:cNvPr>
          <p:cNvGrpSpPr/>
          <p:nvPr userDrawn="1"/>
        </p:nvGrpSpPr>
        <p:grpSpPr>
          <a:xfrm>
            <a:off x="-8389" y="0"/>
            <a:ext cx="7685456" cy="6858000"/>
            <a:chOff x="0" y="0"/>
            <a:chExt cx="7685456" cy="685800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DE759AE3-ED70-CA52-A482-302F4733F175}"/>
                </a:ext>
              </a:extLst>
            </p:cNvPr>
            <p:cNvSpPr/>
            <p:nvPr/>
          </p:nvSpPr>
          <p:spPr>
            <a:xfrm>
              <a:off x="0" y="0"/>
              <a:ext cx="7685456" cy="6858000"/>
            </a:xfrm>
            <a:custGeom>
              <a:avLst/>
              <a:gdLst>
                <a:gd name="connsiteX0" fmla="*/ 0 w 11122923"/>
                <a:gd name="connsiteY0" fmla="*/ 0 h 6858000"/>
                <a:gd name="connsiteX1" fmla="*/ 7421086 w 11122923"/>
                <a:gd name="connsiteY1" fmla="*/ 0 h 6858000"/>
                <a:gd name="connsiteX2" fmla="*/ 8213697 w 11122923"/>
                <a:gd name="connsiteY2" fmla="*/ 0 h 6858000"/>
                <a:gd name="connsiteX3" fmla="*/ 10617117 w 11122923"/>
                <a:gd name="connsiteY3" fmla="*/ 0 h 6858000"/>
                <a:gd name="connsiteX4" fmla="*/ 11122923 w 11122923"/>
                <a:gd name="connsiteY4" fmla="*/ 1375410 h 6858000"/>
                <a:gd name="connsiteX5" fmla="*/ 11122923 w 11122923"/>
                <a:gd name="connsiteY5" fmla="*/ 6858000 h 6858000"/>
                <a:gd name="connsiteX6" fmla="*/ 8213697 w 11122923"/>
                <a:gd name="connsiteY6" fmla="*/ 6858000 h 6858000"/>
                <a:gd name="connsiteX7" fmla="*/ 7421086 w 11122923"/>
                <a:gd name="connsiteY7" fmla="*/ 6858000 h 6858000"/>
                <a:gd name="connsiteX8" fmla="*/ 0 w 11122923"/>
                <a:gd name="connsiteY8" fmla="*/ 6858000 h 6858000"/>
                <a:gd name="connsiteX0" fmla="*/ 3445933 w 11122923"/>
                <a:gd name="connsiteY0" fmla="*/ 0 h 6858000"/>
                <a:gd name="connsiteX1" fmla="*/ 7421086 w 11122923"/>
                <a:gd name="connsiteY1" fmla="*/ 0 h 6858000"/>
                <a:gd name="connsiteX2" fmla="*/ 8213697 w 11122923"/>
                <a:gd name="connsiteY2" fmla="*/ 0 h 6858000"/>
                <a:gd name="connsiteX3" fmla="*/ 10617117 w 11122923"/>
                <a:gd name="connsiteY3" fmla="*/ 0 h 6858000"/>
                <a:gd name="connsiteX4" fmla="*/ 11122923 w 11122923"/>
                <a:gd name="connsiteY4" fmla="*/ 1375410 h 6858000"/>
                <a:gd name="connsiteX5" fmla="*/ 11122923 w 11122923"/>
                <a:gd name="connsiteY5" fmla="*/ 6858000 h 6858000"/>
                <a:gd name="connsiteX6" fmla="*/ 8213697 w 11122923"/>
                <a:gd name="connsiteY6" fmla="*/ 6858000 h 6858000"/>
                <a:gd name="connsiteX7" fmla="*/ 7421086 w 11122923"/>
                <a:gd name="connsiteY7" fmla="*/ 6858000 h 6858000"/>
                <a:gd name="connsiteX8" fmla="*/ 0 w 11122923"/>
                <a:gd name="connsiteY8" fmla="*/ 6858000 h 6858000"/>
                <a:gd name="connsiteX9" fmla="*/ 3445933 w 11122923"/>
                <a:gd name="connsiteY9" fmla="*/ 0 h 6858000"/>
                <a:gd name="connsiteX0" fmla="*/ 0 w 7676990"/>
                <a:gd name="connsiteY0" fmla="*/ 0 h 6866467"/>
                <a:gd name="connsiteX1" fmla="*/ 3975153 w 7676990"/>
                <a:gd name="connsiteY1" fmla="*/ 0 h 6866467"/>
                <a:gd name="connsiteX2" fmla="*/ 4767764 w 7676990"/>
                <a:gd name="connsiteY2" fmla="*/ 0 h 6866467"/>
                <a:gd name="connsiteX3" fmla="*/ 7171184 w 7676990"/>
                <a:gd name="connsiteY3" fmla="*/ 0 h 6866467"/>
                <a:gd name="connsiteX4" fmla="*/ 7676990 w 7676990"/>
                <a:gd name="connsiteY4" fmla="*/ 1375410 h 6866467"/>
                <a:gd name="connsiteX5" fmla="*/ 7676990 w 7676990"/>
                <a:gd name="connsiteY5" fmla="*/ 6858000 h 6866467"/>
                <a:gd name="connsiteX6" fmla="*/ 4767764 w 7676990"/>
                <a:gd name="connsiteY6" fmla="*/ 6858000 h 6866467"/>
                <a:gd name="connsiteX7" fmla="*/ 3975153 w 7676990"/>
                <a:gd name="connsiteY7" fmla="*/ 6858000 h 6866467"/>
                <a:gd name="connsiteX8" fmla="*/ 0 w 7676990"/>
                <a:gd name="connsiteY8" fmla="*/ 6866467 h 6866467"/>
                <a:gd name="connsiteX9" fmla="*/ 0 w 7676990"/>
                <a:gd name="connsiteY9" fmla="*/ 0 h 6866467"/>
                <a:gd name="connsiteX0" fmla="*/ 8466 w 7685456"/>
                <a:gd name="connsiteY0" fmla="*/ 0 h 6858000"/>
                <a:gd name="connsiteX1" fmla="*/ 3983619 w 7685456"/>
                <a:gd name="connsiteY1" fmla="*/ 0 h 6858000"/>
                <a:gd name="connsiteX2" fmla="*/ 4776230 w 7685456"/>
                <a:gd name="connsiteY2" fmla="*/ 0 h 6858000"/>
                <a:gd name="connsiteX3" fmla="*/ 7179650 w 7685456"/>
                <a:gd name="connsiteY3" fmla="*/ 0 h 6858000"/>
                <a:gd name="connsiteX4" fmla="*/ 7685456 w 7685456"/>
                <a:gd name="connsiteY4" fmla="*/ 1375410 h 6858000"/>
                <a:gd name="connsiteX5" fmla="*/ 7685456 w 7685456"/>
                <a:gd name="connsiteY5" fmla="*/ 6858000 h 6858000"/>
                <a:gd name="connsiteX6" fmla="*/ 4776230 w 7685456"/>
                <a:gd name="connsiteY6" fmla="*/ 6858000 h 6858000"/>
                <a:gd name="connsiteX7" fmla="*/ 3983619 w 7685456"/>
                <a:gd name="connsiteY7" fmla="*/ 6858000 h 6858000"/>
                <a:gd name="connsiteX8" fmla="*/ 0 w 7685456"/>
                <a:gd name="connsiteY8" fmla="*/ 6858000 h 6858000"/>
                <a:gd name="connsiteX9" fmla="*/ 8466 w 7685456"/>
                <a:gd name="connsiteY9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85456" h="6858000">
                  <a:moveTo>
                    <a:pt x="8466" y="0"/>
                  </a:moveTo>
                  <a:lnTo>
                    <a:pt x="3983619" y="0"/>
                  </a:lnTo>
                  <a:lnTo>
                    <a:pt x="4776230" y="0"/>
                  </a:lnTo>
                  <a:lnTo>
                    <a:pt x="7179650" y="0"/>
                  </a:lnTo>
                  <a:cubicBezTo>
                    <a:pt x="7495065" y="370205"/>
                    <a:pt x="7685456" y="850265"/>
                    <a:pt x="7685456" y="1375410"/>
                  </a:cubicBezTo>
                  <a:lnTo>
                    <a:pt x="7685456" y="6858000"/>
                  </a:lnTo>
                  <a:lnTo>
                    <a:pt x="4776230" y="6858000"/>
                  </a:lnTo>
                  <a:lnTo>
                    <a:pt x="3983619" y="6858000"/>
                  </a:lnTo>
                  <a:lnTo>
                    <a:pt x="0" y="6858000"/>
                  </a:lnTo>
                  <a:lnTo>
                    <a:pt x="8466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l="87"/>
              </a:stretch>
            </a:blip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" name="Round Same Side Corner Rectangle 76">
              <a:extLst>
                <a:ext uri="{FF2B5EF4-FFF2-40B4-BE49-F238E27FC236}">
                  <a16:creationId xmlns:a16="http://schemas.microsoft.com/office/drawing/2014/main" id="{2AA994F9-C074-9D8E-CCA0-D8BEC8262666}"/>
                </a:ext>
              </a:extLst>
            </p:cNvPr>
            <p:cNvSpPr/>
            <p:nvPr/>
          </p:nvSpPr>
          <p:spPr>
            <a:xfrm rot="5400000">
              <a:off x="218099" y="409908"/>
              <a:ext cx="163952" cy="600150"/>
            </a:xfrm>
            <a:prstGeom prst="round2SameRect">
              <a:avLst>
                <a:gd name="adj1" fmla="val 45807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959A7D6-2CBC-C6F0-0AC8-C1565F6CF9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332"/>
            <a:ext cx="10648849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9" name="Title 7">
            <a:extLst>
              <a:ext uri="{FF2B5EF4-FFF2-40B4-BE49-F238E27FC236}">
                <a16:creationId xmlns:a16="http://schemas.microsoft.com/office/drawing/2014/main" id="{44EE12CC-9A3C-18EA-051E-B187FD5E87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10671726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Product Name</a:t>
            </a:r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1F852317-6F43-CC41-89DD-4BAFD29ADF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34907" y="6419306"/>
            <a:ext cx="2590331" cy="182560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algn="r"/>
            <a:r>
              <a:rPr lang="fr-FR" sz="900"/>
              <a:t>© 2025 SS&amp;C Technologies, Inc.</a:t>
            </a:r>
            <a:endParaRPr lang="en-US" sz="900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983BDD1-E410-892C-1059-0485F1ECC6BD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CAEA780-CABA-E79F-C848-B0681931E0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0AB07C6-906F-86F7-4FE3-FAC1AC77A46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653361"/>
            <a:ext cx="5112000" cy="113781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Product Description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297F8A-4292-E1E5-19F3-CF0C528EEC2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0015" y="2902591"/>
            <a:ext cx="5112000" cy="283547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Product Benefits &amp; Release Notes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7983BD9-F945-5A90-2D22-ADE18CA20176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0015" y="5840451"/>
            <a:ext cx="5112000" cy="7616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Recent Releases:</a:t>
            </a:r>
          </a:p>
        </p:txBody>
      </p:sp>
    </p:spTree>
    <p:extLst>
      <p:ext uri="{BB962C8B-B14F-4D97-AF65-F5344CB8AC3E}">
        <p14:creationId xmlns:p14="http://schemas.microsoft.com/office/powerpoint/2010/main" val="46728329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&amp; Subhead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ound Same Side Corner Rectangle 63">
            <a:extLst>
              <a:ext uri="{FF2B5EF4-FFF2-40B4-BE49-F238E27FC236}">
                <a16:creationId xmlns:a16="http://schemas.microsoft.com/office/drawing/2014/main" id="{C66A2DAF-B166-E47B-E1F9-68E7D624CBB3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5862084" y="1410586"/>
            <a:ext cx="6329916" cy="4702347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9DA6556-D0D6-8E07-FC1A-F52664085C1A}"/>
              </a:ext>
            </a:extLst>
          </p:cNvPr>
          <p:cNvGrpSpPr/>
          <p:nvPr userDrawn="1"/>
        </p:nvGrpSpPr>
        <p:grpSpPr>
          <a:xfrm>
            <a:off x="10016946" y="281317"/>
            <a:ext cx="519344" cy="519344"/>
            <a:chOff x="640078" y="4947058"/>
            <a:chExt cx="713835" cy="713835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267602D-D0B9-74E0-79A7-F8D36BF5EC1A}"/>
                </a:ext>
              </a:extLst>
            </p:cNvPr>
            <p:cNvSpPr/>
            <p:nvPr/>
          </p:nvSpPr>
          <p:spPr>
            <a:xfrm>
              <a:off x="640078" y="4947058"/>
              <a:ext cx="713835" cy="713835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  <a:cs typeface="Calibri Light" panose="020F0302020204030204" pitchFamily="34" charset="0"/>
              </a:endParaRPr>
            </a:p>
          </p:txBody>
        </p:sp>
        <p:pic>
          <p:nvPicPr>
            <p:cNvPr id="30" name="Graphic 25" descr="Daily calendar with solid fill">
              <a:extLst>
                <a:ext uri="{FF2B5EF4-FFF2-40B4-BE49-F238E27FC236}">
                  <a16:creationId xmlns:a16="http://schemas.microsoft.com/office/drawing/2014/main" id="{0E6290B3-FFB2-85BE-B8BE-6D1C6882EC58}"/>
                </a:ext>
              </a:extLst>
            </p:cNvPr>
            <p:cNvPicPr>
              <a:picLocks noChangeAspect="1"/>
            </p:cNvPicPr>
            <p:nvPr/>
          </p:nvPicPr>
          <p:blipFill>
            <a:blip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745220" y="5052200"/>
              <a:ext cx="503550" cy="503550"/>
            </a:xfrm>
            <a:prstGeom prst="rect">
              <a:avLst/>
            </a:prstGeom>
          </p:spPr>
        </p:pic>
      </p:grpSp>
      <p:sp>
        <p:nvSpPr>
          <p:cNvPr id="61" name="Footer Placeholder 2">
            <a:extLst>
              <a:ext uri="{FF2B5EF4-FFF2-40B4-BE49-F238E27FC236}">
                <a16:creationId xmlns:a16="http://schemas.microsoft.com/office/drawing/2014/main" id="{1F852317-6F43-CC41-89DD-4BAFD29ADFB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2024 Blue Prism Limited.</a:t>
            </a:r>
          </a:p>
          <a:p>
            <a:pPr algn="r"/>
            <a:r>
              <a:rPr lang="en-US"/>
              <a:t>
</a:t>
            </a:r>
          </a:p>
        </p:txBody>
      </p:sp>
      <p:sp>
        <p:nvSpPr>
          <p:cNvPr id="63" name="Slide Number Placeholder 5">
            <a:extLst>
              <a:ext uri="{FF2B5EF4-FFF2-40B4-BE49-F238E27FC236}">
                <a16:creationId xmlns:a16="http://schemas.microsoft.com/office/drawing/2014/main" id="{DDDAD7E5-9167-D282-6987-5AA74960CD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79AC8BAD-505D-A680-494F-0022E835DA2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1350974" y="1802485"/>
            <a:ext cx="4417785" cy="202615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 b="0" i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 sz="2000">
                <a:solidFill>
                  <a:schemeClr val="tx1">
                    <a:lumMod val="65000"/>
                    <a:lumOff val="35000"/>
                  </a:schemeClr>
                </a:solidFill>
              </a:rPr>
              <a:t>WHAT THE ENHANCEMENT IS TRYING TO SOLVE </a:t>
            </a:r>
          </a:p>
          <a:p>
            <a:pPr lvl="0"/>
            <a:r>
              <a:rPr lang="en-US"/>
              <a:t>Large text Brown</a:t>
            </a:r>
          </a:p>
        </p:txBody>
      </p:sp>
      <p:sp>
        <p:nvSpPr>
          <p:cNvPr id="67" name="Text Placeholder 6">
            <a:extLst>
              <a:ext uri="{FF2B5EF4-FFF2-40B4-BE49-F238E27FC236}">
                <a16:creationId xmlns:a16="http://schemas.microsoft.com/office/drawing/2014/main" id="{111154DA-5EFE-D6E3-EEAD-49209B590A2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220"/>
            <a:ext cx="8814652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r>
              <a:rPr lang="en-US"/>
              <a:t>Enhancement Description</a:t>
            </a:r>
          </a:p>
        </p:txBody>
      </p:sp>
      <p:sp>
        <p:nvSpPr>
          <p:cNvPr id="68" name="Title 7">
            <a:extLst>
              <a:ext uri="{FF2B5EF4-FFF2-40B4-BE49-F238E27FC236}">
                <a16:creationId xmlns:a16="http://schemas.microsoft.com/office/drawing/2014/main" id="{47708647-830B-95AD-C1E7-F62F7FA682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8824277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MAIN PRODUCT</a:t>
            </a:r>
          </a:p>
        </p:txBody>
      </p:sp>
      <p:sp>
        <p:nvSpPr>
          <p:cNvPr id="69" name="Text Placeholder 6">
            <a:extLst>
              <a:ext uri="{FF2B5EF4-FFF2-40B4-BE49-F238E27FC236}">
                <a16:creationId xmlns:a16="http://schemas.microsoft.com/office/drawing/2014/main" id="{111154DA-5EFE-D6E3-EEAD-49209B590A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2516" y="1327991"/>
            <a:ext cx="5109567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1" i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FOR: USER PERSONA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4E99769D-697A-41AB-CD18-7721ED60EC8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0974" y="4086232"/>
            <a:ext cx="4417785" cy="211686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 b="0" i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>
              <a:buClr>
                <a:srgbClr val="13818C"/>
              </a:buClr>
              <a:defRPr/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WHAT BENEFTS THIS ENHANCEMENT WILL BRING TO THE USER/”FOR”</a:t>
            </a:r>
          </a:p>
          <a:p>
            <a:pPr lvl="0"/>
            <a:r>
              <a:rPr lang="en-US"/>
              <a:t>Large text Brown</a:t>
            </a:r>
          </a:p>
        </p:txBody>
      </p:sp>
      <p:sp>
        <p:nvSpPr>
          <p:cNvPr id="77" name="Round Same Side Corner Rectangle 76">
            <a:extLst>
              <a:ext uri="{FF2B5EF4-FFF2-40B4-BE49-F238E27FC236}">
                <a16:creationId xmlns:a16="http://schemas.microsoft.com/office/drawing/2014/main" id="{F43D96D2-9734-1FA4-BDA8-1B78C6CAFE76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 Placeholder 6">
            <a:extLst>
              <a:ext uri="{FF2B5EF4-FFF2-40B4-BE49-F238E27FC236}">
                <a16:creationId xmlns:a16="http://schemas.microsoft.com/office/drawing/2014/main" id="{1959A7D6-2CBC-C6F0-0AC8-C1565F6CF9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612785" y="406583"/>
            <a:ext cx="157921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1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TIMELINE</a:t>
            </a:r>
          </a:p>
        </p:txBody>
      </p:sp>
    </p:spTree>
    <p:extLst>
      <p:ext uri="{BB962C8B-B14F-4D97-AF65-F5344CB8AC3E}">
        <p14:creationId xmlns:p14="http://schemas.microsoft.com/office/powerpoint/2010/main" val="370953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o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50D4DE3A-1B4E-89DC-FAA4-16E756FCFD38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94CFE5-003F-CECF-0109-ACB015C4452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© 2025 Blue Prism Limited.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2C56E1D5-BCFC-AC75-CF5F-843F8829E773}"/>
              </a:ext>
            </a:extLst>
          </p:cNvPr>
          <p:cNvSpPr/>
          <p:nvPr userDrawn="1"/>
        </p:nvSpPr>
        <p:spPr>
          <a:xfrm rot="16200000" flipV="1">
            <a:off x="5749067" y="-5044513"/>
            <a:ext cx="693868" cy="12191999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A03EECA-CB6C-9140-CF51-21183A3F4E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67C6F4D-3760-2C4B-E981-FBFC5B6AB58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338733"/>
            <a:ext cx="9251881" cy="482711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DC5349B-699B-EFA1-D3BB-32E71F00273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7200" y="521324"/>
            <a:ext cx="3334724" cy="415498"/>
          </a:xfrm>
          <a:prstGeom prst="rect">
            <a:avLst/>
          </a:prstGeom>
          <a:solidFill>
            <a:schemeClr val="bg1"/>
          </a:solidFill>
        </p:spPr>
        <p:txBody>
          <a:bodyPr wrap="none" lIns="108000" tIns="0" rIns="108000" bIns="0">
            <a:spAutoFit/>
          </a:bodyPr>
          <a:lstStyle>
            <a:lvl1pPr algn="l">
              <a:defRPr sz="3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8915919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CD778E0-F551-686A-BEDF-46FF4381C6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10671726" cy="449164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F43D96D2-9734-1FA4-BDA8-1B78C6CAFE76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69428978-FA81-4A3F-9F56-FE6CC997C34C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A2D98DE-BD5B-9DA1-9553-D55558DA74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B886744-5098-3D66-F2AE-9F52E1A55AF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338733"/>
            <a:ext cx="10658474" cy="482711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916B2424-E9B0-EBB4-04A9-E3640DCCF4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© 2025 Blue Prism Limited.</a:t>
            </a:r>
          </a:p>
        </p:txBody>
      </p:sp>
    </p:spTree>
    <p:extLst>
      <p:ext uri="{BB962C8B-B14F-4D97-AF65-F5344CB8AC3E}">
        <p14:creationId xmlns:p14="http://schemas.microsoft.com/office/powerpoint/2010/main" val="37910333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F43D96D2-9734-1FA4-BDA8-1B78C6CAFE76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69428978-FA81-4A3F-9F56-FE6CC997C34C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A2D98DE-BD5B-9DA1-9553-D55558DA74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B886744-5098-3D66-F2AE-9F52E1A55AF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653361"/>
            <a:ext cx="10658474" cy="45226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C2EA477-3D9B-78D4-D7EF-FE116DEF4A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6388" y="951332"/>
            <a:ext cx="10648849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2E33F5BD-28DD-4053-0A46-24A94DC36E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© 2025 Blue Prism Limited.</a:t>
            </a:r>
          </a:p>
        </p:txBody>
      </p:sp>
      <p:sp>
        <p:nvSpPr>
          <p:cNvPr id="9" name="Title 7">
            <a:extLst>
              <a:ext uri="{FF2B5EF4-FFF2-40B4-BE49-F238E27FC236}">
                <a16:creationId xmlns:a16="http://schemas.microsoft.com/office/drawing/2014/main" id="{A957C1F4-0DB5-28FA-D46C-BC094D68A6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10671726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8867684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C8B3EC-EFCD-EA3A-48CC-E55116D5B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2C4917F-9D1B-3812-4E83-548C96D8B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0B9CDE-094E-659A-39F9-B03A27089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4B26-FD3C-455D-A69C-EBFB325D4427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92FAB1D-D0D9-92D3-5576-072B7B064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FA6528D-9739-55E8-FEB7-40DE5D1AE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619A-0C60-4A16-B741-15D3CEAFD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16619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0F2B251-F899-5736-BDD1-412FB75FB48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313770" y="1338734"/>
            <a:ext cx="5112000" cy="48010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AA04DFDF-3BCF-EC35-8E87-FD88C7073D2F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4E662A3-1DF7-2EBC-1BFE-69A933C49D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3B9976C5-5358-1967-703D-1DCFE1B73EA3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E99769D-697A-41AB-CD18-7721ED60EC8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338734"/>
            <a:ext cx="5112000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CE3BA573-5B50-49F3-B8A8-1A6C229C73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© 2025 Blue Prism Limited.</a:t>
            </a:r>
          </a:p>
        </p:txBody>
      </p:sp>
      <p:sp>
        <p:nvSpPr>
          <p:cNvPr id="9" name="Title 7">
            <a:extLst>
              <a:ext uri="{FF2B5EF4-FFF2-40B4-BE49-F238E27FC236}">
                <a16:creationId xmlns:a16="http://schemas.microsoft.com/office/drawing/2014/main" id="{21B27BE0-BC3D-374B-BE58-A54F4EE31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10671726" cy="449164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6435516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-subtitle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0F2B251-F899-5736-BDD1-412FB75FB48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313770" y="1651916"/>
            <a:ext cx="5112000" cy="45240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AA04DFDF-3BCF-EC35-8E87-FD88C7073D2F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4E662A3-1DF7-2EBC-1BFE-69A933C49D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3B9976C5-5358-1967-703D-1DCFE1B73EA3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E99769D-697A-41AB-CD18-7721ED60EC8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653361"/>
            <a:ext cx="5112000" cy="452264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AEEDAD5-016F-01CF-2789-CEE2BE5698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6389" y="951332"/>
            <a:ext cx="10658474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AA5C7B06-BEF2-E4E9-EAFA-8456D0B2A2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© 2025 Blue Prism Limited.</a:t>
            </a:r>
          </a:p>
        </p:txBody>
      </p:sp>
      <p:sp>
        <p:nvSpPr>
          <p:cNvPr id="9" name="Title 7">
            <a:extLst>
              <a:ext uri="{FF2B5EF4-FFF2-40B4-BE49-F238E27FC236}">
                <a16:creationId xmlns:a16="http://schemas.microsoft.com/office/drawing/2014/main" id="{D57C2FC2-A88C-13DE-1342-599A9F3697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10671726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5555788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(3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0992F1B-3D34-6322-D00D-FCEBF07BBCD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40238" y="1338734"/>
            <a:ext cx="3307447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337ECF4-DF5B-2EC1-3508-3C632B05F33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94400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87C472D0-3F1A-0580-CE89-C12697C8425A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A43B5-5641-0A05-72B8-7755E7328F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AECE4638-73AE-237B-B782-21133FEF679E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07F2B79-A80A-B655-B33C-DFBD19B712D8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80015" y="1338734"/>
            <a:ext cx="3217585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EF8FC82A-AB6B-7EE4-3059-1447694530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AC9E54C-7C74-6015-1B20-7F227DEA4E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10671726" cy="449164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879978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-subtitle(3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337ECF4-DF5B-2EC1-3508-3C632B05F33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194400" y="1653361"/>
            <a:ext cx="3230838" cy="45226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87C472D0-3F1A-0580-CE89-C12697C8425A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A43B5-5641-0A05-72B8-7755E7328F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AECE4638-73AE-237B-B782-21133FEF679E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9D0D2A3-35FE-5FFC-68B8-BD1CCB6A1ED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80015" y="1653361"/>
            <a:ext cx="3217585" cy="452264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0F787ABB-979D-1026-F74D-FF882EBC669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332"/>
            <a:ext cx="10648849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38A5586B-7C3E-70AB-A01C-014A53B76F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221D070-8124-5BAD-D522-239D3DFB3B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40238" y="1651291"/>
            <a:ext cx="3307447" cy="452264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9" name="Title 7">
            <a:extLst>
              <a:ext uri="{FF2B5EF4-FFF2-40B4-BE49-F238E27FC236}">
                <a16:creationId xmlns:a16="http://schemas.microsoft.com/office/drawing/2014/main" id="{38071B47-2423-F8C6-3213-0EC9BA2129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10671726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8463163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-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7BE62445-FE46-A72D-CFFC-FEC6AB7A8D4C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B16C264-7056-F637-4C6E-DDC10863CF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C5122AE6-8C57-7E28-A4D4-B5BA7E5CBCCA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A25CD4B8-6E8C-857B-42AB-4AC18BE5B8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900904C3-22A0-2C5F-7851-0BE1B6F199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10671726" cy="449164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5111428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-Title &amp;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7BE62445-FE46-A72D-CFFC-FEC6AB7A8D4C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B16C264-7056-F637-4C6E-DDC10863CF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C5122AE6-8C57-7E28-A4D4-B5BA7E5CBCCA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959A7D6-2CBC-C6F0-0AC8-C1565F6CF96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332"/>
            <a:ext cx="10648849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03EB0DAE-7562-86F0-5CBC-2130F9CE7C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9" name="Title 7">
            <a:extLst>
              <a:ext uri="{FF2B5EF4-FFF2-40B4-BE49-F238E27FC236}">
                <a16:creationId xmlns:a16="http://schemas.microsoft.com/office/drawing/2014/main" id="{44EE12CC-9A3C-18EA-051E-B187FD5E87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10671726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7034017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7924C58C-FA1A-F779-36AE-E3A4470C162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2040CC-EA3C-46A1-4441-10CE4DC2D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EFF903E7-8BBF-011F-E04E-2D48EB81192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</p:spTree>
    <p:extLst>
      <p:ext uri="{BB962C8B-B14F-4D97-AF65-F5344CB8AC3E}">
        <p14:creationId xmlns:p14="http://schemas.microsoft.com/office/powerpoint/2010/main" val="15948128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ide Bar Left(1 column)-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D67F562-26DB-EE88-D628-7B6736BBBF9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338734"/>
            <a:ext cx="6893460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E9993A3C-97FF-1298-12B2-F18A5839FFAD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17BF4ED9-26B5-6EE1-D0DC-7500091A3F7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5910BE0-9DB4-BAD2-6F56-A98661B80E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CE1B5191-8DCD-A5AB-43D8-78D82CBCB9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4A0E010-F2D2-6AA8-EA1F-4DB7B016A8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D4294B19-FB9A-43CD-0F82-CB27C7C8DCE5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23724671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1 column)-A-sub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D67F562-26DB-EE88-D628-7B6736BBBF9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650475"/>
            <a:ext cx="6893460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E9993A3C-97FF-1298-12B2-F18A5839FFAD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17BF4ED9-26B5-6EE1-D0DC-7500091A3F7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5910BE0-9DB4-BAD2-6F56-A98661B80E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CE1B5191-8DCD-A5AB-43D8-78D82CBCB9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4542E86-5F50-2591-6C5E-C213DF4814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1401" y="951332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19C07EF-BF52-A708-6C3B-BD2A3E40CB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40AA4201-1594-D901-0AC4-E7CDF2E05162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3985250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1 column)-A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D67F562-26DB-EE88-D628-7B6736BBBF9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743128"/>
            <a:ext cx="6893460" cy="44536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E9993A3C-97FF-1298-12B2-F18A5839FFAD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17BF4ED9-26B5-6EE1-D0DC-7500091A3F7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5910BE0-9DB4-BAD2-6F56-A98661B80E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CE1B5191-8DCD-A5AB-43D8-78D82CBCB9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5DB6C54-EC2D-7EAD-FB72-AC39D8B479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8548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A9F7962C-B5DB-E4CB-CBA8-3F0B359A2935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904641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4F4669-1A09-7F8F-52B3-4433C97C6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012673B-40BD-04D0-E1C2-22F449DE5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5CD884-2C8E-4BF6-654C-91988E6F7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4B26-FD3C-455D-A69C-EBFB325D4427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28EEC31-955A-89EF-AAA6-0D5311873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D1A7E98-125A-BC82-70AD-D824B39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619A-0C60-4A16-B741-15D3CEAFD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82089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1 column)-A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D67F562-26DB-EE88-D628-7B6736BBBF9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2028206"/>
            <a:ext cx="6893460" cy="41376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E9993A3C-97FF-1298-12B2-F18A5839FFAD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17BF4ED9-26B5-6EE1-D0DC-7500091A3F7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5910BE0-9DB4-BAD2-6F56-A98661B80E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CE1B5191-8DCD-A5AB-43D8-78D82CBCB9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C7DFFE0A-5721-6B25-841C-7B9E7722558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1401" y="1345564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0BD5C4C-7CDE-C669-30CB-CF546F40D0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80730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E6AD61E9-2F0A-5989-BB9B-5B6575D0A26C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889639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7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ide Bar Left(1 column)-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BF181631-98F5-292B-3A01-982CB772CC7B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DA12019C-C4F6-9156-9954-73EB5EE98F54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C17F117-262C-C00B-CE7A-C1FD6CD196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EEE2F96-5597-3C74-EAF2-B20AD84062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338734"/>
            <a:ext cx="6893460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36A7B58B-FE3B-B5BF-7D0A-05D7D3ADE8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F0DF856-B393-EFCE-9E5A-C5EA643DAB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AAE527E3-FC29-C0CB-B984-19CFB1B21B1F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7555596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1 column)-B-sub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BF181631-98F5-292B-3A01-982CB772CC7B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DA12019C-C4F6-9156-9954-73EB5EE98F54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C17F117-262C-C00B-CE7A-C1FD6CD196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36A7B58B-FE3B-B5BF-7D0A-05D7D3ADE8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4A7856E-6AD6-6E61-32EA-274C3F1E9FA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650475"/>
            <a:ext cx="6893460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510BFE8-9DD5-D6DE-0145-5025670510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1401" y="951332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C871EE1-9957-6464-3545-A63C2ABBBC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54C8B64B-D7B7-DCCE-13F7-C8B472BFB628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29612277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-(1 column)-B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BF181631-98F5-292B-3A01-982CB772CC7B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DA12019C-C4F6-9156-9954-73EB5EE98F54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C17F117-262C-C00B-CE7A-C1FD6CD196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36A7B58B-FE3B-B5BF-7D0A-05D7D3ADE8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30723F9-0208-C7C3-4642-129659B2250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743128"/>
            <a:ext cx="6893460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313F02D-97C9-A75A-36F4-AF470FEAD3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8548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76611C-9CDD-70F8-0B74-AB99A4B53950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32170491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1 column)-B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BF181631-98F5-292B-3A01-982CB772CC7B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DA12019C-C4F6-9156-9954-73EB5EE98F54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C17F117-262C-C00B-CE7A-C1FD6CD196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36A7B58B-FE3B-B5BF-7D0A-05D7D3ADE8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E7310-9F27-1C56-43AF-384766E992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2028206"/>
            <a:ext cx="6893460" cy="41376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911B1AB-D02A-EB8E-2348-28EB9915C6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1401" y="1345564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5C8F773-C520-4672-B23F-D295409FD2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80730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918DF202-DA33-9E5E-F94F-F8CA24DBA7B2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0640503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ide Bar Left(1 column)-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A18380-A3D0-F41E-139B-B9EBB6E15AE8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C476D1C5-AC1A-CD9E-CF9C-AFE909C76907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194592-B86F-B660-4974-6022A2C288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5C7A5F-E159-7D7D-7680-15BCCDF6C20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338734"/>
            <a:ext cx="6893460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75DFAA40-AA11-5D09-A184-C3C95F69F4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7AC2F96-9930-00C1-8854-CCE272E2F7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CAA7F491-6CF3-65B7-CD9E-F284A9929BAD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707164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1 column)-C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A18380-A3D0-F41E-139B-B9EBB6E15AE8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C476D1C5-AC1A-CD9E-CF9C-AFE909C76907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194592-B86F-B660-4974-6022A2C288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75DFAA40-AA11-5D09-A184-C3C95F69F4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8C0504E-756F-0B29-7704-9F0913B171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650475"/>
            <a:ext cx="6893460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2A24693-3B71-2F26-D563-342F329695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1401" y="951332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5A4A7AB-60EE-EE85-9404-32964381F1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7E7E41FF-B1FE-2252-A8D1-A38A541D7181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1327339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1 column)-C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A18380-A3D0-F41E-139B-B9EBB6E15AE8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C476D1C5-AC1A-CD9E-CF9C-AFE909C76907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194592-B86F-B660-4974-6022A2C288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75DFAA40-AA11-5D09-A184-C3C95F69F4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90BBA59-1BD2-6D25-2DC5-2552B603666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743128"/>
            <a:ext cx="6893460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40C5FCA-B858-A204-742A-B16B4FB1E5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8548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DC16FE-08A7-4546-D440-497B65BD5116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2002966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1 column)-C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7A18380-A3D0-F41E-139B-B9EBB6E15AE8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C476D1C5-AC1A-CD9E-CF9C-AFE909C76907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194592-B86F-B660-4974-6022A2C288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75DFAA40-AA11-5D09-A184-C3C95F69F4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46360-BAE5-93BB-0C7A-474F1C42DA0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2028206"/>
            <a:ext cx="6893460" cy="41376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3A9A94A-95FE-54E2-04C8-745A1BDAFF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1401" y="1345564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E78FC3D-F8A5-1583-AC88-6CB2C60DC8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80730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20EF48D4-06D8-F5B6-58C6-2DB0A1AFA854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9455703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ide Bar Left(1 column)-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B84684DE-9F6E-0DBF-91C6-20592ADA98FD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4C09FD61-76DE-4F6A-C49F-86531519BEDC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361796-89ED-7968-B0B4-1C51939EC5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1746D41-174C-B7EE-E5EA-3441F6DE7DA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338734"/>
            <a:ext cx="6893460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A5575EF9-CB46-8E92-AA9F-586B942117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2645A58-C8D0-17C5-16B9-A0E76A719B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3F2B5057-42EB-BC98-4B3A-A13A99E0D0AF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3772997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BAF233-82E3-5A53-6A43-E88C9BD04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CB152CE-0375-E683-2763-568C321CDE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6FDECDD-49F0-0187-F754-B0B71D8BF5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8A51F3B-88F0-E49E-F29A-CB99E8F3E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4B26-FD3C-455D-A69C-EBFB325D4427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F569F31-42B0-B49C-EBBF-49F66B751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71D57EA-0C49-AFD2-0444-7BB2885CC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619A-0C60-4A16-B741-15D3CEAFD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1973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Left(1 column)-D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B84684DE-9F6E-0DBF-91C6-20592ADA98FD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4C09FD61-76DE-4F6A-C49F-86531519BEDC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361796-89ED-7968-B0B4-1C51939EC5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A5575EF9-CB46-8E92-AA9F-586B942117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027DE2B-3193-D06D-1D88-A8AA6449E9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650475"/>
            <a:ext cx="6893460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D1DFE875-1B27-E009-4784-6C95FAE8C6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1401" y="951332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C597425-13A0-B607-CB64-FD5CE1B5E9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99280364-8BD6-B587-02F5-FD308BF571F2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1290317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1 column)-D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B84684DE-9F6E-0DBF-91C6-20592ADA98FD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4C09FD61-76DE-4F6A-C49F-86531519BEDC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361796-89ED-7968-B0B4-1C51939EC5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A5575EF9-CB46-8E92-AA9F-586B942117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6D0DC8E-6173-6DAD-BC0F-CB8AF5AC388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743128"/>
            <a:ext cx="6893460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FD2DEFE-C8AC-1CF2-D219-F0C1974B6E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80730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CF0DD1-ADA4-9398-1259-B80FEA994D3E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29413074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1 column)-D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B84684DE-9F6E-0DBF-91C6-20592ADA98FD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4C09FD61-76DE-4F6A-C49F-86531519BEDC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361796-89ED-7968-B0B4-1C51939EC5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A5575EF9-CB46-8E92-AA9F-586B942117E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8BDBD-30FE-4150-9521-2561792B3B0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2028206"/>
            <a:ext cx="6893460" cy="41376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826EC408-B0BF-61DD-72DB-689C6C5A4E5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1401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A0F430E-A674-1C51-567D-61A0652819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80730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962815C6-4255-67F2-9324-B35A4B8E551C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5981712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ide Bar Left(2 columns)-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D67F562-26DB-EE88-D628-7B6736BBBF9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2AE128-214E-DB99-E12D-89ACC8AF8817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54FC29A5-F6FE-ED8F-9C65-5E2E812B0056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468E4274-5B24-A60F-28E2-BADC472815C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16691-FC78-F3C0-F235-50699E6716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3593A8F6-4120-5E2B-38ED-F846ACA3AE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F19133E-1EB6-B747-B768-C5D1987DD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D408BE77-AB0D-E924-E441-DE6FE4892B54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37969957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2 columns)-A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D67F562-26DB-EE88-D628-7B6736BBBF9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649839"/>
            <a:ext cx="3230838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2AE128-214E-DB99-E12D-89ACC8AF8817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649839"/>
            <a:ext cx="3230838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54FC29A5-F6FE-ED8F-9C65-5E2E812B0056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468E4274-5B24-A60F-28E2-BADC472815C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16691-FC78-F3C0-F235-50699E6716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3593A8F6-4120-5E2B-38ED-F846ACA3AE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903A53BC-36E4-1733-2921-39CBC292C4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1401" y="951332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F68316B-EC89-A87A-7449-5BD338E301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1AF00896-D980-A640-ADDE-79269496717B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6870240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2 column)-A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D67F562-26DB-EE88-D628-7B6736BBBF9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743128"/>
            <a:ext cx="3230838" cy="44322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2AE128-214E-DB99-E12D-89ACC8AF8817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743128"/>
            <a:ext cx="3230838" cy="44322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54FC29A5-F6FE-ED8F-9C65-5E2E812B0056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468E4274-5B24-A60F-28E2-BADC472815C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16691-FC78-F3C0-F235-50699E6716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3593A8F6-4120-5E2B-38ED-F846ACA3AE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AD00D02-2C20-E1CE-3EC4-7AD9F5896F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80730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9CC0FD2B-F86D-BA99-E803-1EDF8444C590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41839390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2 column)-A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D67F562-26DB-EE88-D628-7B6736BBBF9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2028206"/>
            <a:ext cx="3230838" cy="4147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2AE128-214E-DB99-E12D-89ACC8AF8817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2028206"/>
            <a:ext cx="3230838" cy="4147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54FC29A5-F6FE-ED8F-9C65-5E2E812B0056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468E4274-5B24-A60F-28E2-BADC472815C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16691-FC78-F3C0-F235-50699E6716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3593A8F6-4120-5E2B-38ED-F846ACA3AE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3791737E-E7A8-BDEB-776B-1C1D0B2A27C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1401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FCD4E0A-8ECB-5BD2-AFC3-D253F2B814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80730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FE761AB5-5304-9F04-8CB9-C3A24D3B8AF2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20786942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ide Bar Left (2 columns)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5A20A8F-4FC4-D6FB-DA3A-C68D67F653B4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E6E64A2F-2B82-93FE-6BA0-96A66B49DDE2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BC7D2CC-B866-7E51-58B5-D2791D78F3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F4ABDA-20B0-9507-9622-090E4544D59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3821DB-3CD1-5259-347E-7F742CFD9BF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A0D4A04E-0A39-C19E-F1AF-2EFEB1CF3F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030B3CE-14D3-F167-2BE5-3083B85888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043D2BE9-F2F2-419B-BFE8-91E07552644B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2380143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2 columns)-B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5A20A8F-4FC4-D6FB-DA3A-C68D67F653B4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E6E64A2F-2B82-93FE-6BA0-96A66B49DDE2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BC7D2CC-B866-7E51-58B5-D2791D78F3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A0D4A04E-0A39-C19E-F1AF-2EFEB1CF3F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61AD5-7125-21BE-9FCE-4F027C5BDDA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649839"/>
            <a:ext cx="3230838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8B2F3EF-52F8-6B7D-42E8-4126F6C2D3E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649839"/>
            <a:ext cx="3230838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CA57C322-4FDD-3276-0B03-7020B18CB6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1401" y="951332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8B1732E-6E45-BCDA-74BE-7025DC298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8D8807BB-49C6-9C2B-D714-A373E047F883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4153860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2 columns)-B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5A20A8F-4FC4-D6FB-DA3A-C68D67F653B4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E6E64A2F-2B82-93FE-6BA0-96A66B49DDE2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BC7D2CC-B866-7E51-58B5-D2791D78F3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A0D4A04E-0A39-C19E-F1AF-2EFEB1CF3F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2F890-CD40-B30C-2258-0B32325D2E2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743128"/>
            <a:ext cx="3230838" cy="44322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E5143E9-C8BF-7FA3-6AA4-F34DDD10805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743128"/>
            <a:ext cx="3230838" cy="44322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E479029-2319-1FE0-22E8-6C4D807D93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80730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844ED33B-1C85-844F-DB1E-599AEAC4CC4A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2278042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49EA30-4257-8766-D7AB-22845CCB7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E5100A-CA32-761D-F573-09B0921D9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AF229DC-A7B0-07DC-4374-53C7B85260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F801195-C400-4565-BD6E-F6530CA5A8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2B8DB67-B659-FA7E-0947-539CB02A51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71BF96F-D16F-37CF-ADB6-B5AB74C32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4B26-FD3C-455D-A69C-EBFB325D4427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AE2D379-D975-F511-1460-070785E7C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8548A00-148A-9EBE-B5C4-5A3E40249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619A-0C60-4A16-B741-15D3CEAFD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3213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2 columns)-B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25A20A8F-4FC4-D6FB-DA3A-C68D67F653B4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E6E64A2F-2B82-93FE-6BA0-96A66B49DDE2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BC7D2CC-B866-7E51-58B5-D2791D78F3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A0D4A04E-0A39-C19E-F1AF-2EFEB1CF3F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7000C-3615-1F58-7E2C-1D79216225B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2028206"/>
            <a:ext cx="3230838" cy="4147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C514E1C-7E70-3AC7-B4E2-4451005BEEB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2028206"/>
            <a:ext cx="3230838" cy="4147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774C16CB-3E90-809F-D279-781DAEC678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1401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02492F4-E4BE-8E43-9CAC-10D1798950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80730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D67CFEC6-8D01-B0B9-7E65-3367026ED40A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3627025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ide Bar Left(2 columns)-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C096D7C6-2EFC-A678-E7EB-7971C3E95B3C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4983BDD1-E410-892C-1059-0485F1ECC6BD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CAEA780-CABA-E79F-C848-B0681931E0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466CD56-5226-ACFF-9F51-031CAEC20D1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F99E542-ECF3-941D-8611-CCB7A42382A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79DDDA5F-C811-C2E8-9697-440B35ADB7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BB16915-69D8-979C-4424-330D96D457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CCA7065D-AF0D-F563-BEE2-79A7465F4F21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6255792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2 columns)-C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C096D7C6-2EFC-A678-E7EB-7971C3E95B3C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4983BDD1-E410-892C-1059-0485F1ECC6BD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CAEA780-CABA-E79F-C848-B0681931E0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79DDDA5F-C811-C2E8-9697-440B35ADB7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DEC21-C71B-1EF1-4734-D3C8883425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649839"/>
            <a:ext cx="3230838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43DB82A-B5ED-23B0-5AB1-C7962CA00D7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649839"/>
            <a:ext cx="3230838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95B2B49-3D37-D62F-EF97-04991B0576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1401" y="951332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49ABF95-6192-7F09-96BA-718CE171F7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8C67D0C5-EAB0-6D5D-07D1-AFF49E1840E3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33142640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2 columns)-C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C096D7C6-2EFC-A678-E7EB-7971C3E95B3C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4983BDD1-E410-892C-1059-0485F1ECC6BD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CAEA780-CABA-E79F-C848-B0681931E0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79DDDA5F-C811-C2E8-9697-440B35ADB7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CEA9D6-D8E7-0D85-3AAD-5374A12164D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743128"/>
            <a:ext cx="3230838" cy="44322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A2B9CB8-5143-7323-C8F9-970651FF5AB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743128"/>
            <a:ext cx="3230838" cy="44322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023DB5-1F25-1D95-A7A5-824AE5D1B9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80730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004BD31D-1A7D-4280-4227-DE1F7061ECC0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30825780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2 columns)-C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C096D7C6-2EFC-A678-E7EB-7971C3E95B3C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4983BDD1-E410-892C-1059-0485F1ECC6BD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CAEA780-CABA-E79F-C848-B0681931E0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79DDDA5F-C811-C2E8-9697-440B35ADB7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C8B28-F888-93E6-7BC3-162CAA2980C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2028206"/>
            <a:ext cx="3230838" cy="4147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B2E4C89-5F5F-DEC6-9743-68859E75DC6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2028206"/>
            <a:ext cx="3230838" cy="4147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2CF1FA63-54FE-1CFC-4537-5870DEBCE4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1401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58451AF-E1F0-D394-D2E0-B013BDFED1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80730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667F4020-D40E-BB62-4426-07B9A090543D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24747287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ide Bar Left(2 columns)-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E3CFF77-337E-8B90-B757-3871459BCB00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59508F83-1710-A8BD-A8AB-914BEEE5BA95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54E5A8C-9D59-5843-CA7E-924CD3DA2D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48E2AE5-7E11-9F21-E991-329A7F1CB53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5CAA5B7-B815-6045-3177-FA10D520E2D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A917009E-6298-EB36-0980-C5C5CD9175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B58CA3A-DC68-DB29-9A78-C1694AEBEE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E8926C66-8869-F509-867E-E55D151EC1B6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9350466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2 columns)-D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E3CFF77-337E-8B90-B757-3871459BCB00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59508F83-1710-A8BD-A8AB-914BEEE5BA95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54E5A8C-9D59-5843-CA7E-924CD3DA2D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A917009E-6298-EB36-0980-C5C5CD9175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1ED17-7F73-7C10-B3B7-7BF88589D8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649839"/>
            <a:ext cx="3230838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E8F371D-2394-E6B5-FC49-8AD1D624191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649839"/>
            <a:ext cx="3230838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962A840A-EFD6-6BD1-CCC5-C015A98A07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1401" y="951332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6E8653E-74D5-92F6-CB14-B62DD929D5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39023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91C93448-C141-21B1-1DD6-4BB568A55C31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94387311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2 columns)-D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E3CFF77-337E-8B90-B757-3871459BCB00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59508F83-1710-A8BD-A8AB-914BEEE5BA95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54E5A8C-9D59-5843-CA7E-924CD3DA2D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A917009E-6298-EB36-0980-C5C5CD9175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323E2DE-0F6E-9BFE-CD9C-8E4603A7103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1743128"/>
            <a:ext cx="3230838" cy="44322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635BA7E-7E41-4CCF-EC3B-68CAFAB37C5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1743128"/>
            <a:ext cx="3230838" cy="44322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6F460D0-061B-BB53-D854-52A3FD4A1E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80730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3EC03FF9-844A-2A6C-A0D8-DA8FD50ABE98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1909290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Left(2 columns)-D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>
            <a:off x="36059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E3CFF77-337E-8B90-B757-3871459BCB00}"/>
              </a:ext>
            </a:extLst>
          </p:cNvPr>
          <p:cNvSpPr/>
          <p:nvPr userDrawn="1"/>
        </p:nvSpPr>
        <p:spPr>
          <a:xfrm>
            <a:off x="-7951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59508F83-1710-A8BD-A8AB-914BEEE5BA95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54E5A8C-9D59-5843-CA7E-924CD3DA2D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A917009E-6298-EB36-0980-C5C5CD9175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055D1-6EC9-55A0-3776-3D9F5BAAD2D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1776" y="2028206"/>
            <a:ext cx="3230838" cy="4147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8F409A-E1D5-E932-2D63-3797C7FED33C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94400" y="2028206"/>
            <a:ext cx="3230838" cy="414716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0DA348C8-9DBE-AAAB-C129-57A39804EA6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1401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52442E3-58CF-13A1-7266-A3EE710156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31776" y="538259"/>
            <a:ext cx="6893460" cy="807305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308C39B0-D666-E437-74F5-E5E781CFCD30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2">
                    <a:lumMod val="10000"/>
                    <a:lumOff val="9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397210987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ide Bar Right(1 column)-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>
            <a:extLst>
              <a:ext uri="{FF2B5EF4-FFF2-40B4-BE49-F238E27FC236}">
                <a16:creationId xmlns:a16="http://schemas.microsoft.com/office/drawing/2014/main" id="{0DA0797E-85B3-BECA-DB1D-4707E82D5131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7DEAE365-BB59-EAAA-C843-35ABD3C8AACB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2A797F1-61AD-C054-3FC2-A504652D77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8747C1AA-F79A-0233-2F8B-F032D4FFCAE4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3191165-B411-8406-FA28-4082284E0DE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338734"/>
            <a:ext cx="6915297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AB96CD82-8C14-E88D-7948-2871AE862B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itle 7">
            <a:extLst>
              <a:ext uri="{FF2B5EF4-FFF2-40B4-BE49-F238E27FC236}">
                <a16:creationId xmlns:a16="http://schemas.microsoft.com/office/drawing/2014/main" id="{57FE34B0-85ED-A9AE-FA80-202ED9B070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25990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287311-B882-21C6-188E-A0AE6345D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7A9C407-4B98-F756-A65C-252DF4737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4B26-FD3C-455D-A69C-EBFB325D4427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5349583-46AF-B5B8-4BA0-23F67F3E5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DD8A7F1-1CB9-9D48-6AE3-28A35113B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619A-0C60-4A16-B741-15D3CEAFD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63205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1 column)-A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>
            <a:extLst>
              <a:ext uri="{FF2B5EF4-FFF2-40B4-BE49-F238E27FC236}">
                <a16:creationId xmlns:a16="http://schemas.microsoft.com/office/drawing/2014/main" id="{0DA0797E-85B3-BECA-DB1D-4707E82D5131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7DEAE365-BB59-EAAA-C843-35ABD3C8AACB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2A797F1-61AD-C054-3FC2-A504652D77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8747C1AA-F79A-0233-2F8B-F032D4FFCAE4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AB96CD82-8C14-E88D-7948-2871AE862B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FF6BD2-A51E-A42E-45CD-DCA6B1494CA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781835" y="1650363"/>
            <a:ext cx="6893460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9B374CC2-56E6-C887-C9D5-AB5E09494CB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220"/>
            <a:ext cx="6918924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2" name="Title 7">
            <a:extLst>
              <a:ext uri="{FF2B5EF4-FFF2-40B4-BE49-F238E27FC236}">
                <a16:creationId xmlns:a16="http://schemas.microsoft.com/office/drawing/2014/main" id="{4CD35054-430D-DE05-9BF4-866ACC18ED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92811758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1 column)-A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>
            <a:extLst>
              <a:ext uri="{FF2B5EF4-FFF2-40B4-BE49-F238E27FC236}">
                <a16:creationId xmlns:a16="http://schemas.microsoft.com/office/drawing/2014/main" id="{0DA0797E-85B3-BECA-DB1D-4707E82D5131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7DEAE365-BB59-EAAA-C843-35ABD3C8AACB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2A797F1-61AD-C054-3FC2-A504652D77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8747C1AA-F79A-0233-2F8B-F032D4FFCAE4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AB96CD82-8C14-E88D-7948-2871AE862B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4736B48-7156-A073-D82D-EA1E37B119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1B926D1-3863-E648-D85A-D5858BE6524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81835" y="1743128"/>
            <a:ext cx="6893460" cy="44327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23340204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1 column)-A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23">
            <a:extLst>
              <a:ext uri="{FF2B5EF4-FFF2-40B4-BE49-F238E27FC236}">
                <a16:creationId xmlns:a16="http://schemas.microsoft.com/office/drawing/2014/main" id="{0DA0797E-85B3-BECA-DB1D-4707E82D5131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7DEAE365-BB59-EAAA-C843-35ABD3C8AACB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2A797F1-61AD-C054-3FC2-A504652D77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8747C1AA-F79A-0233-2F8B-F032D4FFCAE4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AB96CD82-8C14-E88D-7948-2871AE862B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1118317-0AA0-2CAD-2960-79B2CF2836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88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2116830-ACCE-6012-B5FD-7B43EB8A3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5BBBE1E-84AA-B8E8-071C-9BE6DA3F916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81835" y="2028206"/>
            <a:ext cx="6893460" cy="41476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217326801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ide Bar Right(1 column)-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0241132D-64E0-E0E8-373B-3C63A4BD10A4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E2338274-E89D-7143-D037-1E11C8D1F2B7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D40E89-FCE1-DA49-BDA6-153013E3F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2F013495-C593-4556-4244-2607B89D57F8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FE9EDEC5-974D-EF80-5A77-0F839B32FE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itle 7">
            <a:extLst>
              <a:ext uri="{FF2B5EF4-FFF2-40B4-BE49-F238E27FC236}">
                <a16:creationId xmlns:a16="http://schemas.microsoft.com/office/drawing/2014/main" id="{0D0A6944-0B21-961D-3199-CD1C2C0A9B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1C4E5B0-8A3A-FB09-F29D-87AB51239F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81835" y="1338734"/>
            <a:ext cx="6893460" cy="48371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68217944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1 column)-B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0241132D-64E0-E0E8-373B-3C63A4BD10A4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E2338274-E89D-7143-D037-1E11C8D1F2B7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D40E89-FCE1-DA49-BDA6-153013E3F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2F013495-C593-4556-4244-2607B89D57F8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FE9EDEC5-974D-EF80-5A77-0F839B32FE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2CD17-308F-F94E-8347-1D71BEBB24CD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781835" y="1650363"/>
            <a:ext cx="6893460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E357825-EBF9-82ED-8E86-F8B1B30B687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220"/>
            <a:ext cx="6918924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204A99-D270-2FAD-A5B9-AFA473AE94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06843596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1 column)-B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0241132D-64E0-E0E8-373B-3C63A4BD10A4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E2338274-E89D-7143-D037-1E11C8D1F2B7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D40E89-FCE1-DA49-BDA6-153013E3F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2F013495-C593-4556-4244-2607B89D57F8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FE9EDEC5-974D-EF80-5A77-0F839B32FE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D245C73-BF5D-C3DE-4231-09C146CD3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FF7856A-184D-78C0-85A9-9E73317406A6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81835" y="1743128"/>
            <a:ext cx="6893460" cy="44327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360114294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1 column)-B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0241132D-64E0-E0E8-373B-3C63A4BD10A4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E2338274-E89D-7143-D037-1E11C8D1F2B7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D40E89-FCE1-DA49-BDA6-153013E3F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2F013495-C593-4556-4244-2607B89D57F8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FE9EDEC5-974D-EF80-5A77-0F839B32FE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8E35658E-8A09-C124-3601-72122CC68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88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A5AF025-1E9D-56C5-3F47-4D3E819BB0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4AE677F-B48E-C89E-8BDD-0B52AADBB7A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81835" y="2028206"/>
            <a:ext cx="6893460" cy="41476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39829002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ide Bar Right(1 column)-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0241132D-64E0-E0E8-373B-3C63A4BD10A4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31629DAE-F8D1-A2D1-D800-658C325B98F5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62FAFC-40A7-416B-4DEA-EB20B49ED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0D762A72-3C42-B86C-C2BD-A36ABD8E19B4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0484552-9273-2703-0949-5B2F9CF836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338734"/>
            <a:ext cx="6915297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F8410CB8-A9BA-4895-3EDE-AA7CBB95E3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itle 7">
            <a:extLst>
              <a:ext uri="{FF2B5EF4-FFF2-40B4-BE49-F238E27FC236}">
                <a16:creationId xmlns:a16="http://schemas.microsoft.com/office/drawing/2014/main" id="{91DEC039-1203-E215-30A6-E9D89162A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79988863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1 column)-C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0241132D-64E0-E0E8-373B-3C63A4BD10A4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31629DAE-F8D1-A2D1-D800-658C325B98F5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62FAFC-40A7-416B-4DEA-EB20B49ED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0D762A72-3C42-B86C-C2BD-A36ABD8E19B4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F8410CB8-A9BA-4895-3EDE-AA7CBB95E3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B242F-F6FD-7AF3-4A6C-FAF6268F60C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781835" y="1650363"/>
            <a:ext cx="6893460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3AF5A94-A87D-D985-6E41-EE0899A2D3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220"/>
            <a:ext cx="6918924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0" name="Title 7">
            <a:extLst>
              <a:ext uri="{FF2B5EF4-FFF2-40B4-BE49-F238E27FC236}">
                <a16:creationId xmlns:a16="http://schemas.microsoft.com/office/drawing/2014/main" id="{7308FF61-66FC-1031-E157-1EE685B6D1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647900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1 column)-C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0241132D-64E0-E0E8-373B-3C63A4BD10A4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31629DAE-F8D1-A2D1-D800-658C325B98F5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62FAFC-40A7-416B-4DEA-EB20B49ED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0D762A72-3C42-B86C-C2BD-A36ABD8E19B4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F8410CB8-A9BA-4895-3EDE-AA7CBB95E3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E5187EA-69A4-9F71-A6B3-3C89B956AD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8DA5594-7FD2-AE2E-67E0-74D661C91EE6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81835" y="1743128"/>
            <a:ext cx="6893460" cy="443276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336509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714AF07-F94A-2DFD-E2E6-18417BA16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4B26-FD3C-455D-A69C-EBFB325D4427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255867F-FBFA-A604-D709-EAED179D0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0D207D2-AA40-DC82-5A0E-58B117174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619A-0C60-4A16-B741-15D3CEAFD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93044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1 column)-C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0241132D-64E0-E0E8-373B-3C63A4BD10A4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31629DAE-F8D1-A2D1-D800-658C325B98F5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62FAFC-40A7-416B-4DEA-EB20B49ED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0D762A72-3C42-B86C-C2BD-A36ABD8E19B4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F8410CB8-A9BA-4895-3EDE-AA7CBB95E3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0ECC550E-03EC-386E-D123-44258E49FB1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88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62DDBEC-3538-D584-A14D-50D1E29E3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4D58705-8E28-3693-9EB0-A92A7517F56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81835" y="2028206"/>
            <a:ext cx="6893460" cy="414769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8096452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ide Bar Right(1 column)-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0241132D-64E0-E0E8-373B-3C63A4BD10A4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79710E2A-E474-3721-DC04-1E05AAB615DA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54F68F-7141-D6C5-DDAC-8E9F6E3DFF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AB92C022-3BCE-9A65-10A8-8DD0C805AC6C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143EC6C-C6F4-D8A3-C741-6138B6274EE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338734"/>
            <a:ext cx="6915297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6300AE64-2AA2-0964-2AA2-F66E8FF1F9D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itle 7">
            <a:extLst>
              <a:ext uri="{FF2B5EF4-FFF2-40B4-BE49-F238E27FC236}">
                <a16:creationId xmlns:a16="http://schemas.microsoft.com/office/drawing/2014/main" id="{9312AFD2-1847-96B4-CA70-1E42574C62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26430287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1 column)-D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0241132D-64E0-E0E8-373B-3C63A4BD10A4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79710E2A-E474-3721-DC04-1E05AAB615DA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54F68F-7141-D6C5-DDAC-8E9F6E3DFF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AB92C022-3BCE-9A65-10A8-8DD0C805AC6C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6300AE64-2AA2-0964-2AA2-F66E8FF1F9D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ACF7B-CFBD-A7CF-76B2-362243EE5C00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781835" y="1650363"/>
            <a:ext cx="6893460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E8D13AB7-E266-FB85-DC4B-17A7CE6C73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220"/>
            <a:ext cx="6918924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4416392-E98C-1AA5-BBFB-9B975BF86C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80838932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1 column)-D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0241132D-64E0-E0E8-373B-3C63A4BD10A4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79710E2A-E474-3721-DC04-1E05AAB615DA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54F68F-7141-D6C5-DDAC-8E9F6E3DFF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AB92C022-3BCE-9A65-10A8-8DD0C805AC6C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6300AE64-2AA2-0964-2AA2-F66E8FF1F9D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E483336-E809-DE69-4D6B-9367E032F3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1869E5E-D568-BEB5-5B08-05A65110187C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81835" y="1743128"/>
            <a:ext cx="6893460" cy="443276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283969447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1 column)-D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0241132D-64E0-E0E8-373B-3C63A4BD10A4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79710E2A-E474-3721-DC04-1E05AAB615DA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54F68F-7141-D6C5-DDAC-8E9F6E3DFF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AB92C022-3BCE-9A65-10A8-8DD0C805AC6C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6300AE64-2AA2-0964-2AA2-F66E8FF1F9D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6AC2E0B3-941C-E936-2AD8-568982C8D6A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88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CEC482C-70DF-9821-F144-35D0679737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1E8A15E-D2E1-82A1-336E-7F523B54353C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81835" y="2028206"/>
            <a:ext cx="6893460" cy="414769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3981749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ide Bar Right(2 columns)-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9272EE0F-8C7D-768E-EB46-C9E44635886E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29FB772-6C37-EEDD-DA40-7DFB0A5A4CCD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4B926BE0-F308-3A0D-4336-77F455FE664D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2C68EE-5BD9-3F55-91B4-E8A9F2516F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2" name="Round Same Side Corner Rectangle 21">
            <a:extLst>
              <a:ext uri="{FF2B5EF4-FFF2-40B4-BE49-F238E27FC236}">
                <a16:creationId xmlns:a16="http://schemas.microsoft.com/office/drawing/2014/main" id="{4649D90C-79AE-F7BB-F291-04FAB2CE902A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DB97EE01-61D7-757E-5604-8300E66E680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453042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5" name="Footer Placeholder 2">
            <a:extLst>
              <a:ext uri="{FF2B5EF4-FFF2-40B4-BE49-F238E27FC236}">
                <a16:creationId xmlns:a16="http://schemas.microsoft.com/office/drawing/2014/main" id="{89324F48-B62E-39D0-7403-19362C31F8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0861794-F1BB-0CEF-19D0-53439CAFE3C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780939" y="1338734"/>
            <a:ext cx="3226169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FCD7172E-7528-9B90-D1B7-0746EE6181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11472203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2 column)-A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9272EE0F-8C7D-768E-EB46-C9E44635886E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29FB772-6C37-EEDD-DA40-7DFB0A5A4CCD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4B926BE0-F308-3A0D-4336-77F455FE664D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2C68EE-5BD9-3F55-91B4-E8A9F2516F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2" name="Round Same Side Corner Rectangle 21">
            <a:extLst>
              <a:ext uri="{FF2B5EF4-FFF2-40B4-BE49-F238E27FC236}">
                <a16:creationId xmlns:a16="http://schemas.microsoft.com/office/drawing/2014/main" id="{4649D90C-79AE-F7BB-F291-04FAB2CE902A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oter Placeholder 2">
            <a:extLst>
              <a:ext uri="{FF2B5EF4-FFF2-40B4-BE49-F238E27FC236}">
                <a16:creationId xmlns:a16="http://schemas.microsoft.com/office/drawing/2014/main" id="{89324F48-B62E-39D0-7403-19362C31F8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A124A4E9-DFE1-C0DC-DFCB-7D525EB3E62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220"/>
            <a:ext cx="6918924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AD321A5D-D874-A328-0FD9-D428CC30B0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AB8C1C08-C0E7-0FCD-B034-B5000DC829D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53042" y="1650362"/>
            <a:ext cx="3230838" cy="4515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37E332BB-B815-325E-5459-C08301B6B2E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0939" y="1650362"/>
            <a:ext cx="3226169" cy="4515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317568510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2 column)-A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9272EE0F-8C7D-768E-EB46-C9E44635886E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29FB772-6C37-EEDD-DA40-7DFB0A5A4CCD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4B926BE0-F308-3A0D-4336-77F455FE664D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2C68EE-5BD9-3F55-91B4-E8A9F2516F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2" name="Round Same Side Corner Rectangle 21">
            <a:extLst>
              <a:ext uri="{FF2B5EF4-FFF2-40B4-BE49-F238E27FC236}">
                <a16:creationId xmlns:a16="http://schemas.microsoft.com/office/drawing/2014/main" id="{4649D90C-79AE-F7BB-F291-04FAB2CE902A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oter Placeholder 2">
            <a:extLst>
              <a:ext uri="{FF2B5EF4-FFF2-40B4-BE49-F238E27FC236}">
                <a16:creationId xmlns:a16="http://schemas.microsoft.com/office/drawing/2014/main" id="{89324F48-B62E-39D0-7403-19362C31F8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0AC0FA1B-1A30-C0FE-CE16-D88B13AF20A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53042" y="1743128"/>
            <a:ext cx="3230838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BE311260-A96B-AE61-BF2C-70E3F70D8C2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0939" y="1743128"/>
            <a:ext cx="3226169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D7697FA8-74A1-E44B-08F8-6B5F5A7980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</p:spTree>
    <p:extLst>
      <p:ext uri="{BB962C8B-B14F-4D97-AF65-F5344CB8AC3E}">
        <p14:creationId xmlns:p14="http://schemas.microsoft.com/office/powerpoint/2010/main" val="281701399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2 column)-A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9272EE0F-8C7D-768E-EB46-C9E44635886E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29FB772-6C37-EEDD-DA40-7DFB0A5A4CCD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4B926BE0-F308-3A0D-4336-77F455FE664D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2C68EE-5BD9-3F55-91B4-E8A9F2516F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2" name="Round Same Side Corner Rectangle 21">
            <a:extLst>
              <a:ext uri="{FF2B5EF4-FFF2-40B4-BE49-F238E27FC236}">
                <a16:creationId xmlns:a16="http://schemas.microsoft.com/office/drawing/2014/main" id="{4649D90C-79AE-F7BB-F291-04FAB2CE902A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oter Placeholder 2">
            <a:extLst>
              <a:ext uri="{FF2B5EF4-FFF2-40B4-BE49-F238E27FC236}">
                <a16:creationId xmlns:a16="http://schemas.microsoft.com/office/drawing/2014/main" id="{89324F48-B62E-39D0-7403-19362C31F8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9A3B399-4F0C-E639-713F-B2E1883D8D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88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5A549ACD-EAE6-AFF4-D21B-1444AD9A619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453042" y="2028204"/>
            <a:ext cx="3230838" cy="41376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A6FE3219-E195-2B1E-4454-C6E5D3BF52B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80939" y="2028204"/>
            <a:ext cx="3226169" cy="41376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A59E5575-26D2-0DC2-07A5-DD10AA3A43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</p:spTree>
    <p:extLst>
      <p:ext uri="{BB962C8B-B14F-4D97-AF65-F5344CB8AC3E}">
        <p14:creationId xmlns:p14="http://schemas.microsoft.com/office/powerpoint/2010/main" val="174835993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ide Bar Right(2 columns)-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3CE112ED-A489-06B5-2BC3-AD972799C24A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29FB772-6C37-EEDD-DA40-7DFB0A5A4CCD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4C4E9699-1A15-C38E-762C-E23084E83A58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DF08C8E-A1A9-6DD9-702B-73CAB0FD7B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5" name="Round Same Side Corner Rectangle 24">
            <a:extLst>
              <a:ext uri="{FF2B5EF4-FFF2-40B4-BE49-F238E27FC236}">
                <a16:creationId xmlns:a16="http://schemas.microsoft.com/office/drawing/2014/main" id="{E9983FAD-DF14-44AB-EC56-6ACBE7369AD3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2D721E3E-1907-A127-D486-97B901668C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83AF66D-8A73-892D-3531-353C06D1B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09DCE94-6A56-50CA-D0FF-369E730DF5C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453042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E2FC39-CD5E-D03E-8DB2-A392E5FFEA8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780939" y="1338734"/>
            <a:ext cx="3226169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2427823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19FFE3-EDEE-0DAD-811D-892094C2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F1A05B6-9A2E-A001-CFD9-1F53A8634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B409D99-CACD-A3E6-8074-DA38FDD26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5BEB5AD-FA6A-F213-70CA-22B69D505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4B26-FD3C-455D-A69C-EBFB325D4427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9E1D69F-0804-8ECC-BCBD-31F82FEF7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D55CB04-BAFD-73E8-E67E-1C38F46FA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619A-0C60-4A16-B741-15D3CEAFD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718978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2 column)-B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3CE112ED-A489-06B5-2BC3-AD972799C24A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29FB772-6C37-EEDD-DA40-7DFB0A5A4CCD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4C4E9699-1A15-C38E-762C-E23084E83A58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DF08C8E-A1A9-6DD9-702B-73CAB0FD7B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5" name="Round Same Side Corner Rectangle 24">
            <a:extLst>
              <a:ext uri="{FF2B5EF4-FFF2-40B4-BE49-F238E27FC236}">
                <a16:creationId xmlns:a16="http://schemas.microsoft.com/office/drawing/2014/main" id="{E9983FAD-DF14-44AB-EC56-6ACBE7369AD3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2D721E3E-1907-A127-D486-97B901668C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531DB928-05B1-CD64-5E4B-A9DA4A128B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220"/>
            <a:ext cx="6918924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5B5210D-297F-F563-9375-F8D9E02247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9EB6337-3472-4B02-1B25-A51D1AE8E8E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53042" y="1650362"/>
            <a:ext cx="3230838" cy="4515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2CEAFD6-B28D-C10D-F24A-E25B9046903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0939" y="1650362"/>
            <a:ext cx="3226169" cy="4515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275014563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2 column)-B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3CE112ED-A489-06B5-2BC3-AD972799C24A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29FB772-6C37-EEDD-DA40-7DFB0A5A4CCD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4C4E9699-1A15-C38E-762C-E23084E83A58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DF08C8E-A1A9-6DD9-702B-73CAB0FD7B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5" name="Round Same Side Corner Rectangle 24">
            <a:extLst>
              <a:ext uri="{FF2B5EF4-FFF2-40B4-BE49-F238E27FC236}">
                <a16:creationId xmlns:a16="http://schemas.microsoft.com/office/drawing/2014/main" id="{E9983FAD-DF14-44AB-EC56-6ACBE7369AD3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2D721E3E-1907-A127-D486-97B901668C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B3CFBA7-7DFD-9203-BB2B-7BBAF1BD8F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601920A-6906-381C-C640-64A00FF3333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53042" y="1743126"/>
            <a:ext cx="3230838" cy="44227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583AF89-6782-C7FC-6F40-A210ECE64F9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0939" y="1743126"/>
            <a:ext cx="3226169" cy="44227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40116949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2 column)-B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3CE112ED-A489-06B5-2BC3-AD972799C24A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29FB772-6C37-EEDD-DA40-7DFB0A5A4CCD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4C4E9699-1A15-C38E-762C-E23084E83A58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DF08C8E-A1A9-6DD9-702B-73CAB0FD7B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5" name="Round Same Side Corner Rectangle 24">
            <a:extLst>
              <a:ext uri="{FF2B5EF4-FFF2-40B4-BE49-F238E27FC236}">
                <a16:creationId xmlns:a16="http://schemas.microsoft.com/office/drawing/2014/main" id="{E9983FAD-DF14-44AB-EC56-6ACBE7369AD3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2D721E3E-1907-A127-D486-97B901668C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B95AC96-B21C-A06D-C21C-9D153BE17F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88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2AF619F-E414-691A-9264-AEEE501D7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23D21AA-1FCB-85F1-25FA-FA02F4D271FB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453042" y="2028203"/>
            <a:ext cx="3230838" cy="41376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E9A47F2-9981-6B6B-1C0E-501E10A69877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80939" y="2028203"/>
            <a:ext cx="3226169" cy="41376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381283931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ide Bar Right(2 columns)-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095176C0-B439-A4C8-78B3-59B7E1B20F97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29FB772-6C37-EEDD-DA40-7DFB0A5A4CCD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FF63F612-B19C-2F83-CEA3-470E7B3D845F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54600E1-CB4F-CB3D-B08E-4B45FDDCAF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3" name="Round Same Side Corner Rectangle 22">
            <a:extLst>
              <a:ext uri="{FF2B5EF4-FFF2-40B4-BE49-F238E27FC236}">
                <a16:creationId xmlns:a16="http://schemas.microsoft.com/office/drawing/2014/main" id="{92DEA707-63E4-45F7-C942-A46609F7685F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1D68536A-F43A-6810-418E-66B85E216A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C75B0BB7-FAE3-E5FA-4AA0-7B889B36C1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A4307B0-00C4-6378-B1DC-2E7AC680656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453042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A193F67-4588-AB72-62F8-A686ACC1BA5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780939" y="1338734"/>
            <a:ext cx="3226169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420208586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2 column)-C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095176C0-B439-A4C8-78B3-59B7E1B20F97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29FB772-6C37-EEDD-DA40-7DFB0A5A4CCD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FF63F612-B19C-2F83-CEA3-470E7B3D845F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54600E1-CB4F-CB3D-B08E-4B45FDDCAF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3" name="Round Same Side Corner Rectangle 22">
            <a:extLst>
              <a:ext uri="{FF2B5EF4-FFF2-40B4-BE49-F238E27FC236}">
                <a16:creationId xmlns:a16="http://schemas.microsoft.com/office/drawing/2014/main" id="{92DEA707-63E4-45F7-C942-A46609F7685F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1D68536A-F43A-6810-418E-66B85E216A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5205B4F-A002-10E2-74A2-7AD118C09C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220"/>
            <a:ext cx="6918924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3405F0A-A6E1-06B8-81B1-AA1C45F68D31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53042" y="1650362"/>
            <a:ext cx="3230838" cy="4515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877FF8F-0BE5-C476-DAFD-7115F2C1C23C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0939" y="1650362"/>
            <a:ext cx="3226169" cy="4515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7" name="Title 7">
            <a:extLst>
              <a:ext uri="{FF2B5EF4-FFF2-40B4-BE49-F238E27FC236}">
                <a16:creationId xmlns:a16="http://schemas.microsoft.com/office/drawing/2014/main" id="{E21DF118-B2CA-C9BF-802A-133453D6D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18501135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2 column)-C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095176C0-B439-A4C8-78B3-59B7E1B20F97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29FB772-6C37-EEDD-DA40-7DFB0A5A4CCD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FF63F612-B19C-2F83-CEA3-470E7B3D845F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54600E1-CB4F-CB3D-B08E-4B45FDDCAF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3" name="Round Same Side Corner Rectangle 22">
            <a:extLst>
              <a:ext uri="{FF2B5EF4-FFF2-40B4-BE49-F238E27FC236}">
                <a16:creationId xmlns:a16="http://schemas.microsoft.com/office/drawing/2014/main" id="{92DEA707-63E4-45F7-C942-A46609F7685F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1D68536A-F43A-6810-418E-66B85E216A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3D84718-1A1F-F3EA-4139-B35ECAD086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D247F47-E201-1097-4F20-6DA84D20A303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453042" y="1743127"/>
            <a:ext cx="3230838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BE817E9-CC04-F213-FBA1-A9685CD635BB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80939" y="1743127"/>
            <a:ext cx="3226169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422644508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2 column)-C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095176C0-B439-A4C8-78B3-59B7E1B20F97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29FB772-6C37-EEDD-DA40-7DFB0A5A4CCD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FF63F612-B19C-2F83-CEA3-470E7B3D845F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54600E1-CB4F-CB3D-B08E-4B45FDDCAF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3" name="Round Same Side Corner Rectangle 22">
            <a:extLst>
              <a:ext uri="{FF2B5EF4-FFF2-40B4-BE49-F238E27FC236}">
                <a16:creationId xmlns:a16="http://schemas.microsoft.com/office/drawing/2014/main" id="{92DEA707-63E4-45F7-C942-A46609F7685F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1D68536A-F43A-6810-418E-66B85E216A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AF40DE8F-9E43-610A-BE48-BF639994D1D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88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E480045-EE85-646F-15FF-098E21E546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9A6665A-C5BD-6870-1246-16E94D76B1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453042" y="2028201"/>
            <a:ext cx="3230838" cy="413764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188EC2E-873B-D10A-93B8-9829A455D504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80939" y="2028201"/>
            <a:ext cx="3226169" cy="413764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310836655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ide Bar Right(2 columns)-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B0744D37-BAB8-CA7D-4206-9DEC0F3FF648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29FB772-6C37-EEDD-DA40-7DFB0A5A4CCD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494B9CBD-6C65-F756-2E5D-DE362D2A946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6CE2705-DC1D-6046-6098-892C8F891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171CB5CA-8382-270B-27D9-DF1AEB9F6758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8AFFA022-B54C-051B-93CC-344348D627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E347F418-FA6F-2470-54C8-18D2AE5730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DDF4E2E-996B-644B-110B-A0D543298D6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453042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E338831-A47F-A6F7-A391-36B97DD4A49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780939" y="1338734"/>
            <a:ext cx="3226169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9962220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2 column)-D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B0744D37-BAB8-CA7D-4206-9DEC0F3FF648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29FB772-6C37-EEDD-DA40-7DFB0A5A4CCD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494B9CBD-6C65-F756-2E5D-DE362D2A946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6CE2705-DC1D-6046-6098-892C8F891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171CB5CA-8382-270B-27D9-DF1AEB9F6758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8AFFA022-B54C-051B-93CC-344348D627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92E7395A-61D5-6B2C-F4B5-BADBB380BB7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220"/>
            <a:ext cx="6918924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E08CC7A-E397-BA61-50EA-48789A3DAFC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53042" y="1650362"/>
            <a:ext cx="3230838" cy="4515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441EAD3F-9CF5-32AB-63D7-EB87712303D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0939" y="1650362"/>
            <a:ext cx="3226169" cy="4515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1" name="Title 7">
            <a:extLst>
              <a:ext uri="{FF2B5EF4-FFF2-40B4-BE49-F238E27FC236}">
                <a16:creationId xmlns:a16="http://schemas.microsoft.com/office/drawing/2014/main" id="{10E735CC-2C4F-3F28-1630-540D98EFEA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21732594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2 column)-D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B0744D37-BAB8-CA7D-4206-9DEC0F3FF648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29FB772-6C37-EEDD-DA40-7DFB0A5A4CCD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494B9CBD-6C65-F756-2E5D-DE362D2A946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6CE2705-DC1D-6046-6098-892C8F891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171CB5CA-8382-270B-27D9-DF1AEB9F6758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8AFFA022-B54C-051B-93CC-344348D627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257E9D9-244B-3473-80ED-DFA8A90B81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EB186E3-FDCF-0847-E5BC-58FF162CE29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453042" y="1743127"/>
            <a:ext cx="3230838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EC8B5F57-F2F5-00C9-D312-FCFE728137B3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80939" y="1743127"/>
            <a:ext cx="3226169" cy="442272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742058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5D6F09-34CC-A233-692C-64C6987E6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C355AD6-1234-F04B-F94A-1FD8A30339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50A9A5F-9E06-FA32-6BD3-B29B9DE7D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506A3F9-E883-FE2A-5565-E772343D1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54B26-FD3C-455D-A69C-EBFB325D4427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224A76B-547F-EE58-74BF-C691E41AF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B5BA3E-AD42-B1DB-7E9E-3C503BFEA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A619A-0C60-4A16-B741-15D3CEAFD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782164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B Right(2 column)-D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B0744D37-BAB8-CA7D-4206-9DEC0F3FF648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87"/>
            </a:stretch>
          </a:blip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29FB772-6C37-EEDD-DA40-7DFB0A5A4CCD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494B9CBD-6C65-F756-2E5D-DE362D2A9461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6CE2705-DC1D-6046-6098-892C8F891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171CB5CA-8382-270B-27D9-DF1AEB9F6758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8AFFA022-B54C-051B-93CC-344348D627F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597A4F85-76DC-76E2-AB6F-30111DBECA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88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74D1530-C739-CCE0-7B20-59B501F0FD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8FEFE9B3-BC0E-D485-9B6B-446C1344D6D6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453042" y="2028201"/>
            <a:ext cx="3230838" cy="413764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59F3A1C-DB5B-70E1-DFA8-E45EE3F322B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80939" y="2028201"/>
            <a:ext cx="3226169" cy="413764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334519590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ar Right Blue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62C0B584-5CAD-09EA-4091-6A1D1A5F6588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B8520885-5F3B-00C5-F3EF-D6E301794F67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2E4A09E-D47E-7D23-FE78-4DFD7F9BE2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6" name="Round Same Side Corner Rectangle 15">
            <a:extLst>
              <a:ext uri="{FF2B5EF4-FFF2-40B4-BE49-F238E27FC236}">
                <a16:creationId xmlns:a16="http://schemas.microsoft.com/office/drawing/2014/main" id="{3BAE4498-4945-5512-1C98-84193A0D20FD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0D8BE59B-7406-E595-4C40-209DA38A4B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338734"/>
            <a:ext cx="6915297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DFF2700F-FF86-1607-1A77-AC7FA374B6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6E67083F-360B-62F0-0F79-5497FDC2027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5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Title 7">
            <a:extLst>
              <a:ext uri="{FF2B5EF4-FFF2-40B4-BE49-F238E27FC236}">
                <a16:creationId xmlns:a16="http://schemas.microsoft.com/office/drawing/2014/main" id="{905F2058-9A55-B406-7786-4D4DA16866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11469012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R Blue(1 column)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62C0B584-5CAD-09EA-4091-6A1D1A5F6588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B8520885-5F3B-00C5-F3EF-D6E301794F67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2E4A09E-D47E-7D23-FE78-4DFD7F9BE2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6" name="Round Same Side Corner Rectangle 15">
            <a:extLst>
              <a:ext uri="{FF2B5EF4-FFF2-40B4-BE49-F238E27FC236}">
                <a16:creationId xmlns:a16="http://schemas.microsoft.com/office/drawing/2014/main" id="{3BAE4498-4945-5512-1C98-84193A0D20FD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DFF2700F-FF86-1607-1A77-AC7FA374B6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6E67083F-360B-62F0-0F79-5497FDC2027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5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B3292-3856-2F42-3390-CE2DC7BA436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781835" y="1650363"/>
            <a:ext cx="6893460" cy="452553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2B14250B-7838-7859-2995-06C0EBC1CF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220"/>
            <a:ext cx="6918924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9" name="Title 7">
            <a:extLst>
              <a:ext uri="{FF2B5EF4-FFF2-40B4-BE49-F238E27FC236}">
                <a16:creationId xmlns:a16="http://schemas.microsoft.com/office/drawing/2014/main" id="{32B77BA2-34F1-4C57-88F9-192342673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08258998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R Blue(1 column)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62C0B584-5CAD-09EA-4091-6A1D1A5F6588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B8520885-5F3B-00C5-F3EF-D6E301794F67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2E4A09E-D47E-7D23-FE78-4DFD7F9BE2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6" name="Round Same Side Corner Rectangle 15">
            <a:extLst>
              <a:ext uri="{FF2B5EF4-FFF2-40B4-BE49-F238E27FC236}">
                <a16:creationId xmlns:a16="http://schemas.microsoft.com/office/drawing/2014/main" id="{3BAE4498-4945-5512-1C98-84193A0D20FD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DFF2700F-FF86-1607-1A77-AC7FA374B6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6E67083F-360B-62F0-0F79-5497FDC2027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5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A38646B-F8DA-45B3-BB5D-71B48EB0F3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34572C7-1C07-C1DA-CA83-E50B97EA272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743126"/>
            <a:ext cx="6915297" cy="44227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414209237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R Blue(1 column)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62C0B584-5CAD-09EA-4091-6A1D1A5F6588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B8520885-5F3B-00C5-F3EF-D6E301794F67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2E4A09E-D47E-7D23-FE78-4DFD7F9BE2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6" name="Round Same Side Corner Rectangle 15">
            <a:extLst>
              <a:ext uri="{FF2B5EF4-FFF2-40B4-BE49-F238E27FC236}">
                <a16:creationId xmlns:a16="http://schemas.microsoft.com/office/drawing/2014/main" id="{3BAE4498-4945-5512-1C98-84193A0D20FD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DFF2700F-FF86-1607-1A77-AC7FA374B6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6E67083F-360B-62F0-0F79-5497FDC2027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5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63405726-743F-30F9-7C3B-B0D4DCD576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88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1741536-ACD0-76B5-CE22-46CB779287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024A9DF-4C41-53C1-B6FB-8F6CB086CAE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2028205"/>
            <a:ext cx="6915297" cy="41376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199187792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R Blue(2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0DBDA80C-5DF5-B535-E41C-F91D08FB1140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BCBDCB25-1957-6EC8-59C0-322A5051D2F6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F88B54FF-4D25-B9E8-B7C8-734C227771A5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DBCF7E9-4535-BAD9-AB72-06E9EEC2A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3" name="Round Same Side Corner Rectangle 22">
            <a:extLst>
              <a:ext uri="{FF2B5EF4-FFF2-40B4-BE49-F238E27FC236}">
                <a16:creationId xmlns:a16="http://schemas.microsoft.com/office/drawing/2014/main" id="{AA5E5901-69B8-17A2-7470-D792EA4D5EDE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oter Placeholder 2">
            <a:extLst>
              <a:ext uri="{FF2B5EF4-FFF2-40B4-BE49-F238E27FC236}">
                <a16:creationId xmlns:a16="http://schemas.microsoft.com/office/drawing/2014/main" id="{1F0E1BA5-A7E6-6914-A987-0851791115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D5F7366-94E1-C648-304D-9C9E9A36B2CE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5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BF417-D940-D7DC-BE10-971809FCE64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453042" y="1338734"/>
            <a:ext cx="3230838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784774B-594C-162B-1D3D-C538208CE069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780939" y="1338734"/>
            <a:ext cx="3226169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5" name="Title 7">
            <a:extLst>
              <a:ext uri="{FF2B5EF4-FFF2-40B4-BE49-F238E27FC236}">
                <a16:creationId xmlns:a16="http://schemas.microsoft.com/office/drawing/2014/main" id="{8A465617-F8A9-2730-EE5C-0215EB0DB9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6744967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R Blue(2 column)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0DBDA80C-5DF5-B535-E41C-F91D08FB1140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BCBDCB25-1957-6EC8-59C0-322A5051D2F6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F88B54FF-4D25-B9E8-B7C8-734C227771A5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DBCF7E9-4535-BAD9-AB72-06E9EEC2A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3" name="Round Same Side Corner Rectangle 22">
            <a:extLst>
              <a:ext uri="{FF2B5EF4-FFF2-40B4-BE49-F238E27FC236}">
                <a16:creationId xmlns:a16="http://schemas.microsoft.com/office/drawing/2014/main" id="{AA5E5901-69B8-17A2-7470-D792EA4D5EDE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oter Placeholder 2">
            <a:extLst>
              <a:ext uri="{FF2B5EF4-FFF2-40B4-BE49-F238E27FC236}">
                <a16:creationId xmlns:a16="http://schemas.microsoft.com/office/drawing/2014/main" id="{1F0E1BA5-A7E6-6914-A987-0851791115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D5F7366-94E1-C648-304D-9C9E9A36B2CE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5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EBC1B9BF-E74E-78F5-B271-81057172F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6388" y="951220"/>
            <a:ext cx="6918924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D022C8F-0D8E-CD1C-A42A-3E8B3AD1DAD0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53042" y="1650362"/>
            <a:ext cx="3230838" cy="4515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BF7CD11-CD2D-A1E3-05CD-5AE76626F097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0939" y="1650362"/>
            <a:ext cx="3226169" cy="45154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8" name="Title 7">
            <a:extLst>
              <a:ext uri="{FF2B5EF4-FFF2-40B4-BE49-F238E27FC236}">
                <a16:creationId xmlns:a16="http://schemas.microsoft.com/office/drawing/2014/main" id="{237A730A-2AF8-AD81-176B-E1BF807687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87053193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R Blue(2 column)-2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0DBDA80C-5DF5-B535-E41C-F91D08FB1140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BCBDCB25-1957-6EC8-59C0-322A5051D2F6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F88B54FF-4D25-B9E8-B7C8-734C227771A5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DBCF7E9-4535-BAD9-AB72-06E9EEC2A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3" name="Round Same Side Corner Rectangle 22">
            <a:extLst>
              <a:ext uri="{FF2B5EF4-FFF2-40B4-BE49-F238E27FC236}">
                <a16:creationId xmlns:a16="http://schemas.microsoft.com/office/drawing/2014/main" id="{AA5E5901-69B8-17A2-7470-D792EA4D5EDE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oter Placeholder 2">
            <a:extLst>
              <a:ext uri="{FF2B5EF4-FFF2-40B4-BE49-F238E27FC236}">
                <a16:creationId xmlns:a16="http://schemas.microsoft.com/office/drawing/2014/main" id="{1F0E1BA5-A7E6-6914-A987-0851791115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D5F7366-94E1-C648-304D-9C9E9A36B2CE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5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395D03D-3BD2-F9C2-0E21-435E8AE9477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53042" y="1743126"/>
            <a:ext cx="3230838" cy="44227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AC4DC78-23F8-0532-D1D2-90192E8AB021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0939" y="1743126"/>
            <a:ext cx="3226169" cy="442272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A8CBDD7-1505-AB66-5B0D-0E1CECCEA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</p:spTree>
    <p:extLst>
      <p:ext uri="{BB962C8B-B14F-4D97-AF65-F5344CB8AC3E}">
        <p14:creationId xmlns:p14="http://schemas.microsoft.com/office/powerpoint/2010/main" val="6339208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R Blue(2 column)-2line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0DBDA80C-5DF5-B535-E41C-F91D08FB1140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BCBDCB25-1957-6EC8-59C0-322A5051D2F6}"/>
              </a:ext>
            </a:extLst>
          </p:cNvPr>
          <p:cNvSpPr/>
          <p:nvPr userDrawn="1"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F88B54FF-4D25-B9E8-B7C8-734C227771A5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DBCF7E9-4535-BAD9-AB72-06E9EEC2A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3" name="Round Same Side Corner Rectangle 22">
            <a:extLst>
              <a:ext uri="{FF2B5EF4-FFF2-40B4-BE49-F238E27FC236}">
                <a16:creationId xmlns:a16="http://schemas.microsoft.com/office/drawing/2014/main" id="{AA5E5901-69B8-17A2-7470-D792EA4D5EDE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oter Placeholder 2">
            <a:extLst>
              <a:ext uri="{FF2B5EF4-FFF2-40B4-BE49-F238E27FC236}">
                <a16:creationId xmlns:a16="http://schemas.microsoft.com/office/drawing/2014/main" id="{1F0E1BA5-A7E6-6914-A987-0851791115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FD5F7366-94E1-C648-304D-9C9E9A36B2CE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5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6CB409AB-0FFC-BFBE-C0F9-0C8A92F23F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6388" y="1335189"/>
            <a:ext cx="6883835" cy="254143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/>
              <a:t>Subhead here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2DB46DD-4AD8-41D7-E66F-7861DA9917DF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453042" y="2028203"/>
            <a:ext cx="3230838" cy="41376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CF9D870-2042-24ED-08E6-5A76453F91A3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80939" y="2028203"/>
            <a:ext cx="3226169" cy="41376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86D6639-94CB-0C62-5748-3009533E53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893460" cy="788686"/>
          </a:xfrm>
        </p:spPr>
        <p:txBody>
          <a:bodyPr/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SECOND LINE IF NECESSARY</a:t>
            </a:r>
          </a:p>
        </p:txBody>
      </p:sp>
    </p:spTree>
    <p:extLst>
      <p:ext uri="{BB962C8B-B14F-4D97-AF65-F5344CB8AC3E}">
        <p14:creationId xmlns:p14="http://schemas.microsoft.com/office/powerpoint/2010/main" val="408491639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ar Right Navy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62C0B584-5CAD-09EA-4091-6A1D1A5F6588}"/>
              </a:ext>
            </a:extLst>
          </p:cNvPr>
          <p:cNvSpPr/>
          <p:nvPr userDrawn="1"/>
        </p:nvSpPr>
        <p:spPr>
          <a:xfrm flipH="1">
            <a:off x="8498115" y="0"/>
            <a:ext cx="3701836" cy="6858000"/>
          </a:xfrm>
          <a:custGeom>
            <a:avLst/>
            <a:gdLst>
              <a:gd name="connsiteX0" fmla="*/ 0 w 3701836"/>
              <a:gd name="connsiteY0" fmla="*/ 6858000 h 6858000"/>
              <a:gd name="connsiteX1" fmla="*/ 3701837 w 3701836"/>
              <a:gd name="connsiteY1" fmla="*/ 6858000 h 6858000"/>
              <a:gd name="connsiteX2" fmla="*/ 3701837 w 3701836"/>
              <a:gd name="connsiteY2" fmla="*/ 1375410 h 6858000"/>
              <a:gd name="connsiteX3" fmla="*/ 3196031 w 3701836"/>
              <a:gd name="connsiteY3" fmla="*/ 0 h 6858000"/>
              <a:gd name="connsiteX4" fmla="*/ 0 w 3701836"/>
              <a:gd name="connsiteY4" fmla="*/ 0 h 6858000"/>
              <a:gd name="connsiteX5" fmla="*/ 0 w 3701836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01836" h="6858000">
                <a:moveTo>
                  <a:pt x="0" y="6858000"/>
                </a:moveTo>
                <a:lnTo>
                  <a:pt x="3701837" y="6858000"/>
                </a:lnTo>
                <a:lnTo>
                  <a:pt x="3701837" y="1375410"/>
                </a:lnTo>
                <a:cubicBezTo>
                  <a:pt x="3701837" y="850265"/>
                  <a:pt x="3511446" y="370205"/>
                  <a:pt x="3196031" y="0"/>
                </a:cubicBez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2101240-86FC-21B2-52D8-406583E6D39E}"/>
              </a:ext>
            </a:extLst>
          </p:cNvPr>
          <p:cNvSpPr/>
          <p:nvPr/>
        </p:nvSpPr>
        <p:spPr>
          <a:xfrm>
            <a:off x="3080839" y="0"/>
            <a:ext cx="4302838" cy="6858000"/>
          </a:xfrm>
          <a:custGeom>
            <a:avLst/>
            <a:gdLst>
              <a:gd name="connsiteX0" fmla="*/ 0 w 4302838"/>
              <a:gd name="connsiteY0" fmla="*/ 0 h 6858000"/>
              <a:gd name="connsiteX1" fmla="*/ 4302838 w 4302838"/>
              <a:gd name="connsiteY1" fmla="*/ 0 h 6858000"/>
              <a:gd name="connsiteX2" fmla="*/ 4302838 w 4302838"/>
              <a:gd name="connsiteY2" fmla="*/ 6858000 h 6858000"/>
              <a:gd name="connsiteX3" fmla="*/ 0 w 430283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02838" h="6858000">
                <a:moveTo>
                  <a:pt x="0" y="0"/>
                </a:moveTo>
                <a:lnTo>
                  <a:pt x="4302838" y="0"/>
                </a:lnTo>
                <a:lnTo>
                  <a:pt x="4302838" y="6858000"/>
                </a:lnTo>
                <a:lnTo>
                  <a:pt x="0" y="6858000"/>
                </a:lnTo>
                <a:close/>
              </a:path>
            </a:pathLst>
          </a:custGeom>
          <a:noFill/>
          <a:ln w="63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72724A44-57B7-B019-805C-2D5FEBC87FEA}"/>
              </a:ext>
            </a:extLst>
          </p:cNvPr>
          <p:cNvSpPr/>
          <p:nvPr/>
        </p:nvSpPr>
        <p:spPr>
          <a:xfrm flipH="1">
            <a:off x="8195800" y="0"/>
            <a:ext cx="390301" cy="6858000"/>
          </a:xfrm>
          <a:custGeom>
            <a:avLst/>
            <a:gdLst>
              <a:gd name="connsiteX0" fmla="*/ 390302 w 390301"/>
              <a:gd name="connsiteY0" fmla="*/ 6858000 h 6858000"/>
              <a:gd name="connsiteX1" fmla="*/ 390302 w 390301"/>
              <a:gd name="connsiteY1" fmla="*/ 1337310 h 6858000"/>
              <a:gd name="connsiteX2" fmla="*/ 0 w 390301"/>
              <a:gd name="connsiteY2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0301" h="6858000">
                <a:moveTo>
                  <a:pt x="390302" y="6858000"/>
                </a:moveTo>
                <a:lnTo>
                  <a:pt x="390302" y="1337310"/>
                </a:lnTo>
                <a:cubicBezTo>
                  <a:pt x="390302" y="844550"/>
                  <a:pt x="246874" y="386080"/>
                  <a:pt x="0" y="0"/>
                </a:cubicBezTo>
              </a:path>
            </a:pathLst>
          </a:custGeom>
          <a:noFill/>
          <a:ln w="15875" cap="rnd">
            <a:solidFill>
              <a:srgbClr val="131E58"/>
            </a:solidFill>
            <a:prstDash val="solid"/>
            <a:round/>
          </a:ln>
        </p:spPr>
        <p:txBody>
          <a:bodyPr rtlCol="0" anchor="ctr"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FAAF0081-3B76-8EFC-58F2-B9ABB8DB368B}"/>
              </a:ext>
            </a:extLst>
          </p:cNvPr>
          <p:cNvSpPr/>
          <p:nvPr userDrawn="1"/>
        </p:nvSpPr>
        <p:spPr>
          <a:xfrm rot="16200000">
            <a:off x="11774747" y="6184613"/>
            <a:ext cx="246424" cy="58808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A2425BD-18AE-CE3C-716C-56D6244D01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6" name="Round Same Side Corner Rectangle 15">
            <a:extLst>
              <a:ext uri="{FF2B5EF4-FFF2-40B4-BE49-F238E27FC236}">
                <a16:creationId xmlns:a16="http://schemas.microsoft.com/office/drawing/2014/main" id="{76AA9D3F-9533-9949-8348-7336020CFFF9}"/>
              </a:ext>
            </a:extLst>
          </p:cNvPr>
          <p:cNvSpPr/>
          <p:nvPr userDrawn="1"/>
        </p:nvSpPr>
        <p:spPr>
          <a:xfrm rot="5400000">
            <a:off x="218099" y="409908"/>
            <a:ext cx="163952" cy="600150"/>
          </a:xfrm>
          <a:prstGeom prst="round2SameRect">
            <a:avLst>
              <a:gd name="adj1" fmla="val 45807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BEEDD9C-1D98-6512-5913-99B6859E129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0015" y="1338734"/>
            <a:ext cx="6915297" cy="482711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 b="0" i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Large text blue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B16B4681-91FD-9405-79E8-E5B1EB62FD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en-US"/>
              <a:t>© 2025 Blue Prism Limited.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98F9CD56-11F2-1265-AE10-E2F6700EC0D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135225" y="882929"/>
            <a:ext cx="2290014" cy="528292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0" i="0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  <a:lvl6pPr marL="180000" indent="-18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 b="0" i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</a:lstStyle>
          <a:p>
            <a:pPr lvl="0"/>
            <a:r>
              <a:rPr lang="en-US"/>
              <a:t>Click to edit text</a:t>
            </a:r>
          </a:p>
          <a:p>
            <a:pPr lvl="2"/>
            <a:r>
              <a:rPr lang="en-US"/>
              <a:t>Heading</a:t>
            </a:r>
          </a:p>
          <a:p>
            <a:pPr lvl="3"/>
            <a:r>
              <a:rPr lang="en-US"/>
              <a:t>Body copy</a:t>
            </a:r>
          </a:p>
          <a:p>
            <a:pPr lvl="4"/>
            <a:r>
              <a:rPr lang="en-US"/>
              <a:t>Small body copy</a:t>
            </a:r>
          </a:p>
          <a:p>
            <a:pPr lvl="5"/>
            <a:r>
              <a:rPr lang="en-US"/>
              <a:t>Bullets</a:t>
            </a:r>
          </a:p>
          <a:p>
            <a:pPr lvl="6"/>
            <a:r>
              <a:rPr lang="en-US"/>
              <a:t>Subhead</a:t>
            </a:r>
          </a:p>
        </p:txBody>
      </p:sp>
      <p:sp>
        <p:nvSpPr>
          <p:cNvPr id="3" name="Title 7">
            <a:extLst>
              <a:ext uri="{FF2B5EF4-FFF2-40B4-BE49-F238E27FC236}">
                <a16:creationId xmlns:a16="http://schemas.microsoft.com/office/drawing/2014/main" id="{C231D9E8-8F44-4C85-1401-DCEA1C380D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538259"/>
            <a:ext cx="6928549" cy="413073"/>
          </a:xfrm>
        </p:spPr>
        <p:txBody>
          <a:bodyPr>
            <a:noAutofit/>
          </a:bodyPr>
          <a:lstStyle>
            <a:lvl1pPr>
              <a:lnSpc>
                <a:spcPts val="3100"/>
              </a:lnSpc>
              <a:defRPr sz="3000" b="0" i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526937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31.xml"/><Relationship Id="rId21" Type="http://schemas.openxmlformats.org/officeDocument/2006/relationships/slideLayout" Target="../slideLayouts/slideLayout35.xml"/><Relationship Id="rId42" Type="http://schemas.openxmlformats.org/officeDocument/2006/relationships/slideLayout" Target="../slideLayouts/slideLayout56.xml"/><Relationship Id="rId63" Type="http://schemas.openxmlformats.org/officeDocument/2006/relationships/slideLayout" Target="../slideLayouts/slideLayout77.xml"/><Relationship Id="rId84" Type="http://schemas.openxmlformats.org/officeDocument/2006/relationships/slideLayout" Target="../slideLayouts/slideLayout98.xml"/><Relationship Id="rId138" Type="http://schemas.openxmlformats.org/officeDocument/2006/relationships/slideLayout" Target="../slideLayouts/slideLayout152.xml"/><Relationship Id="rId107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25.xml"/><Relationship Id="rId32" Type="http://schemas.openxmlformats.org/officeDocument/2006/relationships/slideLayout" Target="../slideLayouts/slideLayout46.xml"/><Relationship Id="rId53" Type="http://schemas.openxmlformats.org/officeDocument/2006/relationships/slideLayout" Target="../slideLayouts/slideLayout67.xml"/><Relationship Id="rId74" Type="http://schemas.openxmlformats.org/officeDocument/2006/relationships/slideLayout" Target="../slideLayouts/slideLayout88.xml"/><Relationship Id="rId128" Type="http://schemas.openxmlformats.org/officeDocument/2006/relationships/slideLayout" Target="../slideLayouts/slideLayout142.xml"/><Relationship Id="rId149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9.xml"/><Relationship Id="rId95" Type="http://schemas.openxmlformats.org/officeDocument/2006/relationships/slideLayout" Target="../slideLayouts/slideLayout109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57.xml"/><Relationship Id="rId48" Type="http://schemas.openxmlformats.org/officeDocument/2006/relationships/slideLayout" Target="../slideLayouts/slideLayout62.xml"/><Relationship Id="rId64" Type="http://schemas.openxmlformats.org/officeDocument/2006/relationships/slideLayout" Target="../slideLayouts/slideLayout78.xml"/><Relationship Id="rId69" Type="http://schemas.openxmlformats.org/officeDocument/2006/relationships/slideLayout" Target="../slideLayouts/slideLayout83.xml"/><Relationship Id="rId113" Type="http://schemas.openxmlformats.org/officeDocument/2006/relationships/slideLayout" Target="../slideLayouts/slideLayout127.xml"/><Relationship Id="rId118" Type="http://schemas.openxmlformats.org/officeDocument/2006/relationships/slideLayout" Target="../slideLayouts/slideLayout132.xml"/><Relationship Id="rId134" Type="http://schemas.openxmlformats.org/officeDocument/2006/relationships/slideLayout" Target="../slideLayouts/slideLayout148.xml"/><Relationship Id="rId139" Type="http://schemas.openxmlformats.org/officeDocument/2006/relationships/slideLayout" Target="../slideLayouts/slideLayout153.xml"/><Relationship Id="rId80" Type="http://schemas.openxmlformats.org/officeDocument/2006/relationships/slideLayout" Target="../slideLayouts/slideLayout94.xml"/><Relationship Id="rId85" Type="http://schemas.openxmlformats.org/officeDocument/2006/relationships/slideLayout" Target="../slideLayouts/slideLayout99.xml"/><Relationship Id="rId150" Type="http://schemas.openxmlformats.org/officeDocument/2006/relationships/slideLayout" Target="../slideLayouts/slideLayout164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47.xml"/><Relationship Id="rId38" Type="http://schemas.openxmlformats.org/officeDocument/2006/relationships/slideLayout" Target="../slideLayouts/slideLayout52.xml"/><Relationship Id="rId59" Type="http://schemas.openxmlformats.org/officeDocument/2006/relationships/slideLayout" Target="../slideLayouts/slideLayout73.xml"/><Relationship Id="rId103" Type="http://schemas.openxmlformats.org/officeDocument/2006/relationships/slideLayout" Target="../slideLayouts/slideLayout117.xml"/><Relationship Id="rId108" Type="http://schemas.openxmlformats.org/officeDocument/2006/relationships/slideLayout" Target="../slideLayouts/slideLayout122.xml"/><Relationship Id="rId124" Type="http://schemas.openxmlformats.org/officeDocument/2006/relationships/slideLayout" Target="../slideLayouts/slideLayout138.xml"/><Relationship Id="rId129" Type="http://schemas.openxmlformats.org/officeDocument/2006/relationships/slideLayout" Target="../slideLayouts/slideLayout143.xml"/><Relationship Id="rId54" Type="http://schemas.openxmlformats.org/officeDocument/2006/relationships/slideLayout" Target="../slideLayouts/slideLayout68.xml"/><Relationship Id="rId70" Type="http://schemas.openxmlformats.org/officeDocument/2006/relationships/slideLayout" Target="../slideLayouts/slideLayout84.xml"/><Relationship Id="rId75" Type="http://schemas.openxmlformats.org/officeDocument/2006/relationships/slideLayout" Target="../slideLayouts/slideLayout89.xml"/><Relationship Id="rId91" Type="http://schemas.openxmlformats.org/officeDocument/2006/relationships/slideLayout" Target="../slideLayouts/slideLayout105.xml"/><Relationship Id="rId96" Type="http://schemas.openxmlformats.org/officeDocument/2006/relationships/slideLayout" Target="../slideLayouts/slideLayout110.xml"/><Relationship Id="rId140" Type="http://schemas.openxmlformats.org/officeDocument/2006/relationships/slideLayout" Target="../slideLayouts/slideLayout154.xml"/><Relationship Id="rId145" Type="http://schemas.openxmlformats.org/officeDocument/2006/relationships/slideLayout" Target="../slideLayouts/slideLayout159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63.xml"/><Relationship Id="rId114" Type="http://schemas.openxmlformats.org/officeDocument/2006/relationships/slideLayout" Target="../slideLayouts/slideLayout128.xml"/><Relationship Id="rId119" Type="http://schemas.openxmlformats.org/officeDocument/2006/relationships/slideLayout" Target="../slideLayouts/slideLayout133.xml"/><Relationship Id="rId44" Type="http://schemas.openxmlformats.org/officeDocument/2006/relationships/slideLayout" Target="../slideLayouts/slideLayout58.xml"/><Relationship Id="rId60" Type="http://schemas.openxmlformats.org/officeDocument/2006/relationships/slideLayout" Target="../slideLayouts/slideLayout74.xml"/><Relationship Id="rId65" Type="http://schemas.openxmlformats.org/officeDocument/2006/relationships/slideLayout" Target="../slideLayouts/slideLayout79.xml"/><Relationship Id="rId81" Type="http://schemas.openxmlformats.org/officeDocument/2006/relationships/slideLayout" Target="../slideLayouts/slideLayout95.xml"/><Relationship Id="rId86" Type="http://schemas.openxmlformats.org/officeDocument/2006/relationships/slideLayout" Target="../slideLayouts/slideLayout100.xml"/><Relationship Id="rId130" Type="http://schemas.openxmlformats.org/officeDocument/2006/relationships/slideLayout" Target="../slideLayouts/slideLayout144.xml"/><Relationship Id="rId135" Type="http://schemas.openxmlformats.org/officeDocument/2006/relationships/slideLayout" Target="../slideLayouts/slideLayout149.xml"/><Relationship Id="rId151" Type="http://schemas.openxmlformats.org/officeDocument/2006/relationships/slideLayout" Target="../slideLayouts/slideLayout165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53.xml"/><Relationship Id="rId109" Type="http://schemas.openxmlformats.org/officeDocument/2006/relationships/slideLayout" Target="../slideLayouts/slideLayout123.xml"/><Relationship Id="rId34" Type="http://schemas.openxmlformats.org/officeDocument/2006/relationships/slideLayout" Target="../slideLayouts/slideLayout48.xml"/><Relationship Id="rId50" Type="http://schemas.openxmlformats.org/officeDocument/2006/relationships/slideLayout" Target="../slideLayouts/slideLayout64.xml"/><Relationship Id="rId55" Type="http://schemas.openxmlformats.org/officeDocument/2006/relationships/slideLayout" Target="../slideLayouts/slideLayout69.xml"/><Relationship Id="rId76" Type="http://schemas.openxmlformats.org/officeDocument/2006/relationships/slideLayout" Target="../slideLayouts/slideLayout90.xml"/><Relationship Id="rId97" Type="http://schemas.openxmlformats.org/officeDocument/2006/relationships/slideLayout" Target="../slideLayouts/slideLayout111.xml"/><Relationship Id="rId104" Type="http://schemas.openxmlformats.org/officeDocument/2006/relationships/slideLayout" Target="../slideLayouts/slideLayout118.xml"/><Relationship Id="rId120" Type="http://schemas.openxmlformats.org/officeDocument/2006/relationships/slideLayout" Target="../slideLayouts/slideLayout134.xml"/><Relationship Id="rId125" Type="http://schemas.openxmlformats.org/officeDocument/2006/relationships/slideLayout" Target="../slideLayouts/slideLayout139.xml"/><Relationship Id="rId141" Type="http://schemas.openxmlformats.org/officeDocument/2006/relationships/slideLayout" Target="../slideLayouts/slideLayout155.xml"/><Relationship Id="rId146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21.xml"/><Relationship Id="rId71" Type="http://schemas.openxmlformats.org/officeDocument/2006/relationships/slideLayout" Target="../slideLayouts/slideLayout85.xml"/><Relationship Id="rId9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38.xml"/><Relationship Id="rId40" Type="http://schemas.openxmlformats.org/officeDocument/2006/relationships/slideLayout" Target="../slideLayouts/slideLayout54.xml"/><Relationship Id="rId45" Type="http://schemas.openxmlformats.org/officeDocument/2006/relationships/slideLayout" Target="../slideLayouts/slideLayout59.xml"/><Relationship Id="rId66" Type="http://schemas.openxmlformats.org/officeDocument/2006/relationships/slideLayout" Target="../slideLayouts/slideLayout80.xml"/><Relationship Id="rId87" Type="http://schemas.openxmlformats.org/officeDocument/2006/relationships/slideLayout" Target="../slideLayouts/slideLayout101.xml"/><Relationship Id="rId110" Type="http://schemas.openxmlformats.org/officeDocument/2006/relationships/slideLayout" Target="../slideLayouts/slideLayout124.xml"/><Relationship Id="rId115" Type="http://schemas.openxmlformats.org/officeDocument/2006/relationships/slideLayout" Target="../slideLayouts/slideLayout129.xml"/><Relationship Id="rId131" Type="http://schemas.openxmlformats.org/officeDocument/2006/relationships/slideLayout" Target="../slideLayouts/slideLayout145.xml"/><Relationship Id="rId136" Type="http://schemas.openxmlformats.org/officeDocument/2006/relationships/slideLayout" Target="../slideLayouts/slideLayout150.xml"/><Relationship Id="rId61" Type="http://schemas.openxmlformats.org/officeDocument/2006/relationships/slideLayout" Target="../slideLayouts/slideLayout75.xml"/><Relationship Id="rId82" Type="http://schemas.openxmlformats.org/officeDocument/2006/relationships/slideLayout" Target="../slideLayouts/slideLayout96.xml"/><Relationship Id="rId152" Type="http://schemas.openxmlformats.org/officeDocument/2006/relationships/slideLayout" Target="../slideLayouts/slideLayout166.xml"/><Relationship Id="rId1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44.xml"/><Relationship Id="rId35" Type="http://schemas.openxmlformats.org/officeDocument/2006/relationships/slideLayout" Target="../slideLayouts/slideLayout49.xml"/><Relationship Id="rId56" Type="http://schemas.openxmlformats.org/officeDocument/2006/relationships/slideLayout" Target="../slideLayouts/slideLayout70.xml"/><Relationship Id="rId77" Type="http://schemas.openxmlformats.org/officeDocument/2006/relationships/slideLayout" Target="../slideLayouts/slideLayout91.xml"/><Relationship Id="rId100" Type="http://schemas.openxmlformats.org/officeDocument/2006/relationships/slideLayout" Target="../slideLayouts/slideLayout114.xml"/><Relationship Id="rId105" Type="http://schemas.openxmlformats.org/officeDocument/2006/relationships/slideLayout" Target="../slideLayouts/slideLayout119.xml"/><Relationship Id="rId126" Type="http://schemas.openxmlformats.org/officeDocument/2006/relationships/slideLayout" Target="../slideLayouts/slideLayout140.xml"/><Relationship Id="rId147" Type="http://schemas.openxmlformats.org/officeDocument/2006/relationships/slideLayout" Target="../slideLayouts/slideLayout161.xml"/><Relationship Id="rId8" Type="http://schemas.openxmlformats.org/officeDocument/2006/relationships/slideLayout" Target="../slideLayouts/slideLayout22.xml"/><Relationship Id="rId51" Type="http://schemas.openxmlformats.org/officeDocument/2006/relationships/slideLayout" Target="../slideLayouts/slideLayout65.xml"/><Relationship Id="rId72" Type="http://schemas.openxmlformats.org/officeDocument/2006/relationships/slideLayout" Target="../slideLayouts/slideLayout86.xml"/><Relationship Id="rId93" Type="http://schemas.openxmlformats.org/officeDocument/2006/relationships/slideLayout" Target="../slideLayouts/slideLayout107.xml"/><Relationship Id="rId98" Type="http://schemas.openxmlformats.org/officeDocument/2006/relationships/slideLayout" Target="../slideLayouts/slideLayout112.xml"/><Relationship Id="rId121" Type="http://schemas.openxmlformats.org/officeDocument/2006/relationships/slideLayout" Target="../slideLayouts/slideLayout135.xml"/><Relationship Id="rId142" Type="http://schemas.openxmlformats.org/officeDocument/2006/relationships/slideLayout" Target="../slideLayouts/slideLayout156.xml"/><Relationship Id="rId3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39.xml"/><Relationship Id="rId46" Type="http://schemas.openxmlformats.org/officeDocument/2006/relationships/slideLayout" Target="../slideLayouts/slideLayout60.xml"/><Relationship Id="rId67" Type="http://schemas.openxmlformats.org/officeDocument/2006/relationships/slideLayout" Target="../slideLayouts/slideLayout81.xml"/><Relationship Id="rId116" Type="http://schemas.openxmlformats.org/officeDocument/2006/relationships/slideLayout" Target="../slideLayouts/slideLayout130.xml"/><Relationship Id="rId137" Type="http://schemas.openxmlformats.org/officeDocument/2006/relationships/slideLayout" Target="../slideLayouts/slideLayout151.xml"/><Relationship Id="rId20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55.xml"/><Relationship Id="rId62" Type="http://schemas.openxmlformats.org/officeDocument/2006/relationships/slideLayout" Target="../slideLayouts/slideLayout76.xml"/><Relationship Id="rId83" Type="http://schemas.openxmlformats.org/officeDocument/2006/relationships/slideLayout" Target="../slideLayouts/slideLayout97.xml"/><Relationship Id="rId88" Type="http://schemas.openxmlformats.org/officeDocument/2006/relationships/slideLayout" Target="../slideLayouts/slideLayout102.xml"/><Relationship Id="rId111" Type="http://schemas.openxmlformats.org/officeDocument/2006/relationships/slideLayout" Target="../slideLayouts/slideLayout125.xml"/><Relationship Id="rId132" Type="http://schemas.openxmlformats.org/officeDocument/2006/relationships/slideLayout" Target="../slideLayouts/slideLayout146.xml"/><Relationship Id="rId153" Type="http://schemas.openxmlformats.org/officeDocument/2006/relationships/slideLayout" Target="../slideLayouts/slideLayout167.xml"/><Relationship Id="rId15" Type="http://schemas.openxmlformats.org/officeDocument/2006/relationships/slideLayout" Target="../slideLayouts/slideLayout29.xml"/><Relationship Id="rId36" Type="http://schemas.openxmlformats.org/officeDocument/2006/relationships/slideLayout" Target="../slideLayouts/slideLayout50.xml"/><Relationship Id="rId57" Type="http://schemas.openxmlformats.org/officeDocument/2006/relationships/slideLayout" Target="../slideLayouts/slideLayout71.xml"/><Relationship Id="rId106" Type="http://schemas.openxmlformats.org/officeDocument/2006/relationships/slideLayout" Target="../slideLayouts/slideLayout120.xml"/><Relationship Id="rId127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45.xml"/><Relationship Id="rId52" Type="http://schemas.openxmlformats.org/officeDocument/2006/relationships/slideLayout" Target="../slideLayouts/slideLayout66.xml"/><Relationship Id="rId73" Type="http://schemas.openxmlformats.org/officeDocument/2006/relationships/slideLayout" Target="../slideLayouts/slideLayout87.xml"/><Relationship Id="rId78" Type="http://schemas.openxmlformats.org/officeDocument/2006/relationships/slideLayout" Target="../slideLayouts/slideLayout92.xml"/><Relationship Id="rId94" Type="http://schemas.openxmlformats.org/officeDocument/2006/relationships/slideLayout" Target="../slideLayouts/slideLayout108.xml"/><Relationship Id="rId99" Type="http://schemas.openxmlformats.org/officeDocument/2006/relationships/slideLayout" Target="../slideLayouts/slideLayout113.xml"/><Relationship Id="rId101" Type="http://schemas.openxmlformats.org/officeDocument/2006/relationships/slideLayout" Target="../slideLayouts/slideLayout115.xml"/><Relationship Id="rId122" Type="http://schemas.openxmlformats.org/officeDocument/2006/relationships/slideLayout" Target="../slideLayouts/slideLayout136.xml"/><Relationship Id="rId143" Type="http://schemas.openxmlformats.org/officeDocument/2006/relationships/slideLayout" Target="../slideLayouts/slideLayout157.xml"/><Relationship Id="rId148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40.xml"/><Relationship Id="rId47" Type="http://schemas.openxmlformats.org/officeDocument/2006/relationships/slideLayout" Target="../slideLayouts/slideLayout61.xml"/><Relationship Id="rId68" Type="http://schemas.openxmlformats.org/officeDocument/2006/relationships/slideLayout" Target="../slideLayouts/slideLayout82.xml"/><Relationship Id="rId89" Type="http://schemas.openxmlformats.org/officeDocument/2006/relationships/slideLayout" Target="../slideLayouts/slideLayout103.xml"/><Relationship Id="rId112" Type="http://schemas.openxmlformats.org/officeDocument/2006/relationships/slideLayout" Target="../slideLayouts/slideLayout126.xml"/><Relationship Id="rId133" Type="http://schemas.openxmlformats.org/officeDocument/2006/relationships/slideLayout" Target="../slideLayouts/slideLayout147.xml"/><Relationship Id="rId154" Type="http://schemas.openxmlformats.org/officeDocument/2006/relationships/theme" Target="../theme/theme2.xml"/><Relationship Id="rId16" Type="http://schemas.openxmlformats.org/officeDocument/2006/relationships/slideLayout" Target="../slideLayouts/slideLayout30.xml"/><Relationship Id="rId37" Type="http://schemas.openxmlformats.org/officeDocument/2006/relationships/slideLayout" Target="../slideLayouts/slideLayout51.xml"/><Relationship Id="rId58" Type="http://schemas.openxmlformats.org/officeDocument/2006/relationships/slideLayout" Target="../slideLayouts/slideLayout72.xml"/><Relationship Id="rId79" Type="http://schemas.openxmlformats.org/officeDocument/2006/relationships/slideLayout" Target="../slideLayouts/slideLayout93.xml"/><Relationship Id="rId102" Type="http://schemas.openxmlformats.org/officeDocument/2006/relationships/slideLayout" Target="../slideLayouts/slideLayout116.xml"/><Relationship Id="rId123" Type="http://schemas.openxmlformats.org/officeDocument/2006/relationships/slideLayout" Target="../slideLayouts/slideLayout137.xml"/><Relationship Id="rId144" Type="http://schemas.openxmlformats.org/officeDocument/2006/relationships/slideLayout" Target="../slideLayouts/slideLayout158.xml"/><Relationship Id="rId90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462F11C-8908-1573-DAB5-10641CA55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932BF98-273F-AEF1-83B3-1009E816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B79DDD-FBDD-1D86-2935-AD5A993BC6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754B26-FD3C-455D-A69C-EBFB325D4427}" type="datetimeFigureOut">
              <a:rPr lang="pt-BR" smtClean="0"/>
              <a:t>25/06/2026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2589E7-6483-C00D-146E-756B325C5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61B0F88-AEE8-519D-A1F1-5A8518FE81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3A619A-0C60-4A16-B741-15D3CEAFD5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829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816" r:id="rId13"/>
    <p:sldLayoutId id="214748381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59E69E-5C98-D112-7563-32A0E8B9D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492694"/>
            <a:ext cx="10658474" cy="4308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FE44EDBB-3829-0C9B-717E-842314BC63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3917" y="6355441"/>
            <a:ext cx="588084" cy="246425"/>
          </a:xfrm>
          <a:prstGeom prst="rect">
            <a:avLst/>
          </a:prstGeom>
        </p:spPr>
        <p:txBody>
          <a:bodyPr vert="horz" lIns="90000" tIns="0" rIns="0" bIns="0" rtlCol="0" anchor="ctr"/>
          <a:lstStyle>
            <a:lvl1pPr algn="l">
              <a:defRPr sz="90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53EDC81-3E72-2744-A380-7CCB37C14F3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A4D3E-3ED6-BCB2-76EB-17957B2122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79725" y="6419306"/>
            <a:ext cx="1545513" cy="182562"/>
          </a:xfrm>
          <a:prstGeom prst="rect">
            <a:avLst/>
          </a:prstGeom>
        </p:spPr>
        <p:txBody>
          <a:bodyPr lIns="0" rIns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© 2025 Blue Prism Limited.</a:t>
            </a: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2C311527-D9C5-792C-3765-949DBC66197F}"/>
              </a:ext>
            </a:extLst>
          </p:cNvPr>
          <p:cNvSpPr txBox="1">
            <a:spLocks/>
          </p:cNvSpPr>
          <p:nvPr userDrawn="1"/>
        </p:nvSpPr>
        <p:spPr>
          <a:xfrm>
            <a:off x="766763" y="6419306"/>
            <a:ext cx="1545513" cy="182562"/>
          </a:xfrm>
          <a:prstGeom prst="rect">
            <a:avLst/>
          </a:prstGeom>
        </p:spPr>
        <p:txBody>
          <a:bodyPr lIns="0" rIns="0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2">
                    <a:lumMod val="50000"/>
                  </a:schemeClr>
                </a:solidFill>
              </a:rPr>
              <a:t>Commercial in Confidence</a:t>
            </a:r>
          </a:p>
        </p:txBody>
      </p:sp>
    </p:spTree>
    <p:extLst>
      <p:ext uri="{BB962C8B-B14F-4D97-AF65-F5344CB8AC3E}">
        <p14:creationId xmlns:p14="http://schemas.microsoft.com/office/powerpoint/2010/main" val="4185311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  <p:sldLayoutId id="2147483694" r:id="rId33"/>
    <p:sldLayoutId id="2147483695" r:id="rId34"/>
    <p:sldLayoutId id="2147483696" r:id="rId35"/>
    <p:sldLayoutId id="2147483697" r:id="rId36"/>
    <p:sldLayoutId id="2147483698" r:id="rId37"/>
    <p:sldLayoutId id="2147483699" r:id="rId38"/>
    <p:sldLayoutId id="2147483700" r:id="rId39"/>
    <p:sldLayoutId id="2147483701" r:id="rId40"/>
    <p:sldLayoutId id="2147483702" r:id="rId41"/>
    <p:sldLayoutId id="2147483703" r:id="rId42"/>
    <p:sldLayoutId id="2147483704" r:id="rId43"/>
    <p:sldLayoutId id="2147483705" r:id="rId44"/>
    <p:sldLayoutId id="2147483706" r:id="rId45"/>
    <p:sldLayoutId id="2147483707" r:id="rId46"/>
    <p:sldLayoutId id="2147483708" r:id="rId47"/>
    <p:sldLayoutId id="2147483709" r:id="rId48"/>
    <p:sldLayoutId id="2147483710" r:id="rId49"/>
    <p:sldLayoutId id="2147483711" r:id="rId50"/>
    <p:sldLayoutId id="2147483712" r:id="rId51"/>
    <p:sldLayoutId id="2147483713" r:id="rId52"/>
    <p:sldLayoutId id="2147483714" r:id="rId53"/>
    <p:sldLayoutId id="2147483715" r:id="rId54"/>
    <p:sldLayoutId id="2147483716" r:id="rId55"/>
    <p:sldLayoutId id="2147483717" r:id="rId56"/>
    <p:sldLayoutId id="2147483718" r:id="rId57"/>
    <p:sldLayoutId id="2147483719" r:id="rId58"/>
    <p:sldLayoutId id="2147483720" r:id="rId59"/>
    <p:sldLayoutId id="2147483721" r:id="rId60"/>
    <p:sldLayoutId id="2147483722" r:id="rId61"/>
    <p:sldLayoutId id="2147483723" r:id="rId62"/>
    <p:sldLayoutId id="2147483724" r:id="rId63"/>
    <p:sldLayoutId id="2147483725" r:id="rId64"/>
    <p:sldLayoutId id="2147483726" r:id="rId65"/>
    <p:sldLayoutId id="2147483727" r:id="rId66"/>
    <p:sldLayoutId id="2147483728" r:id="rId67"/>
    <p:sldLayoutId id="2147483729" r:id="rId68"/>
    <p:sldLayoutId id="2147483730" r:id="rId69"/>
    <p:sldLayoutId id="2147483731" r:id="rId70"/>
    <p:sldLayoutId id="2147483732" r:id="rId71"/>
    <p:sldLayoutId id="2147483733" r:id="rId72"/>
    <p:sldLayoutId id="2147483734" r:id="rId73"/>
    <p:sldLayoutId id="2147483735" r:id="rId74"/>
    <p:sldLayoutId id="2147483736" r:id="rId75"/>
    <p:sldLayoutId id="2147483737" r:id="rId76"/>
    <p:sldLayoutId id="2147483738" r:id="rId77"/>
    <p:sldLayoutId id="2147483739" r:id="rId78"/>
    <p:sldLayoutId id="2147483740" r:id="rId79"/>
    <p:sldLayoutId id="2147483741" r:id="rId80"/>
    <p:sldLayoutId id="2147483742" r:id="rId81"/>
    <p:sldLayoutId id="2147483743" r:id="rId82"/>
    <p:sldLayoutId id="2147483744" r:id="rId83"/>
    <p:sldLayoutId id="2147483745" r:id="rId84"/>
    <p:sldLayoutId id="2147483746" r:id="rId85"/>
    <p:sldLayoutId id="2147483747" r:id="rId86"/>
    <p:sldLayoutId id="2147483748" r:id="rId87"/>
    <p:sldLayoutId id="2147483749" r:id="rId88"/>
    <p:sldLayoutId id="2147483750" r:id="rId89"/>
    <p:sldLayoutId id="2147483751" r:id="rId90"/>
    <p:sldLayoutId id="2147483752" r:id="rId91"/>
    <p:sldLayoutId id="2147483753" r:id="rId92"/>
    <p:sldLayoutId id="2147483754" r:id="rId93"/>
    <p:sldLayoutId id="2147483755" r:id="rId94"/>
    <p:sldLayoutId id="2147483756" r:id="rId95"/>
    <p:sldLayoutId id="2147483757" r:id="rId96"/>
    <p:sldLayoutId id="2147483758" r:id="rId97"/>
    <p:sldLayoutId id="2147483759" r:id="rId98"/>
    <p:sldLayoutId id="2147483760" r:id="rId99"/>
    <p:sldLayoutId id="2147483761" r:id="rId100"/>
    <p:sldLayoutId id="2147483762" r:id="rId101"/>
    <p:sldLayoutId id="2147483763" r:id="rId102"/>
    <p:sldLayoutId id="2147483764" r:id="rId103"/>
    <p:sldLayoutId id="2147483765" r:id="rId104"/>
    <p:sldLayoutId id="2147483766" r:id="rId105"/>
    <p:sldLayoutId id="2147483767" r:id="rId106"/>
    <p:sldLayoutId id="2147483768" r:id="rId107"/>
    <p:sldLayoutId id="2147483769" r:id="rId108"/>
    <p:sldLayoutId id="2147483770" r:id="rId109"/>
    <p:sldLayoutId id="2147483771" r:id="rId110"/>
    <p:sldLayoutId id="2147483772" r:id="rId111"/>
    <p:sldLayoutId id="2147483773" r:id="rId112"/>
    <p:sldLayoutId id="2147483774" r:id="rId113"/>
    <p:sldLayoutId id="2147483775" r:id="rId114"/>
    <p:sldLayoutId id="2147483776" r:id="rId115"/>
    <p:sldLayoutId id="2147483777" r:id="rId116"/>
    <p:sldLayoutId id="2147483778" r:id="rId117"/>
    <p:sldLayoutId id="2147483779" r:id="rId118"/>
    <p:sldLayoutId id="2147483780" r:id="rId119"/>
    <p:sldLayoutId id="2147483781" r:id="rId120"/>
    <p:sldLayoutId id="2147483782" r:id="rId121"/>
    <p:sldLayoutId id="2147483783" r:id="rId122"/>
    <p:sldLayoutId id="2147483784" r:id="rId123"/>
    <p:sldLayoutId id="2147483785" r:id="rId124"/>
    <p:sldLayoutId id="2147483786" r:id="rId125"/>
    <p:sldLayoutId id="2147483787" r:id="rId126"/>
    <p:sldLayoutId id="2147483788" r:id="rId127"/>
    <p:sldLayoutId id="2147483789" r:id="rId128"/>
    <p:sldLayoutId id="2147483790" r:id="rId129"/>
    <p:sldLayoutId id="2147483791" r:id="rId130"/>
    <p:sldLayoutId id="2147483792" r:id="rId131"/>
    <p:sldLayoutId id="2147483793" r:id="rId132"/>
    <p:sldLayoutId id="2147483794" r:id="rId133"/>
    <p:sldLayoutId id="2147483795" r:id="rId134"/>
    <p:sldLayoutId id="2147483796" r:id="rId135"/>
    <p:sldLayoutId id="2147483797" r:id="rId136"/>
    <p:sldLayoutId id="2147483798" r:id="rId137"/>
    <p:sldLayoutId id="2147483799" r:id="rId138"/>
    <p:sldLayoutId id="2147483800" r:id="rId139"/>
    <p:sldLayoutId id="2147483801" r:id="rId140"/>
    <p:sldLayoutId id="2147483802" r:id="rId141"/>
    <p:sldLayoutId id="2147483803" r:id="rId142"/>
    <p:sldLayoutId id="2147483804" r:id="rId143"/>
    <p:sldLayoutId id="2147483805" r:id="rId144"/>
    <p:sldLayoutId id="2147483806" r:id="rId145"/>
    <p:sldLayoutId id="2147483807" r:id="rId146"/>
    <p:sldLayoutId id="2147483808" r:id="rId147"/>
    <p:sldLayoutId id="2147483809" r:id="rId148"/>
    <p:sldLayoutId id="2147483810" r:id="rId149"/>
    <p:sldLayoutId id="2147483811" r:id="rId150"/>
    <p:sldLayoutId id="2147483812" r:id="rId151"/>
    <p:sldLayoutId id="2147483813" r:id="rId152"/>
    <p:sldLayoutId id="2147483814" r:id="rId153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i="0" kern="1200">
          <a:solidFill>
            <a:schemeClr val="accent1"/>
          </a:solidFill>
          <a:latin typeface="Calibri Light" panose="020F0302020204030204" pitchFamily="34" charset="0"/>
          <a:ea typeface="+mj-ea"/>
          <a:cs typeface="Calibri Light" panose="020F030202020403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b="1" i="0" kern="1200">
          <a:solidFill>
            <a:schemeClr val="accent2"/>
          </a:solidFill>
          <a:latin typeface="Aptos SemiBold" panose="020B0004020202020204" pitchFamily="34" charset="0"/>
          <a:ea typeface="+mn-ea"/>
          <a:cs typeface="+mn-cs"/>
        </a:defRPr>
      </a:lvl1pPr>
      <a:lvl2pPr marL="0" indent="-18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26">
          <p15:clr>
            <a:srgbClr val="F26B43"/>
          </p15:clr>
        </p15:guide>
        <p15:guide id="2" pos="3840">
          <p15:clr>
            <a:srgbClr val="F26B43"/>
          </p15:clr>
        </p15:guide>
        <p15:guide id="3" pos="483">
          <p15:clr>
            <a:srgbClr val="F26B43"/>
          </p15:clr>
        </p15:guide>
        <p15:guide id="4" pos="7197">
          <p15:clr>
            <a:srgbClr val="F26B43"/>
          </p15:clr>
        </p15:guide>
        <p15:guide id="5" orient="horz" pos="822">
          <p15:clr>
            <a:srgbClr val="F26B43"/>
          </p15:clr>
        </p15:guide>
        <p15:guide id="6" pos="2797">
          <p15:clr>
            <a:srgbClr val="F26B43"/>
          </p15:clr>
        </p15:guide>
        <p15:guide id="7" orient="horz" pos="3884">
          <p15:clr>
            <a:srgbClr val="F26B43"/>
          </p15:clr>
        </p15:guide>
        <p15:guide id="8" orient="horz" pos="368">
          <p15:clr>
            <a:srgbClr val="F26B43"/>
          </p15:clr>
        </p15:guide>
        <p15:guide id="9" pos="28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eg"/><Relationship Id="rId3" Type="http://schemas.microsoft.com/office/2007/relationships/media" Target="../media/media3.mp4"/><Relationship Id="rId7" Type="http://schemas.openxmlformats.org/officeDocument/2006/relationships/image" Target="../media/image134.png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133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3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8.png"/><Relationship Id="rId7" Type="http://schemas.openxmlformats.org/officeDocument/2006/relationships/image" Target="../media/image2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9.xml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1.jpeg"/><Relationship Id="rId21" Type="http://schemas.openxmlformats.org/officeDocument/2006/relationships/image" Target="../media/image46.png"/><Relationship Id="rId42" Type="http://schemas.openxmlformats.org/officeDocument/2006/relationships/image" Target="../media/image67.jpeg"/><Relationship Id="rId47" Type="http://schemas.openxmlformats.org/officeDocument/2006/relationships/image" Target="../media/image72.png"/><Relationship Id="rId63" Type="http://schemas.openxmlformats.org/officeDocument/2006/relationships/image" Target="../media/image88.png"/><Relationship Id="rId68" Type="http://schemas.openxmlformats.org/officeDocument/2006/relationships/image" Target="../media/image93.png"/><Relationship Id="rId84" Type="http://schemas.openxmlformats.org/officeDocument/2006/relationships/image" Target="../media/image109.jpeg"/><Relationship Id="rId89" Type="http://schemas.openxmlformats.org/officeDocument/2006/relationships/image" Target="../media/image114.png"/><Relationship Id="rId16" Type="http://schemas.openxmlformats.org/officeDocument/2006/relationships/image" Target="../media/image41.png"/><Relationship Id="rId11" Type="http://schemas.openxmlformats.org/officeDocument/2006/relationships/image" Target="../media/image36.png"/><Relationship Id="rId32" Type="http://schemas.openxmlformats.org/officeDocument/2006/relationships/image" Target="../media/image57.png"/><Relationship Id="rId37" Type="http://schemas.openxmlformats.org/officeDocument/2006/relationships/image" Target="../media/image62.png"/><Relationship Id="rId53" Type="http://schemas.openxmlformats.org/officeDocument/2006/relationships/image" Target="../media/image78.png"/><Relationship Id="rId58" Type="http://schemas.openxmlformats.org/officeDocument/2006/relationships/image" Target="../media/image83.png"/><Relationship Id="rId74" Type="http://schemas.openxmlformats.org/officeDocument/2006/relationships/image" Target="../media/image99.png"/><Relationship Id="rId79" Type="http://schemas.openxmlformats.org/officeDocument/2006/relationships/image" Target="../media/image104.png"/><Relationship Id="rId5" Type="http://schemas.openxmlformats.org/officeDocument/2006/relationships/image" Target="../media/image30.png"/><Relationship Id="rId90" Type="http://schemas.openxmlformats.org/officeDocument/2006/relationships/image" Target="../media/image115.jpeg"/><Relationship Id="rId95" Type="http://schemas.openxmlformats.org/officeDocument/2006/relationships/image" Target="../media/image120.png"/><Relationship Id="rId22" Type="http://schemas.openxmlformats.org/officeDocument/2006/relationships/image" Target="../media/image47.jpeg"/><Relationship Id="rId27" Type="http://schemas.openxmlformats.org/officeDocument/2006/relationships/image" Target="../media/image52.png"/><Relationship Id="rId43" Type="http://schemas.openxmlformats.org/officeDocument/2006/relationships/image" Target="../media/image68.png"/><Relationship Id="rId48" Type="http://schemas.openxmlformats.org/officeDocument/2006/relationships/image" Target="../media/image73.jpeg"/><Relationship Id="rId64" Type="http://schemas.openxmlformats.org/officeDocument/2006/relationships/image" Target="../media/image89.png"/><Relationship Id="rId69" Type="http://schemas.openxmlformats.org/officeDocument/2006/relationships/image" Target="../media/image94.png"/><Relationship Id="rId80" Type="http://schemas.openxmlformats.org/officeDocument/2006/relationships/image" Target="../media/image105.png"/><Relationship Id="rId85" Type="http://schemas.openxmlformats.org/officeDocument/2006/relationships/image" Target="../media/image110.png"/><Relationship Id="rId3" Type="http://schemas.openxmlformats.org/officeDocument/2006/relationships/image" Target="../media/image28.jpeg"/><Relationship Id="rId12" Type="http://schemas.openxmlformats.org/officeDocument/2006/relationships/image" Target="../media/image37.png"/><Relationship Id="rId17" Type="http://schemas.openxmlformats.org/officeDocument/2006/relationships/image" Target="../media/image42.jpeg"/><Relationship Id="rId25" Type="http://schemas.openxmlformats.org/officeDocument/2006/relationships/image" Target="../media/image50.jpeg"/><Relationship Id="rId33" Type="http://schemas.openxmlformats.org/officeDocument/2006/relationships/image" Target="../media/image58.png"/><Relationship Id="rId38" Type="http://schemas.openxmlformats.org/officeDocument/2006/relationships/image" Target="../media/image63.jpeg"/><Relationship Id="rId46" Type="http://schemas.openxmlformats.org/officeDocument/2006/relationships/image" Target="../media/image71.png"/><Relationship Id="rId59" Type="http://schemas.openxmlformats.org/officeDocument/2006/relationships/image" Target="../media/image84.png"/><Relationship Id="rId67" Type="http://schemas.openxmlformats.org/officeDocument/2006/relationships/image" Target="../media/image92.jpeg"/><Relationship Id="rId20" Type="http://schemas.openxmlformats.org/officeDocument/2006/relationships/image" Target="../media/image45.png"/><Relationship Id="rId41" Type="http://schemas.openxmlformats.org/officeDocument/2006/relationships/image" Target="../media/image66.png"/><Relationship Id="rId54" Type="http://schemas.openxmlformats.org/officeDocument/2006/relationships/image" Target="../media/image79.png"/><Relationship Id="rId62" Type="http://schemas.openxmlformats.org/officeDocument/2006/relationships/image" Target="../media/image87.png"/><Relationship Id="rId70" Type="http://schemas.openxmlformats.org/officeDocument/2006/relationships/image" Target="../media/image95.jpeg"/><Relationship Id="rId75" Type="http://schemas.openxmlformats.org/officeDocument/2006/relationships/image" Target="../media/image100.jpeg"/><Relationship Id="rId83" Type="http://schemas.openxmlformats.org/officeDocument/2006/relationships/image" Target="../media/image108.png"/><Relationship Id="rId88" Type="http://schemas.openxmlformats.org/officeDocument/2006/relationships/image" Target="../media/image113.jpeg"/><Relationship Id="rId91" Type="http://schemas.openxmlformats.org/officeDocument/2006/relationships/image" Target="../media/image116.png"/><Relationship Id="rId96" Type="http://schemas.openxmlformats.org/officeDocument/2006/relationships/image" Target="../media/image12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28" Type="http://schemas.openxmlformats.org/officeDocument/2006/relationships/image" Target="../media/image53.png"/><Relationship Id="rId36" Type="http://schemas.openxmlformats.org/officeDocument/2006/relationships/image" Target="../media/image61.png"/><Relationship Id="rId49" Type="http://schemas.openxmlformats.org/officeDocument/2006/relationships/image" Target="../media/image74.jpeg"/><Relationship Id="rId57" Type="http://schemas.openxmlformats.org/officeDocument/2006/relationships/image" Target="../media/image82.tiff"/><Relationship Id="rId10" Type="http://schemas.openxmlformats.org/officeDocument/2006/relationships/image" Target="../media/image35.png"/><Relationship Id="rId31" Type="http://schemas.openxmlformats.org/officeDocument/2006/relationships/image" Target="../media/image56.png"/><Relationship Id="rId44" Type="http://schemas.openxmlformats.org/officeDocument/2006/relationships/image" Target="../media/image69.jpeg"/><Relationship Id="rId52" Type="http://schemas.openxmlformats.org/officeDocument/2006/relationships/image" Target="../media/image77.png"/><Relationship Id="rId60" Type="http://schemas.openxmlformats.org/officeDocument/2006/relationships/image" Target="../media/image85.jpeg"/><Relationship Id="rId65" Type="http://schemas.openxmlformats.org/officeDocument/2006/relationships/image" Target="../media/image90.png"/><Relationship Id="rId73" Type="http://schemas.openxmlformats.org/officeDocument/2006/relationships/image" Target="../media/image98.png"/><Relationship Id="rId78" Type="http://schemas.openxmlformats.org/officeDocument/2006/relationships/image" Target="../media/image103.png"/><Relationship Id="rId81" Type="http://schemas.openxmlformats.org/officeDocument/2006/relationships/image" Target="../media/image106.png"/><Relationship Id="rId86" Type="http://schemas.openxmlformats.org/officeDocument/2006/relationships/image" Target="../media/image111.jpeg"/><Relationship Id="rId94" Type="http://schemas.openxmlformats.org/officeDocument/2006/relationships/image" Target="../media/image119.png"/><Relationship Id="rId99" Type="http://schemas.openxmlformats.org/officeDocument/2006/relationships/image" Target="../media/image124.jpeg"/><Relationship Id="rId4" Type="http://schemas.openxmlformats.org/officeDocument/2006/relationships/image" Target="../media/image29.jpeg"/><Relationship Id="rId9" Type="http://schemas.openxmlformats.org/officeDocument/2006/relationships/image" Target="../media/image34.png"/><Relationship Id="rId13" Type="http://schemas.openxmlformats.org/officeDocument/2006/relationships/image" Target="../media/image38.png"/><Relationship Id="rId18" Type="http://schemas.openxmlformats.org/officeDocument/2006/relationships/image" Target="../media/image43.jpeg"/><Relationship Id="rId39" Type="http://schemas.openxmlformats.org/officeDocument/2006/relationships/image" Target="../media/image64.jpeg"/><Relationship Id="rId34" Type="http://schemas.openxmlformats.org/officeDocument/2006/relationships/image" Target="../media/image59.png"/><Relationship Id="rId50" Type="http://schemas.openxmlformats.org/officeDocument/2006/relationships/image" Target="../media/image75.png"/><Relationship Id="rId55" Type="http://schemas.openxmlformats.org/officeDocument/2006/relationships/image" Target="../media/image80.png"/><Relationship Id="rId76" Type="http://schemas.openxmlformats.org/officeDocument/2006/relationships/image" Target="../media/image101.png"/><Relationship Id="rId97" Type="http://schemas.openxmlformats.org/officeDocument/2006/relationships/image" Target="../media/image122.png"/><Relationship Id="rId7" Type="http://schemas.openxmlformats.org/officeDocument/2006/relationships/image" Target="../media/image32.png"/><Relationship Id="rId71" Type="http://schemas.openxmlformats.org/officeDocument/2006/relationships/image" Target="../media/image96.jpeg"/><Relationship Id="rId92" Type="http://schemas.openxmlformats.org/officeDocument/2006/relationships/image" Target="../media/image117.jpeg"/><Relationship Id="rId2" Type="http://schemas.openxmlformats.org/officeDocument/2006/relationships/image" Target="../media/image27.png"/><Relationship Id="rId29" Type="http://schemas.openxmlformats.org/officeDocument/2006/relationships/image" Target="../media/image54.jpeg"/><Relationship Id="rId24" Type="http://schemas.openxmlformats.org/officeDocument/2006/relationships/image" Target="../media/image49.png"/><Relationship Id="rId40" Type="http://schemas.openxmlformats.org/officeDocument/2006/relationships/image" Target="../media/image65.jpeg"/><Relationship Id="rId45" Type="http://schemas.openxmlformats.org/officeDocument/2006/relationships/image" Target="../media/image70.png"/><Relationship Id="rId66" Type="http://schemas.openxmlformats.org/officeDocument/2006/relationships/image" Target="../media/image91.jpeg"/><Relationship Id="rId87" Type="http://schemas.openxmlformats.org/officeDocument/2006/relationships/image" Target="../media/image112.jpeg"/><Relationship Id="rId61" Type="http://schemas.openxmlformats.org/officeDocument/2006/relationships/image" Target="../media/image86.jpeg"/><Relationship Id="rId82" Type="http://schemas.openxmlformats.org/officeDocument/2006/relationships/image" Target="../media/image107.png"/><Relationship Id="rId19" Type="http://schemas.openxmlformats.org/officeDocument/2006/relationships/image" Target="../media/image44.png"/><Relationship Id="rId14" Type="http://schemas.openxmlformats.org/officeDocument/2006/relationships/image" Target="../media/image39.png"/><Relationship Id="rId30" Type="http://schemas.openxmlformats.org/officeDocument/2006/relationships/image" Target="../media/image55.png"/><Relationship Id="rId35" Type="http://schemas.openxmlformats.org/officeDocument/2006/relationships/image" Target="../media/image60.png"/><Relationship Id="rId56" Type="http://schemas.openxmlformats.org/officeDocument/2006/relationships/image" Target="../media/image81.png"/><Relationship Id="rId77" Type="http://schemas.openxmlformats.org/officeDocument/2006/relationships/image" Target="../media/image102.png"/><Relationship Id="rId8" Type="http://schemas.openxmlformats.org/officeDocument/2006/relationships/image" Target="../media/image33.png"/><Relationship Id="rId51" Type="http://schemas.openxmlformats.org/officeDocument/2006/relationships/image" Target="../media/image76.png"/><Relationship Id="rId72" Type="http://schemas.openxmlformats.org/officeDocument/2006/relationships/image" Target="../media/image97.gif"/><Relationship Id="rId93" Type="http://schemas.openxmlformats.org/officeDocument/2006/relationships/image" Target="../media/image118.jpeg"/><Relationship Id="rId98" Type="http://schemas.openxmlformats.org/officeDocument/2006/relationships/image" Target="../media/image1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28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7.jpe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3E0DC6-7D90-468C-41FC-7C0D7084B0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FC1AF18-BDE4-8420-16C0-104F25606C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3AB2CE3-C50A-8176-8D6A-6D6C2F5D80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82"/>
            <a:ext cx="12192000" cy="683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136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6ED82B-9986-2382-C21D-3EC4C72FA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FA7667C-45DC-52E9-D1D4-E8DF5EC94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32" y="1213903"/>
            <a:ext cx="3517119" cy="4424048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81EE2FD4-E71A-CA6D-3AC2-D2897AB2EB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0676" y="1282082"/>
            <a:ext cx="3537345" cy="4287690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E8A52AC9-4DE3-15EC-DCBE-B7A7EFB76C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2336" y="1227728"/>
            <a:ext cx="3517120" cy="439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821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atsApp Video 2026-05-28 at 09.18.36">
            <a:hlinkClick r:id="" action="ppaction://media"/>
            <a:extLst>
              <a:ext uri="{FF2B5EF4-FFF2-40B4-BE49-F238E27FC236}">
                <a16:creationId xmlns:a16="http://schemas.microsoft.com/office/drawing/2014/main" id="{DD111442-E35D-ACBD-ACDB-D6D414DAE5D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58636.1995"/>
                </p14:media>
              </p:ext>
            </p:extLst>
          </p:nvPr>
        </p:nvPicPr>
        <p:blipFill>
          <a:blip r:embed="rId6"/>
          <a:srcRect b="26468"/>
          <a:stretch>
            <a:fillRect/>
          </a:stretch>
        </p:blipFill>
        <p:spPr>
          <a:xfrm>
            <a:off x="0" y="860483"/>
            <a:ext cx="4147906" cy="5137034"/>
          </a:xfrm>
          <a:prstGeom prst="rect">
            <a:avLst/>
          </a:prstGeom>
        </p:spPr>
      </p:pic>
      <p:pic>
        <p:nvPicPr>
          <p:cNvPr id="4" name="WhatsApp Video 2026-05-28 at 09.21.43 (1)">
            <a:hlinkClick r:id="" action="ppaction://media"/>
            <a:extLst>
              <a:ext uri="{FF2B5EF4-FFF2-40B4-BE49-F238E27FC236}">
                <a16:creationId xmlns:a16="http://schemas.microsoft.com/office/drawing/2014/main" id="{F3973A2E-861C-EAEC-4E10-A26ED3DB518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3">
                  <p14:trim end="85417.412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00843" y="330591"/>
            <a:ext cx="4014708" cy="619681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14920CC-6A5C-9966-F80A-F91371F832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47"/>
          <a:stretch>
            <a:fillRect/>
          </a:stretch>
        </p:blipFill>
        <p:spPr>
          <a:xfrm>
            <a:off x="8790951" y="330591"/>
            <a:ext cx="3163253" cy="5997517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CC49E8EF-B0D2-3D51-E47E-82336D786C93}"/>
              </a:ext>
            </a:extLst>
          </p:cNvPr>
          <p:cNvSpPr/>
          <p:nvPr/>
        </p:nvSpPr>
        <p:spPr>
          <a:xfrm>
            <a:off x="8790951" y="5085471"/>
            <a:ext cx="3291840" cy="10902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9B4BC108-139A-3D0A-E520-C137B8CB3F96}"/>
              </a:ext>
            </a:extLst>
          </p:cNvPr>
          <p:cNvSpPr/>
          <p:nvPr/>
        </p:nvSpPr>
        <p:spPr>
          <a:xfrm flipH="1">
            <a:off x="8662364" y="1948377"/>
            <a:ext cx="689317" cy="3446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427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1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BD1280-75EA-8BAB-F604-4A527986DC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21" b="13421"/>
          <a:stretch>
            <a:fillRect/>
          </a:stretch>
        </p:blipFill>
        <p:spPr>
          <a:xfrm>
            <a:off x="554180" y="1030146"/>
            <a:ext cx="11083635" cy="5069711"/>
          </a:xfrm>
          <a:prstGeom prst="roundRect">
            <a:avLst>
              <a:gd name="adj" fmla="val 5979"/>
            </a:avLst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E7FCE37F-8FA3-62CE-71A0-2B48BD17BB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0080" y="399326"/>
            <a:ext cx="10881360" cy="457200"/>
          </a:xfrm>
        </p:spPr>
        <p:txBody>
          <a:bodyPr>
            <a:normAutofit fontScale="90000"/>
          </a:bodyPr>
          <a:lstStyle/>
          <a:p>
            <a:r>
              <a:rPr lang="en-GB">
                <a:solidFill>
                  <a:schemeClr val="bg1"/>
                </a:solidFill>
              </a:rPr>
              <a:t>O Plano de Controle para o Trabalho Empresarial</a:t>
            </a:r>
            <a:br>
              <a:rPr lang="en-GB">
                <a:solidFill>
                  <a:schemeClr val="bg1"/>
                </a:solidFill>
              </a:rPr>
            </a:b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07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WhatsApp Video 2026-05-28 at 09.05.41">
            <a:hlinkClick r:id="" action="ppaction://media"/>
            <a:extLst>
              <a:ext uri="{FF2B5EF4-FFF2-40B4-BE49-F238E27FC236}">
                <a16:creationId xmlns:a16="http://schemas.microsoft.com/office/drawing/2014/main" id="{FDDDD513-7C3F-44AE-EB27-FAD03216A1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0460" y="584470"/>
            <a:ext cx="10203008" cy="568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58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5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A651D-910F-C97C-2257-C45C103D1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B43B78A2-0960-DEE7-675B-CD7A8291F2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421" y="2731285"/>
            <a:ext cx="10251440" cy="1652952"/>
          </a:xfrm>
        </p:spPr>
        <p:txBody>
          <a:bodyPr/>
          <a:lstStyle/>
          <a:p>
            <a:pPr algn="ctr"/>
            <a:r>
              <a:rPr lang="pt-BR" sz="7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Obrigado!</a:t>
            </a:r>
            <a:endParaRPr lang="en-US" sz="72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697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625F0CF-9912-23A0-68B7-AA23240032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54012" y="2104265"/>
            <a:ext cx="8592524" cy="1605455"/>
          </a:xfrm>
        </p:spPr>
        <p:txBody>
          <a:bodyPr/>
          <a:lstStyle/>
          <a:p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>AI </a:t>
            </a:r>
            <a:r>
              <a:rPr lang="pt-BR" b="1" dirty="0" err="1">
                <a:latin typeface="Calibri" panose="020F0502020204030204" pitchFamily="34" charset="0"/>
                <a:cs typeface="Calibri" panose="020F0502020204030204" pitchFamily="34" charset="0"/>
              </a:rPr>
              <a:t>Agents</a:t>
            </a:r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> sem Orquestração não </a:t>
            </a:r>
            <a:r>
              <a:rPr lang="pt-BR" b="1">
                <a:latin typeface="Calibri" panose="020F0502020204030204" pitchFamily="34" charset="0"/>
                <a:cs typeface="Calibri" panose="020F0502020204030204" pitchFamily="34" charset="0"/>
              </a:rPr>
              <a:t>geram ROI. </a:t>
            </a:r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>Geram risco</a:t>
            </a:r>
            <a:b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t-BR" dirty="0"/>
              <a:t>O próximo passo da automação inteligente</a:t>
            </a:r>
            <a:endParaRPr lang="en-GB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2FAD58-D3AB-0610-A9B9-A0655ADB493E}"/>
              </a:ext>
            </a:extLst>
          </p:cNvPr>
          <p:cNvSpPr txBox="1"/>
          <p:nvPr/>
        </p:nvSpPr>
        <p:spPr>
          <a:xfrm>
            <a:off x="3221879" y="3982856"/>
            <a:ext cx="0" cy="0"/>
          </a:xfrm>
          <a:prstGeom prst="rect">
            <a:avLst/>
          </a:prstGeom>
        </p:spPr>
        <p:txBody>
          <a:bodyPr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m 23">
            <a:extLst>
              <a:ext uri="{FF2B5EF4-FFF2-40B4-BE49-F238E27FC236}">
                <a16:creationId xmlns:a16="http://schemas.microsoft.com/office/drawing/2014/main" id="{7C01E8A1-159D-D3DD-5F8C-44D98D642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0293" y="5755872"/>
            <a:ext cx="2246736" cy="92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374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1EEAA-40C3-C09B-F9F4-BAF41384A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9AB15A5B-5FE3-BB31-31BF-64F86FE4FF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654" y="2076821"/>
            <a:ext cx="2670682" cy="520510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Bruno Beserra</a:t>
            </a:r>
          </a:p>
        </p:txBody>
      </p:sp>
      <p:sp>
        <p:nvSpPr>
          <p:cNvPr id="7" name="Subtitle 3">
            <a:extLst>
              <a:ext uri="{FF2B5EF4-FFF2-40B4-BE49-F238E27FC236}">
                <a16:creationId xmlns:a16="http://schemas.microsoft.com/office/drawing/2014/main" id="{EA6436A1-6139-2ADC-E76D-4405B2FB58D0}"/>
              </a:ext>
            </a:extLst>
          </p:cNvPr>
          <p:cNvSpPr txBox="1">
            <a:spLocks/>
          </p:cNvSpPr>
          <p:nvPr/>
        </p:nvSpPr>
        <p:spPr>
          <a:xfrm>
            <a:off x="580846" y="2597331"/>
            <a:ext cx="2086802" cy="70302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i="1" dirty="0" err="1">
                <a:solidFill>
                  <a:srgbClr val="002060"/>
                </a:solidFill>
              </a:rPr>
              <a:t>Diretor</a:t>
            </a:r>
            <a:r>
              <a:rPr lang="en-US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 err="1">
                <a:solidFill>
                  <a:srgbClr val="002060"/>
                </a:solidFill>
              </a:rPr>
              <a:t>Comercial</a:t>
            </a:r>
            <a:r>
              <a:rPr lang="en-US" sz="1400" i="1" dirty="0">
                <a:solidFill>
                  <a:srgbClr val="002060"/>
                </a:solidFill>
              </a:rPr>
              <a:t>  </a:t>
            </a:r>
          </a:p>
          <a:p>
            <a:pPr marL="0" indent="0" algn="ctr">
              <a:buNone/>
            </a:pPr>
            <a:r>
              <a:rPr lang="en-US" sz="1400" i="1" dirty="0">
                <a:solidFill>
                  <a:srgbClr val="002060"/>
                </a:solidFill>
              </a:rPr>
              <a:t>Blue Prism</a:t>
            </a:r>
          </a:p>
        </p:txBody>
      </p:sp>
      <p:pic>
        <p:nvPicPr>
          <p:cNvPr id="8" name="Picture 2" descr="imagem do perfil">
            <a:extLst>
              <a:ext uri="{FF2B5EF4-FFF2-40B4-BE49-F238E27FC236}">
                <a16:creationId xmlns:a16="http://schemas.microsoft.com/office/drawing/2014/main" id="{1F793D0E-B233-99A6-14E6-C5D0A1731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6" y="59865"/>
            <a:ext cx="2026298" cy="2016956"/>
          </a:xfrm>
          <a:prstGeom prst="ellipse">
            <a:avLst/>
          </a:prstGeom>
          <a:ln w="63500"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23">
            <a:extLst>
              <a:ext uri="{FF2B5EF4-FFF2-40B4-BE49-F238E27FC236}">
                <a16:creationId xmlns:a16="http://schemas.microsoft.com/office/drawing/2014/main" id="{39540470-876D-869A-986A-E178AA3BF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5682" y="1136305"/>
            <a:ext cx="2246736" cy="925854"/>
          </a:xfrm>
          <a:prstGeom prst="rect">
            <a:avLst/>
          </a:prstGeom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A939A50C-3630-E3F0-354B-DF1CAD492074}"/>
              </a:ext>
            </a:extLst>
          </p:cNvPr>
          <p:cNvSpPr txBox="1">
            <a:spLocks/>
          </p:cNvSpPr>
          <p:nvPr/>
        </p:nvSpPr>
        <p:spPr>
          <a:xfrm>
            <a:off x="5321536" y="4115120"/>
            <a:ext cx="2670682" cy="52051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>
                <a:solidFill>
                  <a:schemeClr val="accent2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pPr algn="ctr"/>
            <a:r>
              <a:rPr lang="en-US" sz="28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Murilo </a:t>
            </a:r>
            <a:r>
              <a:rPr lang="en-US" sz="2800" b="1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Zappellini</a:t>
            </a:r>
            <a:endParaRPr lang="en-US" sz="2800" b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028" name="Picture 4" descr="Foto do perfil de Murilo Zappellini">
            <a:extLst>
              <a:ext uri="{FF2B5EF4-FFF2-40B4-BE49-F238E27FC236}">
                <a16:creationId xmlns:a16="http://schemas.microsoft.com/office/drawing/2014/main" id="{57FB81DD-DB5D-C5A1-B091-A2EAF2513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476" y="1983471"/>
            <a:ext cx="2086802" cy="2086802"/>
          </a:xfrm>
          <a:prstGeom prst="ellipse">
            <a:avLst/>
          </a:prstGeom>
          <a:ln w="63500"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8EA554E-39BF-8AAC-4BF1-38E11BD9F1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9176" y="2161088"/>
            <a:ext cx="1749548" cy="175617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CFC3B1C-02D1-A526-0E1A-CD538B0201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0615" y="406600"/>
            <a:ext cx="1780364" cy="1798318"/>
          </a:xfrm>
          <a:prstGeom prst="rect">
            <a:avLst/>
          </a:prstGeom>
        </p:spPr>
      </p:pic>
      <p:sp>
        <p:nvSpPr>
          <p:cNvPr id="2" name="Subtitle 3">
            <a:extLst>
              <a:ext uri="{FF2B5EF4-FFF2-40B4-BE49-F238E27FC236}">
                <a16:creationId xmlns:a16="http://schemas.microsoft.com/office/drawing/2014/main" id="{F8BF58A8-2C69-C650-A695-1B121BE1EDA2}"/>
              </a:ext>
            </a:extLst>
          </p:cNvPr>
          <p:cNvSpPr txBox="1">
            <a:spLocks/>
          </p:cNvSpPr>
          <p:nvPr/>
        </p:nvSpPr>
        <p:spPr>
          <a:xfrm>
            <a:off x="5676020" y="4635630"/>
            <a:ext cx="2086802" cy="70302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i="1" dirty="0" err="1">
                <a:solidFill>
                  <a:srgbClr val="002060"/>
                </a:solidFill>
              </a:rPr>
              <a:t>Diretor</a:t>
            </a:r>
            <a:r>
              <a:rPr lang="en-US" sz="1400" i="1" dirty="0">
                <a:solidFill>
                  <a:srgbClr val="002060"/>
                </a:solidFill>
              </a:rPr>
              <a:t> </a:t>
            </a:r>
            <a:r>
              <a:rPr lang="en-US" sz="1400" i="1" dirty="0" err="1">
                <a:solidFill>
                  <a:srgbClr val="002060"/>
                </a:solidFill>
              </a:rPr>
              <a:t>Comercial</a:t>
            </a:r>
            <a:r>
              <a:rPr lang="en-US" sz="1400" i="1" dirty="0">
                <a:solidFill>
                  <a:srgbClr val="002060"/>
                </a:solidFill>
              </a:rPr>
              <a:t>  </a:t>
            </a:r>
          </a:p>
          <a:p>
            <a:pPr marL="0" indent="0" algn="ctr">
              <a:buNone/>
            </a:pPr>
            <a:r>
              <a:rPr lang="en-US" sz="1400" i="1" dirty="0">
                <a:solidFill>
                  <a:srgbClr val="002060"/>
                </a:solidFill>
              </a:rPr>
              <a:t>Cognition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78F491-6605-E8CC-B6DD-1306F634D1F5}"/>
              </a:ext>
            </a:extLst>
          </p:cNvPr>
          <p:cNvSpPr txBox="1">
            <a:spLocks/>
          </p:cNvSpPr>
          <p:nvPr/>
        </p:nvSpPr>
        <p:spPr>
          <a:xfrm>
            <a:off x="390491" y="5558151"/>
            <a:ext cx="2670682" cy="52051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b="0" i="0" kern="1200">
                <a:solidFill>
                  <a:schemeClr val="accent2"/>
                </a:solidFill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defRPr>
            </a:lvl1pPr>
          </a:lstStyle>
          <a:p>
            <a:pPr algn="ctr"/>
            <a:r>
              <a:rPr lang="en-US" sz="2800" b="1">
                <a:solidFill>
                  <a:schemeClr val="accent1"/>
                </a:solidFill>
              </a:rPr>
              <a:t>Vinicius Gimenes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ACDFF0A-B5A1-685D-3C1D-3AA474D82DE1}"/>
              </a:ext>
            </a:extLst>
          </p:cNvPr>
          <p:cNvSpPr txBox="1">
            <a:spLocks/>
          </p:cNvSpPr>
          <p:nvPr/>
        </p:nvSpPr>
        <p:spPr>
          <a:xfrm>
            <a:off x="-1146778" y="5949007"/>
            <a:ext cx="5527732" cy="520510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i="1">
                <a:solidFill>
                  <a:srgbClr val="002060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dirty="0"/>
              <a:t>Sr. </a:t>
            </a:r>
            <a:r>
              <a:rPr lang="pt-BR" dirty="0" err="1"/>
              <a:t>Solutions</a:t>
            </a:r>
            <a:r>
              <a:rPr lang="pt-BR" dirty="0"/>
              <a:t> </a:t>
            </a:r>
            <a:r>
              <a:rPr lang="pt-BR" dirty="0" err="1"/>
              <a:t>Consultant</a:t>
            </a:r>
            <a:endParaRPr lang="pt-BR" dirty="0"/>
          </a:p>
          <a:p>
            <a:r>
              <a:rPr lang="en-US" dirty="0"/>
              <a:t>Blue Prism</a:t>
            </a:r>
          </a:p>
        </p:txBody>
      </p:sp>
      <p:pic>
        <p:nvPicPr>
          <p:cNvPr id="5" name="Picture 16">
            <a:extLst>
              <a:ext uri="{FF2B5EF4-FFF2-40B4-BE49-F238E27FC236}">
                <a16:creationId xmlns:a16="http://schemas.microsoft.com/office/drawing/2014/main" id="{290432A5-9E54-83ED-AA18-81707F8FCB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06243" y="3299505"/>
            <a:ext cx="1234348" cy="326615"/>
          </a:xfrm>
          <a:prstGeom prst="rect">
            <a:avLst/>
          </a:prstGeom>
        </p:spPr>
      </p:pic>
      <p:pic>
        <p:nvPicPr>
          <p:cNvPr id="9" name="Picture 2" descr="Profile photo of Vinicius Bueno Gimenes">
            <a:extLst>
              <a:ext uri="{FF2B5EF4-FFF2-40B4-BE49-F238E27FC236}">
                <a16:creationId xmlns:a16="http://schemas.microsoft.com/office/drawing/2014/main" id="{24EAE8D0-15D0-DD53-66EF-105A0CB7D7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9" y="3401252"/>
            <a:ext cx="2026298" cy="2026298"/>
          </a:xfrm>
          <a:prstGeom prst="ellipse">
            <a:avLst/>
          </a:prstGeom>
          <a:ln w="63500"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8EDA3E5F-87D3-08B9-833E-20C56889F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648" y="3531853"/>
            <a:ext cx="2026298" cy="202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>
            <a:extLst>
              <a:ext uri="{FF2B5EF4-FFF2-40B4-BE49-F238E27FC236}">
                <a16:creationId xmlns:a16="http://schemas.microsoft.com/office/drawing/2014/main" id="{AEFBDF47-61B6-7270-9DA9-74AB321A0C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1273" y="61868"/>
            <a:ext cx="1234348" cy="32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362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5150AE4-962F-3A24-D78A-7D7A96902E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671" y="2139945"/>
            <a:ext cx="7346732" cy="1652952"/>
          </a:xfrm>
        </p:spPr>
        <p:txBody>
          <a:bodyPr/>
          <a:lstStyle/>
          <a:p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>SS&amp;C Blue Prism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615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59786-343E-15E6-4803-19B699D54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6439E2F-4D1C-C1D1-699B-38CC73F0F93B}"/>
              </a:ext>
            </a:extLst>
          </p:cNvPr>
          <p:cNvGrpSpPr/>
          <p:nvPr/>
        </p:nvGrpSpPr>
        <p:grpSpPr>
          <a:xfrm>
            <a:off x="4528775" y="268730"/>
            <a:ext cx="7348168" cy="6607033"/>
            <a:chOff x="2406911" y="268729"/>
            <a:chExt cx="7348168" cy="6607033"/>
          </a:xfrm>
        </p:grpSpPr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03848288-DE18-2AA7-235F-0C382B04EC52}"/>
                </a:ext>
              </a:extLst>
            </p:cNvPr>
            <p:cNvSpPr/>
            <p:nvPr/>
          </p:nvSpPr>
          <p:spPr>
            <a:xfrm>
              <a:off x="2406911" y="268729"/>
              <a:ext cx="7348168" cy="6607033"/>
            </a:xfrm>
            <a:custGeom>
              <a:avLst/>
              <a:gdLst>
                <a:gd name="connsiteX0" fmla="*/ 3674084 w 7348168"/>
                <a:gd name="connsiteY0" fmla="*/ 0 h 6607033"/>
                <a:gd name="connsiteX1" fmla="*/ 7348168 w 7348168"/>
                <a:gd name="connsiteY1" fmla="*/ 3674084 h 6607033"/>
                <a:gd name="connsiteX2" fmla="*/ 6011143 w 7348168"/>
                <a:gd name="connsiteY2" fmla="*/ 6509186 h 6607033"/>
                <a:gd name="connsiteX3" fmla="*/ 5880294 w 7348168"/>
                <a:gd name="connsiteY3" fmla="*/ 6607033 h 6607033"/>
                <a:gd name="connsiteX4" fmla="*/ 1467874 w 7348168"/>
                <a:gd name="connsiteY4" fmla="*/ 6607033 h 6607033"/>
                <a:gd name="connsiteX5" fmla="*/ 1337025 w 7348168"/>
                <a:gd name="connsiteY5" fmla="*/ 6509186 h 6607033"/>
                <a:gd name="connsiteX6" fmla="*/ 0 w 7348168"/>
                <a:gd name="connsiteY6" fmla="*/ 3674084 h 6607033"/>
                <a:gd name="connsiteX7" fmla="*/ 3674084 w 7348168"/>
                <a:gd name="connsiteY7" fmla="*/ 0 h 6607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48168" h="6607033">
                  <a:moveTo>
                    <a:pt x="3674084" y="0"/>
                  </a:moveTo>
                  <a:cubicBezTo>
                    <a:pt x="5703225" y="0"/>
                    <a:pt x="7348168" y="1644943"/>
                    <a:pt x="7348168" y="3674084"/>
                  </a:cubicBezTo>
                  <a:cubicBezTo>
                    <a:pt x="7348168" y="4815476"/>
                    <a:pt x="6827698" y="5835305"/>
                    <a:pt x="6011143" y="6509186"/>
                  </a:cubicBezTo>
                  <a:lnTo>
                    <a:pt x="5880294" y="6607033"/>
                  </a:lnTo>
                  <a:lnTo>
                    <a:pt x="1467874" y="6607033"/>
                  </a:lnTo>
                  <a:lnTo>
                    <a:pt x="1337025" y="6509186"/>
                  </a:lnTo>
                  <a:cubicBezTo>
                    <a:pt x="520471" y="5835305"/>
                    <a:pt x="0" y="4815476"/>
                    <a:pt x="0" y="3674084"/>
                  </a:cubicBezTo>
                  <a:cubicBezTo>
                    <a:pt x="0" y="1644943"/>
                    <a:pt x="1644943" y="0"/>
                    <a:pt x="3674084" y="0"/>
                  </a:cubicBez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35FD5C35-ABB3-5D73-4C6C-0FD013F0DAB2}"/>
                </a:ext>
              </a:extLst>
            </p:cNvPr>
            <p:cNvGrpSpPr/>
            <p:nvPr/>
          </p:nvGrpSpPr>
          <p:grpSpPr>
            <a:xfrm>
              <a:off x="2685537" y="871631"/>
              <a:ext cx="6906846" cy="2978846"/>
              <a:chOff x="2857226" y="1713336"/>
              <a:chExt cx="6499833" cy="2803307"/>
            </a:xfrm>
          </p:grpSpPr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524A2217-DA3E-4072-0A77-D505BB2CFE58}"/>
                  </a:ext>
                </a:extLst>
              </p:cNvPr>
              <p:cNvSpPr txBox="1"/>
              <p:nvPr/>
            </p:nvSpPr>
            <p:spPr>
              <a:xfrm>
                <a:off x="3478112" y="2399283"/>
                <a:ext cx="1041978" cy="3186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434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rPr>
                  <a:t>Accounting</a:t>
                </a:r>
              </a:p>
            </p:txBody>
          </p:sp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42B846CC-D59F-162C-E355-94B7117EBC50}"/>
                  </a:ext>
                </a:extLst>
              </p:cNvPr>
              <p:cNvSpPr txBox="1"/>
              <p:nvPr/>
            </p:nvSpPr>
            <p:spPr>
              <a:xfrm>
                <a:off x="2902512" y="3267262"/>
                <a:ext cx="1030996" cy="3186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434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rPr>
                  <a:t>Operations</a:t>
                </a:r>
              </a:p>
            </p:txBody>
          </p: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2C2F681E-4FEA-5D3B-731C-9FAEDCD494F2}"/>
                  </a:ext>
                </a:extLst>
              </p:cNvPr>
              <p:cNvSpPr txBox="1"/>
              <p:nvPr/>
            </p:nvSpPr>
            <p:spPr>
              <a:xfrm>
                <a:off x="2857226" y="4195817"/>
                <a:ext cx="742081" cy="3186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434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rPr>
                  <a:t>Trading</a:t>
                </a: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03EBA86A-3557-9223-81CB-16C8C0664CB4}"/>
                  </a:ext>
                </a:extLst>
              </p:cNvPr>
              <p:cNvSpPr txBox="1"/>
              <p:nvPr/>
            </p:nvSpPr>
            <p:spPr>
              <a:xfrm>
                <a:off x="7641082" y="2401506"/>
                <a:ext cx="933303" cy="3186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434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rPr>
                  <a:t>Reporting</a:t>
                </a:r>
              </a:p>
            </p:txBody>
          </p:sp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32AFE5E6-EB7E-65B9-2C84-B33F4ED5C674}"/>
                  </a:ext>
                </a:extLst>
              </p:cNvPr>
              <p:cNvSpPr txBox="1"/>
              <p:nvPr/>
            </p:nvSpPr>
            <p:spPr>
              <a:xfrm>
                <a:off x="8163155" y="3264727"/>
                <a:ext cx="1084942" cy="3186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434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rPr>
                  <a:t>Compliance</a:t>
                </a: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B267BEE6-C556-82D8-40A6-550A24885895}"/>
                  </a:ext>
                </a:extLst>
              </p:cNvPr>
              <p:cNvSpPr txBox="1"/>
              <p:nvPr/>
            </p:nvSpPr>
            <p:spPr>
              <a:xfrm>
                <a:off x="8492907" y="4198039"/>
                <a:ext cx="864152" cy="3186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434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rPr>
                  <a:t>Analytics</a:t>
                </a: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9D167878-3B01-3B63-509E-0847D1CC4498}"/>
                  </a:ext>
                </a:extLst>
              </p:cNvPr>
              <p:cNvSpPr txBox="1"/>
              <p:nvPr/>
            </p:nvSpPr>
            <p:spPr>
              <a:xfrm>
                <a:off x="4240549" y="1716556"/>
                <a:ext cx="1928155" cy="3186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434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rPr>
                  <a:t>Transaction Processing</a:t>
                </a:r>
              </a:p>
            </p:txBody>
          </p: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82F80208-D9A4-2C17-3F59-EECA460C705C}"/>
                  </a:ext>
                </a:extLst>
              </p:cNvPr>
              <p:cNvSpPr txBox="1"/>
              <p:nvPr/>
            </p:nvSpPr>
            <p:spPr>
              <a:xfrm>
                <a:off x="6762544" y="1713336"/>
                <a:ext cx="1088623" cy="3186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1434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rPr>
                  <a:t>Distribution</a:t>
                </a:r>
              </a:p>
            </p:txBody>
          </p:sp>
        </p:grp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23A6A021-BEE7-D45B-DFCD-07160280AF1D}"/>
                </a:ext>
              </a:extLst>
            </p:cNvPr>
            <p:cNvSpPr/>
            <p:nvPr/>
          </p:nvSpPr>
          <p:spPr>
            <a:xfrm>
              <a:off x="3548885" y="1410705"/>
              <a:ext cx="5064214" cy="5064214"/>
            </a:xfrm>
            <a:prstGeom prst="ellipse">
              <a:avLst/>
            </a:prstGeom>
            <a:solidFill>
              <a:srgbClr val="0077C8"/>
            </a:solidFill>
            <a:ln w="76200">
              <a:solidFill>
                <a:srgbClr val="131E5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5457E050-9BD6-2557-6108-38AC40FB9641}"/>
                </a:ext>
              </a:extLst>
            </p:cNvPr>
            <p:cNvSpPr txBox="1"/>
            <p:nvPr/>
          </p:nvSpPr>
          <p:spPr>
            <a:xfrm>
              <a:off x="5009951" y="1793149"/>
              <a:ext cx="2158220" cy="488258"/>
            </a:xfrm>
            <a:prstGeom prst="rect">
              <a:avLst/>
            </a:prstGeom>
          </p:spPr>
          <p:txBody>
            <a:bodyPr spcFirstLastPara="1" wrap="square" lIns="0" tIns="0" rIns="0" bIns="0" numCol="1" rtlCol="0">
              <a:prstTxWarp prst="textArchUp">
                <a:avLst/>
              </a:prstTxWarp>
              <a:no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Industry Coverage</a:t>
              </a:r>
            </a:p>
          </p:txBody>
        </p:sp>
        <p:grpSp>
          <p:nvGrpSpPr>
            <p:cNvPr id="188" name="Group 187">
              <a:extLst>
                <a:ext uri="{FF2B5EF4-FFF2-40B4-BE49-F238E27FC236}">
                  <a16:creationId xmlns:a16="http://schemas.microsoft.com/office/drawing/2014/main" id="{3A768547-8BC3-4196-9FD0-7FF859965ED2}"/>
                </a:ext>
              </a:extLst>
            </p:cNvPr>
            <p:cNvGrpSpPr/>
            <p:nvPr/>
          </p:nvGrpSpPr>
          <p:grpSpPr>
            <a:xfrm>
              <a:off x="3768637" y="2418125"/>
              <a:ext cx="4618880" cy="2390927"/>
              <a:chOff x="3944026" y="2804473"/>
              <a:chExt cx="4268544" cy="2209578"/>
            </a:xfrm>
          </p:grpSpPr>
          <p:sp>
            <p:nvSpPr>
              <p:cNvPr id="164" name="Rounded Rectangle 163">
                <a:extLst>
                  <a:ext uri="{FF2B5EF4-FFF2-40B4-BE49-F238E27FC236}">
                    <a16:creationId xmlns:a16="http://schemas.microsoft.com/office/drawing/2014/main" id="{E0B99622-8A93-A593-57E5-AB8AB4B0F397}"/>
                  </a:ext>
                </a:extLst>
              </p:cNvPr>
              <p:cNvSpPr/>
              <p:nvPr/>
            </p:nvSpPr>
            <p:spPr>
              <a:xfrm>
                <a:off x="5188051" y="2804473"/>
                <a:ext cx="1800796" cy="279976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58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Ins="91440" bIns="0" rtlCol="0" anchor="ctr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77C8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Asset Management</a:t>
                </a:r>
              </a:p>
            </p:txBody>
          </p:sp>
          <p:sp>
            <p:nvSpPr>
              <p:cNvPr id="168" name="Rounded Rectangle 167">
                <a:extLst>
                  <a:ext uri="{FF2B5EF4-FFF2-40B4-BE49-F238E27FC236}">
                    <a16:creationId xmlns:a16="http://schemas.microsoft.com/office/drawing/2014/main" id="{468BE1CF-8DD6-663B-0F21-17E0109D72AF}"/>
                  </a:ext>
                </a:extLst>
              </p:cNvPr>
              <p:cNvSpPr/>
              <p:nvPr/>
            </p:nvSpPr>
            <p:spPr>
              <a:xfrm>
                <a:off x="6757830" y="3169357"/>
                <a:ext cx="1362418" cy="55995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58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tIns="0" rIns="91440" bIns="0" rtlCol="0" anchor="ctr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77C8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Private Markets</a:t>
                </a:r>
              </a:p>
            </p:txBody>
          </p:sp>
          <p:sp>
            <p:nvSpPr>
              <p:cNvPr id="169" name="Rounded Rectangle 168">
                <a:extLst>
                  <a:ext uri="{FF2B5EF4-FFF2-40B4-BE49-F238E27FC236}">
                    <a16:creationId xmlns:a16="http://schemas.microsoft.com/office/drawing/2014/main" id="{CF01BB3B-4E84-A9DF-FEDC-87D3341B9194}"/>
                  </a:ext>
                </a:extLst>
              </p:cNvPr>
              <p:cNvSpPr/>
              <p:nvPr/>
            </p:nvSpPr>
            <p:spPr>
              <a:xfrm>
                <a:off x="7087058" y="3814219"/>
                <a:ext cx="1121755" cy="279976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58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tIns="0" rIns="91440" bIns="0" rtlCol="0" anchor="ctr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77C8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Insurance</a:t>
                </a:r>
              </a:p>
            </p:txBody>
          </p:sp>
          <p:sp>
            <p:nvSpPr>
              <p:cNvPr id="170" name="Rounded Rectangle 169">
                <a:extLst>
                  <a:ext uri="{FF2B5EF4-FFF2-40B4-BE49-F238E27FC236}">
                    <a16:creationId xmlns:a16="http://schemas.microsoft.com/office/drawing/2014/main" id="{96BC1888-6697-F587-1051-FC3C87C3B18E}"/>
                  </a:ext>
                </a:extLst>
              </p:cNvPr>
              <p:cNvSpPr/>
              <p:nvPr/>
            </p:nvSpPr>
            <p:spPr>
              <a:xfrm>
                <a:off x="7090815" y="4319092"/>
                <a:ext cx="1121755" cy="279976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58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tIns="0" rIns="91440" bIns="0" rtlCol="0" anchor="ctr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77C8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Healthcare</a:t>
                </a:r>
              </a:p>
            </p:txBody>
          </p:sp>
          <p:sp>
            <p:nvSpPr>
              <p:cNvPr id="171" name="Rounded Rectangle 170">
                <a:extLst>
                  <a:ext uri="{FF2B5EF4-FFF2-40B4-BE49-F238E27FC236}">
                    <a16:creationId xmlns:a16="http://schemas.microsoft.com/office/drawing/2014/main" id="{FE75BBF6-F3FE-07B7-BCFB-4D8A74A59FB0}"/>
                  </a:ext>
                </a:extLst>
              </p:cNvPr>
              <p:cNvSpPr/>
              <p:nvPr/>
            </p:nvSpPr>
            <p:spPr>
              <a:xfrm>
                <a:off x="4169885" y="3168060"/>
                <a:ext cx="1248990" cy="559952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58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tIns="0" rIns="91440" bIns="0" rtlCol="0" anchor="ctr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77C8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Hedge Funds</a:t>
                </a:r>
              </a:p>
            </p:txBody>
          </p:sp>
          <p:sp>
            <p:nvSpPr>
              <p:cNvPr id="172" name="Rounded Rectangle 171">
                <a:extLst>
                  <a:ext uri="{FF2B5EF4-FFF2-40B4-BE49-F238E27FC236}">
                    <a16:creationId xmlns:a16="http://schemas.microsoft.com/office/drawing/2014/main" id="{FAC36904-37C2-B911-BF10-0B79996E5646}"/>
                  </a:ext>
                </a:extLst>
              </p:cNvPr>
              <p:cNvSpPr/>
              <p:nvPr/>
            </p:nvSpPr>
            <p:spPr>
              <a:xfrm>
                <a:off x="3944026" y="3812922"/>
                <a:ext cx="1121755" cy="279976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58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tIns="0" rIns="91440" bIns="0" rtlCol="0" anchor="ctr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77C8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Banking</a:t>
                </a:r>
              </a:p>
            </p:txBody>
          </p:sp>
          <p:sp>
            <p:nvSpPr>
              <p:cNvPr id="173" name="Rounded Rectangle 172">
                <a:extLst>
                  <a:ext uri="{FF2B5EF4-FFF2-40B4-BE49-F238E27FC236}">
                    <a16:creationId xmlns:a16="http://schemas.microsoft.com/office/drawing/2014/main" id="{5B8111A7-87BD-CECB-9F60-AFE8EDA2EAD0}"/>
                  </a:ext>
                </a:extLst>
              </p:cNvPr>
              <p:cNvSpPr/>
              <p:nvPr/>
            </p:nvSpPr>
            <p:spPr>
              <a:xfrm>
                <a:off x="3944026" y="4317795"/>
                <a:ext cx="1121755" cy="279976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15875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tIns="0" rIns="91440" bIns="0" rtlCol="0" anchor="ctr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77C8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Wealth</a:t>
                </a:r>
              </a:p>
            </p:txBody>
          </p:sp>
          <p:grpSp>
            <p:nvGrpSpPr>
              <p:cNvPr id="186" name="Group 185">
                <a:extLst>
                  <a:ext uri="{FF2B5EF4-FFF2-40B4-BE49-F238E27FC236}">
                    <a16:creationId xmlns:a16="http://schemas.microsoft.com/office/drawing/2014/main" id="{D3AA542B-F213-6F35-3AA1-1759BEE827DE}"/>
                  </a:ext>
                </a:extLst>
              </p:cNvPr>
              <p:cNvGrpSpPr/>
              <p:nvPr/>
            </p:nvGrpSpPr>
            <p:grpSpPr>
              <a:xfrm>
                <a:off x="4948437" y="3084449"/>
                <a:ext cx="2265910" cy="1374631"/>
                <a:chOff x="4948437" y="3084449"/>
                <a:chExt cx="2265910" cy="1374631"/>
              </a:xfrm>
            </p:grpSpPr>
            <p:cxnSp>
              <p:nvCxnSpPr>
                <p:cNvPr id="166" name="Straight Connector 165">
                  <a:extLst>
                    <a:ext uri="{FF2B5EF4-FFF2-40B4-BE49-F238E27FC236}">
                      <a16:creationId xmlns:a16="http://schemas.microsoft.com/office/drawing/2014/main" id="{E4C2A658-5291-2EB0-F357-D53A5169AF30}"/>
                    </a:ext>
                  </a:extLst>
                </p:cNvPr>
                <p:cNvCxnSpPr>
                  <a:stCxn id="164" idx="2"/>
                </p:cNvCxnSpPr>
                <p:nvPr/>
              </p:nvCxnSpPr>
              <p:spPr>
                <a:xfrm>
                  <a:off x="6088449" y="3084449"/>
                  <a:ext cx="285" cy="762646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  <a:prstDash val="sysDot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Straight Connector 174">
                  <a:extLst>
                    <a:ext uri="{FF2B5EF4-FFF2-40B4-BE49-F238E27FC236}">
                      <a16:creationId xmlns:a16="http://schemas.microsoft.com/office/drawing/2014/main" id="{55B6CD6A-FF28-7C51-479D-0DA232F9821D}"/>
                    </a:ext>
                  </a:extLst>
                </p:cNvPr>
                <p:cNvCxnSpPr/>
                <p:nvPr/>
              </p:nvCxnSpPr>
              <p:spPr>
                <a:xfrm flipH="1">
                  <a:off x="6096000" y="3480558"/>
                  <a:ext cx="1118347" cy="720078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  <a:prstDash val="sysDot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Straight Connector 176">
                  <a:extLst>
                    <a:ext uri="{FF2B5EF4-FFF2-40B4-BE49-F238E27FC236}">
                      <a16:creationId xmlns:a16="http://schemas.microsoft.com/office/drawing/2014/main" id="{7569472D-09E2-EF58-12AF-29D66126450C}"/>
                    </a:ext>
                  </a:extLst>
                </p:cNvPr>
                <p:cNvCxnSpPr/>
                <p:nvPr/>
              </p:nvCxnSpPr>
              <p:spPr>
                <a:xfrm>
                  <a:off x="4948437" y="3480558"/>
                  <a:ext cx="1165174" cy="743694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  <a:prstDash val="sysDot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Straight Connector 178">
                  <a:extLst>
                    <a:ext uri="{FF2B5EF4-FFF2-40B4-BE49-F238E27FC236}">
                      <a16:creationId xmlns:a16="http://schemas.microsoft.com/office/drawing/2014/main" id="{81F8CD6D-6914-1A84-7B77-917D98329108}"/>
                    </a:ext>
                  </a:extLst>
                </p:cNvPr>
                <p:cNvCxnSpPr>
                  <a:stCxn id="173" idx="3"/>
                </p:cNvCxnSpPr>
                <p:nvPr/>
              </p:nvCxnSpPr>
              <p:spPr>
                <a:xfrm flipV="1">
                  <a:off x="5065781" y="4376327"/>
                  <a:ext cx="329087" cy="81456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  <a:prstDash val="sysDot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Straight Connector 180">
                  <a:extLst>
                    <a:ext uri="{FF2B5EF4-FFF2-40B4-BE49-F238E27FC236}">
                      <a16:creationId xmlns:a16="http://schemas.microsoft.com/office/drawing/2014/main" id="{E7069001-348A-6108-1AE3-0E689C781881}"/>
                    </a:ext>
                  </a:extLst>
                </p:cNvPr>
                <p:cNvCxnSpPr>
                  <a:stCxn id="170" idx="1"/>
                </p:cNvCxnSpPr>
                <p:nvPr/>
              </p:nvCxnSpPr>
              <p:spPr>
                <a:xfrm flipH="1" flipV="1">
                  <a:off x="6740984" y="4375600"/>
                  <a:ext cx="349831" cy="8348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  <a:prstDash val="sysDot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>
                  <a:extLst>
                    <a:ext uri="{FF2B5EF4-FFF2-40B4-BE49-F238E27FC236}">
                      <a16:creationId xmlns:a16="http://schemas.microsoft.com/office/drawing/2014/main" id="{D6058193-89FE-C385-D293-183B00F8C096}"/>
                    </a:ext>
                  </a:extLst>
                </p:cNvPr>
                <p:cNvCxnSpPr/>
                <p:nvPr/>
              </p:nvCxnSpPr>
              <p:spPr>
                <a:xfrm>
                  <a:off x="5009549" y="3952907"/>
                  <a:ext cx="652765" cy="175233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  <a:prstDash val="sysDot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Straight Connector 184">
                  <a:extLst>
                    <a:ext uri="{FF2B5EF4-FFF2-40B4-BE49-F238E27FC236}">
                      <a16:creationId xmlns:a16="http://schemas.microsoft.com/office/drawing/2014/main" id="{53BD927F-A47D-499E-EE4A-444FDF1B91E9}"/>
                    </a:ext>
                  </a:extLst>
                </p:cNvPr>
                <p:cNvCxnSpPr/>
                <p:nvPr/>
              </p:nvCxnSpPr>
              <p:spPr>
                <a:xfrm flipH="1">
                  <a:off x="6578131" y="3962281"/>
                  <a:ext cx="607847" cy="155447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  <a:prstDash val="sysDot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63" name="Picture 162">
                <a:extLst>
                  <a:ext uri="{FF2B5EF4-FFF2-40B4-BE49-F238E27FC236}">
                    <a16:creationId xmlns:a16="http://schemas.microsoft.com/office/drawing/2014/main" id="{C2369C90-61DA-4B61-CA4A-FC2ADAF314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188" t="39077" r="39188" b="39031"/>
              <a:stretch>
                <a:fillRect/>
              </a:stretch>
            </p:blipFill>
            <p:spPr>
              <a:xfrm>
                <a:off x="5295463" y="3412979"/>
                <a:ext cx="1601074" cy="1601072"/>
              </a:xfrm>
              <a:custGeom>
                <a:avLst/>
                <a:gdLst>
                  <a:gd name="connsiteX0" fmla="*/ 727761 w 1455522"/>
                  <a:gd name="connsiteY0" fmla="*/ 0 h 1455520"/>
                  <a:gd name="connsiteX1" fmla="*/ 1455522 w 1455522"/>
                  <a:gd name="connsiteY1" fmla="*/ 727760 h 1455520"/>
                  <a:gd name="connsiteX2" fmla="*/ 727761 w 1455522"/>
                  <a:gd name="connsiteY2" fmla="*/ 1455520 h 1455520"/>
                  <a:gd name="connsiteX3" fmla="*/ 0 w 1455522"/>
                  <a:gd name="connsiteY3" fmla="*/ 727760 h 1455520"/>
                  <a:gd name="connsiteX4" fmla="*/ 727761 w 1455522"/>
                  <a:gd name="connsiteY4" fmla="*/ 0 h 1455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55522" h="1455520">
                    <a:moveTo>
                      <a:pt x="727761" y="0"/>
                    </a:moveTo>
                    <a:cubicBezTo>
                      <a:pt x="1129692" y="0"/>
                      <a:pt x="1455522" y="325829"/>
                      <a:pt x="1455522" y="727760"/>
                    </a:cubicBezTo>
                    <a:cubicBezTo>
                      <a:pt x="1455522" y="1129691"/>
                      <a:pt x="1129692" y="1455520"/>
                      <a:pt x="727761" y="1455520"/>
                    </a:cubicBezTo>
                    <a:cubicBezTo>
                      <a:pt x="325830" y="1455520"/>
                      <a:pt x="0" y="1129691"/>
                      <a:pt x="0" y="727760"/>
                    </a:cubicBezTo>
                    <a:cubicBezTo>
                      <a:pt x="0" y="325829"/>
                      <a:pt x="325830" y="0"/>
                      <a:pt x="727761" y="0"/>
                    </a:cubicBezTo>
                    <a:close/>
                  </a:path>
                </a:pathLst>
              </a:custGeom>
              <a:ln w="38100">
                <a:solidFill>
                  <a:schemeClr val="accent2"/>
                </a:solidFill>
              </a:ln>
            </p:spPr>
          </p:pic>
        </p:grpSp>
      </p:grpSp>
      <p:sp>
        <p:nvSpPr>
          <p:cNvPr id="160" name="Rectangle 159">
            <a:extLst>
              <a:ext uri="{FF2B5EF4-FFF2-40B4-BE49-F238E27FC236}">
                <a16:creationId xmlns:a16="http://schemas.microsoft.com/office/drawing/2014/main" id="{921A74F9-D808-9C51-E3F7-3AD5C666CA3A}"/>
              </a:ext>
            </a:extLst>
          </p:cNvPr>
          <p:cNvSpPr/>
          <p:nvPr/>
        </p:nvSpPr>
        <p:spPr>
          <a:xfrm>
            <a:off x="-38763" y="4834423"/>
            <a:ext cx="12230764" cy="1676117"/>
          </a:xfrm>
          <a:prstGeom prst="rect">
            <a:avLst/>
          </a:prstGeom>
          <a:solidFill>
            <a:srgbClr val="131E58"/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90C3616F-6668-C48B-C477-F36DE1B9F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5" y="470129"/>
            <a:ext cx="4597769" cy="803003"/>
          </a:xfrm>
        </p:spPr>
        <p:txBody>
          <a:bodyPr/>
          <a:lstStyle/>
          <a:p>
            <a:r>
              <a:rPr lang="pt-BR" b="1" dirty="0">
                <a:latin typeface="Calibri"/>
                <a:cs typeface="Calibri"/>
              </a:rPr>
              <a:t>Valor na profundidade e amplitude da SS&amp;C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7FADCC5-A044-DFD0-807A-1014C104A40B}"/>
              </a:ext>
            </a:extLst>
          </p:cNvPr>
          <p:cNvGrpSpPr/>
          <p:nvPr/>
        </p:nvGrpSpPr>
        <p:grpSpPr>
          <a:xfrm>
            <a:off x="1922722" y="4848872"/>
            <a:ext cx="8349021" cy="307777"/>
            <a:chOff x="1785576" y="4848874"/>
            <a:chExt cx="8349021" cy="307777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1D425FA-A170-58FB-2FA1-6F8ACCCE9C29}"/>
                </a:ext>
              </a:extLst>
            </p:cNvPr>
            <p:cNvSpPr txBox="1"/>
            <p:nvPr/>
          </p:nvSpPr>
          <p:spPr>
            <a:xfrm>
              <a:off x="1785576" y="4848874"/>
              <a:ext cx="13784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AUTOMATION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D9DA301D-BC44-5C10-7855-C9A5AA2134AF}"/>
                </a:ext>
              </a:extLst>
            </p:cNvPr>
            <p:cNvSpPr txBox="1"/>
            <p:nvPr/>
          </p:nvSpPr>
          <p:spPr>
            <a:xfrm>
              <a:off x="8819802" y="4848874"/>
              <a:ext cx="13147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CONSULTING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9CA7731-D19C-EBC9-2D2F-D7A3E874F739}"/>
                </a:ext>
              </a:extLst>
            </p:cNvPr>
            <p:cNvSpPr txBox="1"/>
            <p:nvPr/>
          </p:nvSpPr>
          <p:spPr>
            <a:xfrm>
              <a:off x="4382907" y="4848874"/>
              <a:ext cx="6744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DATA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283F08CC-3477-323F-DDEE-B095A8420CFB}"/>
                </a:ext>
              </a:extLst>
            </p:cNvPr>
            <p:cNvSpPr txBox="1"/>
            <p:nvPr/>
          </p:nvSpPr>
          <p:spPr>
            <a:xfrm>
              <a:off x="6663062" y="4848874"/>
              <a:ext cx="8712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CLOUD</a:t>
              </a:r>
            </a:p>
          </p:txBody>
        </p: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FE45F77D-C4C8-65DA-8715-F21B909D70F0}"/>
                </a:ext>
              </a:extLst>
            </p:cNvPr>
            <p:cNvCxnSpPr/>
            <p:nvPr/>
          </p:nvCxnSpPr>
          <p:spPr>
            <a:xfrm>
              <a:off x="3164059" y="5002763"/>
              <a:ext cx="1218848" cy="0"/>
            </a:xfrm>
            <a:prstGeom prst="line">
              <a:avLst/>
            </a:prstGeom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88DF2B93-C97D-345C-769A-F962C553F8E9}"/>
                </a:ext>
              </a:extLst>
            </p:cNvPr>
            <p:cNvCxnSpPr/>
            <p:nvPr/>
          </p:nvCxnSpPr>
          <p:spPr>
            <a:xfrm>
              <a:off x="5057367" y="5002763"/>
              <a:ext cx="1605695" cy="0"/>
            </a:xfrm>
            <a:prstGeom prst="line">
              <a:avLst/>
            </a:prstGeom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F1FF99-1324-B18E-95D2-FC20C316910C}"/>
                </a:ext>
              </a:extLst>
            </p:cNvPr>
            <p:cNvCxnSpPr/>
            <p:nvPr/>
          </p:nvCxnSpPr>
          <p:spPr>
            <a:xfrm>
              <a:off x="7534276" y="5002763"/>
              <a:ext cx="1285527" cy="0"/>
            </a:xfrm>
            <a:prstGeom prst="line">
              <a:avLst/>
            </a:prstGeom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09756AC7-DB7A-85F9-B325-32E9DC620068}"/>
              </a:ext>
            </a:extLst>
          </p:cNvPr>
          <p:cNvCxnSpPr>
            <a:endCxn id="92" idx="1"/>
          </p:cNvCxnSpPr>
          <p:nvPr/>
        </p:nvCxnSpPr>
        <p:spPr>
          <a:xfrm flipV="1">
            <a:off x="-8545" y="5002761"/>
            <a:ext cx="1931267" cy="4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FBA657DF-3CDB-3F7B-1E70-8480356274ED}"/>
              </a:ext>
            </a:extLst>
          </p:cNvPr>
          <p:cNvSpPr/>
          <p:nvPr/>
        </p:nvSpPr>
        <p:spPr>
          <a:xfrm>
            <a:off x="-38763" y="5175396"/>
            <a:ext cx="12230764" cy="1700365"/>
          </a:xfrm>
          <a:prstGeom prst="rect">
            <a:avLst/>
          </a:prstGeom>
          <a:solidFill>
            <a:srgbClr val="F2F2F2"/>
          </a:solidFill>
          <a:ln w="158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9002B9FC-E04C-5776-CCD9-715100ED5659}"/>
              </a:ext>
            </a:extLst>
          </p:cNvPr>
          <p:cNvCxnSpPr>
            <a:stCxn id="97" idx="3"/>
          </p:cNvCxnSpPr>
          <p:nvPr/>
        </p:nvCxnSpPr>
        <p:spPr>
          <a:xfrm>
            <a:off x="10271743" y="5002761"/>
            <a:ext cx="1920258" cy="7948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B5BDD2ED-07B8-2C8D-5C29-B6B9674C7AAA}"/>
              </a:ext>
            </a:extLst>
          </p:cNvPr>
          <p:cNvGrpSpPr/>
          <p:nvPr/>
        </p:nvGrpSpPr>
        <p:grpSpPr>
          <a:xfrm>
            <a:off x="4464501" y="5252501"/>
            <a:ext cx="3239671" cy="1741505"/>
            <a:chOff x="4464500" y="4896933"/>
            <a:chExt cx="3239670" cy="1741504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D38855EF-1A90-34CB-0B70-F86AD5375F96}"/>
                </a:ext>
              </a:extLst>
            </p:cNvPr>
            <p:cNvSpPr txBox="1"/>
            <p:nvPr/>
          </p:nvSpPr>
          <p:spPr>
            <a:xfrm>
              <a:off x="5057367" y="4896933"/>
              <a:ext cx="20635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Process</a:t>
              </a: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C79BC892-E500-B650-3AC4-C3A3F014C15E}"/>
                </a:ext>
              </a:extLst>
            </p:cNvPr>
            <p:cNvSpPr/>
            <p:nvPr/>
          </p:nvSpPr>
          <p:spPr>
            <a:xfrm>
              <a:off x="4464500" y="5198670"/>
              <a:ext cx="3239670" cy="1439767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A3D91FD1-75C4-3757-68D6-96BB05BA0DC8}"/>
                </a:ext>
              </a:extLst>
            </p:cNvPr>
            <p:cNvSpPr txBox="1"/>
            <p:nvPr/>
          </p:nvSpPr>
          <p:spPr>
            <a:xfrm>
              <a:off x="4473299" y="5254664"/>
              <a:ext cx="3230871" cy="1169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defTabSz="914377">
                <a:spcAft>
                  <a:spcPts val="600"/>
                </a:spcAft>
                <a:defRPr/>
              </a:pPr>
              <a:r>
                <a:rPr lang="pt-BR" sz="1200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Projetar e implantar o modelo operacional de destino
Compreensão abrangente dos requisitos
Ciclo de feedback de desenvolvimento institucional</a:t>
              </a:r>
              <a:endParaRPr kumimoji="0" lang="en-CA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DB2E91C0-A730-EB92-3641-79E464D0296E}"/>
                </a:ext>
              </a:extLst>
            </p:cNvPr>
            <p:cNvCxnSpPr>
              <a:cxnSpLocks/>
            </p:cNvCxnSpPr>
            <p:nvPr/>
          </p:nvCxnSpPr>
          <p:spPr>
            <a:xfrm>
              <a:off x="5049206" y="5674420"/>
              <a:ext cx="2063579" cy="0"/>
            </a:xfrm>
            <a:prstGeom prst="line">
              <a:avLst/>
            </a:prstGeom>
            <a:noFill/>
            <a:ln w="9525" cap="flat" cmpd="sng" algn="ctr">
              <a:solidFill>
                <a:srgbClr val="0077C8"/>
              </a:solidFill>
              <a:prstDash val="solid"/>
              <a:miter lim="800000"/>
            </a:ln>
            <a:effectLst/>
          </p:spPr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488956D4-583F-8079-1134-0C9668424ABD}"/>
                </a:ext>
              </a:extLst>
            </p:cNvPr>
            <p:cNvCxnSpPr>
              <a:cxnSpLocks/>
            </p:cNvCxnSpPr>
            <p:nvPr/>
          </p:nvCxnSpPr>
          <p:spPr>
            <a:xfrm>
              <a:off x="5049206" y="5973686"/>
              <a:ext cx="2063579" cy="0"/>
            </a:xfrm>
            <a:prstGeom prst="line">
              <a:avLst/>
            </a:prstGeom>
            <a:noFill/>
            <a:ln w="9525" cap="flat" cmpd="sng" algn="ctr">
              <a:solidFill>
                <a:srgbClr val="0077C8"/>
              </a:solidFill>
              <a:prstDash val="solid"/>
              <a:miter lim="800000"/>
            </a:ln>
            <a:effectLst/>
          </p:spPr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E1CE129-9EB4-76F6-1820-92DD1B4FD82F}"/>
              </a:ext>
            </a:extLst>
          </p:cNvPr>
          <p:cNvGrpSpPr/>
          <p:nvPr/>
        </p:nvGrpSpPr>
        <p:grpSpPr>
          <a:xfrm>
            <a:off x="8199763" y="5252499"/>
            <a:ext cx="3239671" cy="1447260"/>
            <a:chOff x="8304128" y="4896933"/>
            <a:chExt cx="3239670" cy="1447260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571F266E-3305-AEF6-D390-93F749423D38}"/>
                </a:ext>
              </a:extLst>
            </p:cNvPr>
            <p:cNvSpPr txBox="1"/>
            <p:nvPr/>
          </p:nvSpPr>
          <p:spPr>
            <a:xfrm>
              <a:off x="8628757" y="4896933"/>
              <a:ext cx="26000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Technology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07E6D00C-0152-109D-B82D-01F5AC0CFA92}"/>
                </a:ext>
              </a:extLst>
            </p:cNvPr>
            <p:cNvSpPr txBox="1"/>
            <p:nvPr/>
          </p:nvSpPr>
          <p:spPr>
            <a:xfrm>
              <a:off x="8304128" y="5282364"/>
              <a:ext cx="3239670" cy="1061829"/>
            </a:xfrm>
            <a:prstGeom prst="rect">
              <a:avLst/>
            </a:prstGeom>
            <a:noFill/>
          </p:spPr>
          <p:txBody>
            <a:bodyPr wrap="square" numCol="1" spcCol="0" rtlCol="0">
              <a:spAutoFit/>
            </a:bodyPr>
            <a:lstStyle/>
            <a:p>
              <a:pPr lvl="0" algn="ctr" defTabSz="914377">
                <a:spcAft>
                  <a:spcPts val="600"/>
                </a:spcAft>
                <a:defRPr/>
              </a:pPr>
              <a:r>
                <a:rPr lang="pt-BR" sz="1200" kern="0" dirty="0">
                  <a:solidFill>
                    <a:prstClr val="black"/>
                  </a:solidFill>
                  <a:latin typeface="Calibri" panose="020F0502020204030204"/>
                </a:rPr>
                <a:t>SOC 2, alto nível de controle
5.500 tecnólogos globais
As melhores soluções, plataforma integrada
Blue Prism e IA em todo o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27FF37E8-A76A-FB65-086E-4725E92B847D}"/>
                </a:ext>
              </a:extLst>
            </p:cNvPr>
            <p:cNvCxnSpPr>
              <a:cxnSpLocks/>
            </p:cNvCxnSpPr>
            <p:nvPr/>
          </p:nvCxnSpPr>
          <p:spPr>
            <a:xfrm>
              <a:off x="8819803" y="5545999"/>
              <a:ext cx="2213148" cy="0"/>
            </a:xfrm>
            <a:prstGeom prst="line">
              <a:avLst/>
            </a:prstGeom>
            <a:noFill/>
            <a:ln w="9525" cap="flat" cmpd="sng" algn="ctr">
              <a:solidFill>
                <a:srgbClr val="0077C8"/>
              </a:solidFill>
              <a:prstDash val="solid"/>
              <a:miter lim="800000"/>
            </a:ln>
            <a:effectLst/>
          </p:spPr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97B0A436-419E-7FA0-7BE5-9CBC1D4FD49D}"/>
                </a:ext>
              </a:extLst>
            </p:cNvPr>
            <p:cNvCxnSpPr>
              <a:cxnSpLocks/>
            </p:cNvCxnSpPr>
            <p:nvPr/>
          </p:nvCxnSpPr>
          <p:spPr>
            <a:xfrm>
              <a:off x="8819803" y="5818974"/>
              <a:ext cx="2213148" cy="0"/>
            </a:xfrm>
            <a:prstGeom prst="line">
              <a:avLst/>
            </a:prstGeom>
            <a:noFill/>
            <a:ln w="9525" cap="flat" cmpd="sng" algn="ctr">
              <a:solidFill>
                <a:srgbClr val="0077C8"/>
              </a:solidFill>
              <a:prstDash val="solid"/>
              <a:miter lim="800000"/>
            </a:ln>
            <a:effectLst/>
          </p:spPr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87300D12-5499-F782-D574-EF24765BFA3D}"/>
                </a:ext>
              </a:extLst>
            </p:cNvPr>
            <p:cNvCxnSpPr>
              <a:cxnSpLocks/>
            </p:cNvCxnSpPr>
            <p:nvPr/>
          </p:nvCxnSpPr>
          <p:spPr>
            <a:xfrm>
              <a:off x="8819803" y="6069089"/>
              <a:ext cx="2213148" cy="0"/>
            </a:xfrm>
            <a:prstGeom prst="line">
              <a:avLst/>
            </a:prstGeom>
            <a:noFill/>
            <a:ln w="9525" cap="flat" cmpd="sng" algn="ctr">
              <a:solidFill>
                <a:srgbClr val="0077C8"/>
              </a:solidFill>
              <a:prstDash val="solid"/>
              <a:miter lim="800000"/>
            </a:ln>
            <a:effectLst/>
          </p:spPr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BF7D05C-0197-1D04-238F-780A538FB6B3}"/>
              </a:ext>
            </a:extLst>
          </p:cNvPr>
          <p:cNvGrpSpPr/>
          <p:nvPr/>
        </p:nvGrpSpPr>
        <p:grpSpPr>
          <a:xfrm>
            <a:off x="713758" y="5247024"/>
            <a:ext cx="3257271" cy="1728491"/>
            <a:chOff x="713756" y="4891457"/>
            <a:chExt cx="3257271" cy="1728491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8CDC8575-0606-9E17-68CA-E92926203A0F}"/>
                </a:ext>
              </a:extLst>
            </p:cNvPr>
            <p:cNvGrpSpPr/>
            <p:nvPr/>
          </p:nvGrpSpPr>
          <p:grpSpPr>
            <a:xfrm>
              <a:off x="713756" y="4891457"/>
              <a:ext cx="3257271" cy="1728491"/>
              <a:chOff x="584323" y="5040552"/>
              <a:chExt cx="3257271" cy="1728491"/>
            </a:xfrm>
            <a:effectLst/>
          </p:grpSpPr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2CBAD1E2-46D5-CFD0-179E-FA6CB9494B78}"/>
                  </a:ext>
                </a:extLst>
              </p:cNvPr>
              <p:cNvSpPr txBox="1"/>
              <p:nvPr/>
            </p:nvSpPr>
            <p:spPr>
              <a:xfrm>
                <a:off x="1181170" y="5040552"/>
                <a:ext cx="20635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People</a:t>
                </a:r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FB526300-F431-AD5A-16A2-E1EC91D67D75}"/>
                  </a:ext>
                </a:extLst>
              </p:cNvPr>
              <p:cNvSpPr/>
              <p:nvPr/>
            </p:nvSpPr>
            <p:spPr>
              <a:xfrm>
                <a:off x="593124" y="5329276"/>
                <a:ext cx="3239670" cy="1439767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4FE32A81-0D5B-DF6B-2679-6C3A787D1607}"/>
                  </a:ext>
                </a:extLst>
              </p:cNvPr>
              <p:cNvSpPr txBox="1"/>
              <p:nvPr/>
            </p:nvSpPr>
            <p:spPr>
              <a:xfrm>
                <a:off x="584323" y="5412969"/>
                <a:ext cx="3257271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 defTabSz="914377">
                  <a:spcAft>
                    <a:spcPts val="600"/>
                  </a:spcAft>
                  <a:defRPr/>
                </a:pPr>
                <a:r>
                  <a:rPr lang="pt-BR" sz="1200" kern="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Alcance global, presença local
Profissionais certificados e licenciados: Ph.D., CPA, CFA, CA, PMP, CBCP, MBA, etc.
Alta posse, alta retenção</a:t>
                </a:r>
                <a:endPara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8AE21110-2AEA-4675-D171-5C37B6442D8E}"/>
                </a:ext>
              </a:extLst>
            </p:cNvPr>
            <p:cNvCxnSpPr>
              <a:cxnSpLocks/>
            </p:cNvCxnSpPr>
            <p:nvPr/>
          </p:nvCxnSpPr>
          <p:spPr>
            <a:xfrm>
              <a:off x="1309815" y="5534569"/>
              <a:ext cx="2063579" cy="0"/>
            </a:xfrm>
            <a:prstGeom prst="line">
              <a:avLst/>
            </a:prstGeom>
            <a:noFill/>
            <a:ln w="9525" cap="flat" cmpd="sng" algn="ctr">
              <a:solidFill>
                <a:srgbClr val="0077C8"/>
              </a:solidFill>
              <a:prstDash val="solid"/>
              <a:miter lim="800000"/>
            </a:ln>
            <a:effectLst/>
          </p:spPr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3E14ED4B-4653-5A3B-0A57-1E0A4FA2EC4D}"/>
                </a:ext>
              </a:extLst>
            </p:cNvPr>
            <p:cNvCxnSpPr>
              <a:cxnSpLocks/>
            </p:cNvCxnSpPr>
            <p:nvPr/>
          </p:nvCxnSpPr>
          <p:spPr>
            <a:xfrm>
              <a:off x="1309815" y="5984196"/>
              <a:ext cx="2063579" cy="0"/>
            </a:xfrm>
            <a:prstGeom prst="line">
              <a:avLst/>
            </a:prstGeom>
            <a:noFill/>
            <a:ln w="9525" cap="flat" cmpd="sng" algn="ctr">
              <a:solidFill>
                <a:srgbClr val="0077C8"/>
              </a:solidFill>
              <a:prstDash val="solid"/>
              <a:miter lim="800000"/>
            </a:ln>
            <a:effectLst/>
          </p:spPr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9065F46-3111-DD61-CA89-8D64ACCC460F}"/>
              </a:ext>
            </a:extLst>
          </p:cNvPr>
          <p:cNvSpPr txBox="1"/>
          <p:nvPr/>
        </p:nvSpPr>
        <p:spPr>
          <a:xfrm>
            <a:off x="778957" y="1623831"/>
            <a:ext cx="1461660" cy="410369"/>
          </a:xfrm>
          <a:prstGeom prst="rect">
            <a:avLst/>
          </a:prstGeom>
          <a:solidFill>
            <a:schemeClr val="bg1"/>
          </a:solidFill>
        </p:spPr>
        <p:txBody>
          <a:bodyPr wrap="none" lIns="90000" tIns="0" rIns="90000" bIns="0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31E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38+ 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31E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131E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</a:t>
            </a:r>
            <a:r>
              <a:rPr lang="en-US" sz="1400" dirty="0" err="1">
                <a:solidFill>
                  <a:srgbClr val="131E5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sz="1400" dirty="0">
                <a:solidFill>
                  <a:srgbClr val="131E5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 mercado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31E5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A3935CAD-1A8B-4A2C-7618-27D29198C86E}"/>
              </a:ext>
            </a:extLst>
          </p:cNvPr>
          <p:cNvSpPr txBox="1"/>
          <p:nvPr/>
        </p:nvSpPr>
        <p:spPr>
          <a:xfrm>
            <a:off x="2279728" y="4026884"/>
            <a:ext cx="1775149" cy="410369"/>
          </a:xfrm>
          <a:prstGeom prst="rect">
            <a:avLst/>
          </a:prstGeom>
          <a:solidFill>
            <a:schemeClr val="bg1"/>
          </a:solidFill>
        </p:spPr>
        <p:txBody>
          <a:bodyPr wrap="square" lIns="90000" tIns="0" rIns="90000" bIns="0" rtlCol="0">
            <a:spAutoFit/>
          </a:bodyPr>
          <a:lstStyle/>
          <a:p>
            <a:pPr lvl="0" defTabSz="914377">
              <a:lnSpc>
                <a:spcPts val="1600"/>
              </a:lnSpc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31E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$5.5 Billion+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31E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1400" dirty="0" err="1">
                <a:solidFill>
                  <a:srgbClr val="131E5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1400" dirty="0">
                <a:solidFill>
                  <a:srgbClr val="131E5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131E5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Receita</a:t>
            </a:r>
            <a:r>
              <a:rPr lang="en-US" sz="1400" dirty="0">
                <a:solidFill>
                  <a:srgbClr val="131E5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dirty="0" err="1">
                <a:solidFill>
                  <a:srgbClr val="131E5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Anual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31E5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BBA8EF98-D121-2C47-5C02-6DBA4786DA19}"/>
              </a:ext>
            </a:extLst>
          </p:cNvPr>
          <p:cNvSpPr txBox="1"/>
          <p:nvPr/>
        </p:nvSpPr>
        <p:spPr>
          <a:xfrm>
            <a:off x="766764" y="3270057"/>
            <a:ext cx="1108294" cy="410369"/>
          </a:xfrm>
          <a:prstGeom prst="rect">
            <a:avLst/>
          </a:prstGeom>
          <a:solidFill>
            <a:schemeClr val="bg1"/>
          </a:solidFill>
        </p:spPr>
        <p:txBody>
          <a:bodyPr wrap="none" lIns="90000" tIns="0" rIns="90000" bIns="0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31E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20,000+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31E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1400" i="0" u="none" strike="noStrike" kern="1200" cap="none" spc="0" normalizeH="0" baseline="0" noProof="0" dirty="0" err="1">
                <a:ln>
                  <a:noFill/>
                </a:ln>
                <a:solidFill>
                  <a:srgbClr val="131E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31E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lientes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31E5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EE95ED4D-00E5-0E16-D58E-BC8353F65E92}"/>
              </a:ext>
            </a:extLst>
          </p:cNvPr>
          <p:cNvSpPr txBox="1"/>
          <p:nvPr/>
        </p:nvSpPr>
        <p:spPr>
          <a:xfrm>
            <a:off x="766763" y="2446945"/>
            <a:ext cx="1243330" cy="410369"/>
          </a:xfrm>
          <a:prstGeom prst="rect">
            <a:avLst/>
          </a:prstGeom>
          <a:solidFill>
            <a:schemeClr val="bg1"/>
          </a:solidFill>
        </p:spPr>
        <p:txBody>
          <a:bodyPr wrap="none" lIns="90000" tIns="0" rIns="90000" bIns="0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31E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26,700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31E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131E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</a:t>
            </a:r>
            <a:r>
              <a:rPr lang="en-US" sz="1400" dirty="0" err="1">
                <a:solidFill>
                  <a:srgbClr val="131E5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olaboradores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31E5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603641-2E45-69D0-7728-E216E64B2047}"/>
              </a:ext>
            </a:extLst>
          </p:cNvPr>
          <p:cNvSpPr txBox="1"/>
          <p:nvPr/>
        </p:nvSpPr>
        <p:spPr>
          <a:xfrm>
            <a:off x="2364127" y="1623832"/>
            <a:ext cx="1775148" cy="410369"/>
          </a:xfrm>
          <a:prstGeom prst="rect">
            <a:avLst/>
          </a:prstGeom>
          <a:solidFill>
            <a:schemeClr val="bg1"/>
          </a:solidFill>
        </p:spPr>
        <p:txBody>
          <a:bodyPr wrap="square" lIns="90000" tIns="0" rIns="90000" bIns="0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31E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$18.2 Bill</a:t>
            </a:r>
          </a:p>
          <a:p>
            <a:pPr marL="0" marR="0" lvl="0" indent="0" algn="l" defTabSz="914377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31E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Market Cap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61C012-1904-4B14-2D9F-78473CBF26A0}"/>
              </a:ext>
            </a:extLst>
          </p:cNvPr>
          <p:cNvSpPr txBox="1"/>
          <p:nvPr/>
        </p:nvSpPr>
        <p:spPr>
          <a:xfrm>
            <a:off x="766763" y="4093169"/>
            <a:ext cx="629957" cy="410369"/>
          </a:xfrm>
          <a:prstGeom prst="rect">
            <a:avLst/>
          </a:prstGeom>
          <a:solidFill>
            <a:schemeClr val="bg1"/>
          </a:solidFill>
        </p:spPr>
        <p:txBody>
          <a:bodyPr wrap="none" lIns="90000" tIns="0" rIns="90000" bIns="0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31E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40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31E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31E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Países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31E5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9AE8D9-59A6-9C27-4D73-68D8C1B25DFB}"/>
              </a:ext>
            </a:extLst>
          </p:cNvPr>
          <p:cNvSpPr txBox="1"/>
          <p:nvPr/>
        </p:nvSpPr>
        <p:spPr>
          <a:xfrm>
            <a:off x="2341604" y="3270057"/>
            <a:ext cx="1812989" cy="410369"/>
          </a:xfrm>
          <a:prstGeom prst="rect">
            <a:avLst/>
          </a:prstGeom>
          <a:solidFill>
            <a:schemeClr val="bg1"/>
          </a:solidFill>
        </p:spPr>
        <p:txBody>
          <a:bodyPr wrap="square" lIns="90000" tIns="0" rIns="90000" bIns="0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31E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100+</a:t>
            </a:r>
          </a:p>
          <a:p>
            <a:pPr lvl="0" defTabSz="914377">
              <a:lnSpc>
                <a:spcPts val="1600"/>
              </a:lnSpc>
              <a:defRPr/>
            </a:pPr>
            <a:r>
              <a:rPr lang="en-US" sz="1400" dirty="0" err="1">
                <a:solidFill>
                  <a:srgbClr val="131E5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Produtos</a:t>
            </a:r>
            <a:r>
              <a:rPr lang="en-US" sz="1400" dirty="0">
                <a:solidFill>
                  <a:srgbClr val="131E5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400" dirty="0" err="1">
                <a:solidFill>
                  <a:srgbClr val="131E5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Serviços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31E5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F9E09E-2926-7DAE-E357-7BC12D0AE742}"/>
              </a:ext>
            </a:extLst>
          </p:cNvPr>
          <p:cNvSpPr txBox="1"/>
          <p:nvPr/>
        </p:nvSpPr>
        <p:spPr>
          <a:xfrm>
            <a:off x="2330526" y="2446945"/>
            <a:ext cx="1775148" cy="410369"/>
          </a:xfrm>
          <a:prstGeom prst="rect">
            <a:avLst/>
          </a:prstGeom>
          <a:solidFill>
            <a:schemeClr val="bg1"/>
          </a:solidFill>
        </p:spPr>
        <p:txBody>
          <a:bodyPr wrap="square" lIns="90000" tIns="0" rIns="90000" bIns="0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131E5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$24.4 Billion</a:t>
            </a:r>
          </a:p>
          <a:p>
            <a:pPr marL="0" marR="0" lvl="0" indent="0" algn="l" defTabSz="914377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131E5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Valor de mercado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31E5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414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ECF76-B003-A6DD-040C-287AE67FA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A42407-8DEA-441B-603A-DD537830A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671" y="2139945"/>
            <a:ext cx="7346732" cy="1652952"/>
          </a:xfrm>
        </p:spPr>
        <p:txBody>
          <a:bodyPr/>
          <a:lstStyle/>
          <a:p>
            <a:r>
              <a:rPr lang="pt-BR" b="1" dirty="0" err="1">
                <a:latin typeface="Calibri" panose="020F0502020204030204" pitchFamily="34" charset="0"/>
                <a:cs typeface="Calibri" panose="020F0502020204030204" pitchFamily="34" charset="0"/>
              </a:rPr>
              <a:t>Cognition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868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2FCDE0A-F905-5568-3949-830BDFBFD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526179"/>
            <a:ext cx="10951200" cy="565774"/>
          </a:xfrm>
        </p:spPr>
        <p:txBody>
          <a:bodyPr>
            <a:normAutofit/>
          </a:bodyPr>
          <a:lstStyle/>
          <a:p>
            <a:r>
              <a:rPr lang="en-GB" noProof="0" dirty="0">
                <a:latin typeface="Gilroy Bold"/>
              </a:rPr>
              <a:t>Cognition </a:t>
            </a:r>
            <a:r>
              <a:rPr lang="en-GB" noProof="0" dirty="0" err="1">
                <a:solidFill>
                  <a:srgbClr val="00B0F0"/>
                </a:solidFill>
                <a:latin typeface="Gilroy Bold"/>
              </a:rPr>
              <a:t>em</a:t>
            </a:r>
            <a:r>
              <a:rPr lang="en-GB" noProof="0" dirty="0">
                <a:solidFill>
                  <a:srgbClr val="00B0F0"/>
                </a:solidFill>
                <a:latin typeface="Gilroy Bold"/>
              </a:rPr>
              <a:t> um </a:t>
            </a:r>
            <a:r>
              <a:rPr lang="en-GB" noProof="0" dirty="0" err="1">
                <a:solidFill>
                  <a:srgbClr val="00B0F0"/>
                </a:solidFill>
                <a:latin typeface="Gilroy Bold"/>
              </a:rPr>
              <a:t>piscar</a:t>
            </a:r>
            <a:r>
              <a:rPr lang="en-GB" noProof="0" dirty="0">
                <a:solidFill>
                  <a:srgbClr val="00B0F0"/>
                </a:solidFill>
                <a:latin typeface="Gilroy Bold"/>
              </a:rPr>
              <a:t> de </a:t>
            </a:r>
            <a:r>
              <a:rPr lang="en-GB" noProof="0" dirty="0" err="1">
                <a:solidFill>
                  <a:srgbClr val="00B0F0"/>
                </a:solidFill>
                <a:latin typeface="Gilroy Bold"/>
              </a:rPr>
              <a:t>olhos</a:t>
            </a:r>
            <a:endParaRPr lang="en-GB" noProof="0" dirty="0">
              <a:solidFill>
                <a:srgbClr val="00B0F0"/>
              </a:solidFill>
              <a:latin typeface="Gilroy Bold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F6E2F3-E09E-7074-B684-9DC30D0C0A66}"/>
              </a:ext>
            </a:extLst>
          </p:cNvPr>
          <p:cNvSpPr/>
          <p:nvPr/>
        </p:nvSpPr>
        <p:spPr>
          <a:xfrm>
            <a:off x="450574" y="1136984"/>
            <a:ext cx="54864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2713" indent="-11271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4283D"/>
                </a:solidFill>
                <a:latin typeface="☞GILROY-MEDIUM"/>
              </a:rPr>
              <a:t>90+ Clientes
2000+ Processos de Automação Inteligente
ISO 9000  
Padrões de TI CMMI 3 implementados
1.000+ Licenças vendidas
100% dos </a:t>
            </a:r>
            <a:r>
              <a:rPr lang="pt-BR" dirty="0" err="1">
                <a:solidFill>
                  <a:srgbClr val="04283D"/>
                </a:solidFill>
                <a:latin typeface="☞GILROY-MEDIUM"/>
              </a:rPr>
              <a:t>FTEs</a:t>
            </a:r>
            <a:r>
              <a:rPr lang="pt-BR" dirty="0">
                <a:solidFill>
                  <a:srgbClr val="04283D"/>
                </a:solidFill>
                <a:latin typeface="☞GILROY-MEDIUM"/>
              </a:rPr>
              <a:t> 
Membro da Rede </a:t>
            </a:r>
            <a:r>
              <a:rPr lang="pt-BR" dirty="0" err="1">
                <a:solidFill>
                  <a:srgbClr val="04283D"/>
                </a:solidFill>
                <a:latin typeface="☞GILROY-MEDIUM"/>
              </a:rPr>
              <a:t>Intl</a:t>
            </a:r>
            <a:r>
              <a:rPr lang="pt-BR" dirty="0">
                <a:solidFill>
                  <a:srgbClr val="04283D"/>
                </a:solidFill>
                <a:latin typeface="☞GILROY-MEDIUM"/>
              </a:rPr>
              <a:t> de Tecnologias Limpas</a:t>
            </a:r>
            <a:endParaRPr lang="en-GB" noProof="0" dirty="0">
              <a:solidFill>
                <a:srgbClr val="04283D"/>
              </a:solidFill>
              <a:latin typeface="☞GILROY-MEDIUM"/>
            </a:endParaRPr>
          </a:p>
        </p:txBody>
      </p:sp>
      <p:pic>
        <p:nvPicPr>
          <p:cNvPr id="39" name="Picture 38" descr="A map of the world with different countries/regions&#10;&#10;Description automatically generated">
            <a:extLst>
              <a:ext uri="{FF2B5EF4-FFF2-40B4-BE49-F238E27FC236}">
                <a16:creationId xmlns:a16="http://schemas.microsoft.com/office/drawing/2014/main" id="{79CF7853-5BC2-E860-8DD8-AD098F801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235321"/>
            <a:ext cx="3727987" cy="2096500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BE7E242E-B4F4-1153-BD34-8939D99FB844}"/>
              </a:ext>
            </a:extLst>
          </p:cNvPr>
          <p:cNvGrpSpPr/>
          <p:nvPr/>
        </p:nvGrpSpPr>
        <p:grpSpPr>
          <a:xfrm>
            <a:off x="3125516" y="3804205"/>
            <a:ext cx="1726574" cy="518507"/>
            <a:chOff x="4763742" y="6154590"/>
            <a:chExt cx="2184395" cy="655995"/>
          </a:xfrm>
        </p:grpSpPr>
        <p:pic>
          <p:nvPicPr>
            <p:cNvPr id="51" name="Imagen 11">
              <a:extLst>
                <a:ext uri="{FF2B5EF4-FFF2-40B4-BE49-F238E27FC236}">
                  <a16:creationId xmlns:a16="http://schemas.microsoft.com/office/drawing/2014/main" id="{3BE3680C-4237-6B99-46EC-DF4509D3BB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4543" y="6276912"/>
              <a:ext cx="643594" cy="428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" name="Imagen 8">
              <a:extLst>
                <a:ext uri="{FF2B5EF4-FFF2-40B4-BE49-F238E27FC236}">
                  <a16:creationId xmlns:a16="http://schemas.microsoft.com/office/drawing/2014/main" id="{ED84ACF2-CF09-9C69-8B6A-D3F7D60F3D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0129" y="6154590"/>
              <a:ext cx="655997" cy="655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E5A54C2F-E12A-7739-A683-7EAC705BA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63742" y="6276912"/>
              <a:ext cx="657115" cy="50289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BBB5DA4B-942F-8DFC-0BD7-0E23B50C789F}"/>
              </a:ext>
            </a:extLst>
          </p:cNvPr>
          <p:cNvGrpSpPr/>
          <p:nvPr/>
        </p:nvGrpSpPr>
        <p:grpSpPr>
          <a:xfrm>
            <a:off x="4937785" y="1203948"/>
            <a:ext cx="6720300" cy="5127873"/>
            <a:chOff x="4558360" y="1120524"/>
            <a:chExt cx="7140094" cy="5737476"/>
          </a:xfrm>
        </p:grpSpPr>
        <p:pic>
          <p:nvPicPr>
            <p:cNvPr id="325" name="Picture 2" descr="Capgemini Logo Logo and symbol, meaning, history, PNG">
              <a:extLst>
                <a:ext uri="{FF2B5EF4-FFF2-40B4-BE49-F238E27FC236}">
                  <a16:creationId xmlns:a16="http://schemas.microsoft.com/office/drawing/2014/main" id="{5EA08505-E973-4D59-9C74-CE1C6F6798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9594" y="2424832"/>
              <a:ext cx="752879" cy="486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5" name="Picture 2">
              <a:extLst>
                <a:ext uri="{FF2B5EF4-FFF2-40B4-BE49-F238E27FC236}">
                  <a16:creationId xmlns:a16="http://schemas.microsoft.com/office/drawing/2014/main" id="{7CF51F65-C44F-AEA9-29E0-14D5156AA3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2194" t="21770" r="14973" b="63000"/>
            <a:stretch/>
          </p:blipFill>
          <p:spPr>
            <a:xfrm>
              <a:off x="4635922" y="2032147"/>
              <a:ext cx="761947" cy="51368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C158EF8-AD6E-8A2C-9BA7-95E8F6A334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30768" y="2952836"/>
              <a:ext cx="744127" cy="45786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8FE7835-ABE3-32D2-3A2E-C4325258E7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63566" y="4165428"/>
              <a:ext cx="785098" cy="51290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DAF9ABC-320A-C83D-3884-2814499A15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53905" y="3620500"/>
              <a:ext cx="780019" cy="26342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DC8F7D5-0CEE-B65F-1E56-45B76D45E6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129568" y="3599996"/>
              <a:ext cx="710217" cy="33903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9EB33B1-D8B2-90CC-3365-95D96EF96D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581" t="5741" r="9636" b="2584"/>
            <a:stretch/>
          </p:blipFill>
          <p:spPr>
            <a:xfrm>
              <a:off x="8996984" y="2341184"/>
              <a:ext cx="752879" cy="504076"/>
            </a:xfrm>
            <a:prstGeom prst="rect">
              <a:avLst/>
            </a:prstGeom>
            <a:noFill/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7FB98E2-A741-4024-39B1-D64A789F7F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64370" y="3496596"/>
              <a:ext cx="786479" cy="503982"/>
            </a:xfrm>
            <a:prstGeom prst="rect">
              <a:avLst/>
            </a:prstGeom>
            <a:solidFill>
              <a:schemeClr val="bg1"/>
            </a:solidFill>
          </p:spPr>
        </p:pic>
        <p:grpSp>
          <p:nvGrpSpPr>
            <p:cNvPr id="16" name="11 Grupo">
              <a:extLst>
                <a:ext uri="{FF2B5EF4-FFF2-40B4-BE49-F238E27FC236}">
                  <a16:creationId xmlns:a16="http://schemas.microsoft.com/office/drawing/2014/main" id="{63ACD86C-2F90-2434-221D-EFEB8CD009A0}"/>
                </a:ext>
              </a:extLst>
            </p:cNvPr>
            <p:cNvGrpSpPr/>
            <p:nvPr/>
          </p:nvGrpSpPr>
          <p:grpSpPr>
            <a:xfrm>
              <a:off x="7366037" y="4807004"/>
              <a:ext cx="677769" cy="172187"/>
              <a:chOff x="574675" y="207963"/>
              <a:chExt cx="776288" cy="192087"/>
            </a:xfrm>
            <a:solidFill>
              <a:srgbClr val="000000"/>
            </a:solidFill>
          </p:grpSpPr>
          <p:sp>
            <p:nvSpPr>
              <p:cNvPr id="376" name="Freeform 12">
                <a:extLst>
                  <a:ext uri="{FF2B5EF4-FFF2-40B4-BE49-F238E27FC236}">
                    <a16:creationId xmlns:a16="http://schemas.microsoft.com/office/drawing/2014/main" id="{4F963F4C-4B60-2E96-D1D4-1E6BE24704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675" y="207963"/>
                <a:ext cx="277813" cy="192087"/>
              </a:xfrm>
              <a:custGeom>
                <a:avLst/>
                <a:gdLst>
                  <a:gd name="T0" fmla="*/ 2147483647 w 524"/>
                  <a:gd name="T1" fmla="*/ 0 h 361"/>
                  <a:gd name="T2" fmla="*/ 2147483647 w 524"/>
                  <a:gd name="T3" fmla="*/ 0 h 361"/>
                  <a:gd name="T4" fmla="*/ 2147483647 w 524"/>
                  <a:gd name="T5" fmla="*/ 2147483647 h 361"/>
                  <a:gd name="T6" fmla="*/ 2147483647 w 524"/>
                  <a:gd name="T7" fmla="*/ 2147483647 h 361"/>
                  <a:gd name="T8" fmla="*/ 2147483647 w 524"/>
                  <a:gd name="T9" fmla="*/ 2147483647 h 361"/>
                  <a:gd name="T10" fmla="*/ 2147483647 w 524"/>
                  <a:gd name="T11" fmla="*/ 2147483647 h 361"/>
                  <a:gd name="T12" fmla="*/ 2147483647 w 524"/>
                  <a:gd name="T13" fmla="*/ 2147483647 h 361"/>
                  <a:gd name="T14" fmla="*/ 2147483647 w 524"/>
                  <a:gd name="T15" fmla="*/ 2147483647 h 361"/>
                  <a:gd name="T16" fmla="*/ 2147483647 w 524"/>
                  <a:gd name="T17" fmla="*/ 2147483647 h 361"/>
                  <a:gd name="T18" fmla="*/ 2147483647 w 524"/>
                  <a:gd name="T19" fmla="*/ 2147483647 h 361"/>
                  <a:gd name="T20" fmla="*/ 2147483647 w 524"/>
                  <a:gd name="T21" fmla="*/ 2147483647 h 361"/>
                  <a:gd name="T22" fmla="*/ 2147483647 w 524"/>
                  <a:gd name="T23" fmla="*/ 2147483647 h 361"/>
                  <a:gd name="T24" fmla="*/ 2147483647 w 524"/>
                  <a:gd name="T25" fmla="*/ 2147483647 h 361"/>
                  <a:gd name="T26" fmla="*/ 2147483647 w 524"/>
                  <a:gd name="T27" fmla="*/ 2147483647 h 361"/>
                  <a:gd name="T28" fmla="*/ 2147483647 w 524"/>
                  <a:gd name="T29" fmla="*/ 2147483647 h 361"/>
                  <a:gd name="T30" fmla="*/ 2147483647 w 524"/>
                  <a:gd name="T31" fmla="*/ 2147483647 h 361"/>
                  <a:gd name="T32" fmla="*/ 2147483647 w 524"/>
                  <a:gd name="T33" fmla="*/ 2147483647 h 361"/>
                  <a:gd name="T34" fmla="*/ 2147483647 w 524"/>
                  <a:gd name="T35" fmla="*/ 2147483647 h 361"/>
                  <a:gd name="T36" fmla="*/ 2147483647 w 524"/>
                  <a:gd name="T37" fmla="*/ 2147483647 h 361"/>
                  <a:gd name="T38" fmla="*/ 2147483647 w 524"/>
                  <a:gd name="T39" fmla="*/ 2147483647 h 361"/>
                  <a:gd name="T40" fmla="*/ 2147483647 w 524"/>
                  <a:gd name="T41" fmla="*/ 2147483647 h 361"/>
                  <a:gd name="T42" fmla="*/ 2147483647 w 524"/>
                  <a:gd name="T43" fmla="*/ 2147483647 h 361"/>
                  <a:gd name="T44" fmla="*/ 2147483647 w 524"/>
                  <a:gd name="T45" fmla="*/ 2147483647 h 361"/>
                  <a:gd name="T46" fmla="*/ 2147483647 w 524"/>
                  <a:gd name="T47" fmla="*/ 2147483647 h 361"/>
                  <a:gd name="T48" fmla="*/ 2147483647 w 524"/>
                  <a:gd name="T49" fmla="*/ 2147483647 h 361"/>
                  <a:gd name="T50" fmla="*/ 2147483647 w 524"/>
                  <a:gd name="T51" fmla="*/ 2147483647 h 361"/>
                  <a:gd name="T52" fmla="*/ 2147483647 w 524"/>
                  <a:gd name="T53" fmla="*/ 2147483647 h 361"/>
                  <a:gd name="T54" fmla="*/ 2147483647 w 524"/>
                  <a:gd name="T55" fmla="*/ 2147483647 h 361"/>
                  <a:gd name="T56" fmla="*/ 2147483647 w 524"/>
                  <a:gd name="T57" fmla="*/ 2147483647 h 361"/>
                  <a:gd name="T58" fmla="*/ 0 w 524"/>
                  <a:gd name="T59" fmla="*/ 0 h 361"/>
                  <a:gd name="T60" fmla="*/ 2147483647 w 524"/>
                  <a:gd name="T61" fmla="*/ 0 h 361"/>
                  <a:gd name="T62" fmla="*/ 2147483647 w 524"/>
                  <a:gd name="T63" fmla="*/ 0 h 361"/>
                  <a:gd name="T64" fmla="*/ 2147483647 w 524"/>
                  <a:gd name="T65" fmla="*/ 2147483647 h 361"/>
                  <a:gd name="T66" fmla="*/ 2147483647 w 524"/>
                  <a:gd name="T67" fmla="*/ 2147483647 h 361"/>
                  <a:gd name="T68" fmla="*/ 2147483647 w 524"/>
                  <a:gd name="T69" fmla="*/ 2147483647 h 361"/>
                  <a:gd name="T70" fmla="*/ 2147483647 w 524"/>
                  <a:gd name="T71" fmla="*/ 2147483647 h 361"/>
                  <a:gd name="T72" fmla="*/ 2147483647 w 524"/>
                  <a:gd name="T73" fmla="*/ 2147483647 h 361"/>
                  <a:gd name="T74" fmla="*/ 2147483647 w 524"/>
                  <a:gd name="T75" fmla="*/ 2147483647 h 361"/>
                  <a:gd name="T76" fmla="*/ 2147483647 w 524"/>
                  <a:gd name="T77" fmla="*/ 2147483647 h 361"/>
                  <a:gd name="T78" fmla="*/ 2147483647 w 524"/>
                  <a:gd name="T79" fmla="*/ 2147483647 h 361"/>
                  <a:gd name="T80" fmla="*/ 2147483647 w 524"/>
                  <a:gd name="T81" fmla="*/ 2147483647 h 361"/>
                  <a:gd name="T82" fmla="*/ 2147483647 w 524"/>
                  <a:gd name="T83" fmla="*/ 0 h 361"/>
                  <a:gd name="T84" fmla="*/ 2147483647 w 524"/>
                  <a:gd name="T85" fmla="*/ 0 h 36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524" h="361">
                    <a:moveTo>
                      <a:pt x="524" y="0"/>
                    </a:moveTo>
                    <a:lnTo>
                      <a:pt x="524" y="0"/>
                    </a:lnTo>
                    <a:lnTo>
                      <a:pt x="520" y="2"/>
                    </a:lnTo>
                    <a:lnTo>
                      <a:pt x="511" y="8"/>
                    </a:lnTo>
                    <a:lnTo>
                      <a:pt x="498" y="20"/>
                    </a:lnTo>
                    <a:lnTo>
                      <a:pt x="488" y="28"/>
                    </a:lnTo>
                    <a:lnTo>
                      <a:pt x="480" y="39"/>
                    </a:lnTo>
                    <a:lnTo>
                      <a:pt x="338" y="215"/>
                    </a:lnTo>
                    <a:lnTo>
                      <a:pt x="338" y="320"/>
                    </a:lnTo>
                    <a:lnTo>
                      <a:pt x="338" y="330"/>
                    </a:lnTo>
                    <a:lnTo>
                      <a:pt x="340" y="338"/>
                    </a:lnTo>
                    <a:lnTo>
                      <a:pt x="344" y="351"/>
                    </a:lnTo>
                    <a:lnTo>
                      <a:pt x="348" y="358"/>
                    </a:lnTo>
                    <a:lnTo>
                      <a:pt x="349" y="361"/>
                    </a:lnTo>
                    <a:lnTo>
                      <a:pt x="174" y="361"/>
                    </a:lnTo>
                    <a:lnTo>
                      <a:pt x="177" y="358"/>
                    </a:lnTo>
                    <a:lnTo>
                      <a:pt x="180" y="351"/>
                    </a:lnTo>
                    <a:lnTo>
                      <a:pt x="184" y="338"/>
                    </a:lnTo>
                    <a:lnTo>
                      <a:pt x="185" y="330"/>
                    </a:lnTo>
                    <a:lnTo>
                      <a:pt x="185" y="320"/>
                    </a:lnTo>
                    <a:lnTo>
                      <a:pt x="185" y="215"/>
                    </a:lnTo>
                    <a:lnTo>
                      <a:pt x="46" y="40"/>
                    </a:lnTo>
                    <a:lnTo>
                      <a:pt x="36" y="30"/>
                    </a:lnTo>
                    <a:lnTo>
                      <a:pt x="28" y="21"/>
                    </a:lnTo>
                    <a:lnTo>
                      <a:pt x="13" y="8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78" y="0"/>
                    </a:lnTo>
                    <a:lnTo>
                      <a:pt x="182" y="13"/>
                    </a:lnTo>
                    <a:lnTo>
                      <a:pt x="190" y="27"/>
                    </a:lnTo>
                    <a:lnTo>
                      <a:pt x="202" y="46"/>
                    </a:lnTo>
                    <a:lnTo>
                      <a:pt x="261" y="137"/>
                    </a:lnTo>
                    <a:lnTo>
                      <a:pt x="263" y="137"/>
                    </a:lnTo>
                    <a:lnTo>
                      <a:pt x="323" y="46"/>
                    </a:lnTo>
                    <a:lnTo>
                      <a:pt x="334" y="27"/>
                    </a:lnTo>
                    <a:lnTo>
                      <a:pt x="341" y="13"/>
                    </a:lnTo>
                    <a:lnTo>
                      <a:pt x="347" y="0"/>
                    </a:lnTo>
                    <a:lnTo>
                      <a:pt x="524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>
                  <a:defRPr/>
                </a:pPr>
                <a:endParaRPr lang="en-GB" sz="1454" noProof="0" dirty="0"/>
              </a:p>
            </p:txBody>
          </p:sp>
          <p:sp>
            <p:nvSpPr>
              <p:cNvPr id="377" name="Freeform 14">
                <a:extLst>
                  <a:ext uri="{FF2B5EF4-FFF2-40B4-BE49-F238E27FC236}">
                    <a16:creationId xmlns:a16="http://schemas.microsoft.com/office/drawing/2014/main" id="{2816D312-344B-A1B7-783E-CB9A4C16EC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84238" y="207963"/>
                <a:ext cx="228600" cy="192087"/>
              </a:xfrm>
              <a:custGeom>
                <a:avLst/>
                <a:gdLst>
                  <a:gd name="T0" fmla="*/ 0 w 431"/>
                  <a:gd name="T1" fmla="*/ 0 h 361"/>
                  <a:gd name="T2" fmla="*/ 2147483647 w 431"/>
                  <a:gd name="T3" fmla="*/ 2147483647 h 361"/>
                  <a:gd name="T4" fmla="*/ 2147483647 w 431"/>
                  <a:gd name="T5" fmla="*/ 2147483647 h 361"/>
                  <a:gd name="T6" fmla="*/ 2147483647 w 431"/>
                  <a:gd name="T7" fmla="*/ 2147483647 h 361"/>
                  <a:gd name="T8" fmla="*/ 2147483647 w 431"/>
                  <a:gd name="T9" fmla="*/ 2147483647 h 361"/>
                  <a:gd name="T10" fmla="*/ 2147483647 w 431"/>
                  <a:gd name="T11" fmla="*/ 2147483647 h 361"/>
                  <a:gd name="T12" fmla="*/ 2147483647 w 431"/>
                  <a:gd name="T13" fmla="*/ 2147483647 h 361"/>
                  <a:gd name="T14" fmla="*/ 0 w 431"/>
                  <a:gd name="T15" fmla="*/ 2147483647 h 361"/>
                  <a:gd name="T16" fmla="*/ 2147483647 w 431"/>
                  <a:gd name="T17" fmla="*/ 2147483647 h 361"/>
                  <a:gd name="T18" fmla="*/ 2147483647 w 431"/>
                  <a:gd name="T19" fmla="*/ 2147483647 h 361"/>
                  <a:gd name="T20" fmla="*/ 2147483647 w 431"/>
                  <a:gd name="T21" fmla="*/ 2147483647 h 361"/>
                  <a:gd name="T22" fmla="*/ 2147483647 w 431"/>
                  <a:gd name="T23" fmla="*/ 2147483647 h 361"/>
                  <a:gd name="T24" fmla="*/ 2147483647 w 431"/>
                  <a:gd name="T25" fmla="*/ 2147483647 h 361"/>
                  <a:gd name="T26" fmla="*/ 2147483647 w 431"/>
                  <a:gd name="T27" fmla="*/ 2147483647 h 361"/>
                  <a:gd name="T28" fmla="*/ 2147483647 w 431"/>
                  <a:gd name="T29" fmla="*/ 2147483647 h 361"/>
                  <a:gd name="T30" fmla="*/ 2147483647 w 431"/>
                  <a:gd name="T31" fmla="*/ 2147483647 h 361"/>
                  <a:gd name="T32" fmla="*/ 2147483647 w 431"/>
                  <a:gd name="T33" fmla="*/ 2147483647 h 361"/>
                  <a:gd name="T34" fmla="*/ 2147483647 w 431"/>
                  <a:gd name="T35" fmla="*/ 2147483647 h 361"/>
                  <a:gd name="T36" fmla="*/ 2147483647 w 431"/>
                  <a:gd name="T37" fmla="*/ 2147483647 h 361"/>
                  <a:gd name="T38" fmla="*/ 2147483647 w 431"/>
                  <a:gd name="T39" fmla="*/ 2147483647 h 361"/>
                  <a:gd name="T40" fmla="*/ 2147483647 w 431"/>
                  <a:gd name="T41" fmla="*/ 2147483647 h 361"/>
                  <a:gd name="T42" fmla="*/ 2147483647 w 431"/>
                  <a:gd name="T43" fmla="*/ 2147483647 h 361"/>
                  <a:gd name="T44" fmla="*/ 2147483647 w 431"/>
                  <a:gd name="T45" fmla="*/ 2147483647 h 361"/>
                  <a:gd name="T46" fmla="*/ 2147483647 w 431"/>
                  <a:gd name="T47" fmla="*/ 2147483647 h 361"/>
                  <a:gd name="T48" fmla="*/ 2147483647 w 431"/>
                  <a:gd name="T49" fmla="*/ 2147483647 h 361"/>
                  <a:gd name="T50" fmla="*/ 2147483647 w 431"/>
                  <a:gd name="T51" fmla="*/ 2147483647 h 361"/>
                  <a:gd name="T52" fmla="*/ 2147483647 w 431"/>
                  <a:gd name="T53" fmla="*/ 2147483647 h 361"/>
                  <a:gd name="T54" fmla="*/ 2147483647 w 431"/>
                  <a:gd name="T55" fmla="*/ 2147483647 h 361"/>
                  <a:gd name="T56" fmla="*/ 2147483647 w 431"/>
                  <a:gd name="T57" fmla="*/ 2147483647 h 361"/>
                  <a:gd name="T58" fmla="*/ 2147483647 w 431"/>
                  <a:gd name="T59" fmla="*/ 2147483647 h 361"/>
                  <a:gd name="T60" fmla="*/ 2147483647 w 431"/>
                  <a:gd name="T61" fmla="*/ 2147483647 h 361"/>
                  <a:gd name="T62" fmla="*/ 2147483647 w 431"/>
                  <a:gd name="T63" fmla="*/ 2147483647 h 361"/>
                  <a:gd name="T64" fmla="*/ 2147483647 w 431"/>
                  <a:gd name="T65" fmla="*/ 2147483647 h 361"/>
                  <a:gd name="T66" fmla="*/ 2147483647 w 431"/>
                  <a:gd name="T67" fmla="*/ 2147483647 h 361"/>
                  <a:gd name="T68" fmla="*/ 2147483647 w 431"/>
                  <a:gd name="T69" fmla="*/ 2147483647 h 361"/>
                  <a:gd name="T70" fmla="*/ 2147483647 w 431"/>
                  <a:gd name="T71" fmla="*/ 2147483647 h 361"/>
                  <a:gd name="T72" fmla="*/ 2147483647 w 431"/>
                  <a:gd name="T73" fmla="*/ 2147483647 h 361"/>
                  <a:gd name="T74" fmla="*/ 2147483647 w 431"/>
                  <a:gd name="T75" fmla="*/ 2147483647 h 361"/>
                  <a:gd name="T76" fmla="*/ 2147483647 w 431"/>
                  <a:gd name="T77" fmla="*/ 2147483647 h 361"/>
                  <a:gd name="T78" fmla="*/ 2147483647 w 431"/>
                  <a:gd name="T79" fmla="*/ 2147483647 h 36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31" h="361">
                    <a:moveTo>
                      <a:pt x="291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5" y="11"/>
                    </a:lnTo>
                    <a:lnTo>
                      <a:pt x="9" y="23"/>
                    </a:lnTo>
                    <a:lnTo>
                      <a:pt x="10" y="31"/>
                    </a:lnTo>
                    <a:lnTo>
                      <a:pt x="11" y="40"/>
                    </a:lnTo>
                    <a:lnTo>
                      <a:pt x="11" y="320"/>
                    </a:lnTo>
                    <a:lnTo>
                      <a:pt x="10" y="330"/>
                    </a:lnTo>
                    <a:lnTo>
                      <a:pt x="9" y="338"/>
                    </a:lnTo>
                    <a:lnTo>
                      <a:pt x="8" y="345"/>
                    </a:lnTo>
                    <a:lnTo>
                      <a:pt x="5" y="351"/>
                    </a:lnTo>
                    <a:lnTo>
                      <a:pt x="2" y="358"/>
                    </a:lnTo>
                    <a:lnTo>
                      <a:pt x="0" y="361"/>
                    </a:lnTo>
                    <a:lnTo>
                      <a:pt x="174" y="361"/>
                    </a:lnTo>
                    <a:lnTo>
                      <a:pt x="173" y="358"/>
                    </a:lnTo>
                    <a:lnTo>
                      <a:pt x="170" y="351"/>
                    </a:lnTo>
                    <a:lnTo>
                      <a:pt x="166" y="338"/>
                    </a:lnTo>
                    <a:lnTo>
                      <a:pt x="165" y="330"/>
                    </a:lnTo>
                    <a:lnTo>
                      <a:pt x="164" y="320"/>
                    </a:lnTo>
                    <a:lnTo>
                      <a:pt x="164" y="233"/>
                    </a:lnTo>
                    <a:lnTo>
                      <a:pt x="291" y="233"/>
                    </a:lnTo>
                    <a:lnTo>
                      <a:pt x="305" y="232"/>
                    </a:lnTo>
                    <a:lnTo>
                      <a:pt x="320" y="231"/>
                    </a:lnTo>
                    <a:lnTo>
                      <a:pt x="334" y="228"/>
                    </a:lnTo>
                    <a:lnTo>
                      <a:pt x="347" y="225"/>
                    </a:lnTo>
                    <a:lnTo>
                      <a:pt x="359" y="221"/>
                    </a:lnTo>
                    <a:lnTo>
                      <a:pt x="371" y="217"/>
                    </a:lnTo>
                    <a:lnTo>
                      <a:pt x="381" y="211"/>
                    </a:lnTo>
                    <a:lnTo>
                      <a:pt x="391" y="203"/>
                    </a:lnTo>
                    <a:lnTo>
                      <a:pt x="401" y="195"/>
                    </a:lnTo>
                    <a:lnTo>
                      <a:pt x="408" y="187"/>
                    </a:lnTo>
                    <a:lnTo>
                      <a:pt x="415" y="177"/>
                    </a:lnTo>
                    <a:lnTo>
                      <a:pt x="421" y="167"/>
                    </a:lnTo>
                    <a:lnTo>
                      <a:pt x="426" y="156"/>
                    </a:lnTo>
                    <a:lnTo>
                      <a:pt x="429" y="144"/>
                    </a:lnTo>
                    <a:lnTo>
                      <a:pt x="430" y="131"/>
                    </a:lnTo>
                    <a:lnTo>
                      <a:pt x="431" y="117"/>
                    </a:lnTo>
                    <a:lnTo>
                      <a:pt x="430" y="103"/>
                    </a:lnTo>
                    <a:lnTo>
                      <a:pt x="429" y="90"/>
                    </a:lnTo>
                    <a:lnTo>
                      <a:pt x="426" y="78"/>
                    </a:lnTo>
                    <a:lnTo>
                      <a:pt x="421" y="67"/>
                    </a:lnTo>
                    <a:lnTo>
                      <a:pt x="415" y="57"/>
                    </a:lnTo>
                    <a:lnTo>
                      <a:pt x="409" y="48"/>
                    </a:lnTo>
                    <a:lnTo>
                      <a:pt x="401" y="38"/>
                    </a:lnTo>
                    <a:lnTo>
                      <a:pt x="392" y="31"/>
                    </a:lnTo>
                    <a:lnTo>
                      <a:pt x="383" y="24"/>
                    </a:lnTo>
                    <a:lnTo>
                      <a:pt x="372" y="18"/>
                    </a:lnTo>
                    <a:lnTo>
                      <a:pt x="360" y="12"/>
                    </a:lnTo>
                    <a:lnTo>
                      <a:pt x="347" y="8"/>
                    </a:lnTo>
                    <a:lnTo>
                      <a:pt x="334" y="5"/>
                    </a:lnTo>
                    <a:lnTo>
                      <a:pt x="321" y="2"/>
                    </a:lnTo>
                    <a:lnTo>
                      <a:pt x="305" y="1"/>
                    </a:lnTo>
                    <a:lnTo>
                      <a:pt x="291" y="0"/>
                    </a:lnTo>
                    <a:close/>
                    <a:moveTo>
                      <a:pt x="214" y="168"/>
                    </a:moveTo>
                    <a:lnTo>
                      <a:pt x="165" y="168"/>
                    </a:lnTo>
                    <a:lnTo>
                      <a:pt x="165" y="68"/>
                    </a:lnTo>
                    <a:lnTo>
                      <a:pt x="214" y="68"/>
                    </a:lnTo>
                    <a:lnTo>
                      <a:pt x="227" y="68"/>
                    </a:lnTo>
                    <a:lnTo>
                      <a:pt x="239" y="70"/>
                    </a:lnTo>
                    <a:lnTo>
                      <a:pt x="249" y="74"/>
                    </a:lnTo>
                    <a:lnTo>
                      <a:pt x="259" y="78"/>
                    </a:lnTo>
                    <a:lnTo>
                      <a:pt x="267" y="86"/>
                    </a:lnTo>
                    <a:lnTo>
                      <a:pt x="273" y="94"/>
                    </a:lnTo>
                    <a:lnTo>
                      <a:pt x="277" y="105"/>
                    </a:lnTo>
                    <a:lnTo>
                      <a:pt x="278" y="117"/>
                    </a:lnTo>
                    <a:lnTo>
                      <a:pt x="277" y="130"/>
                    </a:lnTo>
                    <a:lnTo>
                      <a:pt x="272" y="140"/>
                    </a:lnTo>
                    <a:lnTo>
                      <a:pt x="266" y="149"/>
                    </a:lnTo>
                    <a:lnTo>
                      <a:pt x="259" y="156"/>
                    </a:lnTo>
                    <a:lnTo>
                      <a:pt x="249" y="161"/>
                    </a:lnTo>
                    <a:lnTo>
                      <a:pt x="239" y="164"/>
                    </a:lnTo>
                    <a:lnTo>
                      <a:pt x="227" y="167"/>
                    </a:lnTo>
                    <a:lnTo>
                      <a:pt x="214" y="16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>
                  <a:defRPr/>
                </a:pPr>
                <a:endParaRPr lang="en-GB" sz="1454" noProof="0" dirty="0"/>
              </a:p>
            </p:txBody>
          </p:sp>
          <p:sp>
            <p:nvSpPr>
              <p:cNvPr id="378" name="Freeform 17">
                <a:extLst>
                  <a:ext uri="{FF2B5EF4-FFF2-40B4-BE49-F238E27FC236}">
                    <a16:creationId xmlns:a16="http://schemas.microsoft.com/office/drawing/2014/main" id="{4A8A3614-7CC5-7434-585A-B95FF2D3DE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9350" y="207963"/>
                <a:ext cx="201613" cy="192087"/>
              </a:xfrm>
              <a:custGeom>
                <a:avLst/>
                <a:gdLst>
                  <a:gd name="T0" fmla="*/ 2147483647 w 380"/>
                  <a:gd name="T1" fmla="*/ 2147483647 h 361"/>
                  <a:gd name="T2" fmla="*/ 2147483647 w 380"/>
                  <a:gd name="T3" fmla="*/ 2147483647 h 361"/>
                  <a:gd name="T4" fmla="*/ 2147483647 w 380"/>
                  <a:gd name="T5" fmla="*/ 2147483647 h 361"/>
                  <a:gd name="T6" fmla="*/ 2147483647 w 380"/>
                  <a:gd name="T7" fmla="*/ 2147483647 h 361"/>
                  <a:gd name="T8" fmla="*/ 2147483647 w 380"/>
                  <a:gd name="T9" fmla="*/ 2147483647 h 361"/>
                  <a:gd name="T10" fmla="*/ 2147483647 w 380"/>
                  <a:gd name="T11" fmla="*/ 2147483647 h 361"/>
                  <a:gd name="T12" fmla="*/ 2147483647 w 380"/>
                  <a:gd name="T13" fmla="*/ 2147483647 h 361"/>
                  <a:gd name="T14" fmla="*/ 2147483647 w 380"/>
                  <a:gd name="T15" fmla="*/ 2147483647 h 361"/>
                  <a:gd name="T16" fmla="*/ 2147483647 w 380"/>
                  <a:gd name="T17" fmla="*/ 2147483647 h 361"/>
                  <a:gd name="T18" fmla="*/ 2147483647 w 380"/>
                  <a:gd name="T19" fmla="*/ 2147483647 h 361"/>
                  <a:gd name="T20" fmla="*/ 2147483647 w 380"/>
                  <a:gd name="T21" fmla="*/ 2147483647 h 361"/>
                  <a:gd name="T22" fmla="*/ 2147483647 w 380"/>
                  <a:gd name="T23" fmla="*/ 2147483647 h 361"/>
                  <a:gd name="T24" fmla="*/ 2147483647 w 380"/>
                  <a:gd name="T25" fmla="*/ 2147483647 h 361"/>
                  <a:gd name="T26" fmla="*/ 2147483647 w 380"/>
                  <a:gd name="T27" fmla="*/ 2147483647 h 361"/>
                  <a:gd name="T28" fmla="*/ 2147483647 w 380"/>
                  <a:gd name="T29" fmla="*/ 2147483647 h 361"/>
                  <a:gd name="T30" fmla="*/ 2147483647 w 380"/>
                  <a:gd name="T31" fmla="*/ 2147483647 h 361"/>
                  <a:gd name="T32" fmla="*/ 2147483647 w 380"/>
                  <a:gd name="T33" fmla="*/ 2147483647 h 361"/>
                  <a:gd name="T34" fmla="*/ 2147483647 w 380"/>
                  <a:gd name="T35" fmla="*/ 2147483647 h 361"/>
                  <a:gd name="T36" fmla="*/ 2147483647 w 380"/>
                  <a:gd name="T37" fmla="*/ 2147483647 h 361"/>
                  <a:gd name="T38" fmla="*/ 2147483647 w 380"/>
                  <a:gd name="T39" fmla="*/ 2147483647 h 361"/>
                  <a:gd name="T40" fmla="*/ 2147483647 w 380"/>
                  <a:gd name="T41" fmla="*/ 2147483647 h 361"/>
                  <a:gd name="T42" fmla="*/ 2147483647 w 380"/>
                  <a:gd name="T43" fmla="*/ 2147483647 h 361"/>
                  <a:gd name="T44" fmla="*/ 2147483647 w 380"/>
                  <a:gd name="T45" fmla="*/ 2147483647 h 361"/>
                  <a:gd name="T46" fmla="*/ 2147483647 w 380"/>
                  <a:gd name="T47" fmla="*/ 2147483647 h 361"/>
                  <a:gd name="T48" fmla="*/ 2147483647 w 380"/>
                  <a:gd name="T49" fmla="*/ 2147483647 h 361"/>
                  <a:gd name="T50" fmla="*/ 2147483647 w 380"/>
                  <a:gd name="T51" fmla="*/ 2147483647 h 361"/>
                  <a:gd name="T52" fmla="*/ 2147483647 w 380"/>
                  <a:gd name="T53" fmla="*/ 2147483647 h 361"/>
                  <a:gd name="T54" fmla="*/ 2147483647 w 380"/>
                  <a:gd name="T55" fmla="*/ 2147483647 h 361"/>
                  <a:gd name="T56" fmla="*/ 0 w 380"/>
                  <a:gd name="T57" fmla="*/ 2147483647 h 361"/>
                  <a:gd name="T58" fmla="*/ 0 w 380"/>
                  <a:gd name="T59" fmla="*/ 2147483647 h 361"/>
                  <a:gd name="T60" fmla="*/ 2147483647 w 380"/>
                  <a:gd name="T61" fmla="*/ 2147483647 h 361"/>
                  <a:gd name="T62" fmla="*/ 2147483647 w 380"/>
                  <a:gd name="T63" fmla="*/ 2147483647 h 361"/>
                  <a:gd name="T64" fmla="*/ 2147483647 w 380"/>
                  <a:gd name="T65" fmla="*/ 2147483647 h 361"/>
                  <a:gd name="T66" fmla="*/ 2147483647 w 380"/>
                  <a:gd name="T67" fmla="*/ 2147483647 h 361"/>
                  <a:gd name="T68" fmla="*/ 2147483647 w 380"/>
                  <a:gd name="T69" fmla="*/ 2147483647 h 361"/>
                  <a:gd name="T70" fmla="*/ 2147483647 w 380"/>
                  <a:gd name="T71" fmla="*/ 2147483647 h 361"/>
                  <a:gd name="T72" fmla="*/ 2147483647 w 380"/>
                  <a:gd name="T73" fmla="*/ 2147483647 h 361"/>
                  <a:gd name="T74" fmla="*/ 2147483647 w 380"/>
                  <a:gd name="T75" fmla="*/ 2147483647 h 361"/>
                  <a:gd name="T76" fmla="*/ 2147483647 w 380"/>
                  <a:gd name="T77" fmla="*/ 2147483647 h 361"/>
                  <a:gd name="T78" fmla="*/ 2147483647 w 380"/>
                  <a:gd name="T79" fmla="*/ 2147483647 h 361"/>
                  <a:gd name="T80" fmla="*/ 2147483647 w 380"/>
                  <a:gd name="T81" fmla="*/ 2147483647 h 361"/>
                  <a:gd name="T82" fmla="*/ 2147483647 w 380"/>
                  <a:gd name="T83" fmla="*/ 2147483647 h 361"/>
                  <a:gd name="T84" fmla="*/ 0 w 380"/>
                  <a:gd name="T85" fmla="*/ 0 h 361"/>
                  <a:gd name="T86" fmla="*/ 2147483647 w 380"/>
                  <a:gd name="T87" fmla="*/ 0 h 361"/>
                  <a:gd name="T88" fmla="*/ 2147483647 w 380"/>
                  <a:gd name="T89" fmla="*/ 2147483647 h 36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80" h="361">
                    <a:moveTo>
                      <a:pt x="380" y="84"/>
                    </a:moveTo>
                    <a:lnTo>
                      <a:pt x="380" y="84"/>
                    </a:lnTo>
                    <a:lnTo>
                      <a:pt x="378" y="83"/>
                    </a:lnTo>
                    <a:lnTo>
                      <a:pt x="370" y="80"/>
                    </a:lnTo>
                    <a:lnTo>
                      <a:pt x="355" y="76"/>
                    </a:lnTo>
                    <a:lnTo>
                      <a:pt x="347" y="75"/>
                    </a:lnTo>
                    <a:lnTo>
                      <a:pt x="338" y="75"/>
                    </a:lnTo>
                    <a:lnTo>
                      <a:pt x="164" y="75"/>
                    </a:lnTo>
                    <a:lnTo>
                      <a:pt x="164" y="161"/>
                    </a:lnTo>
                    <a:lnTo>
                      <a:pt x="303" y="161"/>
                    </a:lnTo>
                    <a:lnTo>
                      <a:pt x="322" y="161"/>
                    </a:lnTo>
                    <a:lnTo>
                      <a:pt x="336" y="158"/>
                    </a:lnTo>
                    <a:lnTo>
                      <a:pt x="350" y="155"/>
                    </a:lnTo>
                    <a:lnTo>
                      <a:pt x="350" y="240"/>
                    </a:lnTo>
                    <a:lnTo>
                      <a:pt x="346" y="239"/>
                    </a:lnTo>
                    <a:lnTo>
                      <a:pt x="336" y="237"/>
                    </a:lnTo>
                    <a:lnTo>
                      <a:pt x="322" y="234"/>
                    </a:lnTo>
                    <a:lnTo>
                      <a:pt x="303" y="233"/>
                    </a:lnTo>
                    <a:lnTo>
                      <a:pt x="164" y="233"/>
                    </a:lnTo>
                    <a:lnTo>
                      <a:pt x="164" y="321"/>
                    </a:lnTo>
                    <a:lnTo>
                      <a:pt x="164" y="331"/>
                    </a:lnTo>
                    <a:lnTo>
                      <a:pt x="165" y="338"/>
                    </a:lnTo>
                    <a:lnTo>
                      <a:pt x="169" y="351"/>
                    </a:lnTo>
                    <a:lnTo>
                      <a:pt x="172" y="358"/>
                    </a:lnTo>
                    <a:lnTo>
                      <a:pt x="173" y="361"/>
                    </a:lnTo>
                    <a:lnTo>
                      <a:pt x="0" y="361"/>
                    </a:lnTo>
                    <a:lnTo>
                      <a:pt x="1" y="358"/>
                    </a:lnTo>
                    <a:lnTo>
                      <a:pt x="4" y="351"/>
                    </a:lnTo>
                    <a:lnTo>
                      <a:pt x="8" y="338"/>
                    </a:lnTo>
                    <a:lnTo>
                      <a:pt x="9" y="331"/>
                    </a:lnTo>
                    <a:lnTo>
                      <a:pt x="10" y="321"/>
                    </a:lnTo>
                    <a:lnTo>
                      <a:pt x="10" y="40"/>
                    </a:lnTo>
                    <a:lnTo>
                      <a:pt x="9" y="31"/>
                    </a:lnTo>
                    <a:lnTo>
                      <a:pt x="8" y="23"/>
                    </a:lnTo>
                    <a:lnTo>
                      <a:pt x="7" y="15"/>
                    </a:lnTo>
                    <a:lnTo>
                      <a:pt x="4" y="9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380" y="0"/>
                    </a:lnTo>
                    <a:lnTo>
                      <a:pt x="380" y="84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l" rtl="0">
                  <a:defRPr/>
                </a:pPr>
                <a:endParaRPr lang="en-GB" sz="1454" noProof="0" dirty="0"/>
              </a:p>
            </p:txBody>
          </p:sp>
        </p:grpSp>
        <p:pic>
          <p:nvPicPr>
            <p:cNvPr id="17" name="Picture 16" descr="https://www.canvia.com/contents/web/img/logo-interna.png">
              <a:extLst>
                <a:ext uri="{FF2B5EF4-FFF2-40B4-BE49-F238E27FC236}">
                  <a16:creationId xmlns:a16="http://schemas.microsoft.com/office/drawing/2014/main" id="{5B0FFE80-F640-B3AB-F9DC-7F6AD2221DA1}"/>
                </a:ext>
              </a:extLst>
            </p:cNvPr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0281" y="4176271"/>
              <a:ext cx="688339" cy="172158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602DC74-F95C-4189-123F-3C6F85C3CB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476" t="5632" r="10990" b="13468"/>
            <a:stretch/>
          </p:blipFill>
          <p:spPr>
            <a:xfrm>
              <a:off x="5598590" y="1804136"/>
              <a:ext cx="641865" cy="45722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FFA1692-40C9-3D2F-40B0-EE542F6C2E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7816"/>
            <a:stretch/>
          </p:blipFill>
          <p:spPr>
            <a:xfrm>
              <a:off x="7399291" y="3150696"/>
              <a:ext cx="606218" cy="21727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234" name="Picture 233">
              <a:extLst>
                <a:ext uri="{FF2B5EF4-FFF2-40B4-BE49-F238E27FC236}">
                  <a16:creationId xmlns:a16="http://schemas.microsoft.com/office/drawing/2014/main" id="{5EB9A7CE-7622-28AA-BA17-F88F93CA60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95941" y="2973217"/>
              <a:ext cx="575680" cy="195364"/>
            </a:xfrm>
            <a:prstGeom prst="rect">
              <a:avLst/>
            </a:prstGeom>
          </p:spPr>
        </p:pic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FB8A5ECD-8CB5-8359-F7DD-A5E504D1A6EE}"/>
                </a:ext>
              </a:extLst>
            </p:cNvPr>
            <p:cNvSpPr txBox="1"/>
            <p:nvPr/>
          </p:nvSpPr>
          <p:spPr>
            <a:xfrm>
              <a:off x="8936887" y="4100350"/>
              <a:ext cx="34102" cy="291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1" i="0" u="none" strike="noStrike" cap="none" spc="0" normalizeH="0" baseline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Franklin Gothic Book" panose="020B0503020102020204"/>
                </a:defRPr>
              </a:lvl1pPr>
            </a:lstStyle>
            <a:p>
              <a:pPr algn="l" rtl="0"/>
              <a:r>
                <a:rPr lang="en-GB" sz="1293" noProof="0" dirty="0">
                  <a:solidFill>
                    <a:schemeClr val="tx1"/>
                  </a:solidFill>
                </a:rPr>
                <a:t>*</a:t>
              </a:r>
            </a:p>
          </p:txBody>
        </p:sp>
        <p:pic>
          <p:nvPicPr>
            <p:cNvPr id="244" name="Picture 243">
              <a:extLst>
                <a:ext uri="{FF2B5EF4-FFF2-40B4-BE49-F238E27FC236}">
                  <a16:creationId xmlns:a16="http://schemas.microsoft.com/office/drawing/2014/main" id="{9BC358B7-E9A7-0F01-C31A-BBF49E2A99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83557" y="3635863"/>
              <a:ext cx="644857" cy="259270"/>
            </a:xfrm>
            <a:prstGeom prst="rect">
              <a:avLst/>
            </a:prstGeom>
          </p:spPr>
        </p:pic>
        <p:pic>
          <p:nvPicPr>
            <p:cNvPr id="249" name="Picture 248">
              <a:extLst>
                <a:ext uri="{FF2B5EF4-FFF2-40B4-BE49-F238E27FC236}">
                  <a16:creationId xmlns:a16="http://schemas.microsoft.com/office/drawing/2014/main" id="{CDE7BCBB-B788-1E80-F140-DB2612BBF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32978" y="3009867"/>
              <a:ext cx="388272" cy="398633"/>
            </a:xfrm>
            <a:prstGeom prst="rect">
              <a:avLst/>
            </a:prstGeom>
          </p:spPr>
        </p:pic>
        <p:pic>
          <p:nvPicPr>
            <p:cNvPr id="258" name="Picture 2" descr="Em breve um site totalmente renovado para você!">
              <a:extLst>
                <a:ext uri="{FF2B5EF4-FFF2-40B4-BE49-F238E27FC236}">
                  <a16:creationId xmlns:a16="http://schemas.microsoft.com/office/drawing/2014/main" id="{3BAD92F7-D456-C281-2A65-EE98D3A9AF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4223" y="3511850"/>
              <a:ext cx="654924" cy="451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2" name="Imagen 15" descr="G:\RRII Marca y Beneficios\Branding\MARCA\Logos La CAJA\LogoLaCajadigitalRGB250x250(Original).png">
              <a:extLst>
                <a:ext uri="{FF2B5EF4-FFF2-40B4-BE49-F238E27FC236}">
                  <a16:creationId xmlns:a16="http://schemas.microsoft.com/office/drawing/2014/main" id="{869CF5B1-871E-9861-F495-7654D266D142}"/>
                </a:ext>
              </a:extLst>
            </p:cNvPr>
            <p:cNvPicPr/>
            <p:nvPr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8607" y="2406591"/>
              <a:ext cx="307736" cy="30256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63" name="Picture 262">
              <a:extLst>
                <a:ext uri="{FF2B5EF4-FFF2-40B4-BE49-F238E27FC236}">
                  <a16:creationId xmlns:a16="http://schemas.microsoft.com/office/drawing/2014/main" id="{4B51788C-19AB-3DFF-1D4C-48E0637FFD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7603" y="2558399"/>
              <a:ext cx="349844" cy="284919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EB168886-1619-2C69-5EAA-85739D0EA350}"/>
                </a:ext>
              </a:extLst>
            </p:cNvPr>
            <p:cNvSpPr txBox="1"/>
            <p:nvPr/>
          </p:nvSpPr>
          <p:spPr>
            <a:xfrm>
              <a:off x="5460817" y="2908774"/>
              <a:ext cx="237946" cy="316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454" b="1" noProof="0" dirty="0">
                  <a:latin typeface="Franklin Gothic Book" panose="020B0503020102020204"/>
                </a:rPr>
                <a:t>*</a:t>
              </a:r>
              <a:endParaRPr lang="en-GB" sz="1454" noProof="0" dirty="0"/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C3E9FD19-E50D-B489-7B9C-0D3CF9D60F9D}"/>
                </a:ext>
              </a:extLst>
            </p:cNvPr>
            <p:cNvSpPr txBox="1"/>
            <p:nvPr/>
          </p:nvSpPr>
          <p:spPr>
            <a:xfrm>
              <a:off x="8191653" y="3420565"/>
              <a:ext cx="237946" cy="316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454" b="1" noProof="0" dirty="0">
                  <a:latin typeface="Franklin Gothic Book" panose="020B0503020102020204"/>
                </a:rPr>
                <a:t>*</a:t>
              </a:r>
              <a:endParaRPr lang="en-GB" sz="1454" noProof="0" dirty="0"/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4B5B5167-ABAF-2E93-E051-4E936EADB271}"/>
                </a:ext>
              </a:extLst>
            </p:cNvPr>
            <p:cNvSpPr txBox="1"/>
            <p:nvPr/>
          </p:nvSpPr>
          <p:spPr>
            <a:xfrm>
              <a:off x="9124960" y="3389089"/>
              <a:ext cx="237946" cy="316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454" b="1" noProof="0" dirty="0">
                  <a:latin typeface="Franklin Gothic Book" panose="020B0503020102020204"/>
                </a:rPr>
                <a:t>*</a:t>
              </a:r>
              <a:endParaRPr lang="en-GB" sz="1454" noProof="0" dirty="0"/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B2651424-0E84-1EFA-8F87-3679593F3757}"/>
                </a:ext>
              </a:extLst>
            </p:cNvPr>
            <p:cNvSpPr txBox="1"/>
            <p:nvPr/>
          </p:nvSpPr>
          <p:spPr>
            <a:xfrm>
              <a:off x="7216604" y="2875428"/>
              <a:ext cx="237946" cy="316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454" b="1" noProof="0" dirty="0">
                  <a:latin typeface="Franklin Gothic Book" panose="020B0503020102020204"/>
                </a:rPr>
                <a:t>*</a:t>
              </a:r>
              <a:endParaRPr lang="en-GB" sz="1454" noProof="0" dirty="0"/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7E1C9840-5B0A-B606-E366-0271F0CFE6EC}"/>
                </a:ext>
              </a:extLst>
            </p:cNvPr>
            <p:cNvSpPr txBox="1"/>
            <p:nvPr/>
          </p:nvSpPr>
          <p:spPr>
            <a:xfrm>
              <a:off x="9891611" y="1219785"/>
              <a:ext cx="237946" cy="316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454" b="1" noProof="0" dirty="0">
                  <a:latin typeface="Franklin Gothic Book" panose="020B0503020102020204"/>
                </a:rPr>
                <a:t>*</a:t>
              </a:r>
              <a:endParaRPr lang="en-GB" sz="1454" noProof="0" dirty="0"/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5BC9216A-BA76-D455-04AC-92D68BB5AB14}"/>
                </a:ext>
              </a:extLst>
            </p:cNvPr>
            <p:cNvSpPr txBox="1"/>
            <p:nvPr/>
          </p:nvSpPr>
          <p:spPr>
            <a:xfrm>
              <a:off x="6352215" y="3447779"/>
              <a:ext cx="237946" cy="316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454" b="1" noProof="0" dirty="0">
                  <a:latin typeface="Franklin Gothic Book" panose="020B0503020102020204"/>
                </a:rPr>
                <a:t>*</a:t>
              </a:r>
              <a:endParaRPr lang="en-GB" sz="1454" noProof="0" dirty="0"/>
            </a:p>
          </p:txBody>
        </p:sp>
        <p:pic>
          <p:nvPicPr>
            <p:cNvPr id="271" name="Picture 270" descr="A picture containing drawing  Description automatically generated">
              <a:extLst>
                <a:ext uri="{FF2B5EF4-FFF2-40B4-BE49-F238E27FC236}">
                  <a16:creationId xmlns:a16="http://schemas.microsoft.com/office/drawing/2014/main" id="{3C73F203-97EE-F56C-9BEE-2638D45B32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98267" y="2446909"/>
              <a:ext cx="622409" cy="406594"/>
            </a:xfrm>
            <a:prstGeom prst="rect">
              <a:avLst/>
            </a:prstGeom>
          </p:spPr>
        </p:pic>
        <p:pic>
          <p:nvPicPr>
            <p:cNvPr id="274" name="Picture 2" descr="Comentários CESARI avaliações e comentários de funcionários | Catho">
              <a:extLst>
                <a:ext uri="{FF2B5EF4-FFF2-40B4-BE49-F238E27FC236}">
                  <a16:creationId xmlns:a16="http://schemas.microsoft.com/office/drawing/2014/main" id="{6BFE1F48-DED0-5C27-FDF1-A89295CAA86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6375" b="-2053"/>
            <a:stretch/>
          </p:blipFill>
          <p:spPr bwMode="auto">
            <a:xfrm>
              <a:off x="6501793" y="4136604"/>
              <a:ext cx="588564" cy="41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5" name="Picture 2" descr="LH LafargeHolcim | Brands of the World™ | Download vector logos and  logotypes">
              <a:extLst>
                <a:ext uri="{FF2B5EF4-FFF2-40B4-BE49-F238E27FC236}">
                  <a16:creationId xmlns:a16="http://schemas.microsoft.com/office/drawing/2014/main" id="{F0E972C8-8C3A-10C0-02DE-9AD847C034B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452555" y="2985527"/>
              <a:ext cx="707660" cy="4368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A2707C0F-37F6-FAE8-8F58-D80F3821EE89}"/>
                </a:ext>
              </a:extLst>
            </p:cNvPr>
            <p:cNvSpPr txBox="1"/>
            <p:nvPr/>
          </p:nvSpPr>
          <p:spPr>
            <a:xfrm>
              <a:off x="6372703" y="2933019"/>
              <a:ext cx="212577" cy="291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738498" rtl="0">
                <a:defRPr/>
              </a:pPr>
              <a:r>
                <a:rPr lang="en-GB" sz="1293" b="1" noProof="0" dirty="0">
                  <a:latin typeface="Franklin Gothic Book" panose="020B0503020102020204"/>
                </a:rPr>
                <a:t>*</a:t>
              </a:r>
              <a:endParaRPr lang="en-GB" sz="1131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80" name="Picture 279">
              <a:extLst>
                <a:ext uri="{FF2B5EF4-FFF2-40B4-BE49-F238E27FC236}">
                  <a16:creationId xmlns:a16="http://schemas.microsoft.com/office/drawing/2014/main" id="{1DF2EB41-78C6-4CD8-42FF-A447D152EA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90878" y="1193463"/>
              <a:ext cx="491269" cy="421573"/>
            </a:xfrm>
            <a:prstGeom prst="rect">
              <a:avLst/>
            </a:prstGeom>
          </p:spPr>
        </p:pic>
        <p:pic>
          <p:nvPicPr>
            <p:cNvPr id="281" name="Picture 280">
              <a:extLst>
                <a:ext uri="{FF2B5EF4-FFF2-40B4-BE49-F238E27FC236}">
                  <a16:creationId xmlns:a16="http://schemas.microsoft.com/office/drawing/2014/main" id="{FA3185E1-CAF2-F578-9B24-FA66D31A9A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77644" y="3019636"/>
              <a:ext cx="747503" cy="326472"/>
            </a:xfrm>
            <a:prstGeom prst="rect">
              <a:avLst/>
            </a:prstGeom>
          </p:spPr>
        </p:pic>
        <p:pic>
          <p:nvPicPr>
            <p:cNvPr id="282" name="Picture 281">
              <a:extLst>
                <a:ext uri="{FF2B5EF4-FFF2-40B4-BE49-F238E27FC236}">
                  <a16:creationId xmlns:a16="http://schemas.microsoft.com/office/drawing/2014/main" id="{0F67FA88-A119-98A5-5702-44EED09461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8" cstate="email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294168" y="1533221"/>
              <a:ext cx="425814" cy="207387"/>
            </a:xfrm>
            <a:prstGeom prst="rect">
              <a:avLst/>
            </a:prstGeom>
          </p:spPr>
        </p:pic>
        <p:pic>
          <p:nvPicPr>
            <p:cNvPr id="284" name="Picture 283">
              <a:extLst>
                <a:ext uri="{FF2B5EF4-FFF2-40B4-BE49-F238E27FC236}">
                  <a16:creationId xmlns:a16="http://schemas.microsoft.com/office/drawing/2014/main" id="{99D53BE0-56DA-89B0-70A2-FB6730C7CC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60544" y="1334084"/>
              <a:ext cx="747576" cy="293815"/>
            </a:xfrm>
            <a:prstGeom prst="rect">
              <a:avLst/>
            </a:prstGeom>
          </p:spPr>
        </p:pic>
        <p:pic>
          <p:nvPicPr>
            <p:cNvPr id="285" name="Picture 284">
              <a:extLst>
                <a:ext uri="{FF2B5EF4-FFF2-40B4-BE49-F238E27FC236}">
                  <a16:creationId xmlns:a16="http://schemas.microsoft.com/office/drawing/2014/main" id="{0EA8F609-3144-9EC1-C492-063DDDBA12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72165" y="3042665"/>
              <a:ext cx="657718" cy="258499"/>
            </a:xfrm>
            <a:prstGeom prst="rect">
              <a:avLst/>
            </a:prstGeom>
          </p:spPr>
        </p:pic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2A9F2A89-0B0A-4221-65BD-F106795ACAC0}"/>
                </a:ext>
              </a:extLst>
            </p:cNvPr>
            <p:cNvSpPr txBox="1"/>
            <p:nvPr/>
          </p:nvSpPr>
          <p:spPr>
            <a:xfrm>
              <a:off x="8221647" y="1127405"/>
              <a:ext cx="237946" cy="316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454" b="1" noProof="0" dirty="0">
                  <a:latin typeface="Franklin Gothic Book" panose="020B0503020102020204"/>
                </a:rPr>
                <a:t>*</a:t>
              </a:r>
              <a:endParaRPr lang="en-GB" sz="1454" noProof="0" dirty="0"/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C2006BD4-5C69-FF48-8C3C-AAB77BF33DF2}"/>
                </a:ext>
              </a:extLst>
            </p:cNvPr>
            <p:cNvSpPr txBox="1"/>
            <p:nvPr/>
          </p:nvSpPr>
          <p:spPr>
            <a:xfrm>
              <a:off x="6351305" y="1172974"/>
              <a:ext cx="237946" cy="316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454" b="1" noProof="0" dirty="0">
                  <a:latin typeface="Franklin Gothic Book" panose="020B0503020102020204"/>
                </a:rPr>
                <a:t>*</a:t>
              </a:r>
              <a:endParaRPr lang="en-GB" sz="1454" noProof="0" dirty="0"/>
            </a:p>
          </p:txBody>
        </p:sp>
        <p:pic>
          <p:nvPicPr>
            <p:cNvPr id="289" name="Picture 288">
              <a:extLst>
                <a:ext uri="{FF2B5EF4-FFF2-40B4-BE49-F238E27FC236}">
                  <a16:creationId xmlns:a16="http://schemas.microsoft.com/office/drawing/2014/main" id="{26B825C7-55FC-3691-EA85-24EAA4F734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58965" y="4155192"/>
              <a:ext cx="681079" cy="331430"/>
            </a:xfrm>
            <a:prstGeom prst="rect">
              <a:avLst/>
            </a:prstGeom>
          </p:spPr>
        </p:pic>
        <p:pic>
          <p:nvPicPr>
            <p:cNvPr id="297" name="Picture 296" descr="LATAM Airlines Group - Latest News | TravelPulse">
              <a:extLst>
                <a:ext uri="{FF2B5EF4-FFF2-40B4-BE49-F238E27FC236}">
                  <a16:creationId xmlns:a16="http://schemas.microsoft.com/office/drawing/2014/main" id="{DB8663F9-25CC-716B-4A70-9F5078AA332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316557" y="2481137"/>
              <a:ext cx="695147" cy="2687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1" name="Picture 300">
              <a:extLst>
                <a:ext uri="{FF2B5EF4-FFF2-40B4-BE49-F238E27FC236}">
                  <a16:creationId xmlns:a16="http://schemas.microsoft.com/office/drawing/2014/main" id="{CE543F72-05CE-00B1-C882-A1226D8E9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27669" y="1858655"/>
              <a:ext cx="557430" cy="332888"/>
            </a:xfrm>
            <a:prstGeom prst="rect">
              <a:avLst/>
            </a:prstGeom>
          </p:spPr>
        </p:pic>
        <p:pic>
          <p:nvPicPr>
            <p:cNvPr id="303" name="Picture 6" descr="Home Page - Biosev">
              <a:extLst>
                <a:ext uri="{FF2B5EF4-FFF2-40B4-BE49-F238E27FC236}">
                  <a16:creationId xmlns:a16="http://schemas.microsoft.com/office/drawing/2014/main" id="{D47141BC-3C4B-B3D1-4D81-87093E1762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7644" y="4636248"/>
              <a:ext cx="844625" cy="531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4" name="Picture 2">
              <a:extLst>
                <a:ext uri="{FF2B5EF4-FFF2-40B4-BE49-F238E27FC236}">
                  <a16:creationId xmlns:a16="http://schemas.microsoft.com/office/drawing/2014/main" id="{55510846-910F-FD61-E3C1-52D7C0CAFE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6471" y="2401421"/>
              <a:ext cx="486457" cy="3777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1D96D7C5-B572-E0C6-28D2-A9CDC8C15FFB}"/>
                </a:ext>
              </a:extLst>
            </p:cNvPr>
            <p:cNvSpPr txBox="1"/>
            <p:nvPr/>
          </p:nvSpPr>
          <p:spPr>
            <a:xfrm>
              <a:off x="8248823" y="1759222"/>
              <a:ext cx="237946" cy="3161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454" b="1" noProof="0" dirty="0">
                  <a:latin typeface="Franklin Gothic Book" panose="020B0503020102020204"/>
                </a:rPr>
                <a:t>*</a:t>
              </a:r>
              <a:endParaRPr lang="en-GB" sz="1454" noProof="0" dirty="0"/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40B6C4CF-AAF3-380F-60A2-7EBDE5599E7C}"/>
                </a:ext>
              </a:extLst>
            </p:cNvPr>
            <p:cNvSpPr txBox="1"/>
            <p:nvPr/>
          </p:nvSpPr>
          <p:spPr>
            <a:xfrm>
              <a:off x="4586113" y="2908364"/>
              <a:ext cx="274316" cy="3370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590" b="1" noProof="0" dirty="0">
                  <a:latin typeface="Franklin Gothic Book" panose="020B0503020102020204"/>
                </a:rPr>
                <a:t>*</a:t>
              </a:r>
              <a:endParaRPr lang="en-GB" sz="1590" noProof="0" dirty="0"/>
            </a:p>
          </p:txBody>
        </p:sp>
        <p:sp>
          <p:nvSpPr>
            <p:cNvPr id="308" name="TextBox 307">
              <a:extLst>
                <a:ext uri="{FF2B5EF4-FFF2-40B4-BE49-F238E27FC236}">
                  <a16:creationId xmlns:a16="http://schemas.microsoft.com/office/drawing/2014/main" id="{48F1B011-4230-37FA-B172-29E23B632F3B}"/>
                </a:ext>
              </a:extLst>
            </p:cNvPr>
            <p:cNvSpPr txBox="1"/>
            <p:nvPr/>
          </p:nvSpPr>
          <p:spPr>
            <a:xfrm>
              <a:off x="5479130" y="1181097"/>
              <a:ext cx="27431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6627983C-4375-F1E9-EF34-769314B21F2A}"/>
                </a:ext>
              </a:extLst>
            </p:cNvPr>
            <p:cNvSpPr txBox="1"/>
            <p:nvPr/>
          </p:nvSpPr>
          <p:spPr>
            <a:xfrm>
              <a:off x="9144968" y="2826479"/>
              <a:ext cx="27431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39D69E2C-F442-2CCC-5861-E7DDC487B2E1}"/>
                </a:ext>
              </a:extLst>
            </p:cNvPr>
            <p:cNvSpPr txBox="1"/>
            <p:nvPr/>
          </p:nvSpPr>
          <p:spPr>
            <a:xfrm>
              <a:off x="6406545" y="2366225"/>
              <a:ext cx="27431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506ECB82-4778-AB29-6641-1ED2E632D476}"/>
                </a:ext>
              </a:extLst>
            </p:cNvPr>
            <p:cNvSpPr txBox="1"/>
            <p:nvPr/>
          </p:nvSpPr>
          <p:spPr>
            <a:xfrm>
              <a:off x="4576516" y="3431115"/>
              <a:ext cx="27431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pic>
          <p:nvPicPr>
            <p:cNvPr id="312" name="Picture 311">
              <a:extLst>
                <a:ext uri="{FF2B5EF4-FFF2-40B4-BE49-F238E27FC236}">
                  <a16:creationId xmlns:a16="http://schemas.microsoft.com/office/drawing/2014/main" id="{3124CFE3-7B71-8466-9B39-413EC6346E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22691" y="1431395"/>
              <a:ext cx="629956" cy="149861"/>
            </a:xfrm>
            <a:prstGeom prst="rect">
              <a:avLst/>
            </a:prstGeom>
          </p:spPr>
        </p:pic>
        <p:pic>
          <p:nvPicPr>
            <p:cNvPr id="313" name="Imagem 5">
              <a:extLst>
                <a:ext uri="{FF2B5EF4-FFF2-40B4-BE49-F238E27FC236}">
                  <a16:creationId xmlns:a16="http://schemas.microsoft.com/office/drawing/2014/main" id="{85E2C1EF-BB2B-1B4E-85D9-E62333385F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5682" t="2183" r="20164" b="2417"/>
            <a:stretch/>
          </p:blipFill>
          <p:spPr>
            <a:xfrm>
              <a:off x="8497555" y="1835851"/>
              <a:ext cx="360573" cy="36632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14" name="Picture 4" descr="Neoenergia: a energia do futuro - Neoenergia">
              <a:extLst>
                <a:ext uri="{FF2B5EF4-FFF2-40B4-BE49-F238E27FC236}">
                  <a16:creationId xmlns:a16="http://schemas.microsoft.com/office/drawing/2014/main" id="{B2F377E2-803F-3379-1A7C-B6372309BD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341115" y="1185513"/>
              <a:ext cx="729225" cy="3752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5" name="Picture 4" descr="Logo de Iberdrola: la historia y el significado del logotipo, la marca y el  símbolo. | png, vector">
              <a:extLst>
                <a:ext uri="{FF2B5EF4-FFF2-40B4-BE49-F238E27FC236}">
                  <a16:creationId xmlns:a16="http://schemas.microsoft.com/office/drawing/2014/main" id="{07A0BF72-5DD7-AD84-0BD5-1C0557BF50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400178" y="1535726"/>
              <a:ext cx="630253" cy="118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8F35CBEF-CC60-235E-E1B8-532FBDE64948}"/>
                </a:ext>
              </a:extLst>
            </p:cNvPr>
            <p:cNvSpPr txBox="1"/>
            <p:nvPr/>
          </p:nvSpPr>
          <p:spPr>
            <a:xfrm>
              <a:off x="7632451" y="1120524"/>
              <a:ext cx="34810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20B3BF56-4DC5-8FC2-4F88-8D09C453D508}"/>
                </a:ext>
              </a:extLst>
            </p:cNvPr>
            <p:cNvSpPr txBox="1"/>
            <p:nvPr/>
          </p:nvSpPr>
          <p:spPr>
            <a:xfrm>
              <a:off x="10727947" y="1231110"/>
              <a:ext cx="34810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BA39CCDD-CFD6-EDD8-AC1F-282DA4650AAC}"/>
                </a:ext>
              </a:extLst>
            </p:cNvPr>
            <p:cNvSpPr txBox="1"/>
            <p:nvPr/>
          </p:nvSpPr>
          <p:spPr>
            <a:xfrm>
              <a:off x="4617585" y="1184819"/>
              <a:ext cx="34810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B2442BC4-B76B-63D9-921E-EE7402446550}"/>
                </a:ext>
              </a:extLst>
            </p:cNvPr>
            <p:cNvSpPr txBox="1"/>
            <p:nvPr/>
          </p:nvSpPr>
          <p:spPr>
            <a:xfrm>
              <a:off x="5444653" y="1793370"/>
              <a:ext cx="34810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92DFE45D-A131-3578-227D-48E98A64E313}"/>
                </a:ext>
              </a:extLst>
            </p:cNvPr>
            <p:cNvSpPr txBox="1"/>
            <p:nvPr/>
          </p:nvSpPr>
          <p:spPr>
            <a:xfrm>
              <a:off x="7847096" y="2307367"/>
              <a:ext cx="34810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pic>
          <p:nvPicPr>
            <p:cNvPr id="321" name="Imagem 3">
              <a:extLst>
                <a:ext uri="{FF2B5EF4-FFF2-40B4-BE49-F238E27FC236}">
                  <a16:creationId xmlns:a16="http://schemas.microsoft.com/office/drawing/2014/main" id="{24F596E2-E559-037F-99E9-17B48C4672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1179" y="3224391"/>
              <a:ext cx="658478" cy="132796"/>
            </a:xfrm>
            <a:prstGeom prst="rect">
              <a:avLst/>
            </a:prstGeom>
          </p:spPr>
        </p:pic>
        <p:pic>
          <p:nvPicPr>
            <p:cNvPr id="322" name="Picture 321">
              <a:extLst>
                <a:ext uri="{FF2B5EF4-FFF2-40B4-BE49-F238E27FC236}">
                  <a16:creationId xmlns:a16="http://schemas.microsoft.com/office/drawing/2014/main" id="{11DFFF56-E594-81EE-51A1-C382CAD8D0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99691" y="4375278"/>
              <a:ext cx="692084" cy="182081"/>
            </a:xfrm>
            <a:prstGeom prst="rect">
              <a:avLst/>
            </a:prstGeom>
          </p:spPr>
        </p:pic>
        <p:pic>
          <p:nvPicPr>
            <p:cNvPr id="323" name="Picture 2" descr="Multa a Telecom Personal por no cumplir con la garantía de un producto">
              <a:extLst>
                <a:ext uri="{FF2B5EF4-FFF2-40B4-BE49-F238E27FC236}">
                  <a16:creationId xmlns:a16="http://schemas.microsoft.com/office/drawing/2014/main" id="{7F9BE561-6E22-C9CF-4CA3-7E437B8A6D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02856" y="4142571"/>
              <a:ext cx="599087" cy="4093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A300AB60-D4CF-AFEA-DF8C-4EB682399181}"/>
                </a:ext>
              </a:extLst>
            </p:cNvPr>
            <p:cNvSpPr txBox="1"/>
            <p:nvPr/>
          </p:nvSpPr>
          <p:spPr>
            <a:xfrm>
              <a:off x="10642538" y="3487219"/>
              <a:ext cx="348106" cy="3063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 rtl="0"/>
              <a:r>
                <a:rPr lang="en-GB" sz="1391" b="1" noProof="0" dirty="0">
                  <a:latin typeface="Franklin Gothic Book" panose="020B0503020102020204"/>
                </a:rPr>
                <a:t>*</a:t>
              </a:r>
              <a:endParaRPr lang="en-GB" sz="1391" noProof="0" dirty="0"/>
            </a:p>
          </p:txBody>
        </p:sp>
        <p:grpSp>
          <p:nvGrpSpPr>
            <p:cNvPr id="326" name="Group 325">
              <a:extLst>
                <a:ext uri="{FF2B5EF4-FFF2-40B4-BE49-F238E27FC236}">
                  <a16:creationId xmlns:a16="http://schemas.microsoft.com/office/drawing/2014/main" id="{86E41EDD-6A0F-29C8-8F0B-CB45D25AFE6B}"/>
                </a:ext>
              </a:extLst>
            </p:cNvPr>
            <p:cNvGrpSpPr/>
            <p:nvPr/>
          </p:nvGrpSpPr>
          <p:grpSpPr>
            <a:xfrm>
              <a:off x="9092600" y="1287760"/>
              <a:ext cx="679049" cy="418375"/>
              <a:chOff x="9955857" y="1382120"/>
              <a:chExt cx="1446899" cy="868290"/>
            </a:xfrm>
          </p:grpSpPr>
          <p:pic>
            <p:nvPicPr>
              <p:cNvPr id="369" name="Picture 12">
                <a:extLst>
                  <a:ext uri="{FF2B5EF4-FFF2-40B4-BE49-F238E27FC236}">
                    <a16:creationId xmlns:a16="http://schemas.microsoft.com/office/drawing/2014/main" id="{4CBE9CDF-2BE8-37E7-F6FD-6C774CF726C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55857" y="1382120"/>
                <a:ext cx="1392790" cy="2939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0" name="Picture 14" descr="Fiat Logo – PNG e Vetor – Download de Logo">
                <a:extLst>
                  <a:ext uri="{FF2B5EF4-FFF2-40B4-BE49-F238E27FC236}">
                    <a16:creationId xmlns:a16="http://schemas.microsoft.com/office/drawing/2014/main" id="{BAC777D7-1D56-C4EC-DE79-F1438A2131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57469" y="1621297"/>
                <a:ext cx="331885" cy="3318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1" name="Picture 16">
                <a:extLst>
                  <a:ext uri="{FF2B5EF4-FFF2-40B4-BE49-F238E27FC236}">
                    <a16:creationId xmlns:a16="http://schemas.microsoft.com/office/drawing/2014/main" id="{760AD646-545C-51BE-F053-61DB77FE78D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416289" y="1686950"/>
                <a:ext cx="492457" cy="2143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2" name="Picture 18">
                <a:extLst>
                  <a:ext uri="{FF2B5EF4-FFF2-40B4-BE49-F238E27FC236}">
                    <a16:creationId xmlns:a16="http://schemas.microsoft.com/office/drawing/2014/main" id="{579C641F-BE9A-B856-109A-91F880CA01D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43811" y="1960234"/>
                <a:ext cx="470798" cy="2703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3" name="Picture 22" descr="Peugeot apresenta nova logo na França – ALL THE CARS">
                <a:extLst>
                  <a:ext uri="{FF2B5EF4-FFF2-40B4-BE49-F238E27FC236}">
                    <a16:creationId xmlns:a16="http://schemas.microsoft.com/office/drawing/2014/main" id="{4ABD8E5D-C4ED-B994-043E-C3198255E34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918900" y="1590128"/>
                <a:ext cx="483856" cy="3675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4" name="Picture 24" descr="Citroën Logo – PNG e Vetor – Download de Logo">
                <a:extLst>
                  <a:ext uri="{FF2B5EF4-FFF2-40B4-BE49-F238E27FC236}">
                    <a16:creationId xmlns:a16="http://schemas.microsoft.com/office/drawing/2014/main" id="{50F488DD-1FC1-084F-38C7-2943D032123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54230" y="1933097"/>
                <a:ext cx="377575" cy="2879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5" name="Picture 26" descr="A História dos logótipos: Alfa Romeo">
                <a:extLst>
                  <a:ext uri="{FF2B5EF4-FFF2-40B4-BE49-F238E27FC236}">
                    <a16:creationId xmlns:a16="http://schemas.microsoft.com/office/drawing/2014/main" id="{6EBCE557-8703-6A47-D8E1-FC74DD2AC8D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023972" y="1943250"/>
                <a:ext cx="305795" cy="3071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36" name="Picture 2">
              <a:extLst>
                <a:ext uri="{FF2B5EF4-FFF2-40B4-BE49-F238E27FC236}">
                  <a16:creationId xmlns:a16="http://schemas.microsoft.com/office/drawing/2014/main" id="{E4250C35-D882-04C3-5EFA-68D47B048D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9468" t="22037" r="28306" b="62733"/>
            <a:stretch/>
          </p:blipFill>
          <p:spPr>
            <a:xfrm>
              <a:off x="10986250" y="4055317"/>
              <a:ext cx="712204" cy="503982"/>
            </a:xfrm>
            <a:prstGeom prst="rect">
              <a:avLst/>
            </a:prstGeom>
          </p:spPr>
        </p:pic>
        <p:pic>
          <p:nvPicPr>
            <p:cNvPr id="344" name="Picture 343">
              <a:extLst>
                <a:ext uri="{FF2B5EF4-FFF2-40B4-BE49-F238E27FC236}">
                  <a16:creationId xmlns:a16="http://schemas.microsoft.com/office/drawing/2014/main" id="{83913435-8499-4070-89BE-EC5B5E2020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30030" y="4195814"/>
              <a:ext cx="599887" cy="409148"/>
            </a:xfrm>
            <a:prstGeom prst="rect">
              <a:avLst/>
            </a:prstGeom>
          </p:spPr>
        </p:pic>
        <p:pic>
          <p:nvPicPr>
            <p:cNvPr id="345" name="Picture 344">
              <a:extLst>
                <a:ext uri="{FF2B5EF4-FFF2-40B4-BE49-F238E27FC236}">
                  <a16:creationId xmlns:a16="http://schemas.microsoft.com/office/drawing/2014/main" id="{3859A0A6-123F-3524-59A4-93AA7EF377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953251" y="2856726"/>
              <a:ext cx="660140" cy="450243"/>
            </a:xfrm>
            <a:prstGeom prst="rect">
              <a:avLst/>
            </a:prstGeom>
          </p:spPr>
        </p:pic>
        <p:pic>
          <p:nvPicPr>
            <p:cNvPr id="346" name="Picture 345">
              <a:extLst>
                <a:ext uri="{FF2B5EF4-FFF2-40B4-BE49-F238E27FC236}">
                  <a16:creationId xmlns:a16="http://schemas.microsoft.com/office/drawing/2014/main" id="{DA2B68C1-BB70-BCBE-5EA4-E0C021E604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09716" y="3538769"/>
              <a:ext cx="660140" cy="450243"/>
            </a:xfrm>
            <a:prstGeom prst="rect">
              <a:avLst/>
            </a:prstGeom>
          </p:spPr>
        </p:pic>
        <p:pic>
          <p:nvPicPr>
            <p:cNvPr id="347" name="Picture 2">
              <a:extLst>
                <a:ext uri="{FF2B5EF4-FFF2-40B4-BE49-F238E27FC236}">
                  <a16:creationId xmlns:a16="http://schemas.microsoft.com/office/drawing/2014/main" id="{F8042CB0-DBBF-8195-2D49-C0C2A2AE61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0643" t="63220" r="59142" b="22935"/>
            <a:stretch/>
          </p:blipFill>
          <p:spPr>
            <a:xfrm>
              <a:off x="10444622" y="4190797"/>
              <a:ext cx="452250" cy="348240"/>
            </a:xfrm>
            <a:prstGeom prst="rect">
              <a:avLst/>
            </a:prstGeom>
          </p:spPr>
        </p:pic>
        <p:pic>
          <p:nvPicPr>
            <p:cNvPr id="348" name="Picture 2">
              <a:extLst>
                <a:ext uri="{FF2B5EF4-FFF2-40B4-BE49-F238E27FC236}">
                  <a16:creationId xmlns:a16="http://schemas.microsoft.com/office/drawing/2014/main" id="{15E401C2-BADE-4879-C60E-E4BC7C9D95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299" t="83844" r="58289" b="3085"/>
            <a:stretch/>
          </p:blipFill>
          <p:spPr>
            <a:xfrm>
              <a:off x="10990246" y="3483267"/>
              <a:ext cx="608252" cy="363896"/>
            </a:xfrm>
            <a:prstGeom prst="rect">
              <a:avLst/>
            </a:prstGeom>
          </p:spPr>
        </p:pic>
        <p:pic>
          <p:nvPicPr>
            <p:cNvPr id="350" name="Picture 349">
              <a:extLst>
                <a:ext uri="{FF2B5EF4-FFF2-40B4-BE49-F238E27FC236}">
                  <a16:creationId xmlns:a16="http://schemas.microsoft.com/office/drawing/2014/main" id="{A9116E1E-98AA-AC41-8394-9959E4499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3"/>
            <a:stretch>
              <a:fillRect/>
            </a:stretch>
          </p:blipFill>
          <p:spPr>
            <a:xfrm>
              <a:off x="10065567" y="2837625"/>
              <a:ext cx="690718" cy="412923"/>
            </a:xfrm>
            <a:prstGeom prst="rect">
              <a:avLst/>
            </a:prstGeom>
          </p:spPr>
        </p:pic>
        <p:pic>
          <p:nvPicPr>
            <p:cNvPr id="351" name="Picture 350">
              <a:extLst>
                <a:ext uri="{FF2B5EF4-FFF2-40B4-BE49-F238E27FC236}">
                  <a16:creationId xmlns:a16="http://schemas.microsoft.com/office/drawing/2014/main" id="{98496F77-2FA0-D0CB-BCA3-233170A629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4"/>
            <a:stretch>
              <a:fillRect/>
            </a:stretch>
          </p:blipFill>
          <p:spPr>
            <a:xfrm>
              <a:off x="9867196" y="4146375"/>
              <a:ext cx="428421" cy="457806"/>
            </a:xfrm>
            <a:prstGeom prst="rect">
              <a:avLst/>
            </a:prstGeom>
          </p:spPr>
        </p:pic>
        <p:pic>
          <p:nvPicPr>
            <p:cNvPr id="352" name="Picture 4" descr="DHL Global Forwarding Argentina S.A. (DHL Argentina) - BNamericas">
              <a:extLst>
                <a:ext uri="{FF2B5EF4-FFF2-40B4-BE49-F238E27FC236}">
                  <a16:creationId xmlns:a16="http://schemas.microsoft.com/office/drawing/2014/main" id="{79B4CCDA-2144-08D4-416C-49A78FDE04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49075" y="1890222"/>
              <a:ext cx="599988" cy="3570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3" name="Picture 4" descr="Mercado Libre cambió logo y anunció descuentos en farmacias y a  monotributistas para compras online - El Economista">
              <a:extLst>
                <a:ext uri="{FF2B5EF4-FFF2-40B4-BE49-F238E27FC236}">
                  <a16:creationId xmlns:a16="http://schemas.microsoft.com/office/drawing/2014/main" id="{07F16AC0-7E4F-AD6C-5250-694376CFF5E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61" t="13687" r="14452"/>
            <a:stretch/>
          </p:blipFill>
          <p:spPr bwMode="auto">
            <a:xfrm>
              <a:off x="4860240" y="1301935"/>
              <a:ext cx="432696" cy="381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4" name="Picture 353">
              <a:extLst>
                <a:ext uri="{FF2B5EF4-FFF2-40B4-BE49-F238E27FC236}">
                  <a16:creationId xmlns:a16="http://schemas.microsoft.com/office/drawing/2014/main" id="{A6940EAB-EE85-8334-63FB-E5A1C812FD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80898" y="4723162"/>
              <a:ext cx="253967" cy="318727"/>
            </a:xfrm>
            <a:prstGeom prst="rect">
              <a:avLst/>
            </a:prstGeom>
          </p:spPr>
        </p:pic>
        <p:pic>
          <p:nvPicPr>
            <p:cNvPr id="355" name="Picture 2">
              <a:extLst>
                <a:ext uri="{FF2B5EF4-FFF2-40B4-BE49-F238E27FC236}">
                  <a16:creationId xmlns:a16="http://schemas.microsoft.com/office/drawing/2014/main" id="{C5197961-C3CF-18B4-3420-527F2D5FD5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0367" y="4722629"/>
              <a:ext cx="265804" cy="2728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6" name="Picture 11">
              <a:extLst>
                <a:ext uri="{FF2B5EF4-FFF2-40B4-BE49-F238E27FC236}">
                  <a16:creationId xmlns:a16="http://schemas.microsoft.com/office/drawing/2014/main" id="{03C73DD9-FD39-120B-AD65-64517BBD4C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53496" y="4808308"/>
              <a:ext cx="612928" cy="204179"/>
            </a:xfrm>
            <a:prstGeom prst="rect">
              <a:avLst/>
            </a:prstGeom>
          </p:spPr>
        </p:pic>
        <p:pic>
          <p:nvPicPr>
            <p:cNvPr id="357" name="Picture 356" descr="Logo, company name  Description automatically generated">
              <a:extLst>
                <a:ext uri="{FF2B5EF4-FFF2-40B4-BE49-F238E27FC236}">
                  <a16:creationId xmlns:a16="http://schemas.microsoft.com/office/drawing/2014/main" id="{A311A01C-F652-FDC1-A596-CA4BFE0AE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41380" y="2426838"/>
              <a:ext cx="381129" cy="459126"/>
            </a:xfrm>
            <a:prstGeom prst="rect">
              <a:avLst/>
            </a:prstGeom>
          </p:spPr>
        </p:pic>
        <p:pic>
          <p:nvPicPr>
            <p:cNvPr id="358" name="Picture 2" descr="The Largest Drug Safety Congress Globally | Drug Safety USA ...">
              <a:extLst>
                <a:ext uri="{FF2B5EF4-FFF2-40B4-BE49-F238E27FC236}">
                  <a16:creationId xmlns:a16="http://schemas.microsoft.com/office/drawing/2014/main" id="{91571442-F1DA-AE0C-82F2-2A379A1B65D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0854552" y="2218112"/>
              <a:ext cx="568529" cy="1534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7" name="Picture 2" descr="Logo Profarma – Logos PNG">
              <a:extLst>
                <a:ext uri="{FF2B5EF4-FFF2-40B4-BE49-F238E27FC236}">
                  <a16:creationId xmlns:a16="http://schemas.microsoft.com/office/drawing/2014/main" id="{693575C3-0799-052E-7957-C19F0751F36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824" b="19879"/>
            <a:stretch/>
          </p:blipFill>
          <p:spPr bwMode="auto">
            <a:xfrm>
              <a:off x="10858868" y="1699852"/>
              <a:ext cx="709738" cy="395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8" name="Picture 367" descr="Logo  Description automatically generated">
              <a:extLst>
                <a:ext uri="{FF2B5EF4-FFF2-40B4-BE49-F238E27FC236}">
                  <a16:creationId xmlns:a16="http://schemas.microsoft.com/office/drawing/2014/main" id="{8AB0E9A6-F3F1-AC08-D48A-4D4BFEF06F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38599" y="1436387"/>
              <a:ext cx="726073" cy="178649"/>
            </a:xfrm>
            <a:prstGeom prst="rect">
              <a:avLst/>
            </a:prstGeom>
          </p:spPr>
        </p:pic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389AA9C3-A69E-DC63-0BF7-7DDAC54169EB}"/>
                </a:ext>
              </a:extLst>
            </p:cNvPr>
            <p:cNvSpPr txBox="1"/>
            <p:nvPr/>
          </p:nvSpPr>
          <p:spPr>
            <a:xfrm>
              <a:off x="5815736" y="6550223"/>
              <a:ext cx="22146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738498" rtl="0">
                <a:defRPr/>
              </a:pPr>
              <a:r>
                <a:rPr lang="en-GB" sz="1400" b="1" i="1" noProof="0" dirty="0">
                  <a:latin typeface="Franklin Gothic Book" panose="020B0503020102020204"/>
                </a:rPr>
                <a:t>*</a:t>
              </a:r>
              <a:r>
                <a:rPr lang="en-GB" sz="1200" b="1" i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1100" i="1" noProof="0" dirty="0">
                  <a:latin typeface="☞GILROY-MEDIUM"/>
                </a:rPr>
                <a:t>Projects with +4 years.</a:t>
              </a:r>
            </a:p>
          </p:txBody>
        </p:sp>
        <p:pic>
          <p:nvPicPr>
            <p:cNvPr id="1026" name="Picture 2" descr="European Parliament adopts resolution on the new Circular Economy Action  Plan – Water Europe">
              <a:extLst>
                <a:ext uri="{FF2B5EF4-FFF2-40B4-BE49-F238E27FC236}">
                  <a16:creationId xmlns:a16="http://schemas.microsoft.com/office/drawing/2014/main" id="{A8F055D5-58BA-6570-E252-9433034D17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620"/>
            <a:stretch/>
          </p:blipFill>
          <p:spPr bwMode="auto">
            <a:xfrm>
              <a:off x="7302236" y="1870667"/>
              <a:ext cx="782402" cy="4032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European Parliament adopts resolution on the new Circular Economy Action  Plan – Water Europe">
              <a:extLst>
                <a:ext uri="{FF2B5EF4-FFF2-40B4-BE49-F238E27FC236}">
                  <a16:creationId xmlns:a16="http://schemas.microsoft.com/office/drawing/2014/main" id="{28D92133-44C3-D6B4-FEAD-3C4F08F4EA4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918" t="12035" r="43624" b="64044"/>
            <a:stretch/>
          </p:blipFill>
          <p:spPr bwMode="auto">
            <a:xfrm>
              <a:off x="7581351" y="1784390"/>
              <a:ext cx="245303" cy="2715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0" descr="ibm-logo – Timmaron Group">
              <a:extLst>
                <a:ext uri="{FF2B5EF4-FFF2-40B4-BE49-F238E27FC236}">
                  <a16:creationId xmlns:a16="http://schemas.microsoft.com/office/drawing/2014/main" id="{2E404E67-E8C8-55BF-6C0D-86EEA79984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391" t="20004" r="11903" b="25160"/>
            <a:stretch/>
          </p:blipFill>
          <p:spPr bwMode="auto">
            <a:xfrm>
              <a:off x="5654513" y="4761045"/>
              <a:ext cx="560040" cy="251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5" descr="meta">
              <a:extLst>
                <a:ext uri="{FF2B5EF4-FFF2-40B4-BE49-F238E27FC236}">
                  <a16:creationId xmlns:a16="http://schemas.microsoft.com/office/drawing/2014/main" id="{A11617B1-0848-BCAE-9F4A-C34F4B3739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29144" y="2515268"/>
              <a:ext cx="732654" cy="2611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Volkswagen Logo PNG vector in SVG, PDF, AI, CDR format">
              <a:extLst>
                <a:ext uri="{FF2B5EF4-FFF2-40B4-BE49-F238E27FC236}">
                  <a16:creationId xmlns:a16="http://schemas.microsoft.com/office/drawing/2014/main" id="{6E1612ED-F506-B276-CC02-E9D2AA8240A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29" t="9445" r="22197" b="8461"/>
            <a:stretch/>
          </p:blipFill>
          <p:spPr bwMode="auto">
            <a:xfrm>
              <a:off x="10101404" y="1307381"/>
              <a:ext cx="306927" cy="3420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2" descr="Logo  Description automatically generated">
              <a:extLst>
                <a:ext uri="{FF2B5EF4-FFF2-40B4-BE49-F238E27FC236}">
                  <a16:creationId xmlns:a16="http://schemas.microsoft.com/office/drawing/2014/main" id="{F2BE665C-1919-4402-E241-BB38806DC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9322" y="4807625"/>
              <a:ext cx="710726" cy="91210"/>
            </a:xfrm>
            <a:prstGeom prst="rect">
              <a:avLst/>
            </a:prstGeom>
          </p:spPr>
        </p:pic>
        <p:pic>
          <p:nvPicPr>
            <p:cNvPr id="24" name="Picture 23" descr="A logo of a company  Description automatically generated">
              <a:extLst>
                <a:ext uri="{FF2B5EF4-FFF2-40B4-BE49-F238E27FC236}">
                  <a16:creationId xmlns:a16="http://schemas.microsoft.com/office/drawing/2014/main" id="{9CC0AE55-42A8-B092-C645-5244027BB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22960" y="1850248"/>
              <a:ext cx="568529" cy="398200"/>
            </a:xfrm>
            <a:prstGeom prst="rect">
              <a:avLst/>
            </a:prstGeom>
          </p:spPr>
        </p:pic>
        <p:pic>
          <p:nvPicPr>
            <p:cNvPr id="25" name="Picture 24" descr="A logo with a red triangle  Description automatically generated">
              <a:extLst>
                <a:ext uri="{FF2B5EF4-FFF2-40B4-BE49-F238E27FC236}">
                  <a16:creationId xmlns:a16="http://schemas.microsoft.com/office/drawing/2014/main" id="{AB4D654D-D185-3CA1-B2F1-7407B5553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21969" y="3483267"/>
              <a:ext cx="692783" cy="415085"/>
            </a:xfrm>
            <a:prstGeom prst="rect">
              <a:avLst/>
            </a:prstGeom>
          </p:spPr>
        </p:pic>
        <p:pic>
          <p:nvPicPr>
            <p:cNvPr id="26" name="Picture 2" descr="Bunge anuncia empresa para frete digital no Brasil; dará acesso outros... -  Notícias Agrícolas">
              <a:extLst>
                <a:ext uri="{FF2B5EF4-FFF2-40B4-BE49-F238E27FC236}">
                  <a16:creationId xmlns:a16="http://schemas.microsoft.com/office/drawing/2014/main" id="{1E8905C4-1AF0-DFE2-03BE-C1FD9BEA933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355" b="20692"/>
            <a:stretch/>
          </p:blipFill>
          <p:spPr bwMode="auto">
            <a:xfrm>
              <a:off x="8459593" y="5199002"/>
              <a:ext cx="626215" cy="192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6" descr="LIBERTY SEGUROS - Seguro de carros - Seguro Fácil Brasil">
              <a:extLst>
                <a:ext uri="{FF2B5EF4-FFF2-40B4-BE49-F238E27FC236}">
                  <a16:creationId xmlns:a16="http://schemas.microsoft.com/office/drawing/2014/main" id="{EBF1563D-6BA4-A411-30FA-D4981CBA8B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9284" y="5148090"/>
              <a:ext cx="545516" cy="3273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8" descr="Como é trabalhar na empresa Hering | 99jobs.com">
              <a:extLst>
                <a:ext uri="{FF2B5EF4-FFF2-40B4-BE49-F238E27FC236}">
                  <a16:creationId xmlns:a16="http://schemas.microsoft.com/office/drawing/2014/main" id="{F1F3E28A-9BC3-EEB9-4FF7-56FB4670FA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6484" y="5167386"/>
              <a:ext cx="357409" cy="3574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CC4ED874-E8CB-2111-B488-3B68E59462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6553" y="5781222"/>
              <a:ext cx="667456" cy="105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12">
              <a:extLst>
                <a:ext uri="{FF2B5EF4-FFF2-40B4-BE49-F238E27FC236}">
                  <a16:creationId xmlns:a16="http://schemas.microsoft.com/office/drawing/2014/main" id="{6E881B24-749A-8E38-EA07-3A2943DDBA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0745" y="5660325"/>
              <a:ext cx="675119" cy="208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8" descr="EMS • Saúde | Home">
              <a:extLst>
                <a:ext uri="{FF2B5EF4-FFF2-40B4-BE49-F238E27FC236}">
                  <a16:creationId xmlns:a16="http://schemas.microsoft.com/office/drawing/2014/main" id="{FD52350B-29C7-68DE-8DA1-AD6D5E1655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0727" y="5259099"/>
              <a:ext cx="591075" cy="215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424DA6E8-67CB-4B57-EFB5-8621B813B9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86346" y="5235144"/>
              <a:ext cx="646250" cy="2454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4" descr="Natura Logo (PNG e SVG) Download Vetorial Transparente">
              <a:extLst>
                <a:ext uri="{FF2B5EF4-FFF2-40B4-BE49-F238E27FC236}">
                  <a16:creationId xmlns:a16="http://schemas.microsoft.com/office/drawing/2014/main" id="{39F5A6C0-23C1-7239-3BB3-762740F49C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4884" y="5197349"/>
              <a:ext cx="446994" cy="3408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6" descr="Home - DW LAW">
              <a:extLst>
                <a:ext uri="{FF2B5EF4-FFF2-40B4-BE49-F238E27FC236}">
                  <a16:creationId xmlns:a16="http://schemas.microsoft.com/office/drawing/2014/main" id="{A9E39837-B6B1-B5FA-6806-5BA573DDBB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0521" y="5707048"/>
              <a:ext cx="720893" cy="202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10" descr="Tenda Atacado | Shopping Bonsucesso">
              <a:extLst>
                <a:ext uri="{FF2B5EF4-FFF2-40B4-BE49-F238E27FC236}">
                  <a16:creationId xmlns:a16="http://schemas.microsoft.com/office/drawing/2014/main" id="{58E6F232-8E75-9D0E-3F63-ED780D2822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2693" y="5692306"/>
              <a:ext cx="417113" cy="2657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16" descr="Cardif BNP Paribas Group Vector Logo - Download Free SVG Icon |  Worldvectorlogo">
              <a:extLst>
                <a:ext uri="{FF2B5EF4-FFF2-40B4-BE49-F238E27FC236}">
                  <a16:creationId xmlns:a16="http://schemas.microsoft.com/office/drawing/2014/main" id="{7F9D4B09-A074-6C37-A53D-149A01BDBD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75561" y="4797228"/>
              <a:ext cx="654018" cy="1509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logo-grsa – Colégio Madre Paula Montalt">
              <a:extLst>
                <a:ext uri="{FF2B5EF4-FFF2-40B4-BE49-F238E27FC236}">
                  <a16:creationId xmlns:a16="http://schemas.microsoft.com/office/drawing/2014/main" id="{378A0FB7-9748-FF46-31E2-A838831B70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4118" y="5654798"/>
              <a:ext cx="572978" cy="269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2" descr="Início - RD Saúde">
              <a:extLst>
                <a:ext uri="{FF2B5EF4-FFF2-40B4-BE49-F238E27FC236}">
                  <a16:creationId xmlns:a16="http://schemas.microsoft.com/office/drawing/2014/main" id="{DB6164F9-3106-B374-3F77-5795A72D5B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0239" y="5708191"/>
              <a:ext cx="805441" cy="190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39" descr="Grupo SADA - Movidos por empreender ...">
              <a:extLst>
                <a:ext uri="{FF2B5EF4-FFF2-40B4-BE49-F238E27FC236}">
                  <a16:creationId xmlns:a16="http://schemas.microsoft.com/office/drawing/2014/main" id="{D17299B6-F77B-03CE-41BA-3CE86A5355C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81" t="25117" r="7841"/>
            <a:stretch/>
          </p:blipFill>
          <p:spPr bwMode="auto">
            <a:xfrm>
              <a:off x="6527669" y="6056904"/>
              <a:ext cx="573933" cy="259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6" descr="HDI Seguros Argentina">
              <a:extLst>
                <a:ext uri="{FF2B5EF4-FFF2-40B4-BE49-F238E27FC236}">
                  <a16:creationId xmlns:a16="http://schemas.microsoft.com/office/drawing/2014/main" id="{D2AB32CC-BAE9-5B92-86DA-82BF63178F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1873" y="5559712"/>
              <a:ext cx="396625" cy="373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41" descr="A logo with text on it&#10;&#10;Description automatically generated">
              <a:extLst>
                <a:ext uri="{FF2B5EF4-FFF2-40B4-BE49-F238E27FC236}">
                  <a16:creationId xmlns:a16="http://schemas.microsoft.com/office/drawing/2014/main" id="{BCD959BB-DB65-1338-8EFB-3D5324FCA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8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55208" y="5097749"/>
              <a:ext cx="726073" cy="322699"/>
            </a:xfrm>
            <a:prstGeom prst="rect">
              <a:avLst/>
            </a:prstGeom>
          </p:spPr>
        </p:pic>
        <p:pic>
          <p:nvPicPr>
            <p:cNvPr id="43" name="Picture 2">
              <a:extLst>
                <a:ext uri="{FF2B5EF4-FFF2-40B4-BE49-F238E27FC236}">
                  <a16:creationId xmlns:a16="http://schemas.microsoft.com/office/drawing/2014/main" id="{D8A59480-486A-9A52-048A-0393F509A10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333" b="26613"/>
            <a:stretch/>
          </p:blipFill>
          <p:spPr bwMode="auto">
            <a:xfrm>
              <a:off x="10483325" y="5604198"/>
              <a:ext cx="629752" cy="2433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43" descr="ROBOYO STRENGTHENS CONSULTING CAPABILITIES WITH STRATEGIC ACQUISITION ...">
              <a:extLst>
                <a:ext uri="{FF2B5EF4-FFF2-40B4-BE49-F238E27FC236}">
                  <a16:creationId xmlns:a16="http://schemas.microsoft.com/office/drawing/2014/main" id="{0342AD45-A1B5-DCA3-116C-A2DB912B4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8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62154" y="6005008"/>
              <a:ext cx="594877" cy="318569"/>
            </a:xfrm>
            <a:prstGeom prst="rect">
              <a:avLst/>
            </a:prstGeom>
          </p:spPr>
        </p:pic>
        <p:pic>
          <p:nvPicPr>
            <p:cNvPr id="45" name="Picture 2" descr="Arvato Group - Bertelsmann SE &amp; Co. KGaA">
              <a:extLst>
                <a:ext uri="{FF2B5EF4-FFF2-40B4-BE49-F238E27FC236}">
                  <a16:creationId xmlns:a16="http://schemas.microsoft.com/office/drawing/2014/main" id="{49601D34-752C-CA71-3A80-096081F82C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191" t="33728" r="18368" b="31467"/>
            <a:stretch/>
          </p:blipFill>
          <p:spPr bwMode="auto">
            <a:xfrm>
              <a:off x="7255949" y="6092713"/>
              <a:ext cx="645200" cy="198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4">
              <a:extLst>
                <a:ext uri="{FF2B5EF4-FFF2-40B4-BE49-F238E27FC236}">
                  <a16:creationId xmlns:a16="http://schemas.microsoft.com/office/drawing/2014/main" id="{242842AD-94B1-5633-C4F1-EBE63AFF9A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22620" y="4808990"/>
              <a:ext cx="721402" cy="170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2" descr="M. Dias Branco - MDIA3 -">
              <a:extLst>
                <a:ext uri="{FF2B5EF4-FFF2-40B4-BE49-F238E27FC236}">
                  <a16:creationId xmlns:a16="http://schemas.microsoft.com/office/drawing/2014/main" id="{D2228C19-C276-37DD-381E-4A360A752B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6984" y="5981548"/>
              <a:ext cx="637711" cy="233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74" descr="Space AI, Inc | LinkedIn">
              <a:extLst>
                <a:ext uri="{FF2B5EF4-FFF2-40B4-BE49-F238E27FC236}">
                  <a16:creationId xmlns:a16="http://schemas.microsoft.com/office/drawing/2014/main" id="{1ECD56BE-EC49-721F-8962-3538F558F6D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84" b="31262"/>
            <a:stretch/>
          </p:blipFill>
          <p:spPr bwMode="auto">
            <a:xfrm>
              <a:off x="4558360" y="1822444"/>
              <a:ext cx="891401" cy="2482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4" descr="Laboratoire XO | LinkedIn">
              <a:extLst>
                <a:ext uri="{FF2B5EF4-FFF2-40B4-BE49-F238E27FC236}">
                  <a16:creationId xmlns:a16="http://schemas.microsoft.com/office/drawing/2014/main" id="{CC877290-CB05-8E40-2296-A508F4E1192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041" b="31591"/>
            <a:stretch/>
          </p:blipFill>
          <p:spPr bwMode="auto">
            <a:xfrm>
              <a:off x="9682810" y="5647238"/>
              <a:ext cx="751757" cy="2433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57B78419-C125-968A-3FAA-1AA4C548F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865398" y="5961277"/>
              <a:ext cx="381873" cy="479022"/>
            </a:xfrm>
            <a:prstGeom prst="rect">
              <a:avLst/>
            </a:prstGeom>
          </p:spPr>
        </p:pic>
        <p:pic>
          <p:nvPicPr>
            <p:cNvPr id="55" name="Picture 54" descr="A close-up of a logo&#10;&#10;Description automatically generated">
              <a:extLst>
                <a:ext uri="{FF2B5EF4-FFF2-40B4-BE49-F238E27FC236}">
                  <a16:creationId xmlns:a16="http://schemas.microsoft.com/office/drawing/2014/main" id="{1C8E5976-46A4-1E2F-C2D1-CED1DC67F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9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22035" y="5149631"/>
              <a:ext cx="717750" cy="206029"/>
            </a:xfrm>
            <a:prstGeom prst="rect">
              <a:avLst/>
            </a:prstGeom>
          </p:spPr>
        </p:pic>
        <p:pic>
          <p:nvPicPr>
            <p:cNvPr id="56" name="Picture 6">
              <a:extLst>
                <a:ext uri="{FF2B5EF4-FFF2-40B4-BE49-F238E27FC236}">
                  <a16:creationId xmlns:a16="http://schemas.microsoft.com/office/drawing/2014/main" id="{555E750B-2EE8-7B6A-CC22-DA20DA3ADB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84401" y="6040869"/>
              <a:ext cx="543767" cy="1512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8">
              <a:extLst>
                <a:ext uri="{FF2B5EF4-FFF2-40B4-BE49-F238E27FC236}">
                  <a16:creationId xmlns:a16="http://schemas.microsoft.com/office/drawing/2014/main" id="{D144904B-ADA7-6306-6524-C5F8D4FE1C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1117" y="6041500"/>
              <a:ext cx="580658" cy="3250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2" descr="Pirelli Logo and symbol, meaning, history, PNG, brand">
              <a:extLst>
                <a:ext uri="{FF2B5EF4-FFF2-40B4-BE49-F238E27FC236}">
                  <a16:creationId xmlns:a16="http://schemas.microsoft.com/office/drawing/2014/main" id="{B1C3D798-288E-C02E-83E6-9ADDA063F1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3958" y="3941582"/>
              <a:ext cx="779643" cy="4385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15" descr="A green text on a white background&#10;&#10;Description automatically generated">
              <a:extLst>
                <a:ext uri="{FF2B5EF4-FFF2-40B4-BE49-F238E27FC236}">
                  <a16:creationId xmlns:a16="http://schemas.microsoft.com/office/drawing/2014/main" id="{A05C98EF-9039-F5FA-F14F-F4572C2A697E}"/>
                </a:ext>
              </a:extLst>
            </p:cNvPr>
            <p:cNvPicPr>
              <a:picLocks noChangeAspect="1"/>
            </p:cNvPicPr>
            <p:nvPr/>
          </p:nvPicPr>
          <p:blipFill>
            <a:blip r:embed="rId9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09490" y="6052089"/>
              <a:ext cx="543157" cy="3041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6420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1C297-7B2D-67A8-552E-9C655DF7C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DE8A9B0-D166-CD56-81F4-F9C7CF1892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9700" y="2686951"/>
            <a:ext cx="7346732" cy="1652952"/>
          </a:xfrm>
        </p:spPr>
        <p:txBody>
          <a:bodyPr vert="horz" lIns="0" tIns="0" rIns="0" bIns="0" rtlCol="0" anchor="ctr" anchorCtr="0">
            <a:noAutofit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Papo que Rola na Internet é que agora está tudo resolvido... Todo mundo pode Criar Agentes...</a:t>
            </a:r>
            <a:endParaRPr lang="en-US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EAA5A62-B90B-1342-D40B-550874BE0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27" y="466437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Ícones, Logotipos, Símbolos de Chatgpt – Baixe gratuitamente ...">
            <a:extLst>
              <a:ext uri="{FF2B5EF4-FFF2-40B4-BE49-F238E27FC236}">
                <a16:creationId xmlns:a16="http://schemas.microsoft.com/office/drawing/2014/main" id="{F4A79020-9640-DBAC-A305-A4FCCE8D2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41" y="4981863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oogle's AI is Getting Colorful! Gemini's New Look">
            <a:extLst>
              <a:ext uri="{FF2B5EF4-FFF2-40B4-BE49-F238E27FC236}">
                <a16:creationId xmlns:a16="http://schemas.microsoft.com/office/drawing/2014/main" id="{D27887B6-E429-144D-F4FD-BF9C09D37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855" y="559792"/>
            <a:ext cx="17526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icrosoft 365 Copilot">
            <a:extLst>
              <a:ext uri="{FF2B5EF4-FFF2-40B4-BE49-F238E27FC236}">
                <a16:creationId xmlns:a16="http://schemas.microsoft.com/office/drawing/2014/main" id="{BCC21A0E-0147-2127-5243-49903ACA9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446" y="5131790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WhatsApp-Audio-2026-05-28-at-09.28.35">
            <a:hlinkClick r:id="" action="ppaction://media"/>
            <a:extLst>
              <a:ext uri="{FF2B5EF4-FFF2-40B4-BE49-F238E27FC236}">
                <a16:creationId xmlns:a16="http://schemas.microsoft.com/office/drawing/2014/main" id="{28AE6679-945F-8962-12EF-C0633ED6BB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12091" y="724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06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DF001-1636-F2DC-4F46-D2A616589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7F9C1F-19DA-FBB6-FEB0-1EC255D34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1645" y="2686951"/>
            <a:ext cx="7346732" cy="1652952"/>
          </a:xfrm>
        </p:spPr>
        <p:txBody>
          <a:bodyPr vert="horz" lIns="0" tIns="0" rIns="0" bIns="0" rtlCol="0" anchor="ctr" anchorCtr="0">
            <a:noAutofit/>
          </a:bodyPr>
          <a:lstStyle/>
          <a:p>
            <a:pPr algn="ctr"/>
            <a:r>
              <a:rPr lang="pt-BR" sz="8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SERÁ??</a:t>
            </a:r>
            <a:endParaRPr lang="en-US" sz="8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41417-5362-0CE2-94DB-CED97F1C8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27" y="466437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Ícones, Logotipos, Símbolos de Chatgpt – Baixe gratuitamente ...">
            <a:extLst>
              <a:ext uri="{FF2B5EF4-FFF2-40B4-BE49-F238E27FC236}">
                <a16:creationId xmlns:a16="http://schemas.microsoft.com/office/drawing/2014/main" id="{CB1BE2C7-4BC5-C550-A724-AB6A3FE18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41" y="4981863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oogle's AI is Getting Colorful! Gemini's New Look">
            <a:extLst>
              <a:ext uri="{FF2B5EF4-FFF2-40B4-BE49-F238E27FC236}">
                <a16:creationId xmlns:a16="http://schemas.microsoft.com/office/drawing/2014/main" id="{10165943-816A-FB5B-A25A-609679027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855" y="559792"/>
            <a:ext cx="17526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icrosoft 365 Copilot">
            <a:extLst>
              <a:ext uri="{FF2B5EF4-FFF2-40B4-BE49-F238E27FC236}">
                <a16:creationId xmlns:a16="http://schemas.microsoft.com/office/drawing/2014/main" id="{5ABE400B-939F-F1E0-6CFB-91008B5BB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446" y="5131790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2736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SS&amp;C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0077C8"/>
      </a:accent1>
      <a:accent2>
        <a:srgbClr val="131E58"/>
      </a:accent2>
      <a:accent3>
        <a:srgbClr val="000000"/>
      </a:accent3>
      <a:accent4>
        <a:srgbClr val="28717C"/>
      </a:accent4>
      <a:accent5>
        <a:srgbClr val="F5AB0A"/>
      </a:accent5>
      <a:accent6>
        <a:srgbClr val="585958"/>
      </a:accent6>
      <a:hlink>
        <a:srgbClr val="898A89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5875">
          <a:solidFill>
            <a:schemeClr val="accent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lIns="0" tIns="0" rIns="0" bIns="0">
        <a:no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E4CF6A02-9F7D-4C0B-A900-3FAED2A71CDC}" vid="{3A79D176-391B-401F-B829-5D584807245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SYKES Color Palette">
    <a:dk1>
      <a:srgbClr val="484748"/>
    </a:dk1>
    <a:lt1>
      <a:srgbClr val="FFFFFF"/>
    </a:lt1>
    <a:dk2>
      <a:srgbClr val="939598"/>
    </a:dk2>
    <a:lt2>
      <a:srgbClr val="FFFFFF"/>
    </a:lt2>
    <a:accent1>
      <a:srgbClr val="039BE5"/>
    </a:accent1>
    <a:accent2>
      <a:srgbClr val="58C1EE"/>
    </a:accent2>
    <a:accent3>
      <a:srgbClr val="F26D61"/>
    </a:accent3>
    <a:accent4>
      <a:srgbClr val="FCB74F"/>
    </a:accent4>
    <a:accent5>
      <a:srgbClr val="82C885"/>
    </a:accent5>
    <a:accent6>
      <a:srgbClr val="AD6CAD"/>
    </a:accent6>
    <a:hlink>
      <a:srgbClr val="039BE5"/>
    </a:hlink>
    <a:folHlink>
      <a:srgbClr val="58C1EE"/>
    </a:folHlink>
  </a:clrScheme>
</a:themeOverride>
</file>

<file path=docMetadata/LabelInfo.xml><?xml version="1.0" encoding="utf-8"?>
<clbl:labelList xmlns:clbl="http://schemas.microsoft.com/office/2020/mipLabelMetadata">
  <clbl:label id="{f4c566ce-a3ce-4b10-b55b-1e9d56ad1b26}" enabled="0" method="" siteId="{f4c566ce-a3ce-4b10-b55b-1e9d56ad1b2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312</Words>
  <Application>Microsoft Office PowerPoint</Application>
  <PresentationFormat>Widescreen</PresentationFormat>
  <Paragraphs>85</Paragraphs>
  <Slides>14</Slides>
  <Notes>5</Notes>
  <HiddenSlides>0</HiddenSlides>
  <MMClips>4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14</vt:i4>
      </vt:variant>
    </vt:vector>
  </HeadingPairs>
  <TitlesOfParts>
    <vt:vector size="25" baseType="lpstr">
      <vt:lpstr>☞GILROY-MEDIUM</vt:lpstr>
      <vt:lpstr>Aptos</vt:lpstr>
      <vt:lpstr>Aptos Display</vt:lpstr>
      <vt:lpstr>Aptos SemiBold</vt:lpstr>
      <vt:lpstr>Arial</vt:lpstr>
      <vt:lpstr>Calibri</vt:lpstr>
      <vt:lpstr>Calibri Light</vt:lpstr>
      <vt:lpstr>Franklin Gothic Book</vt:lpstr>
      <vt:lpstr>Gilroy Bold</vt:lpstr>
      <vt:lpstr>Tema do Office</vt:lpstr>
      <vt:lpstr>1_Office Theme</vt:lpstr>
      <vt:lpstr>Apresentação do PowerPoint</vt:lpstr>
      <vt:lpstr>AI Agents sem Orquestração não geram ROI. Geram risco O próximo passo da automação inteligente</vt:lpstr>
      <vt:lpstr>Bruno Beserra</vt:lpstr>
      <vt:lpstr>SS&amp;C Blue Prism</vt:lpstr>
      <vt:lpstr>Valor na profundidade e amplitude da SS&amp;C</vt:lpstr>
      <vt:lpstr>Cognition</vt:lpstr>
      <vt:lpstr>Cognition em um piscar de olhos</vt:lpstr>
      <vt:lpstr>O Papo que Rola na Internet é que agora está tudo resolvido... Todo mundo pode Criar Agentes...</vt:lpstr>
      <vt:lpstr>SERÁ??</vt:lpstr>
      <vt:lpstr>Apresentação do PowerPoint</vt:lpstr>
      <vt:lpstr>Apresentação do PowerPoint</vt:lpstr>
      <vt:lpstr>O Plano de Controle para o Trabalho Empresarial </vt:lpstr>
      <vt:lpstr>Apresentação do PowerPoint</vt:lpstr>
      <vt:lpstr>Obrigado!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Murilo Zappellini</dc:creator>
  <cp:lastModifiedBy>Victor Carvalhais</cp:lastModifiedBy>
  <cp:revision>7</cp:revision>
  <dcterms:created xsi:type="dcterms:W3CDTF">2026-03-17T21:05:46Z</dcterms:created>
  <dcterms:modified xsi:type="dcterms:W3CDTF">2026-06-25T14:04:33Z</dcterms:modified>
</cp:coreProperties>
</file>