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30"/>
  </p:notesMasterIdLst>
  <p:sldIdLst>
    <p:sldId id="283" r:id="rId2"/>
    <p:sldId id="256" r:id="rId3"/>
    <p:sldId id="257" r:id="rId4"/>
    <p:sldId id="258" r:id="rId5"/>
    <p:sldId id="259" r:id="rId6"/>
    <p:sldId id="282" r:id="rId7"/>
    <p:sldId id="274" r:id="rId8"/>
    <p:sldId id="278" r:id="rId9"/>
    <p:sldId id="275" r:id="rId10"/>
    <p:sldId id="276" r:id="rId11"/>
    <p:sldId id="277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9" r:id="rId26"/>
    <p:sldId id="280" r:id="rId27"/>
    <p:sldId id="281" r:id="rId28"/>
    <p:sldId id="273" r:id="rId29"/>
  </p:sldIdLst>
  <p:sldSz cx="14630400" cy="8229600"/>
  <p:notesSz cx="8229600" cy="14630400"/>
  <p:embeddedFontLst>
    <p:embeddedFont>
      <p:font typeface="Geist" panose="020B0604020202020204" charset="0"/>
      <p:regular r:id="rId31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3447" autoAdjust="0"/>
  </p:normalViewPr>
  <p:slideViewPr>
    <p:cSldViewPr snapToGrid="0" snapToObjects="1">
      <p:cViewPr varScale="1">
        <p:scale>
          <a:sx n="63" d="100"/>
          <a:sy n="63" d="100"/>
        </p:scale>
        <p:origin x="72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us Garcia" userId="68b43aa3d5b9c749" providerId="LiveId" clId="{7F39AD93-A1F8-4369-A04E-944ACE73CDE4}"/>
    <pc:docChg chg="undo custSel addSld delSld modSld sldOrd">
      <pc:chgData name="Marcus Garcia" userId="68b43aa3d5b9c749" providerId="LiveId" clId="{7F39AD93-A1F8-4369-A04E-944ACE73CDE4}" dt="2026-06-25T10:14:45.695" v="302" actId="20577"/>
      <pc:docMkLst>
        <pc:docMk/>
      </pc:docMkLst>
      <pc:sldChg chg="addSp delSp modSp mod">
        <pc:chgData name="Marcus Garcia" userId="68b43aa3d5b9c749" providerId="LiveId" clId="{7F39AD93-A1F8-4369-A04E-944ACE73CDE4}" dt="2026-06-25T10:11:23.406" v="271" actId="20577"/>
        <pc:sldMkLst>
          <pc:docMk/>
          <pc:sldMk cId="0" sldId="256"/>
        </pc:sldMkLst>
        <pc:spChg chg="mod">
          <ac:chgData name="Marcus Garcia" userId="68b43aa3d5b9c749" providerId="LiveId" clId="{7F39AD93-A1F8-4369-A04E-944ACE73CDE4}" dt="2026-06-25T10:10:57.809" v="266" actId="403"/>
          <ac:spMkLst>
            <pc:docMk/>
            <pc:sldMk cId="0" sldId="256"/>
            <ac:spMk id="3" creationId="{00000000-0000-0000-0000-000000000000}"/>
          </ac:spMkLst>
        </pc:spChg>
        <pc:spChg chg="mod">
          <ac:chgData name="Marcus Garcia" userId="68b43aa3d5b9c749" providerId="LiveId" clId="{7F39AD93-A1F8-4369-A04E-944ACE73CDE4}" dt="2026-06-25T10:11:23.406" v="271" actId="20577"/>
          <ac:spMkLst>
            <pc:docMk/>
            <pc:sldMk cId="0" sldId="256"/>
            <ac:spMk id="4" creationId="{00000000-0000-0000-0000-000000000000}"/>
          </ac:spMkLst>
        </pc:spChg>
        <pc:picChg chg="del">
          <ac:chgData name="Marcus Garcia" userId="68b43aa3d5b9c749" providerId="LiveId" clId="{7F39AD93-A1F8-4369-A04E-944ACE73CDE4}" dt="2026-06-25T09:50:56.466" v="22" actId="478"/>
          <ac:picMkLst>
            <pc:docMk/>
            <pc:sldMk cId="0" sldId="256"/>
            <ac:picMk id="2" creationId="{00000000-0000-0000-0000-000000000000}"/>
          </ac:picMkLst>
        </pc:picChg>
        <pc:picChg chg="add mod">
          <ac:chgData name="Marcus Garcia" userId="68b43aa3d5b9c749" providerId="LiveId" clId="{7F39AD93-A1F8-4369-A04E-944ACE73CDE4}" dt="2026-06-25T09:54:06.291" v="66"/>
          <ac:picMkLst>
            <pc:docMk/>
            <pc:sldMk cId="0" sldId="256"/>
            <ac:picMk id="2" creationId="{B2BA4D3B-3577-E395-823F-E40C18978FED}"/>
          </ac:picMkLst>
        </pc:picChg>
        <pc:picChg chg="add del mod">
          <ac:chgData name="Marcus Garcia" userId="68b43aa3d5b9c749" providerId="LiveId" clId="{7F39AD93-A1F8-4369-A04E-944ACE73CDE4}" dt="2026-06-25T09:53:38.649" v="65" actId="22"/>
          <ac:picMkLst>
            <pc:docMk/>
            <pc:sldMk cId="0" sldId="256"/>
            <ac:picMk id="7" creationId="{BA0DA52D-1D3E-1340-5EC5-515974E72F3A}"/>
          </ac:picMkLst>
        </pc:picChg>
      </pc:sldChg>
      <pc:sldChg chg="modSp mod ord">
        <pc:chgData name="Marcus Garcia" userId="68b43aa3d5b9c749" providerId="LiveId" clId="{7F39AD93-A1F8-4369-A04E-944ACE73CDE4}" dt="2026-06-25T10:03:51.885" v="148" actId="20577"/>
        <pc:sldMkLst>
          <pc:docMk/>
          <pc:sldMk cId="0" sldId="260"/>
        </pc:sldMkLst>
        <pc:spChg chg="mod">
          <ac:chgData name="Marcus Garcia" userId="68b43aa3d5b9c749" providerId="LiveId" clId="{7F39AD93-A1F8-4369-A04E-944ACE73CDE4}" dt="2026-06-25T10:03:51.885" v="148" actId="20577"/>
          <ac:spMkLst>
            <pc:docMk/>
            <pc:sldMk cId="0" sldId="260"/>
            <ac:spMk id="3" creationId="{00000000-0000-0000-0000-000000000000}"/>
          </ac:spMkLst>
        </pc:spChg>
      </pc:sldChg>
      <pc:sldChg chg="modSp mod">
        <pc:chgData name="Marcus Garcia" userId="68b43aa3d5b9c749" providerId="LiveId" clId="{7F39AD93-A1F8-4369-A04E-944ACE73CDE4}" dt="2026-06-25T10:14:45.695" v="302" actId="20577"/>
        <pc:sldMkLst>
          <pc:docMk/>
          <pc:sldMk cId="0" sldId="267"/>
        </pc:sldMkLst>
        <pc:spChg chg="mod">
          <ac:chgData name="Marcus Garcia" userId="68b43aa3d5b9c749" providerId="LiveId" clId="{7F39AD93-A1F8-4369-A04E-944ACE73CDE4}" dt="2026-06-25T10:04:59.817" v="158" actId="20577"/>
          <ac:spMkLst>
            <pc:docMk/>
            <pc:sldMk cId="0" sldId="267"/>
            <ac:spMk id="4" creationId="{00000000-0000-0000-0000-000000000000}"/>
          </ac:spMkLst>
        </pc:spChg>
        <pc:spChg chg="mod">
          <ac:chgData name="Marcus Garcia" userId="68b43aa3d5b9c749" providerId="LiveId" clId="{7F39AD93-A1F8-4369-A04E-944ACE73CDE4}" dt="2026-06-25T10:05:05.542" v="162" actId="20577"/>
          <ac:spMkLst>
            <pc:docMk/>
            <pc:sldMk cId="0" sldId="267"/>
            <ac:spMk id="7" creationId="{00000000-0000-0000-0000-000000000000}"/>
          </ac:spMkLst>
        </pc:spChg>
        <pc:spChg chg="mod">
          <ac:chgData name="Marcus Garcia" userId="68b43aa3d5b9c749" providerId="LiveId" clId="{7F39AD93-A1F8-4369-A04E-944ACE73CDE4}" dt="2026-06-25T10:04:51.154" v="154" actId="20577"/>
          <ac:spMkLst>
            <pc:docMk/>
            <pc:sldMk cId="0" sldId="267"/>
            <ac:spMk id="10" creationId="{00000000-0000-0000-0000-000000000000}"/>
          </ac:spMkLst>
        </pc:spChg>
        <pc:spChg chg="mod">
          <ac:chgData name="Marcus Garcia" userId="68b43aa3d5b9c749" providerId="LiveId" clId="{7F39AD93-A1F8-4369-A04E-944ACE73CDE4}" dt="2026-06-25T10:04:55.503" v="156" actId="20577"/>
          <ac:spMkLst>
            <pc:docMk/>
            <pc:sldMk cId="0" sldId="267"/>
            <ac:spMk id="13" creationId="{00000000-0000-0000-0000-000000000000}"/>
          </ac:spMkLst>
        </pc:spChg>
        <pc:spChg chg="mod">
          <ac:chgData name="Marcus Garcia" userId="68b43aa3d5b9c749" providerId="LiveId" clId="{7F39AD93-A1F8-4369-A04E-944ACE73CDE4}" dt="2026-06-25T10:14:45.695" v="302" actId="20577"/>
          <ac:spMkLst>
            <pc:docMk/>
            <pc:sldMk cId="0" sldId="267"/>
            <ac:spMk id="15" creationId="{00000000-0000-0000-0000-000000000000}"/>
          </ac:spMkLst>
        </pc:spChg>
      </pc:sldChg>
      <pc:sldChg chg="modSp mod">
        <pc:chgData name="Marcus Garcia" userId="68b43aa3d5b9c749" providerId="LiveId" clId="{7F39AD93-A1F8-4369-A04E-944ACE73CDE4}" dt="2026-06-25T10:05:18.801" v="164" actId="1076"/>
        <pc:sldMkLst>
          <pc:docMk/>
          <pc:sldMk cId="0" sldId="268"/>
        </pc:sldMkLst>
        <pc:picChg chg="mod">
          <ac:chgData name="Marcus Garcia" userId="68b43aa3d5b9c749" providerId="LiveId" clId="{7F39AD93-A1F8-4369-A04E-944ACE73CDE4}" dt="2026-06-25T10:05:18.801" v="164" actId="1076"/>
          <ac:picMkLst>
            <pc:docMk/>
            <pc:sldMk cId="0" sldId="268"/>
            <ac:picMk id="5" creationId="{00000000-0000-0000-0000-000000000000}"/>
          </ac:picMkLst>
        </pc:picChg>
      </pc:sldChg>
      <pc:sldChg chg="modSp mod">
        <pc:chgData name="Marcus Garcia" userId="68b43aa3d5b9c749" providerId="LiveId" clId="{7F39AD93-A1F8-4369-A04E-944ACE73CDE4}" dt="2026-06-24T18:46:42" v="21" actId="20577"/>
        <pc:sldMkLst>
          <pc:docMk/>
          <pc:sldMk cId="2294833884" sldId="273"/>
        </pc:sldMkLst>
        <pc:spChg chg="mod">
          <ac:chgData name="Marcus Garcia" userId="68b43aa3d5b9c749" providerId="LiveId" clId="{7F39AD93-A1F8-4369-A04E-944ACE73CDE4}" dt="2026-06-24T18:46:42" v="21" actId="20577"/>
          <ac:spMkLst>
            <pc:docMk/>
            <pc:sldMk cId="2294833884" sldId="273"/>
            <ac:spMk id="3" creationId="{FC540AB6-3F24-61A0-E7D2-3FD255267917}"/>
          </ac:spMkLst>
        </pc:spChg>
      </pc:sldChg>
      <pc:sldChg chg="addSp delSp modSp new mod ord">
        <pc:chgData name="Marcus Garcia" userId="68b43aa3d5b9c749" providerId="LiveId" clId="{7F39AD93-A1F8-4369-A04E-944ACE73CDE4}" dt="2026-06-25T10:12:18.477" v="273" actId="14100"/>
        <pc:sldMkLst>
          <pc:docMk/>
          <pc:sldMk cId="1614837578" sldId="274"/>
        </pc:sldMkLst>
        <pc:spChg chg="add del mod">
          <ac:chgData name="Marcus Garcia" userId="68b43aa3d5b9c749" providerId="LiveId" clId="{7F39AD93-A1F8-4369-A04E-944ACE73CDE4}" dt="2026-06-25T09:57:16.504" v="85" actId="478"/>
          <ac:spMkLst>
            <pc:docMk/>
            <pc:sldMk cId="1614837578" sldId="274"/>
            <ac:spMk id="2" creationId="{3443B75D-6DA9-FCEC-2FF6-0B763E76E92A}"/>
          </ac:spMkLst>
        </pc:spChg>
        <pc:picChg chg="add mod">
          <ac:chgData name="Marcus Garcia" userId="68b43aa3d5b9c749" providerId="LiveId" clId="{7F39AD93-A1F8-4369-A04E-944ACE73CDE4}" dt="2026-06-25T10:12:18.477" v="273" actId="14100"/>
          <ac:picMkLst>
            <pc:docMk/>
            <pc:sldMk cId="1614837578" sldId="274"/>
            <ac:picMk id="4" creationId="{0A3C9067-D78C-3170-9BEF-A66B2E519766}"/>
          </ac:picMkLst>
        </pc:picChg>
        <pc:picChg chg="add del">
          <ac:chgData name="Marcus Garcia" userId="68b43aa3d5b9c749" providerId="LiveId" clId="{7F39AD93-A1F8-4369-A04E-944ACE73CDE4}" dt="2026-06-25T09:57:26.022" v="88" actId="478"/>
          <ac:picMkLst>
            <pc:docMk/>
            <pc:sldMk cId="1614837578" sldId="274"/>
            <ac:picMk id="6" creationId="{39A25B0B-6273-FB82-2E48-DD5F15AA2E83}"/>
          </ac:picMkLst>
        </pc:picChg>
      </pc:sldChg>
      <pc:sldChg chg="addSp delSp modSp add mod">
        <pc:chgData name="Marcus Garcia" userId="68b43aa3d5b9c749" providerId="LiveId" clId="{7F39AD93-A1F8-4369-A04E-944ACE73CDE4}" dt="2026-06-25T09:58:13.674" v="98" actId="14100"/>
        <pc:sldMkLst>
          <pc:docMk/>
          <pc:sldMk cId="3833864344" sldId="275"/>
        </pc:sldMkLst>
        <pc:picChg chg="add mod">
          <ac:chgData name="Marcus Garcia" userId="68b43aa3d5b9c749" providerId="LiveId" clId="{7F39AD93-A1F8-4369-A04E-944ACE73CDE4}" dt="2026-06-25T09:58:13.674" v="98" actId="14100"/>
          <ac:picMkLst>
            <pc:docMk/>
            <pc:sldMk cId="3833864344" sldId="275"/>
            <ac:picMk id="3" creationId="{89B1BE15-474D-3555-29CF-1F55C685472A}"/>
          </ac:picMkLst>
        </pc:picChg>
        <pc:picChg chg="del">
          <ac:chgData name="Marcus Garcia" userId="68b43aa3d5b9c749" providerId="LiveId" clId="{7F39AD93-A1F8-4369-A04E-944ACE73CDE4}" dt="2026-06-25T09:57:32.115" v="91" actId="478"/>
          <ac:picMkLst>
            <pc:docMk/>
            <pc:sldMk cId="3833864344" sldId="275"/>
            <ac:picMk id="4" creationId="{995ED4D5-29D8-46B0-2F62-470B9E98EFB7}"/>
          </ac:picMkLst>
        </pc:picChg>
      </pc:sldChg>
      <pc:sldChg chg="addSp delSp modSp add del mod">
        <pc:chgData name="Marcus Garcia" userId="68b43aa3d5b9c749" providerId="LiveId" clId="{7F39AD93-A1F8-4369-A04E-944ACE73CDE4}" dt="2026-06-25T09:59:05.445" v="106" actId="14100"/>
        <pc:sldMkLst>
          <pc:docMk/>
          <pc:sldMk cId="197868740" sldId="276"/>
        </pc:sldMkLst>
        <pc:picChg chg="add mod">
          <ac:chgData name="Marcus Garcia" userId="68b43aa3d5b9c749" providerId="LiveId" clId="{7F39AD93-A1F8-4369-A04E-944ACE73CDE4}" dt="2026-06-25T09:59:05.445" v="106" actId="14100"/>
          <ac:picMkLst>
            <pc:docMk/>
            <pc:sldMk cId="197868740" sldId="276"/>
            <ac:picMk id="3" creationId="{27A50262-7062-D5CF-88F0-E732CB939C81}"/>
          </ac:picMkLst>
        </pc:picChg>
        <pc:picChg chg="del">
          <ac:chgData name="Marcus Garcia" userId="68b43aa3d5b9c749" providerId="LiveId" clId="{7F39AD93-A1F8-4369-A04E-944ACE73CDE4}" dt="2026-06-25T09:58:25.187" v="101" actId="478"/>
          <ac:picMkLst>
            <pc:docMk/>
            <pc:sldMk cId="197868740" sldId="276"/>
            <ac:picMk id="4" creationId="{EEA6E13A-EA87-CB45-B57A-E184A02CCE3F}"/>
          </ac:picMkLst>
        </pc:picChg>
      </pc:sldChg>
      <pc:sldChg chg="addSp delSp modSp add mod">
        <pc:chgData name="Marcus Garcia" userId="68b43aa3d5b9c749" providerId="LiveId" clId="{7F39AD93-A1F8-4369-A04E-944ACE73CDE4}" dt="2026-06-25T10:01:30.163" v="117" actId="14100"/>
        <pc:sldMkLst>
          <pc:docMk/>
          <pc:sldMk cId="2744794895" sldId="277"/>
        </pc:sldMkLst>
        <pc:picChg chg="del">
          <ac:chgData name="Marcus Garcia" userId="68b43aa3d5b9c749" providerId="LiveId" clId="{7F39AD93-A1F8-4369-A04E-944ACE73CDE4}" dt="2026-06-25T09:59:12.652" v="109" actId="478"/>
          <ac:picMkLst>
            <pc:docMk/>
            <pc:sldMk cId="2744794895" sldId="277"/>
            <ac:picMk id="3" creationId="{DC6C86D0-0F85-8DAD-3EF8-9AF541349974}"/>
          </ac:picMkLst>
        </pc:picChg>
        <pc:picChg chg="add mod">
          <ac:chgData name="Marcus Garcia" userId="68b43aa3d5b9c749" providerId="LiveId" clId="{7F39AD93-A1F8-4369-A04E-944ACE73CDE4}" dt="2026-06-25T10:01:30.163" v="117" actId="14100"/>
          <ac:picMkLst>
            <pc:docMk/>
            <pc:sldMk cId="2744794895" sldId="277"/>
            <ac:picMk id="4" creationId="{1EA8879C-E5E3-2F57-BDF8-878151189894}"/>
          </ac:picMkLst>
        </pc:picChg>
      </pc:sldChg>
      <pc:sldChg chg="addSp modSp new mod">
        <pc:chgData name="Marcus Garcia" userId="68b43aa3d5b9c749" providerId="LiveId" clId="{7F39AD93-A1F8-4369-A04E-944ACE73CDE4}" dt="2026-06-25T10:03:15.202" v="128" actId="14100"/>
        <pc:sldMkLst>
          <pc:docMk/>
          <pc:sldMk cId="2183527248" sldId="278"/>
        </pc:sldMkLst>
        <pc:picChg chg="add mod">
          <ac:chgData name="Marcus Garcia" userId="68b43aa3d5b9c749" providerId="LiveId" clId="{7F39AD93-A1F8-4369-A04E-944ACE73CDE4}" dt="2026-06-25T10:03:15.202" v="128" actId="14100"/>
          <ac:picMkLst>
            <pc:docMk/>
            <pc:sldMk cId="2183527248" sldId="278"/>
            <ac:picMk id="3" creationId="{BD512556-A67C-346F-86C4-DBEE4C700A07}"/>
          </ac:picMkLst>
        </pc:picChg>
      </pc:sldChg>
      <pc:sldChg chg="delSp add del mod">
        <pc:chgData name="Marcus Garcia" userId="68b43aa3d5b9c749" providerId="LiveId" clId="{7F39AD93-A1F8-4369-A04E-944ACE73CDE4}" dt="2026-06-25T10:01:39.029" v="118" actId="47"/>
        <pc:sldMkLst>
          <pc:docMk/>
          <pc:sldMk cId="3405646051" sldId="278"/>
        </pc:sldMkLst>
        <pc:picChg chg="del">
          <ac:chgData name="Marcus Garcia" userId="68b43aa3d5b9c749" providerId="LiveId" clId="{7F39AD93-A1F8-4369-A04E-944ACE73CDE4}" dt="2026-06-25T09:59:18.049" v="112" actId="478"/>
          <ac:picMkLst>
            <pc:docMk/>
            <pc:sldMk cId="3405646051" sldId="278"/>
            <ac:picMk id="3" creationId="{8FFB6857-A40D-C0FD-8CD1-1C296CB1061C}"/>
          </ac:picMkLst>
        </pc:picChg>
      </pc:sldChg>
      <pc:sldChg chg="addSp delSp modSp add mod">
        <pc:chgData name="Marcus Garcia" userId="68b43aa3d5b9c749" providerId="LiveId" clId="{7F39AD93-A1F8-4369-A04E-944ACE73CDE4}" dt="2026-06-25T10:10:27.750" v="257" actId="20577"/>
        <pc:sldMkLst>
          <pc:docMk/>
          <pc:sldMk cId="2705311109" sldId="279"/>
        </pc:sldMkLst>
        <pc:spChg chg="del mod">
          <ac:chgData name="Marcus Garcia" userId="68b43aa3d5b9c749" providerId="LiveId" clId="{7F39AD93-A1F8-4369-A04E-944ACE73CDE4}" dt="2026-06-25T10:07:21.418" v="212" actId="478"/>
          <ac:spMkLst>
            <pc:docMk/>
            <pc:sldMk cId="2705311109" sldId="279"/>
            <ac:spMk id="2" creationId="{DA84AE07-8429-29D5-421A-C9DBE566981D}"/>
          </ac:spMkLst>
        </pc:spChg>
        <pc:spChg chg="del">
          <ac:chgData name="Marcus Garcia" userId="68b43aa3d5b9c749" providerId="LiveId" clId="{7F39AD93-A1F8-4369-A04E-944ACE73CDE4}" dt="2026-06-25T10:06:20.486" v="204" actId="478"/>
          <ac:spMkLst>
            <pc:docMk/>
            <pc:sldMk cId="2705311109" sldId="279"/>
            <ac:spMk id="3" creationId="{62EA40E0-EF74-15B2-9784-2C0CE17315AF}"/>
          </ac:spMkLst>
        </pc:spChg>
        <pc:spChg chg="del">
          <ac:chgData name="Marcus Garcia" userId="68b43aa3d5b9c749" providerId="LiveId" clId="{7F39AD93-A1F8-4369-A04E-944ACE73CDE4}" dt="2026-06-25T10:06:22.115" v="205" actId="478"/>
          <ac:spMkLst>
            <pc:docMk/>
            <pc:sldMk cId="2705311109" sldId="279"/>
            <ac:spMk id="5" creationId="{6941E0A1-DFC6-6EC7-DA05-568B0D2A47FE}"/>
          </ac:spMkLst>
        </pc:spChg>
        <pc:spChg chg="del mod">
          <ac:chgData name="Marcus Garcia" userId="68b43aa3d5b9c749" providerId="LiveId" clId="{7F39AD93-A1F8-4369-A04E-944ACE73CDE4}" dt="2026-06-25T10:06:23.637" v="207" actId="478"/>
          <ac:spMkLst>
            <pc:docMk/>
            <pc:sldMk cId="2705311109" sldId="279"/>
            <ac:spMk id="6" creationId="{3FB0728A-B815-9307-1D3C-8C7BCBB1DBD3}"/>
          </ac:spMkLst>
        </pc:spChg>
        <pc:spChg chg="del">
          <ac:chgData name="Marcus Garcia" userId="68b43aa3d5b9c749" providerId="LiveId" clId="{7F39AD93-A1F8-4369-A04E-944ACE73CDE4}" dt="2026-06-25T10:06:26.758" v="209" actId="478"/>
          <ac:spMkLst>
            <pc:docMk/>
            <pc:sldMk cId="2705311109" sldId="279"/>
            <ac:spMk id="7" creationId="{CECD9FA4-B110-5840-0D62-BB6A19740539}"/>
          </ac:spMkLst>
        </pc:spChg>
        <pc:spChg chg="del">
          <ac:chgData name="Marcus Garcia" userId="68b43aa3d5b9c749" providerId="LiveId" clId="{7F39AD93-A1F8-4369-A04E-944ACE73CDE4}" dt="2026-06-25T10:06:26.758" v="209" actId="478"/>
          <ac:spMkLst>
            <pc:docMk/>
            <pc:sldMk cId="2705311109" sldId="279"/>
            <ac:spMk id="8" creationId="{E1EAA9AC-44F0-DA60-4934-D8A822BB7ECC}"/>
          </ac:spMkLst>
        </pc:spChg>
        <pc:spChg chg="del">
          <ac:chgData name="Marcus Garcia" userId="68b43aa3d5b9c749" providerId="LiveId" clId="{7F39AD93-A1F8-4369-A04E-944ACE73CDE4}" dt="2026-06-25T10:06:26.758" v="209" actId="478"/>
          <ac:spMkLst>
            <pc:docMk/>
            <pc:sldMk cId="2705311109" sldId="279"/>
            <ac:spMk id="9" creationId="{595EFA5A-5F60-C4C5-3FEE-66F73F524646}"/>
          </ac:spMkLst>
        </pc:spChg>
        <pc:spChg chg="del">
          <ac:chgData name="Marcus Garcia" userId="68b43aa3d5b9c749" providerId="LiveId" clId="{7F39AD93-A1F8-4369-A04E-944ACE73CDE4}" dt="2026-06-25T10:06:26.758" v="209" actId="478"/>
          <ac:spMkLst>
            <pc:docMk/>
            <pc:sldMk cId="2705311109" sldId="279"/>
            <ac:spMk id="10" creationId="{BCCDD647-5933-86E4-BE79-4F31D65868B2}"/>
          </ac:spMkLst>
        </pc:spChg>
        <pc:spChg chg="del">
          <ac:chgData name="Marcus Garcia" userId="68b43aa3d5b9c749" providerId="LiveId" clId="{7F39AD93-A1F8-4369-A04E-944ACE73CDE4}" dt="2026-06-25T10:06:26.758" v="209" actId="478"/>
          <ac:spMkLst>
            <pc:docMk/>
            <pc:sldMk cId="2705311109" sldId="279"/>
            <ac:spMk id="11" creationId="{6C064D2B-9115-48E3-CEEB-60BE3CEDD0AE}"/>
          </ac:spMkLst>
        </pc:spChg>
        <pc:spChg chg="del">
          <ac:chgData name="Marcus Garcia" userId="68b43aa3d5b9c749" providerId="LiveId" clId="{7F39AD93-A1F8-4369-A04E-944ACE73CDE4}" dt="2026-06-25T10:06:26.758" v="209" actId="478"/>
          <ac:spMkLst>
            <pc:docMk/>
            <pc:sldMk cId="2705311109" sldId="279"/>
            <ac:spMk id="12" creationId="{34354872-4775-E6BA-7BCD-07EF4C7AD617}"/>
          </ac:spMkLst>
        </pc:spChg>
        <pc:spChg chg="del">
          <ac:chgData name="Marcus Garcia" userId="68b43aa3d5b9c749" providerId="LiveId" clId="{7F39AD93-A1F8-4369-A04E-944ACE73CDE4}" dt="2026-06-25T10:06:26.758" v="209" actId="478"/>
          <ac:spMkLst>
            <pc:docMk/>
            <pc:sldMk cId="2705311109" sldId="279"/>
            <ac:spMk id="13" creationId="{5F691C30-E2C7-6770-06E9-D87ED6D1B0FE}"/>
          </ac:spMkLst>
        </pc:spChg>
        <pc:spChg chg="del">
          <ac:chgData name="Marcus Garcia" userId="68b43aa3d5b9c749" providerId="LiveId" clId="{7F39AD93-A1F8-4369-A04E-944ACE73CDE4}" dt="2026-06-25T10:06:26.758" v="209" actId="478"/>
          <ac:spMkLst>
            <pc:docMk/>
            <pc:sldMk cId="2705311109" sldId="279"/>
            <ac:spMk id="14" creationId="{0779D0F7-0E17-6FE1-AF6D-4B3F28B44A58}"/>
          </ac:spMkLst>
        </pc:spChg>
        <pc:spChg chg="del">
          <ac:chgData name="Marcus Garcia" userId="68b43aa3d5b9c749" providerId="LiveId" clId="{7F39AD93-A1F8-4369-A04E-944ACE73CDE4}" dt="2026-06-25T10:06:26.758" v="209" actId="478"/>
          <ac:spMkLst>
            <pc:docMk/>
            <pc:sldMk cId="2705311109" sldId="279"/>
            <ac:spMk id="15" creationId="{CA84695D-0360-F9E6-8B7B-2B43303DC3D0}"/>
          </ac:spMkLst>
        </pc:spChg>
        <pc:spChg chg="add mod">
          <ac:chgData name="Marcus Garcia" userId="68b43aa3d5b9c749" providerId="LiveId" clId="{7F39AD93-A1F8-4369-A04E-944ACE73CDE4}" dt="2026-06-25T10:10:27.750" v="257" actId="20577"/>
          <ac:spMkLst>
            <pc:docMk/>
            <pc:sldMk cId="2705311109" sldId="279"/>
            <ac:spMk id="19" creationId="{4713D56E-3D7B-D7C1-3FE1-4BFDC8065E5D}"/>
          </ac:spMkLst>
        </pc:spChg>
        <pc:picChg chg="del">
          <ac:chgData name="Marcus Garcia" userId="68b43aa3d5b9c749" providerId="LiveId" clId="{7F39AD93-A1F8-4369-A04E-944ACE73CDE4}" dt="2026-06-25T10:06:24.585" v="208" actId="478"/>
          <ac:picMkLst>
            <pc:docMk/>
            <pc:sldMk cId="2705311109" sldId="279"/>
            <ac:picMk id="4" creationId="{A3531BF6-A3C0-2E56-25B1-6B789AECDE7A}"/>
          </ac:picMkLst>
        </pc:picChg>
        <pc:picChg chg="add mod">
          <ac:chgData name="Marcus Garcia" userId="68b43aa3d5b9c749" providerId="LiveId" clId="{7F39AD93-A1F8-4369-A04E-944ACE73CDE4}" dt="2026-06-25T10:10:08.862" v="235" actId="14100"/>
          <ac:picMkLst>
            <pc:docMk/>
            <pc:sldMk cId="2705311109" sldId="279"/>
            <ac:picMk id="18" creationId="{2D7462D9-9E36-26F9-7594-6CE5DE38B1ED}"/>
          </ac:picMkLst>
        </pc:picChg>
      </pc:sldChg>
      <pc:sldChg chg="addSp delSp modSp add mod">
        <pc:chgData name="Marcus Garcia" userId="68b43aa3d5b9c749" providerId="LiveId" clId="{7F39AD93-A1F8-4369-A04E-944ACE73CDE4}" dt="2026-06-25T10:10:32.442" v="258"/>
        <pc:sldMkLst>
          <pc:docMk/>
          <pc:sldMk cId="2202363773" sldId="280"/>
        </pc:sldMkLst>
        <pc:spChg chg="add mod">
          <ac:chgData name="Marcus Garcia" userId="68b43aa3d5b9c749" providerId="LiveId" clId="{7F39AD93-A1F8-4369-A04E-944ACE73CDE4}" dt="2026-06-25T10:10:32.442" v="258"/>
          <ac:spMkLst>
            <pc:docMk/>
            <pc:sldMk cId="2202363773" sldId="280"/>
            <ac:spMk id="5" creationId="{8E0EB1C5-4263-A135-AFE8-2990F06EE286}"/>
          </ac:spMkLst>
        </pc:spChg>
        <pc:picChg chg="add mod">
          <ac:chgData name="Marcus Garcia" userId="68b43aa3d5b9c749" providerId="LiveId" clId="{7F39AD93-A1F8-4369-A04E-944ACE73CDE4}" dt="2026-06-25T10:10:02.998" v="234" actId="14100"/>
          <ac:picMkLst>
            <pc:docMk/>
            <pc:sldMk cId="2202363773" sldId="280"/>
            <ac:picMk id="3" creationId="{002EBBE3-B725-7706-5657-E50F8DCF01CF}"/>
          </ac:picMkLst>
        </pc:picChg>
        <pc:picChg chg="add del mod">
          <ac:chgData name="Marcus Garcia" userId="68b43aa3d5b9c749" providerId="LiveId" clId="{7F39AD93-A1F8-4369-A04E-944ACE73CDE4}" dt="2026-06-25T10:09:13.448" v="226" actId="478"/>
          <ac:picMkLst>
            <pc:docMk/>
            <pc:sldMk cId="2202363773" sldId="280"/>
            <ac:picMk id="4" creationId="{43F64C7A-653E-E0CA-A469-06346727A51D}"/>
          </ac:picMkLst>
        </pc:picChg>
        <pc:picChg chg="del">
          <ac:chgData name="Marcus Garcia" userId="68b43aa3d5b9c749" providerId="LiveId" clId="{7F39AD93-A1F8-4369-A04E-944ACE73CDE4}" dt="2026-06-25T10:08:21.059" v="218" actId="478"/>
          <ac:picMkLst>
            <pc:docMk/>
            <pc:sldMk cId="2202363773" sldId="280"/>
            <ac:picMk id="18" creationId="{9761EB74-FBCF-1112-BE3C-1776EDCB7DE2}"/>
          </ac:picMkLst>
        </pc:picChg>
      </pc:sldChg>
      <pc:sldChg chg="addSp delSp modSp add mod">
        <pc:chgData name="Marcus Garcia" userId="68b43aa3d5b9c749" providerId="LiveId" clId="{7F39AD93-A1F8-4369-A04E-944ACE73CDE4}" dt="2026-06-25T10:10:33.440" v="259"/>
        <pc:sldMkLst>
          <pc:docMk/>
          <pc:sldMk cId="2247631714" sldId="281"/>
        </pc:sldMkLst>
        <pc:spChg chg="add mod">
          <ac:chgData name="Marcus Garcia" userId="68b43aa3d5b9c749" providerId="LiveId" clId="{7F39AD93-A1F8-4369-A04E-944ACE73CDE4}" dt="2026-06-25T10:10:33.440" v="259"/>
          <ac:spMkLst>
            <pc:docMk/>
            <pc:sldMk cId="2247631714" sldId="281"/>
            <ac:spMk id="5" creationId="{EA3273BB-99EC-00B4-1237-73F518DD46C1}"/>
          </ac:spMkLst>
        </pc:spChg>
        <pc:picChg chg="del">
          <ac:chgData name="Marcus Garcia" userId="68b43aa3d5b9c749" providerId="LiveId" clId="{7F39AD93-A1F8-4369-A04E-944ACE73CDE4}" dt="2026-06-25T10:09:18.532" v="227" actId="478"/>
          <ac:picMkLst>
            <pc:docMk/>
            <pc:sldMk cId="2247631714" sldId="281"/>
            <ac:picMk id="3" creationId="{B210BDC5-1AE1-2AEC-7872-912DC4099D94}"/>
          </ac:picMkLst>
        </pc:picChg>
        <pc:picChg chg="add mod">
          <ac:chgData name="Marcus Garcia" userId="68b43aa3d5b9c749" providerId="LiveId" clId="{7F39AD93-A1F8-4369-A04E-944ACE73CDE4}" dt="2026-06-25T10:10:11.389" v="236" actId="1076"/>
          <ac:picMkLst>
            <pc:docMk/>
            <pc:sldMk cId="2247631714" sldId="281"/>
            <ac:picMk id="4" creationId="{6485F35A-5D93-2107-6CE2-19C450907765}"/>
          </ac:picMkLst>
        </pc:picChg>
      </pc:sldChg>
      <pc:sldChg chg="addSp modSp new mod">
        <pc:chgData name="Marcus Garcia" userId="68b43aa3d5b9c749" providerId="LiveId" clId="{7F39AD93-A1F8-4369-A04E-944ACE73CDE4}" dt="2026-06-25T10:13:18.896" v="300" actId="1076"/>
        <pc:sldMkLst>
          <pc:docMk/>
          <pc:sldMk cId="3418264428" sldId="282"/>
        </pc:sldMkLst>
        <pc:spChg chg="add mod">
          <ac:chgData name="Marcus Garcia" userId="68b43aa3d5b9c749" providerId="LiveId" clId="{7F39AD93-A1F8-4369-A04E-944ACE73CDE4}" dt="2026-06-25T10:12:42.435" v="296" actId="20577"/>
          <ac:spMkLst>
            <pc:docMk/>
            <pc:sldMk cId="3418264428" sldId="282"/>
            <ac:spMk id="2" creationId="{CB802812-9EC6-BAE5-8B63-4CC87775B94F}"/>
          </ac:spMkLst>
        </pc:spChg>
        <pc:picChg chg="add mod">
          <ac:chgData name="Marcus Garcia" userId="68b43aa3d5b9c749" providerId="LiveId" clId="{7F39AD93-A1F8-4369-A04E-944ACE73CDE4}" dt="2026-06-25T10:13:18.896" v="300" actId="1076"/>
          <ac:picMkLst>
            <pc:docMk/>
            <pc:sldMk cId="3418264428" sldId="282"/>
            <ac:picMk id="4" creationId="{D4E0CF56-69D7-5EEA-65ED-71F984BBDDDF}"/>
          </ac:picMkLst>
        </pc:picChg>
      </pc:sldChg>
    </pc:docChg>
  </pc:docChgLst>
  <pc:docChgLst>
    <pc:chgData name="Victor Carvalhais" userId="02deb496554e253a" providerId="LiveId" clId="{720DD2EA-1D9F-4EFB-81B5-163496F78E28}"/>
    <pc:docChg chg="addSld modSld">
      <pc:chgData name="Victor Carvalhais" userId="02deb496554e253a" providerId="LiveId" clId="{720DD2EA-1D9F-4EFB-81B5-163496F78E28}" dt="2026-06-26T18:37:49.545" v="2"/>
      <pc:docMkLst>
        <pc:docMk/>
      </pc:docMkLst>
      <pc:sldChg chg="addSp modSp new mod">
        <pc:chgData name="Victor Carvalhais" userId="02deb496554e253a" providerId="LiveId" clId="{720DD2EA-1D9F-4EFB-81B5-163496F78E28}" dt="2026-06-26T18:37:49.545" v="2"/>
        <pc:sldMkLst>
          <pc:docMk/>
          <pc:sldMk cId="3132788593" sldId="283"/>
        </pc:sldMkLst>
        <pc:picChg chg="add mod">
          <ac:chgData name="Victor Carvalhais" userId="02deb496554e253a" providerId="LiveId" clId="{720DD2EA-1D9F-4EFB-81B5-163496F78E28}" dt="2026-06-26T18:37:49.545" v="2"/>
          <ac:picMkLst>
            <pc:docMk/>
            <pc:sldMk cId="3132788593" sldId="283"/>
            <ac:picMk id="3" creationId="{C237B537-F6F0-0902-A2D1-4FFE8BA2BE9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2999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2E62F-8AC6-4A1D-636D-CAAD01B43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2A66C6-BE3E-16CE-33A6-DB2569EE0D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290D9F-942C-6421-FA29-DDECD290C5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406E30-1596-E4CF-3958-6B09C2D79B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7387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B353C7-7948-A92E-F2A6-290EE42FD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D48E63-C0E4-77FE-47B0-FE151436FD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75F6C5-BD84-F59F-6C53-15E89DAC4C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CD44BC-BADC-BEAE-23E2-C814097752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927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F5B94D-7870-FE12-3349-BA8B8A0AF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9FB7B6-A427-EE14-7C72-B8F0BB965A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027530-B5DB-B59C-ABAB-625841A29B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4BA359-FA29-0F48-C5CC-D0A894C98C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710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1620">
              <a:alpha val="95000"/>
            </a:srgbClr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1620">
              <a:alpha val="95000"/>
            </a:srgbClr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1620">
              <a:alpha val="95000"/>
            </a:srgbClr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1620">
              <a:alpha val="95000"/>
            </a:srgbClr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1620">
              <a:alpha val="95000"/>
            </a:srgbClr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1620">
              <a:alpha val="95000"/>
            </a:srgbClr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1620">
              <a:alpha val="95000"/>
            </a:srgbClr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1620">
              <a:alpha val="95000"/>
            </a:srgbClr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1620">
              <a:alpha val="95000"/>
            </a:srgbClr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1620">
              <a:alpha val="95000"/>
            </a:srgbClr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1620">
              <a:alpha val="95000"/>
            </a:srgbClr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1620">
              <a:alpha val="95000"/>
            </a:srgbClr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1620">
              <a:alpha val="95000"/>
            </a:srgbClr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1620">
              <a:alpha val="95000"/>
            </a:srgbClr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1620">
              <a:alpha val="95000"/>
            </a:srgbClr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1620">
              <a:alpha val="95000"/>
            </a:srgbClr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1620">
              <a:alpha val="95000"/>
            </a:srgbClr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svg"/><Relationship Id="rId5" Type="http://schemas.openxmlformats.org/officeDocument/2006/relationships/image" Target="../media/image35.svg"/><Relationship Id="rId4" Type="http://schemas.openxmlformats.org/officeDocument/2006/relationships/image" Target="../media/image3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4.svg"/><Relationship Id="rId5" Type="http://schemas.openxmlformats.org/officeDocument/2006/relationships/image" Target="../media/image43.svg"/><Relationship Id="rId4" Type="http://schemas.openxmlformats.org/officeDocument/2006/relationships/image" Target="../media/image42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svg"/><Relationship Id="rId5" Type="http://schemas.openxmlformats.org/officeDocument/2006/relationships/image" Target="../media/image8.svg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237B537-F6F0-0902-A2D1-4FFE8BA2B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788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94937E-B8C0-E47A-67F5-D54C8D343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7A50262-7062-D5CF-88F0-E732CB939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465"/>
            <a:ext cx="14630400" cy="810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68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B56D57-3A49-0750-79BE-8E6CE389E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EA8879C-E5E3-2F57-BDF8-878151189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4423857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7948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18158" y="625912"/>
            <a:ext cx="7680484" cy="11891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36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Caso Real: Uma </a:t>
            </a:r>
            <a:r>
              <a:rPr lang="en-US" sz="3600" b="1" dirty="0" err="1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Operação</a:t>
            </a:r>
            <a:r>
              <a:rPr lang="en-US" sz="36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 com </a:t>
            </a:r>
            <a:r>
              <a:rPr lang="en-US" sz="3600" b="1" dirty="0" err="1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baixo</a:t>
            </a:r>
            <a:r>
              <a:rPr lang="en-US" sz="36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 </a:t>
            </a:r>
            <a:r>
              <a:rPr lang="en-US" sz="3600" b="1" dirty="0" err="1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controle</a:t>
            </a:r>
            <a:endParaRPr lang="en-US" sz="3600" dirty="0"/>
          </a:p>
        </p:txBody>
      </p:sp>
      <p:sp>
        <p:nvSpPr>
          <p:cNvPr id="4" name="Text 1"/>
          <p:cNvSpPr/>
          <p:nvPr/>
        </p:nvSpPr>
        <p:spPr>
          <a:xfrm>
            <a:off x="6218158" y="2068116"/>
            <a:ext cx="7680484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Uma empresa de gestão de eventos com centenas de colaboradores por operação — e zero visibilidade do que acontecia no campo. Os sintomas eram claros, mas a causa era ignorada.</a:t>
            </a:r>
            <a:endParaRPr lang="en-US" sz="1400" dirty="0"/>
          </a:p>
        </p:txBody>
      </p:sp>
      <p:sp>
        <p:nvSpPr>
          <p:cNvPr id="5" name="Shape 2"/>
          <p:cNvSpPr/>
          <p:nvPr/>
        </p:nvSpPr>
        <p:spPr>
          <a:xfrm>
            <a:off x="6218158" y="2714982"/>
            <a:ext cx="7680484" cy="1038582"/>
          </a:xfrm>
          <a:prstGeom prst="roundRect">
            <a:avLst>
              <a:gd name="adj" fmla="val 10565"/>
            </a:avLst>
          </a:prstGeom>
          <a:solidFill>
            <a:srgbClr val="101620">
              <a:alpha val="95000"/>
            </a:srgbClr>
          </a:solidFill>
          <a:ln w="22860">
            <a:solidFill>
              <a:srgbClr val="002A80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5298" y="2714982"/>
            <a:ext cx="91440" cy="103858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492478" y="2920722"/>
            <a:ext cx="4075390" cy="2972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00000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❓</a:t>
            </a:r>
            <a:r>
              <a:rPr lang="en-US" sz="18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 Não sabia quem estava no evento</a:t>
            </a:r>
            <a:endParaRPr lang="en-US" sz="1800" dirty="0"/>
          </a:p>
        </p:txBody>
      </p:sp>
      <p:sp>
        <p:nvSpPr>
          <p:cNvPr id="8" name="Text 4"/>
          <p:cNvSpPr/>
          <p:nvPr/>
        </p:nvSpPr>
        <p:spPr>
          <a:xfrm>
            <a:off x="6492478" y="3319224"/>
            <a:ext cx="7200424" cy="2286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Presença confirmada por WhatsApp. Sem evidência. Sem registro formal.</a:t>
            </a:r>
            <a:endParaRPr lang="en-US" sz="1400" dirty="0"/>
          </a:p>
        </p:txBody>
      </p:sp>
      <p:sp>
        <p:nvSpPr>
          <p:cNvPr id="9" name="Shape 5"/>
          <p:cNvSpPr/>
          <p:nvPr/>
        </p:nvSpPr>
        <p:spPr>
          <a:xfrm>
            <a:off x="6218158" y="3922157"/>
            <a:ext cx="7680484" cy="1038582"/>
          </a:xfrm>
          <a:prstGeom prst="roundRect">
            <a:avLst>
              <a:gd name="adj" fmla="val 10565"/>
            </a:avLst>
          </a:prstGeom>
          <a:solidFill>
            <a:srgbClr val="101620">
              <a:alpha val="95000"/>
            </a:srgbClr>
          </a:solidFill>
          <a:ln w="22860">
            <a:solidFill>
              <a:srgbClr val="002A80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5298" y="3922157"/>
            <a:ext cx="91440" cy="1038582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6492478" y="4127897"/>
            <a:ext cx="4522946" cy="2972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00000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💸</a:t>
            </a:r>
            <a:r>
              <a:rPr lang="en-US" sz="18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 Não sabia quanto custava de verdade</a:t>
            </a:r>
            <a:endParaRPr lang="en-US" sz="1800" dirty="0"/>
          </a:p>
        </p:txBody>
      </p:sp>
      <p:sp>
        <p:nvSpPr>
          <p:cNvPr id="12" name="Text 7"/>
          <p:cNvSpPr/>
          <p:nvPr/>
        </p:nvSpPr>
        <p:spPr>
          <a:xfrm>
            <a:off x="6492478" y="4526399"/>
            <a:ext cx="7200424" cy="2286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Pagamentos calculados na base da memória e da confiança — não de dados.</a:t>
            </a:r>
            <a:endParaRPr lang="en-US" sz="1400" dirty="0"/>
          </a:p>
        </p:txBody>
      </p:sp>
      <p:sp>
        <p:nvSpPr>
          <p:cNvPr id="13" name="Shape 8"/>
          <p:cNvSpPr/>
          <p:nvPr/>
        </p:nvSpPr>
        <p:spPr>
          <a:xfrm>
            <a:off x="6218158" y="5129332"/>
            <a:ext cx="7680484" cy="1267182"/>
          </a:xfrm>
          <a:prstGeom prst="roundRect">
            <a:avLst>
              <a:gd name="adj" fmla="val 8659"/>
            </a:avLst>
          </a:prstGeom>
          <a:solidFill>
            <a:srgbClr val="101620">
              <a:alpha val="95000"/>
            </a:srgbClr>
          </a:solidFill>
          <a:ln w="22860">
            <a:solidFill>
              <a:srgbClr val="002A80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5298" y="5129332"/>
            <a:ext cx="91440" cy="1267182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6492478" y="5335072"/>
            <a:ext cx="3419475" cy="2972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00000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⏱️</a:t>
            </a:r>
            <a:r>
              <a:rPr lang="en-US" sz="18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 Não tinha controle de horas</a:t>
            </a:r>
            <a:endParaRPr lang="en-US" sz="1800" dirty="0"/>
          </a:p>
        </p:txBody>
      </p:sp>
      <p:sp>
        <p:nvSpPr>
          <p:cNvPr id="16" name="Text 10"/>
          <p:cNvSpPr/>
          <p:nvPr/>
        </p:nvSpPr>
        <p:spPr>
          <a:xfrm>
            <a:off x="6492478" y="5733574"/>
            <a:ext cx="7200424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Horas trabalhadas eram estimadas. Ninguém sabia ao certo entrada, saída ou função exercida.</a:t>
            </a:r>
            <a:endParaRPr lang="en-US" sz="1400" dirty="0"/>
          </a:p>
        </p:txBody>
      </p:sp>
      <p:sp>
        <p:nvSpPr>
          <p:cNvPr id="17" name="Shape 11"/>
          <p:cNvSpPr/>
          <p:nvPr/>
        </p:nvSpPr>
        <p:spPr>
          <a:xfrm>
            <a:off x="6218158" y="6565106"/>
            <a:ext cx="7680484" cy="1038582"/>
          </a:xfrm>
          <a:prstGeom prst="roundRect">
            <a:avLst>
              <a:gd name="adj" fmla="val 10565"/>
            </a:avLst>
          </a:prstGeom>
          <a:solidFill>
            <a:srgbClr val="101620">
              <a:alpha val="95000"/>
            </a:srgbClr>
          </a:solidFill>
          <a:ln w="22860">
            <a:solidFill>
              <a:srgbClr val="002A80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18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5298" y="6565106"/>
            <a:ext cx="91440" cy="1038582"/>
          </a:xfrm>
          <a:prstGeom prst="rect">
            <a:avLst/>
          </a:prstGeom>
        </p:spPr>
      </p:pic>
      <p:sp>
        <p:nvSpPr>
          <p:cNvPr id="19" name="Text 12"/>
          <p:cNvSpPr/>
          <p:nvPr/>
        </p:nvSpPr>
        <p:spPr>
          <a:xfrm>
            <a:off x="6492478" y="6770846"/>
            <a:ext cx="4294584" cy="2972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00000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📉</a:t>
            </a:r>
            <a:r>
              <a:rPr lang="en-US" sz="18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 Não tinha previsibilidade financeira</a:t>
            </a:r>
            <a:endParaRPr lang="en-US" sz="1800" dirty="0"/>
          </a:p>
        </p:txBody>
      </p:sp>
      <p:sp>
        <p:nvSpPr>
          <p:cNvPr id="20" name="Text 13"/>
          <p:cNvSpPr/>
          <p:nvPr/>
        </p:nvSpPr>
        <p:spPr>
          <a:xfrm>
            <a:off x="6492478" y="7169348"/>
            <a:ext cx="7200424" cy="2286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Fechamento financeiro levava dias. Surpresas no custo eram a norma, não a exceção.</a:t>
            </a:r>
            <a:endParaRPr lang="en-US" sz="1400" dirty="0"/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18D6C55C-A69B-4BB0-0FF8-4B593FEEBC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148" y="158333"/>
            <a:ext cx="1445169" cy="33850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60371"/>
            <a:ext cx="6437352" cy="6449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39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Impacto Direto no Negócio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102168"/>
            <a:ext cx="13042821" cy="258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 falta de controle operacional não é um problema de TI — é um problema de resultado. Veja como ela se materializa no financeiro e na equipe.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2583418"/>
            <a:ext cx="6422231" cy="2193727"/>
          </a:xfrm>
          <a:prstGeom prst="roundRect">
            <a:avLst>
              <a:gd name="adj" fmla="val 3800"/>
            </a:avLst>
          </a:prstGeom>
          <a:solidFill>
            <a:srgbClr val="101620"/>
          </a:solidFill>
          <a:ln w="22860">
            <a:solidFill>
              <a:srgbClr val="002A80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008" y="2804636"/>
            <a:ext cx="595313" cy="595313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78719" y="2968228"/>
            <a:ext cx="267891" cy="26789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015008" y="3598307"/>
            <a:ext cx="3381137" cy="322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9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Pagamentos Inconsistentes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1015008" y="4039910"/>
            <a:ext cx="5979795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Colaboradores pagos por estimativa. Erros frequentes, reclamações constantes, retrabalho garantido.</a:t>
            </a:r>
            <a:endParaRPr lang="en-US" sz="1550" dirty="0"/>
          </a:p>
        </p:txBody>
      </p:sp>
      <p:sp>
        <p:nvSpPr>
          <p:cNvPr id="9" name="Shape 5"/>
          <p:cNvSpPr/>
          <p:nvPr/>
        </p:nvSpPr>
        <p:spPr>
          <a:xfrm>
            <a:off x="7414379" y="2583418"/>
            <a:ext cx="6422231" cy="2193727"/>
          </a:xfrm>
          <a:prstGeom prst="roundRect">
            <a:avLst>
              <a:gd name="adj" fmla="val 3800"/>
            </a:avLst>
          </a:prstGeom>
          <a:solidFill>
            <a:srgbClr val="101620"/>
          </a:solidFill>
          <a:ln w="22860">
            <a:solidFill>
              <a:srgbClr val="002A80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5597" y="2804636"/>
            <a:ext cx="595313" cy="595313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99308" y="2968228"/>
            <a:ext cx="267891" cy="267891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7635597" y="3598307"/>
            <a:ext cx="3106817" cy="322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9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Equipe Mal Dimensionada</a:t>
            </a:r>
            <a:endParaRPr lang="en-US" sz="1950" dirty="0"/>
          </a:p>
        </p:txBody>
      </p:sp>
      <p:sp>
        <p:nvSpPr>
          <p:cNvPr id="13" name="Text 7"/>
          <p:cNvSpPr/>
          <p:nvPr/>
        </p:nvSpPr>
        <p:spPr>
          <a:xfrm>
            <a:off x="7635597" y="4039910"/>
            <a:ext cx="5979795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Sem dados históricos, escalar equipe para o próximo evento era sempre um chute.</a:t>
            </a:r>
            <a:endParaRPr lang="en-US" sz="1550" dirty="0"/>
          </a:p>
        </p:txBody>
      </p:sp>
      <p:sp>
        <p:nvSpPr>
          <p:cNvPr id="14" name="Shape 8"/>
          <p:cNvSpPr/>
          <p:nvPr/>
        </p:nvSpPr>
        <p:spPr>
          <a:xfrm>
            <a:off x="793790" y="4975503"/>
            <a:ext cx="6422231" cy="2193727"/>
          </a:xfrm>
          <a:prstGeom prst="roundRect">
            <a:avLst>
              <a:gd name="adj" fmla="val 3800"/>
            </a:avLst>
          </a:prstGeom>
          <a:solidFill>
            <a:srgbClr val="101620"/>
          </a:solidFill>
          <a:ln w="22860">
            <a:solidFill>
              <a:srgbClr val="002A80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008" y="5196721"/>
            <a:ext cx="595313" cy="595313"/>
          </a:xfrm>
          <a:prstGeom prst="rect">
            <a:avLst/>
          </a:prstGeom>
        </p:spPr>
      </p:pic>
      <p:pic>
        <p:nvPicPr>
          <p:cNvPr id="16" name="Image 5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78719" y="5360313"/>
            <a:ext cx="267891" cy="267891"/>
          </a:xfrm>
          <a:prstGeom prst="rect">
            <a:avLst/>
          </a:prstGeom>
        </p:spPr>
      </p:pic>
      <p:sp>
        <p:nvSpPr>
          <p:cNvPr id="17" name="Text 9"/>
          <p:cNvSpPr/>
          <p:nvPr/>
        </p:nvSpPr>
        <p:spPr>
          <a:xfrm>
            <a:off x="1015008" y="5990392"/>
            <a:ext cx="2528173" cy="322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9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Custos Imprevisíveis</a:t>
            </a:r>
            <a:endParaRPr lang="en-US" sz="1950" dirty="0"/>
          </a:p>
        </p:txBody>
      </p:sp>
      <p:sp>
        <p:nvSpPr>
          <p:cNvPr id="18" name="Text 10"/>
          <p:cNvSpPr/>
          <p:nvPr/>
        </p:nvSpPr>
        <p:spPr>
          <a:xfrm>
            <a:off x="1015008" y="6431994"/>
            <a:ext cx="5979795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Cada evento terminava com números diferentes dos planejados. Margem corroída silenciosamente.</a:t>
            </a:r>
            <a:endParaRPr lang="en-US" sz="1550" dirty="0"/>
          </a:p>
        </p:txBody>
      </p:sp>
      <p:sp>
        <p:nvSpPr>
          <p:cNvPr id="19" name="Shape 11"/>
          <p:cNvSpPr/>
          <p:nvPr/>
        </p:nvSpPr>
        <p:spPr>
          <a:xfrm>
            <a:off x="7414379" y="4975503"/>
            <a:ext cx="6422231" cy="2193727"/>
          </a:xfrm>
          <a:prstGeom prst="roundRect">
            <a:avLst>
              <a:gd name="adj" fmla="val 3800"/>
            </a:avLst>
          </a:prstGeom>
          <a:solidFill>
            <a:srgbClr val="101620"/>
          </a:solidFill>
          <a:ln w="22860">
            <a:solidFill>
              <a:srgbClr val="002A80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20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35597" y="5196721"/>
            <a:ext cx="595313" cy="595313"/>
          </a:xfrm>
          <a:prstGeom prst="rect">
            <a:avLst/>
          </a:prstGeom>
        </p:spPr>
      </p:pic>
      <p:pic>
        <p:nvPicPr>
          <p:cNvPr id="21" name="Image 7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99308" y="5360313"/>
            <a:ext cx="267891" cy="267891"/>
          </a:xfrm>
          <a:prstGeom prst="rect">
            <a:avLst/>
          </a:prstGeom>
        </p:spPr>
      </p:pic>
      <p:sp>
        <p:nvSpPr>
          <p:cNvPr id="22" name="Text 12"/>
          <p:cNvSpPr/>
          <p:nvPr/>
        </p:nvSpPr>
        <p:spPr>
          <a:xfrm>
            <a:off x="7635597" y="5990392"/>
            <a:ext cx="3201114" cy="322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9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Retrabalho Administrativo</a:t>
            </a:r>
            <a:endParaRPr lang="en-US" sz="1950" dirty="0"/>
          </a:p>
        </p:txBody>
      </p:sp>
      <p:sp>
        <p:nvSpPr>
          <p:cNvPr id="23" name="Text 13"/>
          <p:cNvSpPr/>
          <p:nvPr/>
        </p:nvSpPr>
        <p:spPr>
          <a:xfrm>
            <a:off x="7635597" y="6431994"/>
            <a:ext cx="5979795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Time financeiro gastava horas reconstruindo o que aconteceu, em vez de analisar o que melhorar.</a:t>
            </a:r>
            <a:endParaRPr lang="en-US" sz="15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1758" y="512564"/>
            <a:ext cx="13166884" cy="23786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9350"/>
              </a:lnSpc>
              <a:buNone/>
            </a:pPr>
            <a:r>
              <a:rPr lang="en-US" sz="72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"Automação de verdade não é automatizar tarefa.</a:t>
            </a:r>
            <a:endParaRPr lang="en-US" sz="7200" dirty="0"/>
          </a:p>
        </p:txBody>
      </p:sp>
      <p:sp>
        <p:nvSpPr>
          <p:cNvPr id="3" name="Text 1"/>
          <p:cNvSpPr/>
          <p:nvPr/>
        </p:nvSpPr>
        <p:spPr>
          <a:xfrm>
            <a:off x="731758" y="3144203"/>
            <a:ext cx="13166884" cy="35678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000"/>
              </a:lnSpc>
              <a:buNone/>
            </a:pPr>
            <a:r>
              <a:rPr lang="en-US" sz="108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É controlar a operação."</a:t>
            </a:r>
            <a:endParaRPr lang="en-US" sz="10800" dirty="0"/>
          </a:p>
        </p:txBody>
      </p:sp>
      <p:sp>
        <p:nvSpPr>
          <p:cNvPr id="4" name="Shape 2"/>
          <p:cNvSpPr/>
          <p:nvPr/>
        </p:nvSpPr>
        <p:spPr>
          <a:xfrm>
            <a:off x="731758" y="7010757"/>
            <a:ext cx="13166884" cy="13692"/>
          </a:xfrm>
          <a:prstGeom prst="rect">
            <a:avLst/>
          </a:prstGeom>
          <a:solidFill>
            <a:srgbClr val="EBEDF0">
              <a:alpha val="50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3"/>
          <p:cNvSpPr/>
          <p:nvPr/>
        </p:nvSpPr>
        <p:spPr>
          <a:xfrm>
            <a:off x="731758" y="7259836"/>
            <a:ext cx="13166884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 virada de chave começa quando você para de buscar ferramentas e começa a estruturar processos. A tecnologia vem depois — e aí ela funciona de verdade.</a:t>
            </a:r>
            <a:endParaRPr lang="en-US" sz="14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751CD66-EE85-745C-875C-26360E743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48" y="158333"/>
            <a:ext cx="1445169" cy="33850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93393" y="538520"/>
            <a:ext cx="4419124" cy="5744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45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O Que Foi Feito</a:t>
            </a:r>
            <a:endParaRPr lang="en-US" sz="3450" dirty="0"/>
          </a:p>
        </p:txBody>
      </p:sp>
      <p:sp>
        <p:nvSpPr>
          <p:cNvPr id="4" name="Text 1"/>
          <p:cNvSpPr/>
          <p:nvPr/>
        </p:nvSpPr>
        <p:spPr>
          <a:xfrm>
            <a:off x="6193393" y="1349097"/>
            <a:ext cx="7730014" cy="4343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Antes de qualquer tecnologia, o trabalho foi estruturar. Mapear o processo, eliminar ruído e criar um modelo operacional que pudesse ser controlado e replicado.</a:t>
            </a:r>
            <a:endParaRPr lang="en-US" sz="13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3393" y="2246828"/>
            <a:ext cx="7730014" cy="2286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193393" y="2380893"/>
            <a:ext cx="2805232" cy="287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7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Estruturação do Processo</a:t>
            </a:r>
            <a:endParaRPr lang="en-US" sz="1700" dirty="0"/>
          </a:p>
        </p:txBody>
      </p:sp>
      <p:sp>
        <p:nvSpPr>
          <p:cNvPr id="8" name="Text 4"/>
          <p:cNvSpPr/>
          <p:nvPr/>
        </p:nvSpPr>
        <p:spPr>
          <a:xfrm>
            <a:off x="6193393" y="2762488"/>
            <a:ext cx="7730014" cy="4343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Mapeamento completo de como o trabalho realmente acontecia — não como se imaginava que acontecia.</a:t>
            </a:r>
            <a:endParaRPr lang="en-US" sz="13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3393" y="3755469"/>
            <a:ext cx="7730014" cy="2286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6193393" y="3907155"/>
            <a:ext cx="2938820" cy="287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7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Planejamento Centralizado</a:t>
            </a:r>
            <a:endParaRPr lang="en-US" sz="1700" dirty="0"/>
          </a:p>
        </p:txBody>
      </p:sp>
      <p:sp>
        <p:nvSpPr>
          <p:cNvPr id="12" name="Text 7"/>
          <p:cNvSpPr/>
          <p:nvPr/>
        </p:nvSpPr>
        <p:spPr>
          <a:xfrm>
            <a:off x="6193393" y="4288750"/>
            <a:ext cx="7730014" cy="2171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Um único ponto de planejamento para todos os eventos: escala, função, horário e responsável.</a:t>
            </a:r>
            <a:endParaRPr lang="en-US" sz="1350" dirty="0"/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3393" y="5046940"/>
            <a:ext cx="7730014" cy="22860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6193393" y="5216247"/>
            <a:ext cx="3363516" cy="287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7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Definição do Fluxo Operacional</a:t>
            </a:r>
            <a:endParaRPr lang="en-US" sz="1700" dirty="0"/>
          </a:p>
        </p:txBody>
      </p:sp>
      <p:sp>
        <p:nvSpPr>
          <p:cNvPr id="16" name="Text 10"/>
          <p:cNvSpPr/>
          <p:nvPr/>
        </p:nvSpPr>
        <p:spPr>
          <a:xfrm>
            <a:off x="6193393" y="5597843"/>
            <a:ext cx="7730014" cy="4343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Regras claras de entrada, permanência e saída. Cada etapa com responsável e registro obrigatório.</a:t>
            </a:r>
            <a:endParaRPr lang="en-US" sz="1350" dirty="0"/>
          </a:p>
        </p:txBody>
      </p:sp>
      <p:pic>
        <p:nvPicPr>
          <p:cNvPr id="18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3393" y="6555581"/>
            <a:ext cx="7730014" cy="22860"/>
          </a:xfrm>
          <a:prstGeom prst="rect">
            <a:avLst/>
          </a:prstGeom>
        </p:spPr>
      </p:pic>
      <p:sp>
        <p:nvSpPr>
          <p:cNvPr id="19" name="Text 12"/>
          <p:cNvSpPr/>
          <p:nvPr/>
        </p:nvSpPr>
        <p:spPr>
          <a:xfrm>
            <a:off x="6193393" y="6742509"/>
            <a:ext cx="2614374" cy="287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7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Ponto Único de Controle</a:t>
            </a:r>
            <a:endParaRPr lang="en-US" sz="1700" dirty="0"/>
          </a:p>
        </p:txBody>
      </p:sp>
      <p:sp>
        <p:nvSpPr>
          <p:cNvPr id="20" name="Text 13"/>
          <p:cNvSpPr/>
          <p:nvPr/>
        </p:nvSpPr>
        <p:spPr>
          <a:xfrm>
            <a:off x="6193393" y="7124105"/>
            <a:ext cx="7730014" cy="4343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Uma fonte de verdade para toda a operação. Fim dos dados paralelos, das planilhas concorrentes e do WhatsApp como sistema.</a:t>
            </a:r>
            <a:endParaRPr lang="en-US" sz="1350" dirty="0"/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561DA661-EE38-B3C7-1DB6-B0D56FE2A5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90022" y="158333"/>
            <a:ext cx="1445169" cy="33850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39466"/>
            <a:ext cx="4961811" cy="6449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39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Execução Digital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481262"/>
            <a:ext cx="13042821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Com o processo estruturado, a tecnologia foi aplicada para registrar e evidenciar — não para improvisar. Cada ponto da operação passou a gerar dados reais.</a:t>
            </a:r>
            <a:endParaRPr lang="en-US" sz="15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220522"/>
            <a:ext cx="1783199" cy="1783199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5251728"/>
            <a:ext cx="2480905" cy="322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9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App para Staff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793790" y="5693331"/>
            <a:ext cx="3074670" cy="774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Colaborador acessa tudo pelo celular: escala, função, local e instruções do evento.</a:t>
            </a:r>
            <a:endParaRPr lang="en-US" sz="15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6467" y="3220522"/>
            <a:ext cx="1783199" cy="1783199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4116467" y="5251728"/>
            <a:ext cx="3074670" cy="6450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9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Check-in com Geolocalização + Foto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4116467" y="6015871"/>
            <a:ext cx="3074670" cy="774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Evidência irrefutável de presença. Quem entrou, onde estava e quando chegou.</a:t>
            </a:r>
            <a:endParaRPr lang="en-US" sz="15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9144" y="3220522"/>
            <a:ext cx="1783199" cy="1783199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439144" y="5251728"/>
            <a:ext cx="2696170" cy="322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9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Check-out Controlado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7439144" y="5693331"/>
            <a:ext cx="3074670" cy="774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Registro de saída com validação. Base real para cálculo de horas e pagamento.</a:t>
            </a:r>
            <a:endParaRPr lang="en-US" sz="15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1821" y="3220522"/>
            <a:ext cx="1783318" cy="1783318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0761821" y="5251847"/>
            <a:ext cx="3074789" cy="6450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9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Monitoramento em Tempo Real</a:t>
            </a:r>
            <a:endParaRPr lang="en-US" sz="1950" dirty="0"/>
          </a:p>
        </p:txBody>
      </p:sp>
      <p:sp>
        <p:nvSpPr>
          <p:cNvPr id="15" name="Text 9"/>
          <p:cNvSpPr/>
          <p:nvPr/>
        </p:nvSpPr>
        <p:spPr>
          <a:xfrm>
            <a:off x="10761821" y="6015990"/>
            <a:ext cx="3074789" cy="774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Gestor acompanha ao vivo: quem está presente, onde está e o que está fazendo.</a:t>
            </a:r>
            <a:endParaRPr lang="en-US" sz="1550" dirty="0"/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64074C08-178B-3749-D26E-CEA868C578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148" y="158333"/>
            <a:ext cx="1445169" cy="33850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9376" y="648057"/>
            <a:ext cx="5768102" cy="5845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5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Controle Operacional Real</a:t>
            </a:r>
            <a:endParaRPr lang="en-US" sz="3500" dirty="0"/>
          </a:p>
        </p:txBody>
      </p:sp>
      <p:sp>
        <p:nvSpPr>
          <p:cNvPr id="4" name="Text 1"/>
          <p:cNvSpPr/>
          <p:nvPr/>
        </p:nvSpPr>
        <p:spPr>
          <a:xfrm>
            <a:off x="719376" y="1477089"/>
            <a:ext cx="7705249" cy="4457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Pela primeira vez, a gestão passou a ter respostas concretas para as perguntas que antes eram respondidas por suposição. Controle operacional é isso: saber, não achar.</a:t>
            </a:r>
            <a:endParaRPr lang="en-US" sz="1400" dirty="0"/>
          </a:p>
        </p:txBody>
      </p:sp>
      <p:sp>
        <p:nvSpPr>
          <p:cNvPr id="5" name="Shape 2"/>
          <p:cNvSpPr/>
          <p:nvPr/>
        </p:nvSpPr>
        <p:spPr>
          <a:xfrm>
            <a:off x="719376" y="2106216"/>
            <a:ext cx="7705249" cy="5475208"/>
          </a:xfrm>
          <a:prstGeom prst="roundRect">
            <a:avLst>
              <a:gd name="adj" fmla="val 1380"/>
            </a:avLst>
          </a:prstGeom>
          <a:solidFill>
            <a:srgbClr val="101620"/>
          </a:solidFill>
          <a:ln w="15240">
            <a:solidFill>
              <a:srgbClr val="002A80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6" name="Shape 3"/>
          <p:cNvSpPr/>
          <p:nvPr/>
        </p:nvSpPr>
        <p:spPr>
          <a:xfrm>
            <a:off x="734616" y="2121456"/>
            <a:ext cx="7674769" cy="1183243"/>
          </a:xfrm>
          <a:prstGeom prst="roundRect">
            <a:avLst>
              <a:gd name="adj" fmla="val 6385"/>
            </a:avLst>
          </a:prstGeom>
          <a:solidFill>
            <a:srgbClr val="10162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4"/>
          <p:cNvSpPr/>
          <p:nvPr/>
        </p:nvSpPr>
        <p:spPr>
          <a:xfrm>
            <a:off x="897612" y="2284452"/>
            <a:ext cx="2317433" cy="292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Quem está no evento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897612" y="2674382"/>
            <a:ext cx="7348776" cy="2228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Nome, função e status de cada colaborador em tempo real.</a:t>
            </a:r>
            <a:endParaRPr lang="en-US" sz="1400" dirty="0"/>
          </a:p>
        </p:txBody>
      </p:sp>
      <p:sp>
        <p:nvSpPr>
          <p:cNvPr id="9" name="Shape 6"/>
          <p:cNvSpPr/>
          <p:nvPr/>
        </p:nvSpPr>
        <p:spPr>
          <a:xfrm>
            <a:off x="734616" y="3304699"/>
            <a:ext cx="7674769" cy="1427678"/>
          </a:xfrm>
          <a:prstGeom prst="rect">
            <a:avLst/>
          </a:prstGeom>
          <a:solidFill>
            <a:srgbClr val="10162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Shape 7"/>
          <p:cNvSpPr/>
          <p:nvPr/>
        </p:nvSpPr>
        <p:spPr>
          <a:xfrm>
            <a:off x="734616" y="3304699"/>
            <a:ext cx="7674769" cy="22860"/>
          </a:xfrm>
          <a:prstGeom prst="roundRect">
            <a:avLst>
              <a:gd name="adj" fmla="val 330465"/>
            </a:avLst>
          </a:prstGeom>
          <a:solidFill>
            <a:srgbClr val="002A8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Shape 8"/>
          <p:cNvSpPr/>
          <p:nvPr/>
        </p:nvSpPr>
        <p:spPr>
          <a:xfrm>
            <a:off x="4347091" y="3091339"/>
            <a:ext cx="449580" cy="449580"/>
          </a:xfrm>
          <a:prstGeom prst="roundRect">
            <a:avLst>
              <a:gd name="adj" fmla="val 16803"/>
            </a:avLst>
          </a:prstGeom>
          <a:solidFill>
            <a:srgbClr val="101620">
              <a:alpha val="95000"/>
            </a:srgbClr>
          </a:solidFill>
          <a:ln w="22860">
            <a:solidFill>
              <a:srgbClr val="002A80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9486" y="3203734"/>
            <a:ext cx="224790" cy="224790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897612" y="3712131"/>
            <a:ext cx="2248257" cy="292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Onde está</a:t>
            </a:r>
            <a:endParaRPr lang="en-US" sz="1750" dirty="0"/>
          </a:p>
        </p:txBody>
      </p:sp>
      <p:sp>
        <p:nvSpPr>
          <p:cNvPr id="14" name="Text 10"/>
          <p:cNvSpPr/>
          <p:nvPr/>
        </p:nvSpPr>
        <p:spPr>
          <a:xfrm>
            <a:off x="897612" y="4102060"/>
            <a:ext cx="7348776" cy="2228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Geolocalização no momento do check-in. Evidência de presença no local correto.</a:t>
            </a:r>
            <a:endParaRPr lang="en-US" sz="1400" dirty="0"/>
          </a:p>
        </p:txBody>
      </p:sp>
      <p:sp>
        <p:nvSpPr>
          <p:cNvPr id="15" name="Shape 11"/>
          <p:cNvSpPr/>
          <p:nvPr/>
        </p:nvSpPr>
        <p:spPr>
          <a:xfrm>
            <a:off x="734616" y="4732377"/>
            <a:ext cx="7674769" cy="1427678"/>
          </a:xfrm>
          <a:prstGeom prst="rect">
            <a:avLst/>
          </a:prstGeom>
          <a:solidFill>
            <a:srgbClr val="10162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6" name="Shape 12"/>
          <p:cNvSpPr/>
          <p:nvPr/>
        </p:nvSpPr>
        <p:spPr>
          <a:xfrm>
            <a:off x="734616" y="4732377"/>
            <a:ext cx="7674769" cy="22860"/>
          </a:xfrm>
          <a:prstGeom prst="roundRect">
            <a:avLst>
              <a:gd name="adj" fmla="val 330465"/>
            </a:avLst>
          </a:prstGeom>
          <a:solidFill>
            <a:srgbClr val="002A8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7" name="Shape 13"/>
          <p:cNvSpPr/>
          <p:nvPr/>
        </p:nvSpPr>
        <p:spPr>
          <a:xfrm>
            <a:off x="4347091" y="4519017"/>
            <a:ext cx="449580" cy="449580"/>
          </a:xfrm>
          <a:prstGeom prst="roundRect">
            <a:avLst>
              <a:gd name="adj" fmla="val 16803"/>
            </a:avLst>
          </a:prstGeom>
          <a:solidFill>
            <a:srgbClr val="101620">
              <a:alpha val="95000"/>
            </a:srgbClr>
          </a:solidFill>
          <a:ln w="22860">
            <a:solidFill>
              <a:srgbClr val="002A80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18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59486" y="4631412"/>
            <a:ext cx="224790" cy="224790"/>
          </a:xfrm>
          <a:prstGeom prst="rect">
            <a:avLst/>
          </a:prstGeom>
        </p:spPr>
      </p:pic>
      <p:sp>
        <p:nvSpPr>
          <p:cNvPr id="19" name="Text 14"/>
          <p:cNvSpPr/>
          <p:nvPr/>
        </p:nvSpPr>
        <p:spPr>
          <a:xfrm>
            <a:off x="897612" y="5139809"/>
            <a:ext cx="2248257" cy="292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Quanto tempo ficou</a:t>
            </a:r>
            <a:endParaRPr lang="en-US" sz="1750" dirty="0"/>
          </a:p>
        </p:txBody>
      </p:sp>
      <p:sp>
        <p:nvSpPr>
          <p:cNvPr id="20" name="Text 15"/>
          <p:cNvSpPr/>
          <p:nvPr/>
        </p:nvSpPr>
        <p:spPr>
          <a:xfrm>
            <a:off x="897612" y="5529739"/>
            <a:ext cx="7348776" cy="2228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Horas trabalhadas calculadas automaticamente a partir dos registros de entrada e saída.</a:t>
            </a:r>
            <a:endParaRPr lang="en-US" sz="1400" dirty="0"/>
          </a:p>
        </p:txBody>
      </p:sp>
      <p:sp>
        <p:nvSpPr>
          <p:cNvPr id="21" name="Shape 16"/>
          <p:cNvSpPr/>
          <p:nvPr/>
        </p:nvSpPr>
        <p:spPr>
          <a:xfrm>
            <a:off x="734616" y="6160056"/>
            <a:ext cx="7674769" cy="1406128"/>
          </a:xfrm>
          <a:prstGeom prst="rect">
            <a:avLst/>
          </a:prstGeom>
          <a:solidFill>
            <a:srgbClr val="10162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2" name="Shape 17"/>
          <p:cNvSpPr/>
          <p:nvPr/>
        </p:nvSpPr>
        <p:spPr>
          <a:xfrm>
            <a:off x="734616" y="6160056"/>
            <a:ext cx="7674769" cy="22860"/>
          </a:xfrm>
          <a:prstGeom prst="roundRect">
            <a:avLst>
              <a:gd name="adj" fmla="val 330465"/>
            </a:avLst>
          </a:prstGeom>
          <a:solidFill>
            <a:srgbClr val="002A8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3" name="Shape 18"/>
          <p:cNvSpPr/>
          <p:nvPr/>
        </p:nvSpPr>
        <p:spPr>
          <a:xfrm>
            <a:off x="4347091" y="5946696"/>
            <a:ext cx="449580" cy="449580"/>
          </a:xfrm>
          <a:prstGeom prst="roundRect">
            <a:avLst>
              <a:gd name="adj" fmla="val 16803"/>
            </a:avLst>
          </a:prstGeom>
          <a:solidFill>
            <a:srgbClr val="101620">
              <a:alpha val="95000"/>
            </a:srgbClr>
          </a:solidFill>
          <a:ln w="22860">
            <a:solidFill>
              <a:srgbClr val="002A80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24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59486" y="6059091"/>
            <a:ext cx="224790" cy="224790"/>
          </a:xfrm>
          <a:prstGeom prst="rect">
            <a:avLst/>
          </a:prstGeom>
        </p:spPr>
      </p:pic>
      <p:sp>
        <p:nvSpPr>
          <p:cNvPr id="25" name="Text 19"/>
          <p:cNvSpPr/>
          <p:nvPr/>
        </p:nvSpPr>
        <p:spPr>
          <a:xfrm>
            <a:off x="897612" y="6567488"/>
            <a:ext cx="2410063" cy="292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Qual função executou</a:t>
            </a:r>
            <a:endParaRPr lang="en-US" sz="1750" dirty="0"/>
          </a:p>
        </p:txBody>
      </p:sp>
      <p:sp>
        <p:nvSpPr>
          <p:cNvPr id="26" name="Text 20"/>
          <p:cNvSpPr/>
          <p:nvPr/>
        </p:nvSpPr>
        <p:spPr>
          <a:xfrm>
            <a:off x="897612" y="6957417"/>
            <a:ext cx="7348776" cy="4457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Registro da atividade realizada. Base para avaliação de performance e cálculo de custo por função.</a:t>
            </a:r>
            <a:endParaRPr lang="en-US" sz="1400" dirty="0"/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7A4DB0D3-A64F-9BDC-12E1-DC6CF12BD0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148" y="158333"/>
            <a:ext cx="1445169" cy="33850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18899"/>
            <a:ext cx="4961811" cy="6449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39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Controle Financeiro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760696"/>
            <a:ext cx="13042821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 controle operacional foi o que tornou o controle financeiro possível. Não há como fechar contas certas com dados errados. A sequência é inegociável.</a:t>
            </a:r>
            <a:endParaRPr lang="en-US" sz="15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8204" y="2735580"/>
            <a:ext cx="297656" cy="29765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438632" y="2723198"/>
            <a:ext cx="3751659" cy="322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9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Base real de horas trabalhadas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1438632" y="3244096"/>
            <a:ext cx="6310789" cy="258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Pagamento calculado sobre dados verificados, não sobre estimativas.</a:t>
            </a:r>
            <a:endParaRPr lang="en-US" sz="15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8204" y="3911322"/>
            <a:ext cx="297656" cy="29765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438632" y="3898940"/>
            <a:ext cx="3669506" cy="322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9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Cálculo correto de pagamento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1438632" y="4419838"/>
            <a:ext cx="6310789" cy="258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Fim dos erros, das contestações e do retrabalho financeiro.</a:t>
            </a:r>
            <a:endParaRPr lang="en-US" sz="15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8204" y="5087064"/>
            <a:ext cx="297656" cy="297656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438632" y="5074682"/>
            <a:ext cx="2906673" cy="322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9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Redução de desperdício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1438632" y="5595580"/>
            <a:ext cx="6310789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Horas pagas apenas pelo que foi efetivamente trabalhado e comprovado.</a:t>
            </a:r>
            <a:endParaRPr lang="en-US" sz="15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8204" y="6520815"/>
            <a:ext cx="297656" cy="297656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438632" y="6508433"/>
            <a:ext cx="3627596" cy="322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9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Fechamento financeiro rápido</a:t>
            </a:r>
            <a:endParaRPr lang="en-US" sz="1950" dirty="0"/>
          </a:p>
        </p:txBody>
      </p:sp>
      <p:sp>
        <p:nvSpPr>
          <p:cNvPr id="15" name="Text 9"/>
          <p:cNvSpPr/>
          <p:nvPr/>
        </p:nvSpPr>
        <p:spPr>
          <a:xfrm>
            <a:off x="1438632" y="7029331"/>
            <a:ext cx="6310789" cy="258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De dias para horas. Dados prontos ao fim de cada evento.</a:t>
            </a:r>
            <a:endParaRPr lang="en-US" sz="1550" dirty="0"/>
          </a:p>
        </p:txBody>
      </p:sp>
      <p:sp>
        <p:nvSpPr>
          <p:cNvPr id="16" name="Shape 10"/>
          <p:cNvSpPr/>
          <p:nvPr/>
        </p:nvSpPr>
        <p:spPr>
          <a:xfrm>
            <a:off x="8098274" y="2499955"/>
            <a:ext cx="5888712" cy="5010626"/>
          </a:xfrm>
          <a:prstGeom prst="roundRect">
            <a:avLst>
              <a:gd name="adj" fmla="val 2852"/>
            </a:avLst>
          </a:prstGeom>
          <a:solidFill>
            <a:srgbClr val="1B1B27">
              <a:alpha val="9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7" name="Text 11"/>
          <p:cNvSpPr/>
          <p:nvPr/>
        </p:nvSpPr>
        <p:spPr>
          <a:xfrm>
            <a:off x="8296632" y="2698313"/>
            <a:ext cx="5491996" cy="44505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000"/>
              </a:lnSpc>
              <a:buNone/>
            </a:pPr>
            <a:r>
              <a:rPr lang="en-US" sz="535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"Sem controle operacional, não existe controle financeiro."</a:t>
            </a:r>
            <a:endParaRPr lang="en-US" sz="5350" dirty="0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A821C2B-BE10-8F61-8C0E-2C901F8A88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148" y="158333"/>
            <a:ext cx="1445169" cy="33850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66086"/>
            <a:ext cx="6209228" cy="6449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39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Prova: Os Números Falam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107883"/>
            <a:ext cx="13042821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Resultados concentrados nos últimos 6 meses de operação. Não é teoria — é o que acontece quando processo e tecnologia trabalham juntos de forma estruturada.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2946321"/>
            <a:ext cx="6397347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+350</a:t>
            </a:r>
            <a:endParaRPr lang="en-US" sz="5150" dirty="0"/>
          </a:p>
        </p:txBody>
      </p:sp>
      <p:sp>
        <p:nvSpPr>
          <p:cNvPr id="5" name="Text 3"/>
          <p:cNvSpPr/>
          <p:nvPr/>
        </p:nvSpPr>
        <p:spPr>
          <a:xfrm>
            <a:off x="2722483" y="3849291"/>
            <a:ext cx="2539841" cy="322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9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Eventos Controlados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793790" y="4290893"/>
            <a:ext cx="6397347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Operações geridas com visibilidade total, do planejamento ao fechamento financeiro.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439144" y="2946321"/>
            <a:ext cx="6397466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+8.500</a:t>
            </a:r>
            <a:endParaRPr lang="en-US" sz="5150" dirty="0"/>
          </a:p>
        </p:txBody>
      </p:sp>
      <p:sp>
        <p:nvSpPr>
          <p:cNvPr id="8" name="Text 6"/>
          <p:cNvSpPr/>
          <p:nvPr/>
        </p:nvSpPr>
        <p:spPr>
          <a:xfrm>
            <a:off x="9273421" y="3849291"/>
            <a:ext cx="2728913" cy="322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9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Registros de Presença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7439144" y="4290893"/>
            <a:ext cx="6397466" cy="258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Presenças registradas com evidência digital — foto e geolocalização.</a:t>
            </a:r>
            <a:endParaRPr lang="en-US" sz="1550" dirty="0"/>
          </a:p>
        </p:txBody>
      </p:sp>
      <p:sp>
        <p:nvSpPr>
          <p:cNvPr id="10" name="Text 8"/>
          <p:cNvSpPr/>
          <p:nvPr/>
        </p:nvSpPr>
        <p:spPr>
          <a:xfrm>
            <a:off x="793790" y="5302925"/>
            <a:ext cx="6397347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97%</a:t>
            </a:r>
            <a:endParaRPr lang="en-US" sz="5150" dirty="0"/>
          </a:p>
        </p:txBody>
      </p:sp>
      <p:sp>
        <p:nvSpPr>
          <p:cNvPr id="11" name="Text 9"/>
          <p:cNvSpPr/>
          <p:nvPr/>
        </p:nvSpPr>
        <p:spPr>
          <a:xfrm>
            <a:off x="2542818" y="6205895"/>
            <a:ext cx="2899291" cy="322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9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Validados por Evidência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793790" y="6647498"/>
            <a:ext cx="6397347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Das presenças registradas possuem comprovação fotográfica e de localização.</a:t>
            </a:r>
            <a:endParaRPr lang="en-US" sz="1550" dirty="0"/>
          </a:p>
        </p:txBody>
      </p:sp>
      <p:sp>
        <p:nvSpPr>
          <p:cNvPr id="13" name="Text 11"/>
          <p:cNvSpPr/>
          <p:nvPr/>
        </p:nvSpPr>
        <p:spPr>
          <a:xfrm>
            <a:off x="7439144" y="5302925"/>
            <a:ext cx="6397466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</a:rPr>
              <a:t>8</a:t>
            </a:r>
            <a:endParaRPr lang="en-US" sz="5150" dirty="0"/>
          </a:p>
        </p:txBody>
      </p:sp>
      <p:sp>
        <p:nvSpPr>
          <p:cNvPr id="14" name="Text 12"/>
          <p:cNvSpPr/>
          <p:nvPr/>
        </p:nvSpPr>
        <p:spPr>
          <a:xfrm>
            <a:off x="9397365" y="6205895"/>
            <a:ext cx="2480905" cy="322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9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Meses de Resultado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7439144" y="6647498"/>
            <a:ext cx="6397466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Transformação consolidada em </a:t>
            </a:r>
            <a:r>
              <a:rPr lang="en-US" sz="1550" dirty="0" err="1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apenas</a:t>
            </a: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8 meses de operação estruturada.</a:t>
            </a:r>
            <a:endParaRPr lang="en-US" sz="1550" dirty="0"/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BA803AC6-7F32-A1CB-4AE0-69CB084D3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48" y="158333"/>
            <a:ext cx="1445169" cy="33850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3385423"/>
            <a:ext cx="5646063" cy="6449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54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Automação de Verdade</a:t>
            </a:r>
            <a:endParaRPr lang="en-US" sz="5400" dirty="0"/>
          </a:p>
        </p:txBody>
      </p:sp>
      <p:sp>
        <p:nvSpPr>
          <p:cNvPr id="4" name="Text 1"/>
          <p:cNvSpPr/>
          <p:nvPr/>
        </p:nvSpPr>
        <p:spPr>
          <a:xfrm>
            <a:off x="793790" y="4328041"/>
            <a:ext cx="8249849" cy="9576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Por que RPA e IA não resolvem o seu </a:t>
            </a:r>
            <a:r>
              <a:rPr lang="en-US" sz="2000" dirty="0" err="1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problema</a:t>
            </a:r>
            <a:r>
              <a:rPr lang="en-US" sz="20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e como construir uma operação digital que realmente funciona</a:t>
            </a:r>
          </a:p>
          <a:p>
            <a:pPr marL="0" indent="0" algn="l">
              <a:lnSpc>
                <a:spcPts val="2000"/>
              </a:lnSpc>
              <a:buNone/>
            </a:pPr>
            <a:endParaRPr lang="en-US" sz="2000" dirty="0">
              <a:solidFill>
                <a:srgbClr val="EBEDF0"/>
              </a:solidFill>
              <a:latin typeface="Geist" pitchFamily="34" charset="0"/>
              <a:ea typeface="Geist" pitchFamily="34" charset="-122"/>
              <a:cs typeface="Geist" pitchFamily="34" charset="-120"/>
            </a:endParaRPr>
          </a:p>
          <a:p>
            <a:pPr marL="0" indent="0" algn="l">
              <a:lnSpc>
                <a:spcPts val="2000"/>
              </a:lnSpc>
              <a:buNone/>
            </a:pPr>
            <a:endParaRPr lang="en-US" sz="2000" dirty="0">
              <a:solidFill>
                <a:srgbClr val="EBEDF0"/>
              </a:solidFill>
              <a:latin typeface="Geist" pitchFamily="34" charset="0"/>
              <a:ea typeface="Geist" pitchFamily="34" charset="-122"/>
              <a:cs typeface="Geist" pitchFamily="34" charset="-120"/>
            </a:endParaRPr>
          </a:p>
          <a:p>
            <a:pPr marL="0" indent="0" algn="l">
              <a:lnSpc>
                <a:spcPts val="2000"/>
              </a:lnSpc>
              <a:buNone/>
            </a:pPr>
            <a:endParaRPr lang="en-US" sz="2000" dirty="0">
              <a:solidFill>
                <a:srgbClr val="EBEDF0"/>
              </a:solidFill>
              <a:latin typeface="Geist" pitchFamily="34" charset="0"/>
              <a:ea typeface="Geist" pitchFamily="34" charset="-122"/>
              <a:cs typeface="Geist" pitchFamily="34" charset="-120"/>
            </a:endParaRPr>
          </a:p>
          <a:p>
            <a:pPr marL="0" indent="0" algn="l">
              <a:lnSpc>
                <a:spcPts val="2000"/>
              </a:lnSpc>
              <a:buNone/>
            </a:pPr>
            <a:endParaRPr lang="en-US" sz="2000" dirty="0">
              <a:solidFill>
                <a:srgbClr val="EBEDF0"/>
              </a:solidFill>
              <a:latin typeface="Geist" pitchFamily="34" charset="0"/>
              <a:ea typeface="Geist" pitchFamily="34" charset="-122"/>
              <a:cs typeface="Geist" pitchFamily="34" charset="-120"/>
            </a:endParaRPr>
          </a:p>
          <a:p>
            <a:pPr marL="0" indent="0" algn="l">
              <a:lnSpc>
                <a:spcPts val="2000"/>
              </a:lnSpc>
              <a:buNone/>
            </a:pPr>
            <a:endParaRPr lang="en-US" sz="2000" dirty="0">
              <a:solidFill>
                <a:srgbClr val="EBEDF0"/>
              </a:solidFill>
              <a:latin typeface="Geist" pitchFamily="34" charset="0"/>
              <a:ea typeface="Geist" pitchFamily="34" charset="-122"/>
              <a:cs typeface="Geist" pitchFamily="34" charset="-120"/>
            </a:endParaRPr>
          </a:p>
          <a:p>
            <a:pPr marL="0" indent="0" algn="l">
              <a:lnSpc>
                <a:spcPts val="2000"/>
              </a:lnSpc>
              <a:buNone/>
            </a:pPr>
            <a:endParaRPr lang="en-US" sz="2000" dirty="0">
              <a:solidFill>
                <a:srgbClr val="EBEDF0"/>
              </a:solidFill>
              <a:latin typeface="Geist" pitchFamily="34" charset="0"/>
              <a:ea typeface="Geist" pitchFamily="34" charset="-122"/>
              <a:cs typeface="Geist" pitchFamily="34" charset="-120"/>
            </a:endParaRPr>
          </a:p>
          <a:p>
            <a:pPr marL="0" indent="0" algn="l">
              <a:lnSpc>
                <a:spcPts val="2000"/>
              </a:lnSpc>
              <a:buNone/>
            </a:pPr>
            <a:endParaRPr lang="en-US" sz="2000" dirty="0">
              <a:solidFill>
                <a:srgbClr val="EBEDF0"/>
              </a:solidFill>
              <a:latin typeface="Geist" pitchFamily="34" charset="0"/>
              <a:ea typeface="Geist" pitchFamily="34" charset="-122"/>
              <a:cs typeface="Geist" pitchFamily="34" charset="-120"/>
            </a:endParaRPr>
          </a:p>
          <a:p>
            <a:pPr marL="0" indent="0" algn="l">
              <a:lnSpc>
                <a:spcPts val="2000"/>
              </a:lnSpc>
              <a:buNone/>
            </a:pPr>
            <a:endParaRPr lang="en-US" sz="20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9F0B1A2-C15B-23A3-7364-F134DFC1D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48" y="158333"/>
            <a:ext cx="1445169" cy="338508"/>
          </a:xfrm>
          <a:prstGeom prst="rect">
            <a:avLst/>
          </a:prstGeom>
        </p:spPr>
      </p:pic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B2BA4D3B-3577-E395-823F-E40C18978F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1758" y="513636"/>
            <a:ext cx="4574143" cy="5945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36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Antes × Depois</a:t>
            </a:r>
            <a:endParaRPr lang="en-US" sz="3600" dirty="0"/>
          </a:p>
        </p:txBody>
      </p:sp>
      <p:sp>
        <p:nvSpPr>
          <p:cNvPr id="3" name="Text 1"/>
          <p:cNvSpPr/>
          <p:nvPr/>
        </p:nvSpPr>
        <p:spPr>
          <a:xfrm>
            <a:off x="731758" y="1445538"/>
            <a:ext cx="13166884" cy="2286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 diferença não está na tecnologia usada — está na mudança de paradigma. De operação baseada em confiança para operação baseada em evidência.</a:t>
            </a:r>
            <a:endParaRPr lang="en-US" sz="14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758" y="1863804"/>
            <a:ext cx="10485120" cy="585216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4802" y="2011442"/>
            <a:ext cx="10485120" cy="585216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8085149-D3F1-36D0-E9EC-CBF46C9B4C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148" y="158333"/>
            <a:ext cx="1445169" cy="33850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6642" y="911543"/>
            <a:ext cx="7630716" cy="16966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6650"/>
              </a:lnSpc>
              <a:buNone/>
            </a:pPr>
            <a:r>
              <a:rPr lang="en-US" sz="51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"RPA e IA não resolvem o seu problema</a:t>
            </a:r>
            <a:endParaRPr lang="en-US" sz="5100" dirty="0"/>
          </a:p>
        </p:txBody>
      </p:sp>
      <p:sp>
        <p:nvSpPr>
          <p:cNvPr id="4" name="Text 1"/>
          <p:cNvSpPr/>
          <p:nvPr/>
        </p:nvSpPr>
        <p:spPr>
          <a:xfrm>
            <a:off x="756642" y="2878574"/>
            <a:ext cx="7630716" cy="3688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9650"/>
              </a:lnSpc>
              <a:buNone/>
            </a:pPr>
            <a:r>
              <a:rPr lang="en-US" sz="74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se sua operação não estiver estruturada."</a:t>
            </a:r>
            <a:endParaRPr lang="en-US" sz="7400" dirty="0"/>
          </a:p>
        </p:txBody>
      </p:sp>
      <p:sp>
        <p:nvSpPr>
          <p:cNvPr id="5" name="Text 2"/>
          <p:cNvSpPr/>
          <p:nvPr/>
        </p:nvSpPr>
        <p:spPr>
          <a:xfrm>
            <a:off x="756642" y="6837640"/>
            <a:ext cx="7630716" cy="4802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4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Ferramentas sofisticadas aplicadas sobre processos quebrados amplificam o caos — não resolvem. A ordem correta é: estrutura primeiro, automação depois.</a:t>
            </a:r>
            <a:endParaRPr lang="en-US" sz="145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C33CDA2-4D5C-A495-62AD-094E8FB56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148" y="158333"/>
            <a:ext cx="1445169" cy="3385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77729"/>
            <a:ext cx="4961811" cy="6449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39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O Modelo Correto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919526"/>
            <a:ext cx="13042821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Não existe atalho. A transformação digital que funciona segue uma sequência lógica e inegociável. Pular etapas é o motivo pelo qual a maioria dos projetos fracassa.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1091446" y="3154918"/>
            <a:ext cx="6124456" cy="198358"/>
          </a:xfrm>
          <a:prstGeom prst="roundRect">
            <a:avLst>
              <a:gd name="adj" fmla="val 42025"/>
            </a:avLst>
          </a:prstGeom>
          <a:solidFill>
            <a:srgbClr val="101620"/>
          </a:solidFill>
          <a:ln w="22860">
            <a:solidFill>
              <a:srgbClr val="002A80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5" name="Shape 3"/>
          <p:cNvSpPr/>
          <p:nvPr/>
        </p:nvSpPr>
        <p:spPr>
          <a:xfrm>
            <a:off x="793790" y="2956441"/>
            <a:ext cx="595313" cy="595313"/>
          </a:xfrm>
          <a:prstGeom prst="roundRect">
            <a:avLst>
              <a:gd name="adj" fmla="val 76800"/>
            </a:avLst>
          </a:prstGeom>
          <a:solidFill>
            <a:srgbClr val="101620"/>
          </a:solidFill>
          <a:ln w="22860">
            <a:solidFill>
              <a:srgbClr val="002A80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2618" y="3105269"/>
            <a:ext cx="297656" cy="297656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992148" y="3750112"/>
            <a:ext cx="2480905" cy="322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9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1. Processo Claro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992148" y="4191714"/>
            <a:ext cx="6025515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Definir como o trabalho deve acontecer antes de qualquer tecnologia. Sem isso, tudo o que vem depois é ruído.</a:t>
            </a:r>
            <a:endParaRPr lang="en-US" sz="1550" dirty="0"/>
          </a:p>
        </p:txBody>
      </p:sp>
      <p:sp>
        <p:nvSpPr>
          <p:cNvPr id="9" name="Shape 6"/>
          <p:cNvSpPr/>
          <p:nvPr/>
        </p:nvSpPr>
        <p:spPr>
          <a:xfrm>
            <a:off x="7712035" y="2857262"/>
            <a:ext cx="6124456" cy="198358"/>
          </a:xfrm>
          <a:prstGeom prst="roundRect">
            <a:avLst>
              <a:gd name="adj" fmla="val 42025"/>
            </a:avLst>
          </a:prstGeom>
          <a:solidFill>
            <a:srgbClr val="101620"/>
          </a:solidFill>
          <a:ln w="22860">
            <a:solidFill>
              <a:srgbClr val="002A80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0" name="Shape 7"/>
          <p:cNvSpPr/>
          <p:nvPr/>
        </p:nvSpPr>
        <p:spPr>
          <a:xfrm>
            <a:off x="7414379" y="2658785"/>
            <a:ext cx="595313" cy="595313"/>
          </a:xfrm>
          <a:prstGeom prst="roundRect">
            <a:avLst>
              <a:gd name="adj" fmla="val 76800"/>
            </a:avLst>
          </a:prstGeom>
          <a:solidFill>
            <a:srgbClr val="101620"/>
          </a:solidFill>
          <a:ln w="22860">
            <a:solidFill>
              <a:srgbClr val="002A80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63207" y="2807613"/>
            <a:ext cx="297656" cy="297656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7612737" y="3452455"/>
            <a:ext cx="2862501" cy="322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9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2. Controle Operacional</a:t>
            </a:r>
            <a:endParaRPr lang="en-US" sz="1950" dirty="0"/>
          </a:p>
        </p:txBody>
      </p:sp>
      <p:sp>
        <p:nvSpPr>
          <p:cNvPr id="13" name="Text 9"/>
          <p:cNvSpPr/>
          <p:nvPr/>
        </p:nvSpPr>
        <p:spPr>
          <a:xfrm>
            <a:off x="7612737" y="3894058"/>
            <a:ext cx="6025515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Visibilidade total do que acontece no campo. Quem, onde, quando e como — em tempo real.</a:t>
            </a:r>
            <a:endParaRPr lang="en-US" sz="1550" dirty="0"/>
          </a:p>
        </p:txBody>
      </p:sp>
      <p:sp>
        <p:nvSpPr>
          <p:cNvPr id="14" name="Shape 10"/>
          <p:cNvSpPr/>
          <p:nvPr/>
        </p:nvSpPr>
        <p:spPr>
          <a:xfrm>
            <a:off x="1091446" y="5600581"/>
            <a:ext cx="6124456" cy="198358"/>
          </a:xfrm>
          <a:prstGeom prst="roundRect">
            <a:avLst>
              <a:gd name="adj" fmla="val 42025"/>
            </a:avLst>
          </a:prstGeom>
          <a:solidFill>
            <a:srgbClr val="101620"/>
          </a:solidFill>
          <a:ln w="22860">
            <a:solidFill>
              <a:srgbClr val="002A80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5" name="Shape 11"/>
          <p:cNvSpPr/>
          <p:nvPr/>
        </p:nvSpPr>
        <p:spPr>
          <a:xfrm>
            <a:off x="793790" y="5402104"/>
            <a:ext cx="595313" cy="595313"/>
          </a:xfrm>
          <a:prstGeom prst="roundRect">
            <a:avLst>
              <a:gd name="adj" fmla="val 76800"/>
            </a:avLst>
          </a:prstGeom>
          <a:solidFill>
            <a:srgbClr val="101620"/>
          </a:solidFill>
          <a:ln w="22860">
            <a:solidFill>
              <a:srgbClr val="002A80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618" y="5550932"/>
            <a:ext cx="297656" cy="297656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992148" y="6195774"/>
            <a:ext cx="2480905" cy="322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9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3. Dados Confiáveis</a:t>
            </a:r>
            <a:endParaRPr lang="en-US" sz="1950" dirty="0"/>
          </a:p>
        </p:txBody>
      </p:sp>
      <p:sp>
        <p:nvSpPr>
          <p:cNvPr id="18" name="Text 13"/>
          <p:cNvSpPr/>
          <p:nvPr/>
        </p:nvSpPr>
        <p:spPr>
          <a:xfrm>
            <a:off x="992148" y="6637377"/>
            <a:ext cx="6025515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Com o processo controlado, os dados gerados passam a ser confiáveis. Essa é a matéria-prima de qualquer decisão inteligente.</a:t>
            </a:r>
            <a:endParaRPr lang="en-US" sz="1550" dirty="0"/>
          </a:p>
        </p:txBody>
      </p:sp>
      <p:sp>
        <p:nvSpPr>
          <p:cNvPr id="19" name="Shape 14"/>
          <p:cNvSpPr/>
          <p:nvPr/>
        </p:nvSpPr>
        <p:spPr>
          <a:xfrm>
            <a:off x="7712035" y="5302925"/>
            <a:ext cx="6124456" cy="198358"/>
          </a:xfrm>
          <a:prstGeom prst="roundRect">
            <a:avLst>
              <a:gd name="adj" fmla="val 42025"/>
            </a:avLst>
          </a:prstGeom>
          <a:solidFill>
            <a:srgbClr val="101620"/>
          </a:solidFill>
          <a:ln w="22860">
            <a:solidFill>
              <a:srgbClr val="002A80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0" name="Shape 15"/>
          <p:cNvSpPr/>
          <p:nvPr/>
        </p:nvSpPr>
        <p:spPr>
          <a:xfrm>
            <a:off x="7414379" y="5104448"/>
            <a:ext cx="595313" cy="595313"/>
          </a:xfrm>
          <a:prstGeom prst="roundRect">
            <a:avLst>
              <a:gd name="adj" fmla="val 76800"/>
            </a:avLst>
          </a:prstGeom>
          <a:solidFill>
            <a:srgbClr val="101620"/>
          </a:solidFill>
          <a:ln w="22860">
            <a:solidFill>
              <a:srgbClr val="002A80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21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63207" y="5253276"/>
            <a:ext cx="297656" cy="297656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7612737" y="5898118"/>
            <a:ext cx="2480905" cy="322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9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4. Automação e IA</a:t>
            </a:r>
            <a:endParaRPr lang="en-US" sz="1950" dirty="0"/>
          </a:p>
        </p:txBody>
      </p:sp>
      <p:sp>
        <p:nvSpPr>
          <p:cNvPr id="23" name="Text 17"/>
          <p:cNvSpPr/>
          <p:nvPr/>
        </p:nvSpPr>
        <p:spPr>
          <a:xfrm>
            <a:off x="7612737" y="6339721"/>
            <a:ext cx="6025515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Agora sim. Com processo, controle e dados, a tecnologia potencializa resultados reais — não cria mais complexidade.</a:t>
            </a:r>
            <a:endParaRPr lang="en-US" sz="1550" dirty="0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6CE989BF-33DD-F5BE-22EE-9D55F3668D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148" y="158333"/>
            <a:ext cx="1445169" cy="3385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3042" y="862727"/>
            <a:ext cx="7630716" cy="25449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6650"/>
              </a:lnSpc>
              <a:buNone/>
            </a:pPr>
            <a:r>
              <a:rPr lang="en-US" sz="51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"Quem controla a operação, controla o custo.</a:t>
            </a:r>
            <a:endParaRPr lang="en-US" sz="5100" dirty="0"/>
          </a:p>
        </p:txBody>
      </p:sp>
      <p:sp>
        <p:nvSpPr>
          <p:cNvPr id="4" name="Text 1"/>
          <p:cNvSpPr/>
          <p:nvPr/>
        </p:nvSpPr>
        <p:spPr>
          <a:xfrm>
            <a:off x="6243042" y="3678079"/>
            <a:ext cx="7630716" cy="3688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9650"/>
              </a:lnSpc>
              <a:buNone/>
            </a:pPr>
            <a:r>
              <a:rPr lang="en-US" sz="74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Quem controla o custo, controla o negócio."</a:t>
            </a:r>
            <a:endParaRPr lang="en-US" sz="74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94CC6CA-B16D-3FEB-218C-9C8C0EE54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148" y="158333"/>
            <a:ext cx="1445169" cy="3385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91784"/>
            <a:ext cx="4961811" cy="6449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39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Por Onde Começar?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933581"/>
            <a:ext cx="13042821" cy="783669"/>
          </a:xfrm>
          <a:prstGeom prst="roundRect">
            <a:avLst>
              <a:gd name="adj" fmla="val 10637"/>
            </a:avLst>
          </a:prstGeom>
          <a:solidFill>
            <a:srgbClr val="4B3F02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48" y="3198376"/>
            <a:ext cx="248007" cy="19835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438513" y="3181469"/>
            <a:ext cx="12199739" cy="258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Se você não tem visibilidade total da sua operação, você ainda não começou sua transformação digital.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793790" y="3940492"/>
            <a:ext cx="13042821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 pergunta não é "qual ferramenta devo comprar?" A pergunta é: </a:t>
            </a:r>
            <a:r>
              <a:rPr lang="en-US" sz="15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você sabe o que está acontecendo na sua operação agora, neste momento?</a:t>
            </a: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Se a resposta for não — ou "mais ou menos" — é aqui que o trabalho começa.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793790" y="4679752"/>
            <a:ext cx="4215289" cy="1658064"/>
          </a:xfrm>
          <a:prstGeom prst="roundRect">
            <a:avLst>
              <a:gd name="adj" fmla="val 5028"/>
            </a:avLst>
          </a:prstGeom>
          <a:solidFill>
            <a:srgbClr val="101620"/>
          </a:solidFill>
          <a:ln w="22860">
            <a:solidFill>
              <a:srgbClr val="002A80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1015008" y="4900970"/>
            <a:ext cx="2751415" cy="322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9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Audite seus processos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1015008" y="5342573"/>
            <a:ext cx="3772853" cy="774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Mapeie como o trabalho realmente acontece — não como você acha que acontece.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207437" y="4679752"/>
            <a:ext cx="4215408" cy="1658064"/>
          </a:xfrm>
          <a:prstGeom prst="roundRect">
            <a:avLst>
              <a:gd name="adj" fmla="val 5028"/>
            </a:avLst>
          </a:prstGeom>
          <a:solidFill>
            <a:srgbClr val="101620"/>
          </a:solidFill>
          <a:ln w="22860">
            <a:solidFill>
              <a:srgbClr val="002A80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1" name="Text 8"/>
          <p:cNvSpPr/>
          <p:nvPr/>
        </p:nvSpPr>
        <p:spPr>
          <a:xfrm>
            <a:off x="5428655" y="4900970"/>
            <a:ext cx="2549366" cy="322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9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Centralize o controle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5428655" y="5342573"/>
            <a:ext cx="3772972" cy="774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Crie uma fonte única de verdade para sua operação. Elimine os silos e os dados paralelos.</a:t>
            </a:r>
            <a:endParaRPr lang="en-US" sz="1550" dirty="0"/>
          </a:p>
        </p:txBody>
      </p:sp>
      <p:sp>
        <p:nvSpPr>
          <p:cNvPr id="13" name="Shape 10"/>
          <p:cNvSpPr/>
          <p:nvPr/>
        </p:nvSpPr>
        <p:spPr>
          <a:xfrm>
            <a:off x="9621203" y="4679752"/>
            <a:ext cx="4215289" cy="1658064"/>
          </a:xfrm>
          <a:prstGeom prst="roundRect">
            <a:avLst>
              <a:gd name="adj" fmla="val 5028"/>
            </a:avLst>
          </a:prstGeom>
          <a:solidFill>
            <a:srgbClr val="101620"/>
          </a:solidFill>
          <a:ln w="22860">
            <a:solidFill>
              <a:srgbClr val="002A80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4" name="Text 11"/>
          <p:cNvSpPr/>
          <p:nvPr/>
        </p:nvSpPr>
        <p:spPr>
          <a:xfrm>
            <a:off x="9842421" y="4900970"/>
            <a:ext cx="3642003" cy="322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9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Exija evidência, não confiança</a:t>
            </a:r>
            <a:endParaRPr lang="en-US" sz="1950" dirty="0"/>
          </a:p>
        </p:txBody>
      </p:sp>
      <p:sp>
        <p:nvSpPr>
          <p:cNvPr id="15" name="Text 12"/>
          <p:cNvSpPr/>
          <p:nvPr/>
        </p:nvSpPr>
        <p:spPr>
          <a:xfrm>
            <a:off x="9842421" y="5342573"/>
            <a:ext cx="3772853" cy="774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Substitua a cultura de "acreditar" pela cultura de "registrar". Dados reais como base de toda decisão.</a:t>
            </a:r>
            <a:endParaRPr lang="en-US" sz="1550" dirty="0"/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3B26F522-7FB9-58D9-3CEF-3303616F83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148" y="158333"/>
            <a:ext cx="1445169" cy="3385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EA0B0E-DB66-5C02-BBDD-0A999E859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99A367CB-8D9A-3B8E-575A-528EE9F4A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48" y="158333"/>
            <a:ext cx="1445169" cy="338508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2D7462D9-9E36-26F9-7594-6CE5DE38B1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77" y="2352907"/>
            <a:ext cx="14601323" cy="5876693"/>
          </a:xfrm>
          <a:prstGeom prst="rect">
            <a:avLst/>
          </a:prstGeom>
        </p:spPr>
      </p:pic>
      <p:sp>
        <p:nvSpPr>
          <p:cNvPr id="19" name="Text 0">
            <a:extLst>
              <a:ext uri="{FF2B5EF4-FFF2-40B4-BE49-F238E27FC236}">
                <a16:creationId xmlns:a16="http://schemas.microsoft.com/office/drawing/2014/main" id="{4713D56E-3D7B-D7C1-3FE1-4BFDC8065E5D}"/>
              </a:ext>
            </a:extLst>
          </p:cNvPr>
          <p:cNvSpPr/>
          <p:nvPr/>
        </p:nvSpPr>
        <p:spPr>
          <a:xfrm>
            <a:off x="793790" y="1891784"/>
            <a:ext cx="4961811" cy="6449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39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Onde Podemos ajudar</a:t>
            </a:r>
            <a:endParaRPr lang="en-US" sz="3900" dirty="0"/>
          </a:p>
        </p:txBody>
      </p:sp>
    </p:spTree>
    <p:extLst>
      <p:ext uri="{BB962C8B-B14F-4D97-AF65-F5344CB8AC3E}">
        <p14:creationId xmlns:p14="http://schemas.microsoft.com/office/powerpoint/2010/main" val="27053111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B9DE2-0798-23BA-03A2-9721EE1C6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77A2CBB5-1C14-2F95-9A1A-BBC5437D8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48" y="158333"/>
            <a:ext cx="1445169" cy="33850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02EBBE3-B725-7706-5657-E50F8DCF01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87512"/>
            <a:ext cx="14630400" cy="5742088"/>
          </a:xfrm>
          <a:prstGeom prst="rect">
            <a:avLst/>
          </a:prstGeom>
        </p:spPr>
      </p:pic>
      <p:sp>
        <p:nvSpPr>
          <p:cNvPr id="5" name="Text 0">
            <a:extLst>
              <a:ext uri="{FF2B5EF4-FFF2-40B4-BE49-F238E27FC236}">
                <a16:creationId xmlns:a16="http://schemas.microsoft.com/office/drawing/2014/main" id="{8E0EB1C5-4263-A135-AFE8-2990F06EE286}"/>
              </a:ext>
            </a:extLst>
          </p:cNvPr>
          <p:cNvSpPr/>
          <p:nvPr/>
        </p:nvSpPr>
        <p:spPr>
          <a:xfrm>
            <a:off x="793790" y="1891784"/>
            <a:ext cx="4961811" cy="6449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39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Onde Podemos ajudar</a:t>
            </a:r>
            <a:endParaRPr lang="en-US" sz="3900" dirty="0"/>
          </a:p>
        </p:txBody>
      </p:sp>
    </p:spTree>
    <p:extLst>
      <p:ext uri="{BB962C8B-B14F-4D97-AF65-F5344CB8AC3E}">
        <p14:creationId xmlns:p14="http://schemas.microsoft.com/office/powerpoint/2010/main" val="22023637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61043-6E79-3BA1-C0C8-443D68B34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DDEE858C-BB2A-EA23-9626-9F3A1DBD4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48" y="158333"/>
            <a:ext cx="1445169" cy="33850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485F35A-5D93-2107-6CE2-19C4509077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74" y="2178726"/>
            <a:ext cx="14424851" cy="6050874"/>
          </a:xfrm>
          <a:prstGeom prst="rect">
            <a:avLst/>
          </a:prstGeom>
        </p:spPr>
      </p:pic>
      <p:sp>
        <p:nvSpPr>
          <p:cNvPr id="5" name="Text 0">
            <a:extLst>
              <a:ext uri="{FF2B5EF4-FFF2-40B4-BE49-F238E27FC236}">
                <a16:creationId xmlns:a16="http://schemas.microsoft.com/office/drawing/2014/main" id="{EA3273BB-99EC-00B4-1237-73F518DD46C1}"/>
              </a:ext>
            </a:extLst>
          </p:cNvPr>
          <p:cNvSpPr/>
          <p:nvPr/>
        </p:nvSpPr>
        <p:spPr>
          <a:xfrm>
            <a:off x="793790" y="1891784"/>
            <a:ext cx="4961811" cy="6449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39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Onde Podemos ajudar</a:t>
            </a:r>
            <a:endParaRPr lang="en-US" sz="3900" dirty="0"/>
          </a:p>
        </p:txBody>
      </p:sp>
    </p:spTree>
    <p:extLst>
      <p:ext uri="{BB962C8B-B14F-4D97-AF65-F5344CB8AC3E}">
        <p14:creationId xmlns:p14="http://schemas.microsoft.com/office/powerpoint/2010/main" val="22476317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FC540AB6-3F24-61A0-E7D2-3FD255267917}"/>
              </a:ext>
            </a:extLst>
          </p:cNvPr>
          <p:cNvSpPr txBox="1"/>
          <p:nvPr/>
        </p:nvSpPr>
        <p:spPr>
          <a:xfrm>
            <a:off x="0" y="5878619"/>
            <a:ext cx="14630400" cy="1374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180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Marcus Garcia</a:t>
            </a:r>
          </a:p>
          <a:p>
            <a:pPr marL="0" indent="0" algn="ctr">
              <a:lnSpc>
                <a:spcPts val="2000"/>
              </a:lnSpc>
              <a:buNone/>
            </a:pPr>
            <a:r>
              <a:rPr lang="en-US" sz="18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marcus.garcia@konia.com.br</a:t>
            </a:r>
          </a:p>
          <a:p>
            <a:pPr marL="0" indent="0" algn="ctr">
              <a:lnSpc>
                <a:spcPts val="2000"/>
              </a:lnSpc>
              <a:buNone/>
            </a:pPr>
            <a:r>
              <a:rPr lang="en-US" sz="18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11 97624-3546</a:t>
            </a:r>
          </a:p>
          <a:p>
            <a:pPr marL="0" indent="0" algn="ctr">
              <a:lnSpc>
                <a:spcPts val="2000"/>
              </a:lnSpc>
              <a:buNone/>
            </a:pPr>
            <a:endParaRPr lang="en-US" sz="1800" dirty="0">
              <a:solidFill>
                <a:srgbClr val="EBEDF0"/>
              </a:solidFill>
              <a:latin typeface="Geist" pitchFamily="34" charset="0"/>
              <a:ea typeface="Geist" pitchFamily="34" charset="-122"/>
              <a:cs typeface="Geist" pitchFamily="34" charset="-120"/>
            </a:endParaRPr>
          </a:p>
          <a:p>
            <a:pPr marL="0" indent="0" algn="ctr">
              <a:lnSpc>
                <a:spcPts val="2000"/>
              </a:lnSpc>
              <a:buNone/>
            </a:pPr>
            <a:endParaRPr lang="en-US" sz="1800" dirty="0">
              <a:solidFill>
                <a:srgbClr val="EBEDF0"/>
              </a:solidFill>
              <a:latin typeface="Geist" pitchFamily="34" charset="0"/>
              <a:ea typeface="Geist" pitchFamily="34" charset="-122"/>
              <a:cs typeface="Geist" pitchFamily="34" charset="-120"/>
            </a:endParaRPr>
          </a:p>
        </p:txBody>
      </p:sp>
      <p:sp>
        <p:nvSpPr>
          <p:cNvPr id="5" name="Text 0">
            <a:extLst>
              <a:ext uri="{FF2B5EF4-FFF2-40B4-BE49-F238E27FC236}">
                <a16:creationId xmlns:a16="http://schemas.microsoft.com/office/drawing/2014/main" id="{142C998E-7911-76E4-6D85-41F34B00AF91}"/>
              </a:ext>
            </a:extLst>
          </p:cNvPr>
          <p:cNvSpPr/>
          <p:nvPr/>
        </p:nvSpPr>
        <p:spPr>
          <a:xfrm>
            <a:off x="0" y="3590820"/>
            <a:ext cx="14630400" cy="7477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6650"/>
              </a:lnSpc>
              <a:buNone/>
            </a:pPr>
            <a:r>
              <a:rPr lang="en-US" sz="51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konia.com.br</a:t>
            </a:r>
            <a:endParaRPr lang="en-US" sz="5100" dirty="0"/>
          </a:p>
        </p:txBody>
      </p:sp>
    </p:spTree>
    <p:extLst>
      <p:ext uri="{BB962C8B-B14F-4D97-AF65-F5344CB8AC3E}">
        <p14:creationId xmlns:p14="http://schemas.microsoft.com/office/powerpoint/2010/main" val="2294833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78982"/>
            <a:ext cx="13042821" cy="17802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7000"/>
              </a:lnSpc>
              <a:buNone/>
            </a:pPr>
            <a:r>
              <a:rPr lang="en-US" sz="5350" b="1" dirty="0">
                <a:solidFill>
                  <a:srgbClr val="FF000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"A maioria das operações não falha por falta de tecnologia.</a:t>
            </a:r>
            <a:endParaRPr lang="en-US" sz="5350" dirty="0">
              <a:solidFill>
                <a:srgbClr val="FF0000"/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3456861"/>
            <a:ext cx="13042821" cy="258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0150"/>
              </a:lnSpc>
              <a:buNone/>
            </a:pPr>
            <a:r>
              <a:rPr lang="en-US" sz="78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Falha por falta de controle."</a:t>
            </a:r>
            <a:endParaRPr lang="en-US" sz="7800" dirty="0"/>
          </a:p>
        </p:txBody>
      </p:sp>
      <p:sp>
        <p:nvSpPr>
          <p:cNvPr id="4" name="Text 2"/>
          <p:cNvSpPr/>
          <p:nvPr/>
        </p:nvSpPr>
        <p:spPr>
          <a:xfrm>
            <a:off x="793790" y="6334601"/>
            <a:ext cx="13042821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Antes de falar em automação, precisamos falar sobre o que realmente está quebrando sua operação — e por quê mais tecnologia não vai resolver.</a:t>
            </a:r>
            <a:endParaRPr lang="en-US" sz="155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B3C3FD6-3436-A5CC-60D9-5936550ED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48" y="158333"/>
            <a:ext cx="1445169" cy="33850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484352"/>
            <a:ext cx="4961811" cy="6449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39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O Erro Mais Comum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2426970"/>
            <a:ext cx="7556421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Empresas investem em tecnologia sem perceber que estão apenas acelerando o caos existente. O problema não é o sistema — é o processo que vem antes dele.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793790" y="3166229"/>
            <a:ext cx="3679031" cy="1980605"/>
          </a:xfrm>
          <a:prstGeom prst="roundRect">
            <a:avLst>
              <a:gd name="adj" fmla="val 4209"/>
            </a:avLst>
          </a:prstGeom>
          <a:solidFill>
            <a:srgbClr val="101620"/>
          </a:solidFill>
          <a:ln w="22860">
            <a:solidFill>
              <a:srgbClr val="002A80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6" name="Text 3"/>
          <p:cNvSpPr/>
          <p:nvPr/>
        </p:nvSpPr>
        <p:spPr>
          <a:xfrm>
            <a:off x="1015008" y="3387447"/>
            <a:ext cx="3236595" cy="6450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9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Automatizar processo quebrado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1015008" y="4151590"/>
            <a:ext cx="3236595" cy="774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Processo ineficiente automatizado continua ineficiente — só que mais rápido.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4671179" y="3166229"/>
            <a:ext cx="3679031" cy="1980605"/>
          </a:xfrm>
          <a:prstGeom prst="roundRect">
            <a:avLst>
              <a:gd name="adj" fmla="val 4209"/>
            </a:avLst>
          </a:prstGeom>
          <a:solidFill>
            <a:srgbClr val="101620"/>
          </a:solidFill>
          <a:ln w="22860">
            <a:solidFill>
              <a:srgbClr val="002A80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9" name="Text 6"/>
          <p:cNvSpPr/>
          <p:nvPr/>
        </p:nvSpPr>
        <p:spPr>
          <a:xfrm>
            <a:off x="4892397" y="3387447"/>
            <a:ext cx="2480905" cy="322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9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Digitalizar o caos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4892397" y="3829050"/>
            <a:ext cx="3236595" cy="774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Migrar planilhas e WhatsApp para um sistema não é transformação digital.</a:t>
            </a:r>
            <a:endParaRPr lang="en-US" sz="1550" dirty="0"/>
          </a:p>
        </p:txBody>
      </p:sp>
      <p:sp>
        <p:nvSpPr>
          <p:cNvPr id="11" name="Shape 8"/>
          <p:cNvSpPr/>
          <p:nvPr/>
        </p:nvSpPr>
        <p:spPr>
          <a:xfrm>
            <a:off x="793790" y="5345192"/>
            <a:ext cx="7556421" cy="1400056"/>
          </a:xfrm>
          <a:prstGeom prst="roundRect">
            <a:avLst>
              <a:gd name="adj" fmla="val 5954"/>
            </a:avLst>
          </a:prstGeom>
          <a:solidFill>
            <a:srgbClr val="101620"/>
          </a:solidFill>
          <a:ln w="22860">
            <a:solidFill>
              <a:srgbClr val="002A80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2" name="Text 9"/>
          <p:cNvSpPr/>
          <p:nvPr/>
        </p:nvSpPr>
        <p:spPr>
          <a:xfrm>
            <a:off x="1015008" y="5566410"/>
            <a:ext cx="4498419" cy="322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9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Achar que IA resolve desorganização</a:t>
            </a:r>
            <a:endParaRPr lang="en-US" sz="1950" dirty="0"/>
          </a:p>
        </p:txBody>
      </p:sp>
      <p:sp>
        <p:nvSpPr>
          <p:cNvPr id="13" name="Text 10"/>
          <p:cNvSpPr/>
          <p:nvPr/>
        </p:nvSpPr>
        <p:spPr>
          <a:xfrm>
            <a:off x="1015008" y="6008013"/>
            <a:ext cx="7113984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Inteligência artificial precisa de dados confiáveis. Sem estrutura, ela amplifica o problema.</a:t>
            </a:r>
            <a:endParaRPr lang="en-US" sz="1550" dirty="0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4E28D4D3-DE6D-18F3-F6E2-56136DC166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148" y="158333"/>
            <a:ext cx="1445169" cy="33850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53039"/>
            <a:ext cx="6061353" cy="6449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39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Onde a Operação Quebra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494836"/>
            <a:ext cx="13042821" cy="258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Os pontos de ruptura são sempre os mesmos — independente do setor. Identifique quantos desses você reconhece na sua empresa.</a:t>
            </a:r>
            <a:endParaRPr lang="en-US" sz="15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790" y="2976086"/>
            <a:ext cx="496133" cy="49613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3720227"/>
            <a:ext cx="2480905" cy="322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9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Falta de Visibilidade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793790" y="4161830"/>
            <a:ext cx="6397347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Gestores não sabem o que está acontecendo em tempo real. Decisões são tomadas no escuro.</a:t>
            </a:r>
            <a:endParaRPr lang="en-US" sz="15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39144" y="2976086"/>
            <a:ext cx="496133" cy="49613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439144" y="3720227"/>
            <a:ext cx="2656642" cy="322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9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Dados Não Confiáveis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7439144" y="4161830"/>
            <a:ext cx="6397466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Números inconsistentes entre áreas. Reuniões inteiras gastas discutindo qual versão dos dados é correta.</a:t>
            </a:r>
            <a:endParaRPr lang="en-US" sz="15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3790" y="5074682"/>
            <a:ext cx="496133" cy="496133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93790" y="5818823"/>
            <a:ext cx="3112294" cy="322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9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Controle Descentralizado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793790" y="6260425"/>
            <a:ext cx="6397347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Cada equipe opera em silos. Não há uma fonte única de verdade operacional.</a:t>
            </a:r>
            <a:endParaRPr lang="en-US" sz="15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39144" y="5074682"/>
            <a:ext cx="496133" cy="496133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439144" y="5818823"/>
            <a:ext cx="2799993" cy="322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9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Decisão por Percepção</a:t>
            </a:r>
            <a:endParaRPr lang="en-US" sz="1950" dirty="0"/>
          </a:p>
        </p:txBody>
      </p:sp>
      <p:sp>
        <p:nvSpPr>
          <p:cNvPr id="15" name="Text 9"/>
          <p:cNvSpPr/>
          <p:nvPr/>
        </p:nvSpPr>
        <p:spPr>
          <a:xfrm>
            <a:off x="7439144" y="6260425"/>
            <a:ext cx="6397466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Sem dados, gestores decidem pelo feeling. O risco é alto e os erros custam caro.</a:t>
            </a:r>
            <a:endParaRPr lang="en-US" sz="1550" dirty="0"/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C40198C5-593B-4DF7-2B7C-42FF34093D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148" y="158333"/>
            <a:ext cx="1445169" cy="33850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CB802812-9EC6-BAE5-8B63-4CC87775B94F}"/>
              </a:ext>
            </a:extLst>
          </p:cNvPr>
          <p:cNvSpPr/>
          <p:nvPr/>
        </p:nvSpPr>
        <p:spPr>
          <a:xfrm>
            <a:off x="793790" y="1484352"/>
            <a:ext cx="4961811" cy="6449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39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Caso de Sucesso</a:t>
            </a:r>
            <a:endParaRPr lang="en-US" sz="39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4E0CF56-69D7-5EEA-65ED-71F984BBD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3594" y="3170876"/>
            <a:ext cx="3283212" cy="188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264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A3C9067-D78C-3170-9BEF-A66B2E519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1294" y="-1137423"/>
            <a:ext cx="14881694" cy="936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837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D512556-A67C-346F-86C4-DBEE4C700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72" y="0"/>
            <a:ext cx="14527316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527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0C1B10-6315-E3AA-DEEC-109EF6760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9B1BE15-474D-3555-29CF-1F55C6854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448557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8643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1441</Words>
  <Application>Microsoft Office PowerPoint</Application>
  <PresentationFormat>Personalizar</PresentationFormat>
  <Paragraphs>161</Paragraphs>
  <Slides>28</Slides>
  <Notes>20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32" baseType="lpstr">
      <vt:lpstr>Geist</vt:lpstr>
      <vt:lpstr>Arial</vt:lpstr>
      <vt:lpstr>Geist Bold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Marcus Garcia</dc:creator>
  <cp:lastModifiedBy>Victor Carvalhais</cp:lastModifiedBy>
  <cp:revision>2</cp:revision>
  <dcterms:created xsi:type="dcterms:W3CDTF">2026-05-04T16:24:22Z</dcterms:created>
  <dcterms:modified xsi:type="dcterms:W3CDTF">2026-06-26T18:37:51Z</dcterms:modified>
</cp:coreProperties>
</file>