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4"/>
  </p:sldMasterIdLst>
  <p:notesMasterIdLst>
    <p:notesMasterId r:id="rId21"/>
  </p:notesMasterIdLst>
  <p:handoutMasterIdLst>
    <p:handoutMasterId r:id="rId22"/>
  </p:handoutMasterIdLst>
  <p:sldIdLst>
    <p:sldId id="141170685" r:id="rId5"/>
    <p:sldId id="257" r:id="rId6"/>
    <p:sldId id="141170502" r:id="rId7"/>
    <p:sldId id="141170677" r:id="rId8"/>
    <p:sldId id="258" r:id="rId9"/>
    <p:sldId id="274" r:id="rId10"/>
    <p:sldId id="141170679" r:id="rId11"/>
    <p:sldId id="260" r:id="rId12"/>
    <p:sldId id="262" r:id="rId13"/>
    <p:sldId id="141170682" r:id="rId14"/>
    <p:sldId id="141170684" r:id="rId15"/>
    <p:sldId id="261" r:id="rId16"/>
    <p:sldId id="263" r:id="rId17"/>
    <p:sldId id="269" r:id="rId18"/>
    <p:sldId id="271" r:id="rId19"/>
    <p:sldId id="14117068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3678997-C005-5856-1EAC-195B82733648}" name="Tainara Lourenço da Silva" initials="TL" userId="S::tainara.silva@bridgeconsulting.com.br::49f0d60a-66fe-493d-a90c-3a1b2ca417a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F1FE"/>
    <a:srgbClr val="E8EEFF"/>
    <a:srgbClr val="3A8EF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8D4562-7309-4AAE-86EA-0626CD47DD6C}" v="253" dt="2026-06-25T14:41:18.0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30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304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ctor Carvalhais" userId="02deb496554e253a" providerId="LiveId" clId="{720DD2EA-1D9F-4EFB-81B5-163496F78E28}"/>
    <pc:docChg chg="addSld modSld">
      <pc:chgData name="Victor Carvalhais" userId="02deb496554e253a" providerId="LiveId" clId="{720DD2EA-1D9F-4EFB-81B5-163496F78E28}" dt="2026-06-26T13:19:45.661" v="2"/>
      <pc:docMkLst>
        <pc:docMk/>
      </pc:docMkLst>
      <pc:sldChg chg="addSp modSp new mod">
        <pc:chgData name="Victor Carvalhais" userId="02deb496554e253a" providerId="LiveId" clId="{720DD2EA-1D9F-4EFB-81B5-163496F78E28}" dt="2026-06-26T13:19:45.661" v="2"/>
        <pc:sldMkLst>
          <pc:docMk/>
          <pc:sldMk cId="2048435851" sldId="141170685"/>
        </pc:sldMkLst>
        <pc:picChg chg="add mod">
          <ac:chgData name="Victor Carvalhais" userId="02deb496554e253a" providerId="LiveId" clId="{720DD2EA-1D9F-4EFB-81B5-163496F78E28}" dt="2026-06-26T13:19:45.661" v="2"/>
          <ac:picMkLst>
            <pc:docMk/>
            <pc:sldMk cId="2048435851" sldId="141170685"/>
            <ac:picMk id="3" creationId="{258ACE7E-D146-EF90-15F2-B9F2318CF3D1}"/>
          </ac:picMkLst>
        </pc:picChg>
      </pc:sldChg>
    </pc:docChg>
  </pc:docChgLst>
  <pc:docChgLst>
    <pc:chgData name="Christie Eller" userId="aac087de-6865-447b-a76f-7a6d907bd018" providerId="ADAL" clId="{4EA293BB-FCAD-453A-8B81-30652E70BD79}"/>
    <pc:docChg chg="undo custSel addSld delSld modSld sldOrd modMainMaster">
      <pc:chgData name="Christie Eller" userId="aac087de-6865-447b-a76f-7a6d907bd018" providerId="ADAL" clId="{4EA293BB-FCAD-453A-8B81-30652E70BD79}" dt="2026-06-25T14:47:51.237" v="2076" actId="29295"/>
      <pc:docMkLst>
        <pc:docMk/>
      </pc:docMkLst>
      <pc:sldChg chg="addSp modSp mod setBg">
        <pc:chgData name="Christie Eller" userId="aac087de-6865-447b-a76f-7a6d907bd018" providerId="ADAL" clId="{4EA293BB-FCAD-453A-8B81-30652E70BD79}" dt="2026-06-25T13:41:44.823" v="1528"/>
        <pc:sldMkLst>
          <pc:docMk/>
          <pc:sldMk cId="4012633947" sldId="257"/>
        </pc:sldMkLst>
        <pc:spChg chg="mod">
          <ac:chgData name="Christie Eller" userId="aac087de-6865-447b-a76f-7a6d907bd018" providerId="ADAL" clId="{4EA293BB-FCAD-453A-8B81-30652E70BD79}" dt="2026-06-24T12:48:08.376" v="10" actId="1076"/>
          <ac:spMkLst>
            <pc:docMk/>
            <pc:sldMk cId="4012633947" sldId="257"/>
            <ac:spMk id="2" creationId="{075AEAB6-A1BE-566E-706A-B8A6E13F28B6}"/>
          </ac:spMkLst>
        </pc:spChg>
        <pc:spChg chg="mod">
          <ac:chgData name="Christie Eller" userId="aac087de-6865-447b-a76f-7a6d907bd018" providerId="ADAL" clId="{4EA293BB-FCAD-453A-8B81-30652E70BD79}" dt="2026-06-24T12:48:06.427" v="9" actId="1076"/>
          <ac:spMkLst>
            <pc:docMk/>
            <pc:sldMk cId="4012633947" sldId="257"/>
            <ac:spMk id="5" creationId="{1F248358-E9FC-A209-7273-DFC08570DF9B}"/>
          </ac:spMkLst>
        </pc:spChg>
        <pc:spChg chg="add mod">
          <ac:chgData name="Christie Eller" userId="aac087de-6865-447b-a76f-7a6d907bd018" providerId="ADAL" clId="{4EA293BB-FCAD-453A-8B81-30652E70BD79}" dt="2026-06-24T12:48:16.785" v="12" actId="1076"/>
          <ac:spMkLst>
            <pc:docMk/>
            <pc:sldMk cId="4012633947" sldId="257"/>
            <ac:spMk id="9" creationId="{36AE264C-5B84-0FB8-5E31-057BF4D27204}"/>
          </ac:spMkLst>
        </pc:spChg>
      </pc:sldChg>
      <pc:sldChg chg="addSp delSp modSp mod ord modClrScheme chgLayout">
        <pc:chgData name="Christie Eller" userId="aac087de-6865-447b-a76f-7a6d907bd018" providerId="ADAL" clId="{4EA293BB-FCAD-453A-8B81-30652E70BD79}" dt="2026-06-25T12:34:49.747" v="1233" actId="29295"/>
        <pc:sldMkLst>
          <pc:docMk/>
          <pc:sldMk cId="1412504946" sldId="258"/>
        </pc:sldMkLst>
        <pc:spChg chg="mod ord">
          <ac:chgData name="Christie Eller" userId="aac087de-6865-447b-a76f-7a6d907bd018" providerId="ADAL" clId="{4EA293BB-FCAD-453A-8B81-30652E70BD79}" dt="2026-06-24T19:23:44.008" v="1075" actId="207"/>
          <ac:spMkLst>
            <pc:docMk/>
            <pc:sldMk cId="1412504946" sldId="258"/>
            <ac:spMk id="2" creationId="{17E8B127-BCAE-0A90-8EF9-3B2744FE4FE4}"/>
          </ac:spMkLst>
        </pc:spChg>
        <pc:spChg chg="add mod">
          <ac:chgData name="Christie Eller" userId="aac087de-6865-447b-a76f-7a6d907bd018" providerId="ADAL" clId="{4EA293BB-FCAD-453A-8B81-30652E70BD79}" dt="2026-06-24T19:21:18.853" v="1030" actId="207"/>
          <ac:spMkLst>
            <pc:docMk/>
            <pc:sldMk cId="1412504946" sldId="258"/>
            <ac:spMk id="6" creationId="{7FB76610-BA6F-3084-6A98-43DB16FC301C}"/>
          </ac:spMkLst>
        </pc:spChg>
        <pc:spChg chg="add mod topLvl">
          <ac:chgData name="Christie Eller" userId="aac087de-6865-447b-a76f-7a6d907bd018" providerId="ADAL" clId="{4EA293BB-FCAD-453A-8B81-30652E70BD79}" dt="2026-06-24T19:18:06.945" v="1025" actId="255"/>
          <ac:spMkLst>
            <pc:docMk/>
            <pc:sldMk cId="1412504946" sldId="258"/>
            <ac:spMk id="8" creationId="{D3D16994-C686-7B08-CB48-207244414116}"/>
          </ac:spMkLst>
        </pc:spChg>
        <pc:spChg chg="add mod topLvl">
          <ac:chgData name="Christie Eller" userId="aac087de-6865-447b-a76f-7a6d907bd018" providerId="ADAL" clId="{4EA293BB-FCAD-453A-8B81-30652E70BD79}" dt="2026-06-24T19:26:39.916" v="1112" actId="207"/>
          <ac:spMkLst>
            <pc:docMk/>
            <pc:sldMk cId="1412504946" sldId="258"/>
            <ac:spMk id="11" creationId="{C6CABE4E-3ABE-4470-D62F-C6D8E62DD979}"/>
          </ac:spMkLst>
        </pc:spChg>
        <pc:spChg chg="add mod topLvl">
          <ac:chgData name="Christie Eller" userId="aac087de-6865-447b-a76f-7a6d907bd018" providerId="ADAL" clId="{4EA293BB-FCAD-453A-8B81-30652E70BD79}" dt="2026-06-24T19:26:43.439" v="1113" actId="1076"/>
          <ac:spMkLst>
            <pc:docMk/>
            <pc:sldMk cId="1412504946" sldId="258"/>
            <ac:spMk id="14" creationId="{99CA7BF2-2E74-EF94-63ED-39E41531B412}"/>
          </ac:spMkLst>
        </pc:spChg>
        <pc:spChg chg="add mod topLvl">
          <ac:chgData name="Christie Eller" userId="aac087de-6865-447b-a76f-7a6d907bd018" providerId="ADAL" clId="{4EA293BB-FCAD-453A-8B81-30652E70BD79}" dt="2026-06-24T19:18:01.266" v="1023" actId="1076"/>
          <ac:spMkLst>
            <pc:docMk/>
            <pc:sldMk cId="1412504946" sldId="258"/>
            <ac:spMk id="17" creationId="{769C9E2C-452B-A1D8-F2D2-C82A86EA6A8F}"/>
          </ac:spMkLst>
        </pc:spChg>
        <pc:spChg chg="add mod topLvl">
          <ac:chgData name="Christie Eller" userId="aac087de-6865-447b-a76f-7a6d907bd018" providerId="ADAL" clId="{4EA293BB-FCAD-453A-8B81-30652E70BD79}" dt="2026-06-24T19:17:58.738" v="1022" actId="1076"/>
          <ac:spMkLst>
            <pc:docMk/>
            <pc:sldMk cId="1412504946" sldId="258"/>
            <ac:spMk id="20" creationId="{2B05E148-0AC2-2B78-94D6-669D35C92B2C}"/>
          </ac:spMkLst>
        </pc:spChg>
        <pc:picChg chg="mod">
          <ac:chgData name="Christie Eller" userId="aac087de-6865-447b-a76f-7a6d907bd018" providerId="ADAL" clId="{4EA293BB-FCAD-453A-8B81-30652E70BD79}" dt="2026-06-24T19:20:56.355" v="1026" actId="14826"/>
          <ac:picMkLst>
            <pc:docMk/>
            <pc:sldMk cId="1412504946" sldId="258"/>
            <ac:picMk id="23" creationId="{4DD7579D-A994-9320-FE02-8DA9C4A1B30A}"/>
          </ac:picMkLst>
        </pc:picChg>
        <pc:picChg chg="add mod ord">
          <ac:chgData name="Christie Eller" userId="aac087de-6865-447b-a76f-7a6d907bd018" providerId="ADAL" clId="{4EA293BB-FCAD-453A-8B81-30652E70BD79}" dt="2026-06-25T12:34:49.747" v="1233" actId="29295"/>
          <ac:picMkLst>
            <pc:docMk/>
            <pc:sldMk cId="1412504946" sldId="258"/>
            <ac:picMk id="34" creationId="{31A4257E-2DCE-D90B-4B41-50908386B7EA}"/>
          </ac:picMkLst>
        </pc:picChg>
      </pc:sldChg>
      <pc:sldChg chg="addSp delSp modSp mod setBg modClrScheme chgLayout">
        <pc:chgData name="Christie Eller" userId="aac087de-6865-447b-a76f-7a6d907bd018" providerId="ADAL" clId="{4EA293BB-FCAD-453A-8B81-30652E70BD79}" dt="2026-06-25T13:46:02.667" v="1650" actId="207"/>
        <pc:sldMkLst>
          <pc:docMk/>
          <pc:sldMk cId="110278989" sldId="260"/>
        </pc:sldMkLst>
        <pc:spChg chg="mod ord">
          <ac:chgData name="Christie Eller" userId="aac087de-6865-447b-a76f-7a6d907bd018" providerId="ADAL" clId="{4EA293BB-FCAD-453A-8B81-30652E70BD79}" dt="2026-06-25T12:40:48.097" v="1258" actId="1076"/>
          <ac:spMkLst>
            <pc:docMk/>
            <pc:sldMk cId="110278989" sldId="260"/>
            <ac:spMk id="2" creationId="{F1A0D40A-954F-8965-3B7F-6ACB320D3AAD}"/>
          </ac:spMkLst>
        </pc:spChg>
        <pc:spChg chg="add mod ord">
          <ac:chgData name="Christie Eller" userId="aac087de-6865-447b-a76f-7a6d907bd018" providerId="ADAL" clId="{4EA293BB-FCAD-453A-8B81-30652E70BD79}" dt="2026-06-25T13:45:24.004" v="1548" actId="207"/>
          <ac:spMkLst>
            <pc:docMk/>
            <pc:sldMk cId="110278989" sldId="260"/>
            <ac:spMk id="7" creationId="{4C8711D8-42E8-64D5-C308-733BF5797A0E}"/>
          </ac:spMkLst>
        </pc:spChg>
        <pc:spChg chg="add mod ord">
          <ac:chgData name="Christie Eller" userId="aac087de-6865-447b-a76f-7a6d907bd018" providerId="ADAL" clId="{4EA293BB-FCAD-453A-8B81-30652E70BD79}" dt="2026-06-25T13:46:02.667" v="1650" actId="207"/>
          <ac:spMkLst>
            <pc:docMk/>
            <pc:sldMk cId="110278989" sldId="260"/>
            <ac:spMk id="8" creationId="{6F3A0730-D7DF-7938-B219-FE96DFCBB9C1}"/>
          </ac:spMkLst>
        </pc:spChg>
        <pc:spChg chg="add mod ord">
          <ac:chgData name="Christie Eller" userId="aac087de-6865-447b-a76f-7a6d907bd018" providerId="ADAL" clId="{4EA293BB-FCAD-453A-8B81-30652E70BD79}" dt="2026-06-25T13:45:26.654" v="1549" actId="14100"/>
          <ac:spMkLst>
            <pc:docMk/>
            <pc:sldMk cId="110278989" sldId="260"/>
            <ac:spMk id="11" creationId="{AC9AC844-4492-B5D6-178F-D5BF1BF8CFA1}"/>
          </ac:spMkLst>
        </pc:spChg>
        <pc:picChg chg="add mod">
          <ac:chgData name="Christie Eller" userId="aac087de-6865-447b-a76f-7a6d907bd018" providerId="ADAL" clId="{4EA293BB-FCAD-453A-8B81-30652E70BD79}" dt="2026-06-25T12:42:38.407" v="1279" actId="1076"/>
          <ac:picMkLst>
            <pc:docMk/>
            <pc:sldMk cId="110278989" sldId="260"/>
            <ac:picMk id="5" creationId="{8BD8C142-F48B-C8A1-407B-A0F4B1180766}"/>
          </ac:picMkLst>
        </pc:picChg>
        <pc:picChg chg="add mod ord modCrop">
          <ac:chgData name="Christie Eller" userId="aac087de-6865-447b-a76f-7a6d907bd018" providerId="ADAL" clId="{4EA293BB-FCAD-453A-8B81-30652E70BD79}" dt="2026-06-25T13:45:05.454" v="1544" actId="167"/>
          <ac:picMkLst>
            <pc:docMk/>
            <pc:sldMk cId="110278989" sldId="260"/>
            <ac:picMk id="10" creationId="{E59A0D27-EDA9-C7EF-6FB6-B38B880CCC79}"/>
          </ac:picMkLst>
        </pc:picChg>
      </pc:sldChg>
      <pc:sldChg chg="addSp delSp modSp mod modClrScheme chgLayout">
        <pc:chgData name="Christie Eller" userId="aac087de-6865-447b-a76f-7a6d907bd018" providerId="ADAL" clId="{4EA293BB-FCAD-453A-8B81-30652E70BD79}" dt="2026-06-25T13:15:26.380" v="1420" actId="207"/>
        <pc:sldMkLst>
          <pc:docMk/>
          <pc:sldMk cId="3621994138" sldId="261"/>
        </pc:sldMkLst>
        <pc:spChg chg="add mod ord">
          <ac:chgData name="Christie Eller" userId="aac087de-6865-447b-a76f-7a6d907bd018" providerId="ADAL" clId="{4EA293BB-FCAD-453A-8B81-30652E70BD79}" dt="2026-06-25T13:14:19.944" v="1412" actId="3064"/>
          <ac:spMkLst>
            <pc:docMk/>
            <pc:sldMk cId="3621994138" sldId="261"/>
            <ac:spMk id="10" creationId="{3979B018-A14E-592B-270C-99A573B0A4FE}"/>
          </ac:spMkLst>
        </pc:spChg>
        <pc:spChg chg="add mod">
          <ac:chgData name="Christie Eller" userId="aac087de-6865-447b-a76f-7a6d907bd018" providerId="ADAL" clId="{4EA293BB-FCAD-453A-8B81-30652E70BD79}" dt="2026-06-25T13:11:47.458" v="1374" actId="14100"/>
          <ac:spMkLst>
            <pc:docMk/>
            <pc:sldMk cId="3621994138" sldId="261"/>
            <ac:spMk id="13" creationId="{0D38875F-3BCD-A6E0-0E88-6199B885776D}"/>
          </ac:spMkLst>
        </pc:spChg>
        <pc:spChg chg="add mod ord">
          <ac:chgData name="Christie Eller" userId="aac087de-6865-447b-a76f-7a6d907bd018" providerId="ADAL" clId="{4EA293BB-FCAD-453A-8B81-30652E70BD79}" dt="2026-06-25T13:14:19.944" v="1412" actId="3064"/>
          <ac:spMkLst>
            <pc:docMk/>
            <pc:sldMk cId="3621994138" sldId="261"/>
            <ac:spMk id="17" creationId="{C2F1F4D4-8624-1CC6-23FC-2212F1D406E9}"/>
          </ac:spMkLst>
        </pc:spChg>
        <pc:spChg chg="add mod">
          <ac:chgData name="Christie Eller" userId="aac087de-6865-447b-a76f-7a6d907bd018" providerId="ADAL" clId="{4EA293BB-FCAD-453A-8B81-30652E70BD79}" dt="2026-06-25T13:11:47.458" v="1374" actId="14100"/>
          <ac:spMkLst>
            <pc:docMk/>
            <pc:sldMk cId="3621994138" sldId="261"/>
            <ac:spMk id="20" creationId="{0CB50424-9DBB-48A1-044C-DCD452CA19DB}"/>
          </ac:spMkLst>
        </pc:spChg>
        <pc:spChg chg="add mod ord">
          <ac:chgData name="Christie Eller" userId="aac087de-6865-447b-a76f-7a6d907bd018" providerId="ADAL" clId="{4EA293BB-FCAD-453A-8B81-30652E70BD79}" dt="2026-06-25T13:14:19.944" v="1412" actId="3064"/>
          <ac:spMkLst>
            <pc:docMk/>
            <pc:sldMk cId="3621994138" sldId="261"/>
            <ac:spMk id="21" creationId="{84FB3238-77FD-5183-8A6C-E0F6F179F9ED}"/>
          </ac:spMkLst>
        </pc:spChg>
        <pc:spChg chg="add mod">
          <ac:chgData name="Christie Eller" userId="aac087de-6865-447b-a76f-7a6d907bd018" providerId="ADAL" clId="{4EA293BB-FCAD-453A-8B81-30652E70BD79}" dt="2026-06-25T13:11:47.458" v="1374" actId="14100"/>
          <ac:spMkLst>
            <pc:docMk/>
            <pc:sldMk cId="3621994138" sldId="261"/>
            <ac:spMk id="23" creationId="{F897C973-801D-8C86-07B7-3156316EB512}"/>
          </ac:spMkLst>
        </pc:spChg>
        <pc:spChg chg="mod ord">
          <ac:chgData name="Christie Eller" userId="aac087de-6865-447b-a76f-7a6d907bd018" providerId="ADAL" clId="{4EA293BB-FCAD-453A-8B81-30652E70BD79}" dt="2026-06-25T13:14:19.944" v="1412" actId="3064"/>
          <ac:spMkLst>
            <pc:docMk/>
            <pc:sldMk cId="3621994138" sldId="261"/>
            <ac:spMk id="25" creationId="{F3B706C7-EC76-3F04-0CEF-440C5FB25B5F}"/>
          </ac:spMkLst>
        </pc:spChg>
        <pc:spChg chg="add mod">
          <ac:chgData name="Christie Eller" userId="aac087de-6865-447b-a76f-7a6d907bd018" providerId="ADAL" clId="{4EA293BB-FCAD-453A-8B81-30652E70BD79}" dt="2026-06-25T13:11:47.458" v="1374" actId="14100"/>
          <ac:spMkLst>
            <pc:docMk/>
            <pc:sldMk cId="3621994138" sldId="261"/>
            <ac:spMk id="26" creationId="{50C38FE7-CA39-6CD1-7D3C-0343C598B0BB}"/>
          </ac:spMkLst>
        </pc:spChg>
        <pc:spChg chg="add mod">
          <ac:chgData name="Christie Eller" userId="aac087de-6865-447b-a76f-7a6d907bd018" providerId="ADAL" clId="{4EA293BB-FCAD-453A-8B81-30652E70BD79}" dt="2026-06-25T13:15:26.380" v="1420" actId="207"/>
          <ac:spMkLst>
            <pc:docMk/>
            <pc:sldMk cId="3621994138" sldId="261"/>
            <ac:spMk id="28" creationId="{E5DBF88E-BE1A-BBE6-2F1A-2B66A7084960}"/>
          </ac:spMkLst>
        </pc:spChg>
        <pc:spChg chg="add mod ord">
          <ac:chgData name="Christie Eller" userId="aac087de-6865-447b-a76f-7a6d907bd018" providerId="ADAL" clId="{4EA293BB-FCAD-453A-8B81-30652E70BD79}" dt="2026-06-25T13:14:29.278" v="1413" actId="113"/>
          <ac:spMkLst>
            <pc:docMk/>
            <pc:sldMk cId="3621994138" sldId="261"/>
            <ac:spMk id="29" creationId="{1B0626BB-CC5F-EFB9-621F-5060EBA73F51}"/>
          </ac:spMkLst>
        </pc:spChg>
        <pc:spChg chg="mod">
          <ac:chgData name="Christie Eller" userId="aac087de-6865-447b-a76f-7a6d907bd018" providerId="ADAL" clId="{4EA293BB-FCAD-453A-8B81-30652E70BD79}" dt="2026-06-25T13:10:02.555" v="1358" actId="208"/>
          <ac:spMkLst>
            <pc:docMk/>
            <pc:sldMk cId="3621994138" sldId="261"/>
            <ac:spMk id="34" creationId="{624C7CE9-791C-2CBA-F905-9FDB10421D22}"/>
          </ac:spMkLst>
        </pc:spChg>
        <pc:spChg chg="mod">
          <ac:chgData name="Christie Eller" userId="aac087de-6865-447b-a76f-7a6d907bd018" providerId="ADAL" clId="{4EA293BB-FCAD-453A-8B81-30652E70BD79}" dt="2026-06-25T13:10:02.555" v="1358" actId="208"/>
          <ac:spMkLst>
            <pc:docMk/>
            <pc:sldMk cId="3621994138" sldId="261"/>
            <ac:spMk id="35" creationId="{2F38EE4B-46BD-7674-69C2-38D5264A1003}"/>
          </ac:spMkLst>
        </pc:spChg>
        <pc:spChg chg="mod">
          <ac:chgData name="Christie Eller" userId="aac087de-6865-447b-a76f-7a6d907bd018" providerId="ADAL" clId="{4EA293BB-FCAD-453A-8B81-30652E70BD79}" dt="2026-06-25T13:10:02.555" v="1358" actId="208"/>
          <ac:spMkLst>
            <pc:docMk/>
            <pc:sldMk cId="3621994138" sldId="261"/>
            <ac:spMk id="37" creationId="{EDD97305-B6DB-5AE5-7946-38695C3BED5F}"/>
          </ac:spMkLst>
        </pc:spChg>
        <pc:spChg chg="mod">
          <ac:chgData name="Christie Eller" userId="aac087de-6865-447b-a76f-7a6d907bd018" providerId="ADAL" clId="{4EA293BB-FCAD-453A-8B81-30652E70BD79}" dt="2026-06-25T13:10:02.555" v="1358" actId="208"/>
          <ac:spMkLst>
            <pc:docMk/>
            <pc:sldMk cId="3621994138" sldId="261"/>
            <ac:spMk id="38" creationId="{B70E184F-53DF-0C36-60B8-1A61600AFB28}"/>
          </ac:spMkLst>
        </pc:spChg>
        <pc:spChg chg="mod">
          <ac:chgData name="Christie Eller" userId="aac087de-6865-447b-a76f-7a6d907bd018" providerId="ADAL" clId="{4EA293BB-FCAD-453A-8B81-30652E70BD79}" dt="2026-06-25T13:10:02.555" v="1358" actId="208"/>
          <ac:spMkLst>
            <pc:docMk/>
            <pc:sldMk cId="3621994138" sldId="261"/>
            <ac:spMk id="40" creationId="{84D0B617-24A7-BC8D-92CE-3B361A636345}"/>
          </ac:spMkLst>
        </pc:spChg>
        <pc:spChg chg="mod">
          <ac:chgData name="Christie Eller" userId="aac087de-6865-447b-a76f-7a6d907bd018" providerId="ADAL" clId="{4EA293BB-FCAD-453A-8B81-30652E70BD79}" dt="2026-06-25T13:10:02.555" v="1358" actId="208"/>
          <ac:spMkLst>
            <pc:docMk/>
            <pc:sldMk cId="3621994138" sldId="261"/>
            <ac:spMk id="41" creationId="{D3A6F0B7-F2C2-5781-BE2F-B8D97452D425}"/>
          </ac:spMkLst>
        </pc:spChg>
        <pc:spChg chg="mod">
          <ac:chgData name="Christie Eller" userId="aac087de-6865-447b-a76f-7a6d907bd018" providerId="ADAL" clId="{4EA293BB-FCAD-453A-8B81-30652E70BD79}" dt="2026-06-25T13:10:02.555" v="1358" actId="208"/>
          <ac:spMkLst>
            <pc:docMk/>
            <pc:sldMk cId="3621994138" sldId="261"/>
            <ac:spMk id="43" creationId="{05BBA523-5B3A-E7CE-F19E-D5AF2E700FBE}"/>
          </ac:spMkLst>
        </pc:spChg>
        <pc:spChg chg="mod">
          <ac:chgData name="Christie Eller" userId="aac087de-6865-447b-a76f-7a6d907bd018" providerId="ADAL" clId="{4EA293BB-FCAD-453A-8B81-30652E70BD79}" dt="2026-06-25T13:10:02.555" v="1358" actId="208"/>
          <ac:spMkLst>
            <pc:docMk/>
            <pc:sldMk cId="3621994138" sldId="261"/>
            <ac:spMk id="44" creationId="{AB916983-A854-DFF0-898D-872D9A072427}"/>
          </ac:spMkLst>
        </pc:spChg>
        <pc:spChg chg="mod">
          <ac:chgData name="Christie Eller" userId="aac087de-6865-447b-a76f-7a6d907bd018" providerId="ADAL" clId="{4EA293BB-FCAD-453A-8B81-30652E70BD79}" dt="2026-06-25T13:09:50.259" v="1355" actId="208"/>
          <ac:spMkLst>
            <pc:docMk/>
            <pc:sldMk cId="3621994138" sldId="261"/>
            <ac:spMk id="46" creationId="{DE79C593-A511-E543-E0D1-160AAFAE235F}"/>
          </ac:spMkLst>
        </pc:spChg>
        <pc:spChg chg="mod">
          <ac:chgData name="Christie Eller" userId="aac087de-6865-447b-a76f-7a6d907bd018" providerId="ADAL" clId="{4EA293BB-FCAD-453A-8B81-30652E70BD79}" dt="2026-06-25T13:09:56.465" v="1356" actId="207"/>
          <ac:spMkLst>
            <pc:docMk/>
            <pc:sldMk cId="3621994138" sldId="261"/>
            <ac:spMk id="47" creationId="{C8B39241-5863-DCF8-0720-847B4AFDA153}"/>
          </ac:spMkLst>
        </pc:spChg>
        <pc:spChg chg="mod">
          <ac:chgData name="Christie Eller" userId="aac087de-6865-447b-a76f-7a6d907bd018" providerId="ADAL" clId="{4EA293BB-FCAD-453A-8B81-30652E70BD79}" dt="2026-06-25T13:11:38.288" v="1371" actId="1076"/>
          <ac:spMkLst>
            <pc:docMk/>
            <pc:sldMk cId="3621994138" sldId="261"/>
            <ac:spMk id="48" creationId="{D05B0C1B-1EE4-C9EE-333F-F1FDD35390E5}"/>
          </ac:spMkLst>
        </pc:spChg>
        <pc:spChg chg="mod">
          <ac:chgData name="Christie Eller" userId="aac087de-6865-447b-a76f-7a6d907bd018" providerId="ADAL" clId="{4EA293BB-FCAD-453A-8B81-30652E70BD79}" dt="2026-06-25T13:09:50.259" v="1355" actId="208"/>
          <ac:spMkLst>
            <pc:docMk/>
            <pc:sldMk cId="3621994138" sldId="261"/>
            <ac:spMk id="49" creationId="{4F292A1B-36DE-F7EE-2B9B-295CB50F71AC}"/>
          </ac:spMkLst>
        </pc:spChg>
        <pc:spChg chg="mod">
          <ac:chgData name="Christie Eller" userId="aac087de-6865-447b-a76f-7a6d907bd018" providerId="ADAL" clId="{4EA293BB-FCAD-453A-8B81-30652E70BD79}" dt="2026-06-25T13:11:38.288" v="1371" actId="1076"/>
          <ac:spMkLst>
            <pc:docMk/>
            <pc:sldMk cId="3621994138" sldId="261"/>
            <ac:spMk id="50" creationId="{97CD8B55-4080-B571-88A9-E33B90D4DCA7}"/>
          </ac:spMkLst>
        </pc:spChg>
        <pc:spChg chg="add mod ord">
          <ac:chgData name="Christie Eller" userId="aac087de-6865-447b-a76f-7a6d907bd018" providerId="ADAL" clId="{4EA293BB-FCAD-453A-8B81-30652E70BD79}" dt="2026-06-25T13:11:38.288" v="1371" actId="1076"/>
          <ac:spMkLst>
            <pc:docMk/>
            <pc:sldMk cId="3621994138" sldId="261"/>
            <ac:spMk id="51" creationId="{010EFE9D-237F-6885-9AEF-F0D61A88B91E}"/>
          </ac:spMkLst>
        </pc:spChg>
        <pc:grpChg chg="mod">
          <ac:chgData name="Christie Eller" userId="aac087de-6865-447b-a76f-7a6d907bd018" providerId="ADAL" clId="{4EA293BB-FCAD-453A-8B81-30652E70BD79}" dt="2026-06-25T13:10:02.241" v="1357" actId="207"/>
          <ac:grpSpMkLst>
            <pc:docMk/>
            <pc:sldMk cId="3621994138" sldId="261"/>
            <ac:grpSpMk id="33" creationId="{9091C19E-2496-5191-2066-BC7D3BBA3B33}"/>
          </ac:grpSpMkLst>
        </pc:grpChg>
        <pc:grpChg chg="mod">
          <ac:chgData name="Christie Eller" userId="aac087de-6865-447b-a76f-7a6d907bd018" providerId="ADAL" clId="{4EA293BB-FCAD-453A-8B81-30652E70BD79}" dt="2026-06-25T13:09:32.793" v="1353" actId="1037"/>
          <ac:grpSpMkLst>
            <pc:docMk/>
            <pc:sldMk cId="3621994138" sldId="261"/>
            <ac:grpSpMk id="36" creationId="{A94BC6BE-BC56-C2C2-D3C2-25BC11B358CB}"/>
          </ac:grpSpMkLst>
        </pc:grpChg>
        <pc:grpChg chg="mod">
          <ac:chgData name="Christie Eller" userId="aac087de-6865-447b-a76f-7a6d907bd018" providerId="ADAL" clId="{4EA293BB-FCAD-453A-8B81-30652E70BD79}" dt="2026-06-25T13:10:02.241" v="1357" actId="207"/>
          <ac:grpSpMkLst>
            <pc:docMk/>
            <pc:sldMk cId="3621994138" sldId="261"/>
            <ac:grpSpMk id="39" creationId="{D48F2CEE-E908-30B0-C366-F0F9B740D424}"/>
          </ac:grpSpMkLst>
        </pc:grpChg>
        <pc:grpChg chg="mod">
          <ac:chgData name="Christie Eller" userId="aac087de-6865-447b-a76f-7a6d907bd018" providerId="ADAL" clId="{4EA293BB-FCAD-453A-8B81-30652E70BD79}" dt="2026-06-25T13:09:32.793" v="1353" actId="1037"/>
          <ac:grpSpMkLst>
            <pc:docMk/>
            <pc:sldMk cId="3621994138" sldId="261"/>
            <ac:grpSpMk id="42" creationId="{6E89CBFD-9253-83F6-DA94-772D9400901B}"/>
          </ac:grpSpMkLst>
        </pc:grpChg>
        <pc:picChg chg="add mod">
          <ac:chgData name="Christie Eller" userId="aac087de-6865-447b-a76f-7a6d907bd018" providerId="ADAL" clId="{4EA293BB-FCAD-453A-8B81-30652E70BD79}" dt="2026-06-25T13:09:23.025" v="1350" actId="1036"/>
          <ac:picMkLst>
            <pc:docMk/>
            <pc:sldMk cId="3621994138" sldId="261"/>
            <ac:picMk id="31" creationId="{045B2305-4CC9-7927-4931-872163446477}"/>
          </ac:picMkLst>
        </pc:picChg>
        <pc:picChg chg="add del mod ord">
          <ac:chgData name="Christie Eller" userId="aac087de-6865-447b-a76f-7a6d907bd018" providerId="ADAL" clId="{4EA293BB-FCAD-453A-8B81-30652E70BD79}" dt="2026-06-25T13:13:56.997" v="1404" actId="22"/>
          <ac:picMkLst>
            <pc:docMk/>
            <pc:sldMk cId="3621994138" sldId="261"/>
            <ac:picMk id="53" creationId="{C82DA20B-EDD5-F352-2A14-6AD25D8A7D8D}"/>
          </ac:picMkLst>
        </pc:picChg>
      </pc:sldChg>
      <pc:sldChg chg="addSp delSp modSp mod ord setBg modClrScheme chgLayout">
        <pc:chgData name="Christie Eller" userId="aac087de-6865-447b-a76f-7a6d907bd018" providerId="ADAL" clId="{4EA293BB-FCAD-453A-8B81-30652E70BD79}" dt="2026-06-25T14:47:51.237" v="2076" actId="29295"/>
        <pc:sldMkLst>
          <pc:docMk/>
          <pc:sldMk cId="1906951050" sldId="262"/>
        </pc:sldMkLst>
        <pc:spChg chg="mod ord">
          <ac:chgData name="Christie Eller" userId="aac087de-6865-447b-a76f-7a6d907bd018" providerId="ADAL" clId="{4EA293BB-FCAD-453A-8B81-30652E70BD79}" dt="2026-06-25T13:46:33.816" v="1651" actId="1076"/>
          <ac:spMkLst>
            <pc:docMk/>
            <pc:sldMk cId="1906951050" sldId="262"/>
            <ac:spMk id="2" creationId="{972D20D5-B4A6-9BDA-1556-7E5FF4CFE883}"/>
          </ac:spMkLst>
        </pc:spChg>
        <pc:spChg chg="mod">
          <ac:chgData name="Christie Eller" userId="aac087de-6865-447b-a76f-7a6d907bd018" providerId="ADAL" clId="{4EA293BB-FCAD-453A-8B81-30652E70BD79}" dt="2026-06-24T18:19:10.280" v="419" actId="164"/>
          <ac:spMkLst>
            <pc:docMk/>
            <pc:sldMk cId="1906951050" sldId="262"/>
            <ac:spMk id="9" creationId="{9285C8A9-E306-5A59-0941-EC6C1F522DB1}"/>
          </ac:spMkLst>
        </pc:spChg>
        <pc:spChg chg="add mod">
          <ac:chgData name="Christie Eller" userId="aac087de-6865-447b-a76f-7a6d907bd018" providerId="ADAL" clId="{4EA293BB-FCAD-453A-8B81-30652E70BD79}" dt="2026-06-24T18:24:29.711" v="547" actId="165"/>
          <ac:spMkLst>
            <pc:docMk/>
            <pc:sldMk cId="1906951050" sldId="262"/>
            <ac:spMk id="15" creationId="{3A25B257-B342-9EB9-73E6-5158375F16C1}"/>
          </ac:spMkLst>
        </pc:spChg>
        <pc:spChg chg="mod">
          <ac:chgData name="Christie Eller" userId="aac087de-6865-447b-a76f-7a6d907bd018" providerId="ADAL" clId="{4EA293BB-FCAD-453A-8B81-30652E70BD79}" dt="2026-06-24T18:19:10.280" v="419" actId="164"/>
          <ac:spMkLst>
            <pc:docMk/>
            <pc:sldMk cId="1906951050" sldId="262"/>
            <ac:spMk id="17" creationId="{F7F313FA-661C-9372-6393-D0917BA54FDA}"/>
          </ac:spMkLst>
        </pc:spChg>
        <pc:spChg chg="add mod topLvl">
          <ac:chgData name="Christie Eller" userId="aac087de-6865-447b-a76f-7a6d907bd018" providerId="ADAL" clId="{4EA293BB-FCAD-453A-8B81-30652E70BD79}" dt="2026-06-25T13:46:43.456" v="1652" actId="1076"/>
          <ac:spMkLst>
            <pc:docMk/>
            <pc:sldMk cId="1906951050" sldId="262"/>
            <ac:spMk id="19" creationId="{ABD12FF0-7E71-C3DC-C7C3-7FEC3AD25DEE}"/>
          </ac:spMkLst>
        </pc:spChg>
        <pc:spChg chg="add mod topLvl">
          <ac:chgData name="Christie Eller" userId="aac087de-6865-447b-a76f-7a6d907bd018" providerId="ADAL" clId="{4EA293BB-FCAD-453A-8B81-30652E70BD79}" dt="2026-06-25T13:46:43.456" v="1652" actId="1076"/>
          <ac:spMkLst>
            <pc:docMk/>
            <pc:sldMk cId="1906951050" sldId="262"/>
            <ac:spMk id="27" creationId="{9EA807E1-3141-FB63-221B-C1325FDAD3E0}"/>
          </ac:spMkLst>
        </pc:spChg>
        <pc:spChg chg="add mod topLvl">
          <ac:chgData name="Christie Eller" userId="aac087de-6865-447b-a76f-7a6d907bd018" providerId="ADAL" clId="{4EA293BB-FCAD-453A-8B81-30652E70BD79}" dt="2026-06-24T18:26:14.971" v="653" actId="1036"/>
          <ac:spMkLst>
            <pc:docMk/>
            <pc:sldMk cId="1906951050" sldId="262"/>
            <ac:spMk id="37" creationId="{8B40F515-5090-CCEB-E855-59CA68B9A306}"/>
          </ac:spMkLst>
        </pc:spChg>
        <pc:spChg chg="mod">
          <ac:chgData name="Christie Eller" userId="aac087de-6865-447b-a76f-7a6d907bd018" providerId="ADAL" clId="{4EA293BB-FCAD-453A-8B81-30652E70BD79}" dt="2026-06-25T13:46:43.456" v="1652" actId="1076"/>
          <ac:spMkLst>
            <pc:docMk/>
            <pc:sldMk cId="1906951050" sldId="262"/>
            <ac:spMk id="39" creationId="{4A3BF3D2-AEAA-4514-F72B-075CC0978A4F}"/>
          </ac:spMkLst>
        </pc:spChg>
        <pc:spChg chg="mod topLvl">
          <ac:chgData name="Christie Eller" userId="aac087de-6865-447b-a76f-7a6d907bd018" providerId="ADAL" clId="{4EA293BB-FCAD-453A-8B81-30652E70BD79}" dt="2026-06-25T13:46:43.456" v="1652" actId="1076"/>
          <ac:spMkLst>
            <pc:docMk/>
            <pc:sldMk cId="1906951050" sldId="262"/>
            <ac:spMk id="43" creationId="{AA94A798-BA9C-B724-1786-7343C3ECC2FE}"/>
          </ac:spMkLst>
        </pc:spChg>
        <pc:spChg chg="mod">
          <ac:chgData name="Christie Eller" userId="aac087de-6865-447b-a76f-7a6d907bd018" providerId="ADAL" clId="{4EA293BB-FCAD-453A-8B81-30652E70BD79}" dt="2026-06-25T13:46:43.456" v="1652" actId="1076"/>
          <ac:spMkLst>
            <pc:docMk/>
            <pc:sldMk cId="1906951050" sldId="262"/>
            <ac:spMk id="47" creationId="{8A697D79-5096-0D4B-8A31-07D862034AC6}"/>
          </ac:spMkLst>
        </pc:spChg>
        <pc:spChg chg="add mod">
          <ac:chgData name="Christie Eller" userId="aac087de-6865-447b-a76f-7a6d907bd018" providerId="ADAL" clId="{4EA293BB-FCAD-453A-8B81-30652E70BD79}" dt="2026-06-25T13:46:43.456" v="1652" actId="1076"/>
          <ac:spMkLst>
            <pc:docMk/>
            <pc:sldMk cId="1906951050" sldId="262"/>
            <ac:spMk id="49" creationId="{F6483CFB-C986-302D-25C2-CC14FE83DEE9}"/>
          </ac:spMkLst>
        </pc:spChg>
        <pc:spChg chg="add mod">
          <ac:chgData name="Christie Eller" userId="aac087de-6865-447b-a76f-7a6d907bd018" providerId="ADAL" clId="{4EA293BB-FCAD-453A-8B81-30652E70BD79}" dt="2026-06-24T18:21:26.493" v="475" actId="164"/>
          <ac:spMkLst>
            <pc:docMk/>
            <pc:sldMk cId="1906951050" sldId="262"/>
            <ac:spMk id="51" creationId="{936217C7-0B8D-55B2-7355-CC469C4C42F8}"/>
          </ac:spMkLst>
        </pc:spChg>
        <pc:spChg chg="mod">
          <ac:chgData name="Christie Eller" userId="aac087de-6865-447b-a76f-7a6d907bd018" providerId="ADAL" clId="{4EA293BB-FCAD-453A-8B81-30652E70BD79}" dt="2026-06-24T18:21:26.493" v="475" actId="164"/>
          <ac:spMkLst>
            <pc:docMk/>
            <pc:sldMk cId="1906951050" sldId="262"/>
            <ac:spMk id="53" creationId="{88EEA366-2C3F-35D6-6BB5-AADF3A498B4C}"/>
          </ac:spMkLst>
        </pc:spChg>
        <pc:spChg chg="mod">
          <ac:chgData name="Christie Eller" userId="aac087de-6865-447b-a76f-7a6d907bd018" providerId="ADAL" clId="{4EA293BB-FCAD-453A-8B81-30652E70BD79}" dt="2026-06-24T18:21:26.493" v="475" actId="164"/>
          <ac:spMkLst>
            <pc:docMk/>
            <pc:sldMk cId="1906951050" sldId="262"/>
            <ac:spMk id="55" creationId="{B9566A86-96C1-B46F-31B4-4B386F436521}"/>
          </ac:spMkLst>
        </pc:spChg>
        <pc:spChg chg="mod">
          <ac:chgData name="Christie Eller" userId="aac087de-6865-447b-a76f-7a6d907bd018" providerId="ADAL" clId="{4EA293BB-FCAD-453A-8B81-30652E70BD79}" dt="2026-06-24T18:21:18.222" v="473" actId="164"/>
          <ac:spMkLst>
            <pc:docMk/>
            <pc:sldMk cId="1906951050" sldId="262"/>
            <ac:spMk id="57" creationId="{CCAB597B-EF9B-5FDD-16A5-C8348723B1AF}"/>
          </ac:spMkLst>
        </pc:spChg>
        <pc:spChg chg="mod">
          <ac:chgData name="Christie Eller" userId="aac087de-6865-447b-a76f-7a6d907bd018" providerId="ADAL" clId="{4EA293BB-FCAD-453A-8B81-30652E70BD79}" dt="2026-06-24T18:21:18.222" v="473" actId="164"/>
          <ac:spMkLst>
            <pc:docMk/>
            <pc:sldMk cId="1906951050" sldId="262"/>
            <ac:spMk id="59" creationId="{C2F29F5F-416E-B357-C1DA-42501B7BC9F3}"/>
          </ac:spMkLst>
        </pc:spChg>
        <pc:spChg chg="add mod">
          <ac:chgData name="Christie Eller" userId="aac087de-6865-447b-a76f-7a6d907bd018" providerId="ADAL" clId="{4EA293BB-FCAD-453A-8B81-30652E70BD79}" dt="2026-06-24T18:21:13.694" v="471" actId="164"/>
          <ac:spMkLst>
            <pc:docMk/>
            <pc:sldMk cId="1906951050" sldId="262"/>
            <ac:spMk id="61" creationId="{EC17E59F-C288-CB88-7357-E6AB39B85722}"/>
          </ac:spMkLst>
        </pc:spChg>
        <pc:spChg chg="add mod">
          <ac:chgData name="Christie Eller" userId="aac087de-6865-447b-a76f-7a6d907bd018" providerId="ADAL" clId="{4EA293BB-FCAD-453A-8B81-30652E70BD79}" dt="2026-06-25T13:46:43.456" v="1652" actId="1076"/>
          <ac:spMkLst>
            <pc:docMk/>
            <pc:sldMk cId="1906951050" sldId="262"/>
            <ac:spMk id="63" creationId="{772BBEFC-4BB7-6729-35F8-209D731B9196}"/>
          </ac:spMkLst>
        </pc:spChg>
        <pc:spChg chg="mod">
          <ac:chgData name="Christie Eller" userId="aac087de-6865-447b-a76f-7a6d907bd018" providerId="ADAL" clId="{4EA293BB-FCAD-453A-8B81-30652E70BD79}" dt="2026-06-24T18:21:26.493" v="475" actId="164"/>
          <ac:spMkLst>
            <pc:docMk/>
            <pc:sldMk cId="1906951050" sldId="262"/>
            <ac:spMk id="65" creationId="{F8C36377-A479-948D-E7FD-94F21092A480}"/>
          </ac:spMkLst>
        </pc:spChg>
        <pc:spChg chg="mod">
          <ac:chgData name="Christie Eller" userId="aac087de-6865-447b-a76f-7a6d907bd018" providerId="ADAL" clId="{4EA293BB-FCAD-453A-8B81-30652E70BD79}" dt="2026-06-24T18:21:18.222" v="473" actId="164"/>
          <ac:spMkLst>
            <pc:docMk/>
            <pc:sldMk cId="1906951050" sldId="262"/>
            <ac:spMk id="67" creationId="{CA633831-1232-809A-E1D8-E5F4099B80BA}"/>
          </ac:spMkLst>
        </pc:spChg>
        <pc:spChg chg="mod">
          <ac:chgData name="Christie Eller" userId="aac087de-6865-447b-a76f-7a6d907bd018" providerId="ADAL" clId="{4EA293BB-FCAD-453A-8B81-30652E70BD79}" dt="2026-06-24T18:21:13.694" v="471" actId="164"/>
          <ac:spMkLst>
            <pc:docMk/>
            <pc:sldMk cId="1906951050" sldId="262"/>
            <ac:spMk id="69" creationId="{C25DE773-B570-A566-6F2B-2C6ABF4F3684}"/>
          </ac:spMkLst>
        </pc:spChg>
        <pc:spChg chg="mod">
          <ac:chgData name="Christie Eller" userId="aac087de-6865-447b-a76f-7a6d907bd018" providerId="ADAL" clId="{4EA293BB-FCAD-453A-8B81-30652E70BD79}" dt="2026-06-24T18:19:16.490" v="421" actId="571"/>
          <ac:spMkLst>
            <pc:docMk/>
            <pc:sldMk cId="1906951050" sldId="262"/>
            <ac:spMk id="72" creationId="{100B0406-BE6D-C625-C9FC-6DA57EAA8BEE}"/>
          </ac:spMkLst>
        </pc:spChg>
        <pc:spChg chg="mod">
          <ac:chgData name="Christie Eller" userId="aac087de-6865-447b-a76f-7a6d907bd018" providerId="ADAL" clId="{4EA293BB-FCAD-453A-8B81-30652E70BD79}" dt="2026-06-24T18:24:29.711" v="547" actId="165"/>
          <ac:spMkLst>
            <pc:docMk/>
            <pc:sldMk cId="1906951050" sldId="262"/>
            <ac:spMk id="73" creationId="{B662B6CC-8AA5-4989-1F42-93A1D48DF64A}"/>
          </ac:spMkLst>
        </pc:spChg>
        <pc:spChg chg="mod">
          <ac:chgData name="Christie Eller" userId="aac087de-6865-447b-a76f-7a6d907bd018" providerId="ADAL" clId="{4EA293BB-FCAD-453A-8B81-30652E70BD79}" dt="2026-06-24T18:19:16.490" v="421" actId="571"/>
          <ac:spMkLst>
            <pc:docMk/>
            <pc:sldMk cId="1906951050" sldId="262"/>
            <ac:spMk id="74" creationId="{D970DF7A-C7C4-77B0-DF20-A5362DB3A6C4}"/>
          </ac:spMkLst>
        </pc:spChg>
        <pc:spChg chg="mod">
          <ac:chgData name="Christie Eller" userId="aac087de-6865-447b-a76f-7a6d907bd018" providerId="ADAL" clId="{4EA293BB-FCAD-453A-8B81-30652E70BD79}" dt="2026-06-24T18:19:23.825" v="425" actId="571"/>
          <ac:spMkLst>
            <pc:docMk/>
            <pc:sldMk cId="1906951050" sldId="262"/>
            <ac:spMk id="76" creationId="{BBCB3AA0-F743-8AEF-4AC0-ED5782EAEED2}"/>
          </ac:spMkLst>
        </pc:spChg>
        <pc:spChg chg="mod">
          <ac:chgData name="Christie Eller" userId="aac087de-6865-447b-a76f-7a6d907bd018" providerId="ADAL" clId="{4EA293BB-FCAD-453A-8B81-30652E70BD79}" dt="2026-06-24T18:19:23.825" v="425" actId="571"/>
          <ac:spMkLst>
            <pc:docMk/>
            <pc:sldMk cId="1906951050" sldId="262"/>
            <ac:spMk id="77" creationId="{1CEC3489-F053-1A24-D0A8-5B801468C96D}"/>
          </ac:spMkLst>
        </pc:spChg>
        <pc:spChg chg="mod">
          <ac:chgData name="Christie Eller" userId="aac087de-6865-447b-a76f-7a6d907bd018" providerId="ADAL" clId="{4EA293BB-FCAD-453A-8B81-30652E70BD79}" dt="2026-06-24T18:24:29.711" v="547" actId="165"/>
          <ac:spMkLst>
            <pc:docMk/>
            <pc:sldMk cId="1906951050" sldId="262"/>
            <ac:spMk id="80" creationId="{9AB76F9F-37E5-3A36-54BD-68B4618DAA8B}"/>
          </ac:spMkLst>
        </pc:spChg>
        <pc:spChg chg="mod">
          <ac:chgData name="Christie Eller" userId="aac087de-6865-447b-a76f-7a6d907bd018" providerId="ADAL" clId="{4EA293BB-FCAD-453A-8B81-30652E70BD79}" dt="2026-06-24T18:24:29.711" v="547" actId="165"/>
          <ac:spMkLst>
            <pc:docMk/>
            <pc:sldMk cId="1906951050" sldId="262"/>
            <ac:spMk id="81" creationId="{01FC2387-F8D1-8A5E-29A1-E979ABD4B520}"/>
          </ac:spMkLst>
        </pc:spChg>
        <pc:spChg chg="mod topLvl">
          <ac:chgData name="Christie Eller" userId="aac087de-6865-447b-a76f-7a6d907bd018" providerId="ADAL" clId="{4EA293BB-FCAD-453A-8B81-30652E70BD79}" dt="2026-06-25T13:46:43.456" v="1652" actId="1076"/>
          <ac:spMkLst>
            <pc:docMk/>
            <pc:sldMk cId="1906951050" sldId="262"/>
            <ac:spMk id="83" creationId="{834D4096-EEA8-7C18-865B-105B98AF28A8}"/>
          </ac:spMkLst>
        </pc:spChg>
        <pc:spChg chg="add mod topLvl">
          <ac:chgData name="Christie Eller" userId="aac087de-6865-447b-a76f-7a6d907bd018" providerId="ADAL" clId="{4EA293BB-FCAD-453A-8B81-30652E70BD79}" dt="2026-06-25T13:46:43.456" v="1652" actId="1076"/>
          <ac:spMkLst>
            <pc:docMk/>
            <pc:sldMk cId="1906951050" sldId="262"/>
            <ac:spMk id="85" creationId="{B9E5EF44-9E04-1529-B0B2-A92C69C75259}"/>
          </ac:spMkLst>
        </pc:spChg>
        <pc:spChg chg="add mod ord topLvl">
          <ac:chgData name="Christie Eller" userId="aac087de-6865-447b-a76f-7a6d907bd018" providerId="ADAL" clId="{4EA293BB-FCAD-453A-8B81-30652E70BD79}" dt="2026-06-25T13:46:43.456" v="1652" actId="1076"/>
          <ac:spMkLst>
            <pc:docMk/>
            <pc:sldMk cId="1906951050" sldId="262"/>
            <ac:spMk id="95" creationId="{B03FDDAC-3D10-68B1-2E4C-75148F2B980B}"/>
          </ac:spMkLst>
        </pc:spChg>
        <pc:grpChg chg="add mod">
          <ac:chgData name="Christie Eller" userId="aac087de-6865-447b-a76f-7a6d907bd018" providerId="ADAL" clId="{4EA293BB-FCAD-453A-8B81-30652E70BD79}" dt="2026-06-24T18:20:12.943" v="445" actId="164"/>
          <ac:grpSpMkLst>
            <pc:docMk/>
            <pc:sldMk cId="1906951050" sldId="262"/>
            <ac:grpSpMk id="70" creationId="{CDF1FBD4-A39A-33FC-44A3-DC85ED4523AE}"/>
          </ac:grpSpMkLst>
        </pc:grpChg>
        <pc:grpChg chg="add mod">
          <ac:chgData name="Christie Eller" userId="aac087de-6865-447b-a76f-7a6d907bd018" providerId="ADAL" clId="{4EA293BB-FCAD-453A-8B81-30652E70BD79}" dt="2026-06-24T18:26:14.971" v="653" actId="1036"/>
          <ac:grpSpMkLst>
            <pc:docMk/>
            <pc:sldMk cId="1906951050" sldId="262"/>
            <ac:grpSpMk id="71" creationId="{C3373C3A-C5C4-6747-0827-A943D32E6E40}"/>
          </ac:grpSpMkLst>
        </pc:grpChg>
        <pc:grpChg chg="add mod">
          <ac:chgData name="Christie Eller" userId="aac087de-6865-447b-a76f-7a6d907bd018" providerId="ADAL" clId="{4EA293BB-FCAD-453A-8B81-30652E70BD79}" dt="2026-06-24T18:26:14.971" v="653" actId="1036"/>
          <ac:grpSpMkLst>
            <pc:docMk/>
            <pc:sldMk cId="1906951050" sldId="262"/>
            <ac:grpSpMk id="75" creationId="{9D0EC0E3-4DF2-90BC-D51D-270348EBA669}"/>
          </ac:grpSpMkLst>
        </pc:grpChg>
        <pc:grpChg chg="add mod">
          <ac:chgData name="Christie Eller" userId="aac087de-6865-447b-a76f-7a6d907bd018" providerId="ADAL" clId="{4EA293BB-FCAD-453A-8B81-30652E70BD79}" dt="2026-06-24T18:20:00.765" v="439" actId="164"/>
          <ac:grpSpMkLst>
            <pc:docMk/>
            <pc:sldMk cId="1906951050" sldId="262"/>
            <ac:grpSpMk id="79" creationId="{27E46AF0-A4E1-95BB-F6A4-BBAFDCD02E77}"/>
          </ac:grpSpMkLst>
        </pc:grpChg>
        <pc:grpChg chg="add mod">
          <ac:chgData name="Christie Eller" userId="aac087de-6865-447b-a76f-7a6d907bd018" providerId="ADAL" clId="{4EA293BB-FCAD-453A-8B81-30652E70BD79}" dt="2026-06-24T18:43:42.083" v="757" actId="1076"/>
          <ac:grpSpMkLst>
            <pc:docMk/>
            <pc:sldMk cId="1906951050" sldId="262"/>
            <ac:grpSpMk id="92" creationId="{88CDA1B4-D50D-CC37-CB6D-CA8ECC345945}"/>
          </ac:grpSpMkLst>
        </pc:grpChg>
        <pc:grpChg chg="add mod">
          <ac:chgData name="Christie Eller" userId="aac087de-6865-447b-a76f-7a6d907bd018" providerId="ADAL" clId="{4EA293BB-FCAD-453A-8B81-30652E70BD79}" dt="2026-06-24T18:43:42.083" v="757" actId="1076"/>
          <ac:grpSpMkLst>
            <pc:docMk/>
            <pc:sldMk cId="1906951050" sldId="262"/>
            <ac:grpSpMk id="93" creationId="{6D448609-8A84-52A2-AACF-60F9B5753E66}"/>
          </ac:grpSpMkLst>
        </pc:grpChg>
        <pc:grpChg chg="add mod">
          <ac:chgData name="Christie Eller" userId="aac087de-6865-447b-a76f-7a6d907bd018" providerId="ADAL" clId="{4EA293BB-FCAD-453A-8B81-30652E70BD79}" dt="2026-06-24T18:43:42.083" v="757" actId="1076"/>
          <ac:grpSpMkLst>
            <pc:docMk/>
            <pc:sldMk cId="1906951050" sldId="262"/>
            <ac:grpSpMk id="94" creationId="{AFD7EACC-5E14-D303-0B64-CC3623A2A641}"/>
          </ac:grpSpMkLst>
        </pc:grpChg>
        <pc:picChg chg="add del mod ord">
          <ac:chgData name="Christie Eller" userId="aac087de-6865-447b-a76f-7a6d907bd018" providerId="ADAL" clId="{4EA293BB-FCAD-453A-8B81-30652E70BD79}" dt="2026-06-25T12:37:45.495" v="1237" actId="478"/>
          <ac:picMkLst>
            <pc:docMk/>
            <pc:sldMk cId="1906951050" sldId="262"/>
            <ac:picMk id="103" creationId="{E49B5A91-C062-3147-8375-E56839921C24}"/>
          </ac:picMkLst>
        </pc:picChg>
        <pc:picChg chg="add">
          <ac:chgData name="Christie Eller" userId="aac087de-6865-447b-a76f-7a6d907bd018" providerId="ADAL" clId="{4EA293BB-FCAD-453A-8B81-30652E70BD79}" dt="2026-06-25T12:25:10.019" v="1195" actId="22"/>
          <ac:picMkLst>
            <pc:docMk/>
            <pc:sldMk cId="1906951050" sldId="262"/>
            <ac:picMk id="105" creationId="{D560A832-88A5-2BF1-5F38-BDAA37498265}"/>
          </ac:picMkLst>
        </pc:picChg>
        <pc:picChg chg="add del mod ord">
          <ac:chgData name="Christie Eller" userId="aac087de-6865-447b-a76f-7a6d907bd018" providerId="ADAL" clId="{4EA293BB-FCAD-453A-8B81-30652E70BD79}" dt="2026-06-25T12:41:08.964" v="1261" actId="478"/>
          <ac:picMkLst>
            <pc:docMk/>
            <pc:sldMk cId="1906951050" sldId="262"/>
            <ac:picMk id="107" creationId="{BA0500B4-785D-3101-ECCF-91350E78C4C8}"/>
          </ac:picMkLst>
        </pc:picChg>
        <pc:picChg chg="add mod ord">
          <ac:chgData name="Christie Eller" userId="aac087de-6865-447b-a76f-7a6d907bd018" providerId="ADAL" clId="{4EA293BB-FCAD-453A-8B81-30652E70BD79}" dt="2026-06-25T14:46:54.417" v="2040" actId="14100"/>
          <ac:picMkLst>
            <pc:docMk/>
            <pc:sldMk cId="1906951050" sldId="262"/>
            <ac:picMk id="109" creationId="{B59EC59B-AE09-5D81-AFC9-198EB4CD414E}"/>
          </ac:picMkLst>
        </pc:picChg>
        <pc:picChg chg="add mod ord">
          <ac:chgData name="Christie Eller" userId="aac087de-6865-447b-a76f-7a6d907bd018" providerId="ADAL" clId="{4EA293BB-FCAD-453A-8B81-30652E70BD79}" dt="2026-06-25T14:47:51.237" v="2076" actId="29295"/>
          <ac:picMkLst>
            <pc:docMk/>
            <pc:sldMk cId="1906951050" sldId="262"/>
            <ac:picMk id="111" creationId="{4F0BAA51-C11B-CC7D-8FAD-84F3BBF6461F}"/>
          </ac:picMkLst>
        </pc:picChg>
      </pc:sldChg>
      <pc:sldChg chg="addSp delSp modSp mod">
        <pc:chgData name="Christie Eller" userId="aac087de-6865-447b-a76f-7a6d907bd018" providerId="ADAL" clId="{4EA293BB-FCAD-453A-8B81-30652E70BD79}" dt="2026-06-25T14:01:28.974" v="1781" actId="1076"/>
        <pc:sldMkLst>
          <pc:docMk/>
          <pc:sldMk cId="634150672" sldId="263"/>
        </pc:sldMkLst>
        <pc:spChg chg="add del mod">
          <ac:chgData name="Christie Eller" userId="aac087de-6865-447b-a76f-7a6d907bd018" providerId="ADAL" clId="{4EA293BB-FCAD-453A-8B81-30652E70BD79}" dt="2026-06-25T13:21:27.182" v="1463" actId="478"/>
          <ac:spMkLst>
            <pc:docMk/>
            <pc:sldMk cId="634150672" sldId="263"/>
            <ac:spMk id="11" creationId="{A6FA5C0A-4AEB-7030-FB60-A4A2B73F31E1}"/>
          </ac:spMkLst>
        </pc:spChg>
        <pc:spChg chg="add mod ord topLvl">
          <ac:chgData name="Christie Eller" userId="aac087de-6865-447b-a76f-7a6d907bd018" providerId="ADAL" clId="{4EA293BB-FCAD-453A-8B81-30652E70BD79}" dt="2026-06-25T13:58:46.375" v="1762" actId="14100"/>
          <ac:spMkLst>
            <pc:docMk/>
            <pc:sldMk cId="634150672" sldId="263"/>
            <ac:spMk id="19" creationId="{27D5CE83-51D5-F4ED-5BD1-7D8714F0585C}"/>
          </ac:spMkLst>
        </pc:spChg>
        <pc:spChg chg="add mod ord topLvl">
          <ac:chgData name="Christie Eller" userId="aac087de-6865-447b-a76f-7a6d907bd018" providerId="ADAL" clId="{4EA293BB-FCAD-453A-8B81-30652E70BD79}" dt="2026-06-25T13:58:37.240" v="1759" actId="14100"/>
          <ac:spMkLst>
            <pc:docMk/>
            <pc:sldMk cId="634150672" sldId="263"/>
            <ac:spMk id="21" creationId="{241C0B91-8A49-6B96-E0C6-DDC4597D588C}"/>
          </ac:spMkLst>
        </pc:spChg>
        <pc:spChg chg="add mod ord topLvl">
          <ac:chgData name="Christie Eller" userId="aac087de-6865-447b-a76f-7a6d907bd018" providerId="ADAL" clId="{4EA293BB-FCAD-453A-8B81-30652E70BD79}" dt="2026-06-25T13:58:39.346" v="1760" actId="14100"/>
          <ac:spMkLst>
            <pc:docMk/>
            <pc:sldMk cId="634150672" sldId="263"/>
            <ac:spMk id="23" creationId="{5D489974-B791-231F-93BC-463800EDE2FD}"/>
          </ac:spMkLst>
        </pc:spChg>
        <pc:spChg chg="add mod topLvl">
          <ac:chgData name="Christie Eller" userId="aac087de-6865-447b-a76f-7a6d907bd018" providerId="ADAL" clId="{4EA293BB-FCAD-453A-8B81-30652E70BD79}" dt="2026-06-25T13:58:44.018" v="1761" actId="14100"/>
          <ac:spMkLst>
            <pc:docMk/>
            <pc:sldMk cId="634150672" sldId="263"/>
            <ac:spMk id="25" creationId="{0158BB01-B2DC-1143-53A2-5EB99A29FF1B}"/>
          </ac:spMkLst>
        </pc:spChg>
        <pc:spChg chg="add mod ord topLvl">
          <ac:chgData name="Christie Eller" userId="aac087de-6865-447b-a76f-7a6d907bd018" providerId="ADAL" clId="{4EA293BB-FCAD-453A-8B81-30652E70BD79}" dt="2026-06-25T13:56:34.571" v="1735" actId="167"/>
          <ac:spMkLst>
            <pc:docMk/>
            <pc:sldMk cId="634150672" sldId="263"/>
            <ac:spMk id="27" creationId="{A522C3F8-A3F6-5EBC-F908-A132D1AEB35F}"/>
          </ac:spMkLst>
        </pc:spChg>
        <pc:spChg chg="add mod topLvl">
          <ac:chgData name="Christie Eller" userId="aac087de-6865-447b-a76f-7a6d907bd018" providerId="ADAL" clId="{4EA293BB-FCAD-453A-8B81-30652E70BD79}" dt="2026-06-25T13:23:40.988" v="1491" actId="1076"/>
          <ac:spMkLst>
            <pc:docMk/>
            <pc:sldMk cId="634150672" sldId="263"/>
            <ac:spMk id="41" creationId="{A90EE34C-4615-0C0B-CFBA-7D4BEC273080}"/>
          </ac:spMkLst>
        </pc:spChg>
        <pc:spChg chg="add mod">
          <ac:chgData name="Christie Eller" userId="aac087de-6865-447b-a76f-7a6d907bd018" providerId="ADAL" clId="{4EA293BB-FCAD-453A-8B81-30652E70BD79}" dt="2026-06-25T13:21:30.335" v="1464" actId="113"/>
          <ac:spMkLst>
            <pc:docMk/>
            <pc:sldMk cId="634150672" sldId="263"/>
            <ac:spMk id="50" creationId="{724B8F4A-7A08-481D-648A-FE0393902C34}"/>
          </ac:spMkLst>
        </pc:spChg>
        <pc:spChg chg="add mod">
          <ac:chgData name="Christie Eller" userId="aac087de-6865-447b-a76f-7a6d907bd018" providerId="ADAL" clId="{4EA293BB-FCAD-453A-8B81-30652E70BD79}" dt="2026-06-25T13:58:16.561" v="1754" actId="1076"/>
          <ac:spMkLst>
            <pc:docMk/>
            <pc:sldMk cId="634150672" sldId="263"/>
            <ac:spMk id="53" creationId="{78C7076F-092F-7510-EC30-00F3989AFF69}"/>
          </ac:spMkLst>
        </pc:spChg>
        <pc:spChg chg="add mod ord">
          <ac:chgData name="Christie Eller" userId="aac087de-6865-447b-a76f-7a6d907bd018" providerId="ADAL" clId="{4EA293BB-FCAD-453A-8B81-30652E70BD79}" dt="2026-06-25T13:58:24.938" v="1757" actId="14100"/>
          <ac:spMkLst>
            <pc:docMk/>
            <pc:sldMk cId="634150672" sldId="263"/>
            <ac:spMk id="54" creationId="{5E9F279E-44FF-A3BB-75D2-687320AD5FDC}"/>
          </ac:spMkLst>
        </pc:spChg>
        <pc:spChg chg="add mod ord">
          <ac:chgData name="Christie Eller" userId="aac087de-6865-447b-a76f-7a6d907bd018" providerId="ADAL" clId="{4EA293BB-FCAD-453A-8B81-30652E70BD79}" dt="2026-06-25T13:23:46.610" v="1493" actId="14100"/>
          <ac:spMkLst>
            <pc:docMk/>
            <pc:sldMk cId="634150672" sldId="263"/>
            <ac:spMk id="55" creationId="{BA9FB987-00CC-CB47-1D42-FB54DCC5BDA9}"/>
          </ac:spMkLst>
        </pc:spChg>
        <pc:spChg chg="add mod ord">
          <ac:chgData name="Christie Eller" userId="aac087de-6865-447b-a76f-7a6d907bd018" providerId="ADAL" clId="{4EA293BB-FCAD-453A-8B81-30652E70BD79}" dt="2026-06-25T13:59:07.390" v="1765" actId="1076"/>
          <ac:spMkLst>
            <pc:docMk/>
            <pc:sldMk cId="634150672" sldId="263"/>
            <ac:spMk id="68" creationId="{1C5C71C3-812E-91B0-3AFB-B746F091D019}"/>
          </ac:spMkLst>
        </pc:spChg>
        <pc:spChg chg="add del">
          <ac:chgData name="Christie Eller" userId="aac087de-6865-447b-a76f-7a6d907bd018" providerId="ADAL" clId="{4EA293BB-FCAD-453A-8B81-30652E70BD79}" dt="2026-06-25T13:54:49.863" v="1685" actId="478"/>
          <ac:spMkLst>
            <pc:docMk/>
            <pc:sldMk cId="634150672" sldId="263"/>
            <ac:spMk id="70" creationId="{2FBC1F10-4716-3118-0E12-C7FE4C98CD68}"/>
          </ac:spMkLst>
        </pc:spChg>
        <pc:spChg chg="add mod ord">
          <ac:chgData name="Christie Eller" userId="aac087de-6865-447b-a76f-7a6d907bd018" providerId="ADAL" clId="{4EA293BB-FCAD-453A-8B81-30652E70BD79}" dt="2026-06-25T13:59:07.390" v="1765" actId="1076"/>
          <ac:spMkLst>
            <pc:docMk/>
            <pc:sldMk cId="634150672" sldId="263"/>
            <ac:spMk id="71" creationId="{9CC78AE3-263C-9530-7788-8998FD18E2AE}"/>
          </ac:spMkLst>
        </pc:spChg>
        <pc:spChg chg="add mod ord">
          <ac:chgData name="Christie Eller" userId="aac087de-6865-447b-a76f-7a6d907bd018" providerId="ADAL" clId="{4EA293BB-FCAD-453A-8B81-30652E70BD79}" dt="2026-06-25T13:59:07.390" v="1765" actId="1076"/>
          <ac:spMkLst>
            <pc:docMk/>
            <pc:sldMk cId="634150672" sldId="263"/>
            <ac:spMk id="72" creationId="{9C75C99E-BFFE-D409-3123-9AFE1888528F}"/>
          </ac:spMkLst>
        </pc:spChg>
        <pc:spChg chg="add mod">
          <ac:chgData name="Christie Eller" userId="aac087de-6865-447b-a76f-7a6d907bd018" providerId="ADAL" clId="{4EA293BB-FCAD-453A-8B81-30652E70BD79}" dt="2026-06-25T13:59:07.390" v="1765" actId="1076"/>
          <ac:spMkLst>
            <pc:docMk/>
            <pc:sldMk cId="634150672" sldId="263"/>
            <ac:spMk id="73" creationId="{8D203C33-8E85-A23E-2CE0-FC4C89D89FF7}"/>
          </ac:spMkLst>
        </pc:spChg>
        <pc:spChg chg="add mod">
          <ac:chgData name="Christie Eller" userId="aac087de-6865-447b-a76f-7a6d907bd018" providerId="ADAL" clId="{4EA293BB-FCAD-453A-8B81-30652E70BD79}" dt="2026-06-25T13:57:59.380" v="1749" actId="1076"/>
          <ac:spMkLst>
            <pc:docMk/>
            <pc:sldMk cId="634150672" sldId="263"/>
            <ac:spMk id="76" creationId="{64192950-A3C8-DC9D-7DE5-9251665855AD}"/>
          </ac:spMkLst>
        </pc:spChg>
        <pc:grpChg chg="add mod">
          <ac:chgData name="Christie Eller" userId="aac087de-6865-447b-a76f-7a6d907bd018" providerId="ADAL" clId="{4EA293BB-FCAD-453A-8B81-30652E70BD79}" dt="2026-06-25T13:58:20.714" v="1756" actId="1076"/>
          <ac:grpSpMkLst>
            <pc:docMk/>
            <pc:sldMk cId="634150672" sldId="263"/>
            <ac:grpSpMk id="56" creationId="{FCE675B3-2426-F1D4-5DA4-FA35FB374BE3}"/>
          </ac:grpSpMkLst>
        </pc:grpChg>
        <pc:grpChg chg="add del mod">
          <ac:chgData name="Christie Eller" userId="aac087de-6865-447b-a76f-7a6d907bd018" providerId="ADAL" clId="{4EA293BB-FCAD-453A-8B81-30652E70BD79}" dt="2026-06-25T13:17:11.405" v="1454" actId="165"/>
          <ac:grpSpMkLst>
            <pc:docMk/>
            <pc:sldMk cId="634150672" sldId="263"/>
            <ac:grpSpMk id="57" creationId="{40FB1386-5133-F677-BB49-0C6CE64152CA}"/>
          </ac:grpSpMkLst>
        </pc:grpChg>
        <pc:picChg chg="mod ord">
          <ac:chgData name="Christie Eller" userId="aac087de-6865-447b-a76f-7a6d907bd018" providerId="ADAL" clId="{4EA293BB-FCAD-453A-8B81-30652E70BD79}" dt="2026-06-25T13:16:16.735" v="1435" actId="1036"/>
          <ac:picMkLst>
            <pc:docMk/>
            <pc:sldMk cId="634150672" sldId="263"/>
            <ac:picMk id="31" creationId="{6FF96D9A-A7D7-B284-6514-076C80412BDF}"/>
          </ac:picMkLst>
        </pc:picChg>
        <pc:picChg chg="add mod">
          <ac:chgData name="Christie Eller" userId="aac087de-6865-447b-a76f-7a6d907bd018" providerId="ADAL" clId="{4EA293BB-FCAD-453A-8B81-30652E70BD79}" dt="2026-06-25T13:15:57.298" v="1425" actId="14100"/>
          <ac:picMkLst>
            <pc:docMk/>
            <pc:sldMk cId="634150672" sldId="263"/>
            <ac:picMk id="35" creationId="{DDBD013B-6AAB-D78F-590C-D891435F979D}"/>
          </ac:picMkLst>
        </pc:picChg>
        <pc:picChg chg="mod">
          <ac:chgData name="Christie Eller" userId="aac087de-6865-447b-a76f-7a6d907bd018" providerId="ADAL" clId="{4EA293BB-FCAD-453A-8B81-30652E70BD79}" dt="2026-06-25T13:16:00.456" v="1426" actId="1076"/>
          <ac:picMkLst>
            <pc:docMk/>
            <pc:sldMk cId="634150672" sldId="263"/>
            <ac:picMk id="37" creationId="{964F402C-97CA-8859-6DAB-34878CF573CC}"/>
          </ac:picMkLst>
        </pc:picChg>
        <pc:picChg chg="mod topLvl">
          <ac:chgData name="Christie Eller" userId="aac087de-6865-447b-a76f-7a6d907bd018" providerId="ADAL" clId="{4EA293BB-FCAD-453A-8B81-30652E70BD79}" dt="2026-06-25T13:23:48.868" v="1494" actId="1076"/>
          <ac:picMkLst>
            <pc:docMk/>
            <pc:sldMk cId="634150672" sldId="263"/>
            <ac:picMk id="43" creationId="{A939074F-36F9-3CD5-E292-75A409D56161}"/>
          </ac:picMkLst>
        </pc:picChg>
        <pc:picChg chg="mod topLvl">
          <ac:chgData name="Christie Eller" userId="aac087de-6865-447b-a76f-7a6d907bd018" providerId="ADAL" clId="{4EA293BB-FCAD-453A-8B81-30652E70BD79}" dt="2026-06-25T14:01:28.974" v="1781" actId="1076"/>
          <ac:picMkLst>
            <pc:docMk/>
            <pc:sldMk cId="634150672" sldId="263"/>
            <ac:picMk id="45" creationId="{54749BB6-4CF5-1AFB-8821-8A352D4F76E8}"/>
          </ac:picMkLst>
        </pc:picChg>
        <pc:picChg chg="del mod topLvl">
          <ac:chgData name="Christie Eller" userId="aac087de-6865-447b-a76f-7a6d907bd018" providerId="ADAL" clId="{4EA293BB-FCAD-453A-8B81-30652E70BD79}" dt="2026-06-25T13:59:56.116" v="1770" actId="478"/>
          <ac:picMkLst>
            <pc:docMk/>
            <pc:sldMk cId="634150672" sldId="263"/>
            <ac:picMk id="47" creationId="{F9C1020B-817D-BC7B-FED9-7FC330DFFE05}"/>
          </ac:picMkLst>
        </pc:picChg>
        <pc:picChg chg="mod topLvl modCrop">
          <ac:chgData name="Christie Eller" userId="aac087de-6865-447b-a76f-7a6d907bd018" providerId="ADAL" clId="{4EA293BB-FCAD-453A-8B81-30652E70BD79}" dt="2026-06-25T14:01:25.624" v="1779" actId="1076"/>
          <ac:picMkLst>
            <pc:docMk/>
            <pc:sldMk cId="634150672" sldId="263"/>
            <ac:picMk id="49" creationId="{87910F45-7870-31E1-2148-EC5B507FF7F7}"/>
          </ac:picMkLst>
        </pc:picChg>
        <pc:picChg chg="add mod">
          <ac:chgData name="Christie Eller" userId="aac087de-6865-447b-a76f-7a6d907bd018" providerId="ADAL" clId="{4EA293BB-FCAD-453A-8B81-30652E70BD79}" dt="2026-06-25T13:59:07.390" v="1765" actId="1076"/>
          <ac:picMkLst>
            <pc:docMk/>
            <pc:sldMk cId="634150672" sldId="263"/>
            <ac:picMk id="59" creationId="{9F654562-F8A5-437B-412E-8B89F6D0F788}"/>
          </ac:picMkLst>
        </pc:picChg>
        <pc:picChg chg="add mod">
          <ac:chgData name="Christie Eller" userId="aac087de-6865-447b-a76f-7a6d907bd018" providerId="ADAL" clId="{4EA293BB-FCAD-453A-8B81-30652E70BD79}" dt="2026-06-25T13:59:07.390" v="1765" actId="1076"/>
          <ac:picMkLst>
            <pc:docMk/>
            <pc:sldMk cId="634150672" sldId="263"/>
            <ac:picMk id="61" creationId="{547EBB43-F169-76D6-9405-82CD4D19B264}"/>
          </ac:picMkLst>
        </pc:picChg>
        <pc:picChg chg="add mod">
          <ac:chgData name="Christie Eller" userId="aac087de-6865-447b-a76f-7a6d907bd018" providerId="ADAL" clId="{4EA293BB-FCAD-453A-8B81-30652E70BD79}" dt="2026-06-25T13:59:07.390" v="1765" actId="1076"/>
          <ac:picMkLst>
            <pc:docMk/>
            <pc:sldMk cId="634150672" sldId="263"/>
            <ac:picMk id="63" creationId="{F5FF0AFE-E558-5EA1-9950-3F411461B0E4}"/>
          </ac:picMkLst>
        </pc:picChg>
        <pc:picChg chg="add mod ord modCrop">
          <ac:chgData name="Christie Eller" userId="aac087de-6865-447b-a76f-7a6d907bd018" providerId="ADAL" clId="{4EA293BB-FCAD-453A-8B81-30652E70BD79}" dt="2026-06-25T13:59:07.390" v="1765" actId="1076"/>
          <ac:picMkLst>
            <pc:docMk/>
            <pc:sldMk cId="634150672" sldId="263"/>
            <ac:picMk id="65" creationId="{0F5C8849-471F-6670-EB6C-6DF772A4A0D4}"/>
          </ac:picMkLst>
        </pc:picChg>
        <pc:picChg chg="add mod ord">
          <ac:chgData name="Christie Eller" userId="aac087de-6865-447b-a76f-7a6d907bd018" providerId="ADAL" clId="{4EA293BB-FCAD-453A-8B81-30652E70BD79}" dt="2026-06-25T13:58:06.519" v="1753" actId="1035"/>
          <ac:picMkLst>
            <pc:docMk/>
            <pc:sldMk cId="634150672" sldId="263"/>
            <ac:picMk id="67" creationId="{E112DFB8-EB68-92CA-CD8E-261973F2E4BF}"/>
          </ac:picMkLst>
        </pc:picChg>
        <pc:picChg chg="add del mod">
          <ac:chgData name="Christie Eller" userId="aac087de-6865-447b-a76f-7a6d907bd018" providerId="ADAL" clId="{4EA293BB-FCAD-453A-8B81-30652E70BD79}" dt="2026-06-25T13:57:50.518" v="1745" actId="478"/>
          <ac:picMkLst>
            <pc:docMk/>
            <pc:sldMk cId="634150672" sldId="263"/>
            <ac:picMk id="75" creationId="{0A95414E-3AFE-AE39-AA00-D798C5EBFC9F}"/>
          </ac:picMkLst>
        </pc:picChg>
        <pc:picChg chg="add mod">
          <ac:chgData name="Christie Eller" userId="aac087de-6865-447b-a76f-7a6d907bd018" providerId="ADAL" clId="{4EA293BB-FCAD-453A-8B81-30652E70BD79}" dt="2026-06-25T14:01:26.581" v="1780" actId="1076"/>
          <ac:picMkLst>
            <pc:docMk/>
            <pc:sldMk cId="634150672" sldId="263"/>
            <ac:picMk id="78" creationId="{13E2FEEB-0B1B-006B-957E-09295F7263FC}"/>
          </ac:picMkLst>
        </pc:picChg>
      </pc:sldChg>
      <pc:sldChg chg="addSp delSp modSp mod">
        <pc:chgData name="Christie Eller" userId="aac087de-6865-447b-a76f-7a6d907bd018" providerId="ADAL" clId="{4EA293BB-FCAD-453A-8B81-30652E70BD79}" dt="2026-06-25T14:36:25.806" v="1967" actId="207"/>
        <pc:sldMkLst>
          <pc:docMk/>
          <pc:sldMk cId="264519682" sldId="269"/>
        </pc:sldMkLst>
        <pc:spChg chg="mod">
          <ac:chgData name="Christie Eller" userId="aac087de-6865-447b-a76f-7a6d907bd018" providerId="ADAL" clId="{4EA293BB-FCAD-453A-8B81-30652E70BD79}" dt="2026-06-25T13:24:22.457" v="1502" actId="403"/>
          <ac:spMkLst>
            <pc:docMk/>
            <pc:sldMk cId="264519682" sldId="269"/>
            <ac:spMk id="2" creationId="{A8192B43-FA34-F952-01F4-D625AF2A101D}"/>
          </ac:spMkLst>
        </pc:spChg>
        <pc:spChg chg="mod">
          <ac:chgData name="Christie Eller" userId="aac087de-6865-447b-a76f-7a6d907bd018" providerId="ADAL" clId="{4EA293BB-FCAD-453A-8B81-30652E70BD79}" dt="2026-06-25T14:36:25.806" v="1967" actId="207"/>
          <ac:spMkLst>
            <pc:docMk/>
            <pc:sldMk cId="264519682" sldId="269"/>
            <ac:spMk id="4" creationId="{9E980F77-6CA6-6DBE-7E01-9DEA869B5A70}"/>
          </ac:spMkLst>
        </pc:spChg>
        <pc:spChg chg="mod topLvl">
          <ac:chgData name="Christie Eller" userId="aac087de-6865-447b-a76f-7a6d907bd018" providerId="ADAL" clId="{4EA293BB-FCAD-453A-8B81-30652E70BD79}" dt="2026-06-25T13:25:23.368" v="1526" actId="3064"/>
          <ac:spMkLst>
            <pc:docMk/>
            <pc:sldMk cId="264519682" sldId="269"/>
            <ac:spMk id="6" creationId="{860BDCEB-5EA3-1B75-2622-1B6B1F719E3A}"/>
          </ac:spMkLst>
        </pc:spChg>
        <pc:spChg chg="mod topLvl">
          <ac:chgData name="Christie Eller" userId="aac087de-6865-447b-a76f-7a6d907bd018" providerId="ADAL" clId="{4EA293BB-FCAD-453A-8B81-30652E70BD79}" dt="2026-06-25T13:25:23.368" v="1526" actId="3064"/>
          <ac:spMkLst>
            <pc:docMk/>
            <pc:sldMk cId="264519682" sldId="269"/>
            <ac:spMk id="17" creationId="{0E842EDF-BB10-546A-429B-A2EDB80AADB0}"/>
          </ac:spMkLst>
        </pc:spChg>
        <pc:spChg chg="mod topLvl">
          <ac:chgData name="Christie Eller" userId="aac087de-6865-447b-a76f-7a6d907bd018" providerId="ADAL" clId="{4EA293BB-FCAD-453A-8B81-30652E70BD79}" dt="2026-06-25T13:25:23.368" v="1526" actId="3064"/>
          <ac:spMkLst>
            <pc:docMk/>
            <pc:sldMk cId="264519682" sldId="269"/>
            <ac:spMk id="18" creationId="{D72F1B13-39D9-D514-C405-62CC867E6E17}"/>
          </ac:spMkLst>
        </pc:spChg>
        <pc:picChg chg="del mod topLvl">
          <ac:chgData name="Christie Eller" userId="aac087de-6865-447b-a76f-7a6d907bd018" providerId="ADAL" clId="{4EA293BB-FCAD-453A-8B81-30652E70BD79}" dt="2026-06-25T13:47:15.901" v="1653" actId="478"/>
          <ac:picMkLst>
            <pc:docMk/>
            <pc:sldMk cId="264519682" sldId="269"/>
            <ac:picMk id="5" creationId="{F8025538-0980-7859-31E3-672030B8424E}"/>
          </ac:picMkLst>
        </pc:picChg>
        <pc:picChg chg="del mod topLvl">
          <ac:chgData name="Christie Eller" userId="aac087de-6865-447b-a76f-7a6d907bd018" providerId="ADAL" clId="{4EA293BB-FCAD-453A-8B81-30652E70BD79}" dt="2026-06-25T13:47:15.901" v="1653" actId="478"/>
          <ac:picMkLst>
            <pc:docMk/>
            <pc:sldMk cId="264519682" sldId="269"/>
            <ac:picMk id="8" creationId="{96041982-66B8-DB6D-5B9C-9F1F18053A3A}"/>
          </ac:picMkLst>
        </pc:picChg>
        <pc:picChg chg="add mod">
          <ac:chgData name="Christie Eller" userId="aac087de-6865-447b-a76f-7a6d907bd018" providerId="ADAL" clId="{4EA293BB-FCAD-453A-8B81-30652E70BD79}" dt="2026-06-25T14:12:05.362" v="1794" actId="1076"/>
          <ac:picMkLst>
            <pc:docMk/>
            <pc:sldMk cId="264519682" sldId="269"/>
            <ac:picMk id="9" creationId="{651534B2-B45F-D29C-8019-209D2CF7D7CB}"/>
          </ac:picMkLst>
        </pc:picChg>
        <pc:picChg chg="del mod topLvl">
          <ac:chgData name="Christie Eller" userId="aac087de-6865-447b-a76f-7a6d907bd018" providerId="ADAL" clId="{4EA293BB-FCAD-453A-8B81-30652E70BD79}" dt="2026-06-25T13:47:15.901" v="1653" actId="478"/>
          <ac:picMkLst>
            <pc:docMk/>
            <pc:sldMk cId="264519682" sldId="269"/>
            <ac:picMk id="10" creationId="{5B358617-2A3E-DBF9-9C68-8CCE5498196A}"/>
          </ac:picMkLst>
        </pc:picChg>
        <pc:picChg chg="add mod">
          <ac:chgData name="Christie Eller" userId="aac087de-6865-447b-a76f-7a6d907bd018" providerId="ADAL" clId="{4EA293BB-FCAD-453A-8B81-30652E70BD79}" dt="2026-06-25T14:12:09.817" v="1797" actId="1076"/>
          <ac:picMkLst>
            <pc:docMk/>
            <pc:sldMk cId="264519682" sldId="269"/>
            <ac:picMk id="13" creationId="{3EBDDDD9-2BAD-D2DA-D241-94327293B492}"/>
          </ac:picMkLst>
        </pc:picChg>
        <pc:picChg chg="add mod">
          <ac:chgData name="Christie Eller" userId="aac087de-6865-447b-a76f-7a6d907bd018" providerId="ADAL" clId="{4EA293BB-FCAD-453A-8B81-30652E70BD79}" dt="2026-06-25T14:11:50.399" v="1788" actId="1076"/>
          <ac:picMkLst>
            <pc:docMk/>
            <pc:sldMk cId="264519682" sldId="269"/>
            <ac:picMk id="16" creationId="{A5ADF060-8827-0ACB-D486-BCB2FC49A2E6}"/>
          </ac:picMkLst>
        </pc:picChg>
      </pc:sldChg>
      <pc:sldChg chg="addSp delSp modSp mod delAnim">
        <pc:chgData name="Christie Eller" userId="aac087de-6865-447b-a76f-7a6d907bd018" providerId="ADAL" clId="{4EA293BB-FCAD-453A-8B81-30652E70BD79}" dt="2026-06-25T14:38:13.311" v="1979" actId="1076"/>
        <pc:sldMkLst>
          <pc:docMk/>
          <pc:sldMk cId="2954284809" sldId="271"/>
        </pc:sldMkLst>
        <pc:spChg chg="del">
          <ac:chgData name="Christie Eller" userId="aac087de-6865-447b-a76f-7a6d907bd018" providerId="ADAL" clId="{4EA293BB-FCAD-453A-8B81-30652E70BD79}" dt="2026-06-25T13:47:27.450" v="1654" actId="478"/>
          <ac:spMkLst>
            <pc:docMk/>
            <pc:sldMk cId="2954284809" sldId="271"/>
            <ac:spMk id="3" creationId="{FBDCF032-41A0-CDF7-3404-022076956742}"/>
          </ac:spMkLst>
        </pc:spChg>
        <pc:spChg chg="del">
          <ac:chgData name="Christie Eller" userId="aac087de-6865-447b-a76f-7a6d907bd018" providerId="ADAL" clId="{4EA293BB-FCAD-453A-8B81-30652E70BD79}" dt="2026-06-25T13:47:27.450" v="1654" actId="478"/>
          <ac:spMkLst>
            <pc:docMk/>
            <pc:sldMk cId="2954284809" sldId="271"/>
            <ac:spMk id="4" creationId="{D2289F24-F39D-8ED5-C703-24CFBA94101C}"/>
          </ac:spMkLst>
        </pc:spChg>
        <pc:spChg chg="del mod">
          <ac:chgData name="Christie Eller" userId="aac087de-6865-447b-a76f-7a6d907bd018" providerId="ADAL" clId="{4EA293BB-FCAD-453A-8B81-30652E70BD79}" dt="2026-06-25T14:37:37.765" v="1968" actId="478"/>
          <ac:spMkLst>
            <pc:docMk/>
            <pc:sldMk cId="2954284809" sldId="271"/>
            <ac:spMk id="6" creationId="{4D00990D-39B8-2BE2-133C-B2C08F210042}"/>
          </ac:spMkLst>
        </pc:spChg>
        <pc:spChg chg="del">
          <ac:chgData name="Christie Eller" userId="aac087de-6865-447b-a76f-7a6d907bd018" providerId="ADAL" clId="{4EA293BB-FCAD-453A-8B81-30652E70BD79}" dt="2026-06-25T14:37:37.765" v="1968" actId="478"/>
          <ac:spMkLst>
            <pc:docMk/>
            <pc:sldMk cId="2954284809" sldId="271"/>
            <ac:spMk id="7" creationId="{7F6E6C61-5273-0C38-BAB5-306E16CBE10F}"/>
          </ac:spMkLst>
        </pc:spChg>
        <pc:picChg chg="add mod modCrop">
          <ac:chgData name="Christie Eller" userId="aac087de-6865-447b-a76f-7a6d907bd018" providerId="ADAL" clId="{4EA293BB-FCAD-453A-8B81-30652E70BD79}" dt="2026-06-25T14:38:09.873" v="1978" actId="1076"/>
          <ac:picMkLst>
            <pc:docMk/>
            <pc:sldMk cId="2954284809" sldId="271"/>
            <ac:picMk id="5" creationId="{CF2C539B-FAD9-68F7-8365-A2069D703A8D}"/>
          </ac:picMkLst>
        </pc:picChg>
        <pc:picChg chg="add mod">
          <ac:chgData name="Christie Eller" userId="aac087de-6865-447b-a76f-7a6d907bd018" providerId="ADAL" clId="{4EA293BB-FCAD-453A-8B81-30652E70BD79}" dt="2026-06-25T14:38:13.311" v="1979" actId="1076"/>
          <ac:picMkLst>
            <pc:docMk/>
            <pc:sldMk cId="2954284809" sldId="271"/>
            <ac:picMk id="9" creationId="{DD0C8B07-84D7-1554-1EC8-5A2C94BEFF86}"/>
          </ac:picMkLst>
        </pc:picChg>
        <pc:picChg chg="del">
          <ac:chgData name="Christie Eller" userId="aac087de-6865-447b-a76f-7a6d907bd018" providerId="ADAL" clId="{4EA293BB-FCAD-453A-8B81-30652E70BD79}" dt="2026-06-25T14:37:37.765" v="1968" actId="478"/>
          <ac:picMkLst>
            <pc:docMk/>
            <pc:sldMk cId="2954284809" sldId="271"/>
            <ac:picMk id="10" creationId="{1AEB97FB-9B5B-56E8-8976-53DA522909F7}"/>
          </ac:picMkLst>
        </pc:picChg>
      </pc:sldChg>
      <pc:sldChg chg="addSp delSp modSp mod ord modClrScheme chgLayout">
        <pc:chgData name="Christie Eller" userId="aac087de-6865-447b-a76f-7a6d907bd018" providerId="ADAL" clId="{4EA293BB-FCAD-453A-8B81-30652E70BD79}" dt="2026-06-25T12:26:21.462" v="1215" actId="1076"/>
        <pc:sldMkLst>
          <pc:docMk/>
          <pc:sldMk cId="1565038868" sldId="274"/>
        </pc:sldMkLst>
        <pc:spChg chg="mod ord">
          <ac:chgData name="Christie Eller" userId="aac087de-6865-447b-a76f-7a6d907bd018" providerId="ADAL" clId="{4EA293BB-FCAD-453A-8B81-30652E70BD79}" dt="2026-06-25T12:26:21.462" v="1215" actId="1076"/>
          <ac:spMkLst>
            <pc:docMk/>
            <pc:sldMk cId="1565038868" sldId="274"/>
            <ac:spMk id="2" creationId="{287793AB-72C5-959E-E9DC-6DA5EFA30024}"/>
          </ac:spMkLst>
        </pc:spChg>
        <pc:spChg chg="mod">
          <ac:chgData name="Christie Eller" userId="aac087de-6865-447b-a76f-7a6d907bd018" providerId="ADAL" clId="{4EA293BB-FCAD-453A-8B81-30652E70BD79}" dt="2026-06-24T19:25:42.186" v="1102" actId="1076"/>
          <ac:spMkLst>
            <pc:docMk/>
            <pc:sldMk cId="1565038868" sldId="274"/>
            <ac:spMk id="9" creationId="{DD3558A5-9767-1F5D-8A4D-B9DF39053D9A}"/>
          </ac:spMkLst>
        </pc:spChg>
        <pc:spChg chg="mod">
          <ac:chgData name="Christie Eller" userId="aac087de-6865-447b-a76f-7a6d907bd018" providerId="ADAL" clId="{4EA293BB-FCAD-453A-8B81-30652E70BD79}" dt="2026-06-24T19:15:18.756" v="980" actId="14100"/>
          <ac:spMkLst>
            <pc:docMk/>
            <pc:sldMk cId="1565038868" sldId="274"/>
            <ac:spMk id="10" creationId="{548DB582-7D11-19F1-1FC9-FDDDE346F233}"/>
          </ac:spMkLst>
        </pc:spChg>
        <pc:spChg chg="add mod topLvl">
          <ac:chgData name="Christie Eller" userId="aac087de-6865-447b-a76f-7a6d907bd018" providerId="ADAL" clId="{4EA293BB-FCAD-453A-8B81-30652E70BD79}" dt="2026-06-24T18:38:49.371" v="730" actId="165"/>
          <ac:spMkLst>
            <pc:docMk/>
            <pc:sldMk cId="1565038868" sldId="274"/>
            <ac:spMk id="17" creationId="{70753257-E936-CFEA-8E8B-48F17EAB6CC9}"/>
          </ac:spMkLst>
        </pc:spChg>
        <pc:spChg chg="add mod topLvl">
          <ac:chgData name="Christie Eller" userId="aac087de-6865-447b-a76f-7a6d907bd018" providerId="ADAL" clId="{4EA293BB-FCAD-453A-8B81-30652E70BD79}" dt="2026-06-24T18:38:49.371" v="730" actId="165"/>
          <ac:spMkLst>
            <pc:docMk/>
            <pc:sldMk cId="1565038868" sldId="274"/>
            <ac:spMk id="18" creationId="{124C8B1E-BA99-35B3-B63B-0BA86CF84679}"/>
          </ac:spMkLst>
        </pc:spChg>
        <pc:spChg chg="add mod topLvl">
          <ac:chgData name="Christie Eller" userId="aac087de-6865-447b-a76f-7a6d907bd018" providerId="ADAL" clId="{4EA293BB-FCAD-453A-8B81-30652E70BD79}" dt="2026-06-24T18:38:55.753" v="732" actId="1076"/>
          <ac:spMkLst>
            <pc:docMk/>
            <pc:sldMk cId="1565038868" sldId="274"/>
            <ac:spMk id="19" creationId="{DDD7B84E-64E5-D5EB-E8F4-3A626F509C29}"/>
          </ac:spMkLst>
        </pc:spChg>
        <pc:spChg chg="add mod topLvl">
          <ac:chgData name="Christie Eller" userId="aac087de-6865-447b-a76f-7a6d907bd018" providerId="ADAL" clId="{4EA293BB-FCAD-453A-8B81-30652E70BD79}" dt="2026-06-24T18:39:13.970" v="738" actId="1076"/>
          <ac:spMkLst>
            <pc:docMk/>
            <pc:sldMk cId="1565038868" sldId="274"/>
            <ac:spMk id="20" creationId="{D8AD587D-8E0B-4B7C-A4EA-7C60992FDF07}"/>
          </ac:spMkLst>
        </pc:spChg>
        <pc:picChg chg="add mod modCrop">
          <ac:chgData name="Christie Eller" userId="aac087de-6865-447b-a76f-7a6d907bd018" providerId="ADAL" clId="{4EA293BB-FCAD-453A-8B81-30652E70BD79}" dt="2026-06-24T19:25:20.949" v="1096" actId="1076"/>
          <ac:picMkLst>
            <pc:docMk/>
            <pc:sldMk cId="1565038868" sldId="274"/>
            <ac:picMk id="37" creationId="{4CE1FD1D-3408-4604-BE28-B924462AC638}"/>
          </ac:picMkLst>
        </pc:picChg>
        <pc:cxnChg chg="add mod topLvl">
          <ac:chgData name="Christie Eller" userId="aac087de-6865-447b-a76f-7a6d907bd018" providerId="ADAL" clId="{4EA293BB-FCAD-453A-8B81-30652E70BD79}" dt="2026-06-24T18:38:49.371" v="730" actId="165"/>
          <ac:cxnSpMkLst>
            <pc:docMk/>
            <pc:sldMk cId="1565038868" sldId="274"/>
            <ac:cxnSpMk id="21" creationId="{842885E7-7F6C-4E43-D6B3-E8507D8B5513}"/>
          </ac:cxnSpMkLst>
        </pc:cxnChg>
        <pc:cxnChg chg="add mod topLvl">
          <ac:chgData name="Christie Eller" userId="aac087de-6865-447b-a76f-7a6d907bd018" providerId="ADAL" clId="{4EA293BB-FCAD-453A-8B81-30652E70BD79}" dt="2026-06-24T18:38:52.907" v="731" actId="1076"/>
          <ac:cxnSpMkLst>
            <pc:docMk/>
            <pc:sldMk cId="1565038868" sldId="274"/>
            <ac:cxnSpMk id="22" creationId="{A668089E-9377-66D0-D9F3-4726300CEB04}"/>
          </ac:cxnSpMkLst>
        </pc:cxnChg>
        <pc:cxnChg chg="add mod topLvl">
          <ac:chgData name="Christie Eller" userId="aac087de-6865-447b-a76f-7a6d907bd018" providerId="ADAL" clId="{4EA293BB-FCAD-453A-8B81-30652E70BD79}" dt="2026-06-24T18:39:23.094" v="741" actId="14100"/>
          <ac:cxnSpMkLst>
            <pc:docMk/>
            <pc:sldMk cId="1565038868" sldId="274"/>
            <ac:cxnSpMk id="23" creationId="{3F250F5D-8DB2-FF78-22BD-5382EDB8FDDB}"/>
          </ac:cxnSpMkLst>
        </pc:cxnChg>
        <pc:cxnChg chg="add mod topLvl">
          <ac:chgData name="Christie Eller" userId="aac087de-6865-447b-a76f-7a6d907bd018" providerId="ADAL" clId="{4EA293BB-FCAD-453A-8B81-30652E70BD79}" dt="2026-06-24T18:39:20.243" v="740" actId="14100"/>
          <ac:cxnSpMkLst>
            <pc:docMk/>
            <pc:sldMk cId="1565038868" sldId="274"/>
            <ac:cxnSpMk id="24" creationId="{9455D8C8-943E-6A55-F03D-DA053349EB9E}"/>
          </ac:cxnSpMkLst>
        </pc:cxnChg>
      </pc:sldChg>
      <pc:sldChg chg="addSp delSp modSp add mod setBg modClrScheme chgLayout">
        <pc:chgData name="Christie Eller" userId="aac087de-6865-447b-a76f-7a6d907bd018" providerId="ADAL" clId="{4EA293BB-FCAD-453A-8B81-30652E70BD79}" dt="2026-06-25T14:41:21.089" v="2038" actId="1076"/>
        <pc:sldMkLst>
          <pc:docMk/>
          <pc:sldMk cId="3203411202" sldId="141170502"/>
        </pc:sldMkLst>
        <pc:spChg chg="mod">
          <ac:chgData name="Christie Eller" userId="aac087de-6865-447b-a76f-7a6d907bd018" providerId="ADAL" clId="{4EA293BB-FCAD-453A-8B81-30652E70BD79}" dt="2026-06-25T14:40:55.344" v="2002" actId="1036"/>
          <ac:spMkLst>
            <pc:docMk/>
            <pc:sldMk cId="3203411202" sldId="141170502"/>
            <ac:spMk id="6" creationId="{F6EEAA96-B48C-D36C-CD2D-7CA346558BE2}"/>
          </ac:spMkLst>
        </pc:spChg>
        <pc:spChg chg="del mod">
          <ac:chgData name="Christie Eller" userId="aac087de-6865-447b-a76f-7a6d907bd018" providerId="ADAL" clId="{4EA293BB-FCAD-453A-8B81-30652E70BD79}" dt="2026-06-25T14:40:34.270" v="1993" actId="478"/>
          <ac:spMkLst>
            <pc:docMk/>
            <pc:sldMk cId="3203411202" sldId="141170502"/>
            <ac:spMk id="44" creationId="{67ECCA07-21F3-7695-13F0-CDD4FBEA46FF}"/>
          </ac:spMkLst>
        </pc:spChg>
        <pc:spChg chg="mod">
          <ac:chgData name="Christie Eller" userId="aac087de-6865-447b-a76f-7a6d907bd018" providerId="ADAL" clId="{4EA293BB-FCAD-453A-8B81-30652E70BD79}" dt="2026-06-25T14:41:21.089" v="2038" actId="1076"/>
          <ac:spMkLst>
            <pc:docMk/>
            <pc:sldMk cId="3203411202" sldId="141170502"/>
            <ac:spMk id="91" creationId="{1946C6B6-B573-3F49-C7D8-C35A451B248E}"/>
          </ac:spMkLst>
        </pc:spChg>
        <pc:picChg chg="add mod">
          <ac:chgData name="Christie Eller" userId="aac087de-6865-447b-a76f-7a6d907bd018" providerId="ADAL" clId="{4EA293BB-FCAD-453A-8B81-30652E70BD79}" dt="2026-06-24T12:52:39.578" v="34" actId="1076"/>
          <ac:picMkLst>
            <pc:docMk/>
            <pc:sldMk cId="3203411202" sldId="141170502"/>
            <ac:picMk id="15" creationId="{B23863ED-3FCE-4412-9620-FCB1A2121E4F}"/>
          </ac:picMkLst>
        </pc:picChg>
      </pc:sldChg>
      <pc:sldChg chg="addSp delSp modSp mod ord setBg modClrScheme chgLayout">
        <pc:chgData name="Christie Eller" userId="aac087de-6865-447b-a76f-7a6d907bd018" providerId="ADAL" clId="{4EA293BB-FCAD-453A-8B81-30652E70BD79}" dt="2026-06-25T14:31:18.338" v="1944" actId="29295"/>
        <pc:sldMkLst>
          <pc:docMk/>
          <pc:sldMk cId="424091923" sldId="141170677"/>
        </pc:sldMkLst>
        <pc:spChg chg="add del mod ord">
          <ac:chgData name="Christie Eller" userId="aac087de-6865-447b-a76f-7a6d907bd018" providerId="ADAL" clId="{4EA293BB-FCAD-453A-8B81-30652E70BD79}" dt="2026-06-25T14:22:56.839" v="1862" actId="700"/>
          <ac:spMkLst>
            <pc:docMk/>
            <pc:sldMk cId="424091923" sldId="141170677"/>
            <ac:spMk id="6" creationId="{5BC613B7-D5F9-423C-1185-9E4BD1E139D8}"/>
          </ac:spMkLst>
        </pc:spChg>
        <pc:spChg chg="mod">
          <ac:chgData name="Christie Eller" userId="aac087de-6865-447b-a76f-7a6d907bd018" providerId="ADAL" clId="{4EA293BB-FCAD-453A-8B81-30652E70BD79}" dt="2026-06-24T12:54:03.901" v="38" actId="1076"/>
          <ac:spMkLst>
            <pc:docMk/>
            <pc:sldMk cId="424091923" sldId="141170677"/>
            <ac:spMk id="13" creationId="{EB8ACC40-967C-CB38-8852-A8B0602E0279}"/>
          </ac:spMkLst>
        </pc:spChg>
        <pc:spChg chg="mod">
          <ac:chgData name="Christie Eller" userId="aac087de-6865-447b-a76f-7a6d907bd018" providerId="ADAL" clId="{4EA293BB-FCAD-453A-8B81-30652E70BD79}" dt="2026-06-24T12:54:03.901" v="38" actId="1076"/>
          <ac:spMkLst>
            <pc:docMk/>
            <pc:sldMk cId="424091923" sldId="141170677"/>
            <ac:spMk id="14" creationId="{64F7E051-32AD-BBB1-0BA5-F7C9DCADA0E5}"/>
          </ac:spMkLst>
        </pc:spChg>
        <pc:spChg chg="mod">
          <ac:chgData name="Christie Eller" userId="aac087de-6865-447b-a76f-7a6d907bd018" providerId="ADAL" clId="{4EA293BB-FCAD-453A-8B81-30652E70BD79}" dt="2026-06-24T12:54:03.901" v="38" actId="1076"/>
          <ac:spMkLst>
            <pc:docMk/>
            <pc:sldMk cId="424091923" sldId="141170677"/>
            <ac:spMk id="15" creationId="{13E26FDB-F0BA-708F-9D94-30663A4964FB}"/>
          </ac:spMkLst>
        </pc:spChg>
        <pc:spChg chg="mod">
          <ac:chgData name="Christie Eller" userId="aac087de-6865-447b-a76f-7a6d907bd018" providerId="ADAL" clId="{4EA293BB-FCAD-453A-8B81-30652E70BD79}" dt="2026-06-25T14:23:16.980" v="1868" actId="14100"/>
          <ac:spMkLst>
            <pc:docMk/>
            <pc:sldMk cId="424091923" sldId="141170677"/>
            <ac:spMk id="16" creationId="{0F18AB1E-9FC7-7E1A-D1E4-F3530BE9FD3F}"/>
          </ac:spMkLst>
        </pc:spChg>
        <pc:picChg chg="mod modCrop">
          <ac:chgData name="Christie Eller" userId="aac087de-6865-447b-a76f-7a6d907bd018" providerId="ADAL" clId="{4EA293BB-FCAD-453A-8B81-30652E70BD79}" dt="2026-06-24T12:54:03.901" v="38" actId="1076"/>
          <ac:picMkLst>
            <pc:docMk/>
            <pc:sldMk cId="424091923" sldId="141170677"/>
            <ac:picMk id="2" creationId="{54E94BDE-266F-358A-93BF-1175CF3C1E4A}"/>
          </ac:picMkLst>
        </pc:picChg>
        <pc:picChg chg="mod">
          <ac:chgData name="Christie Eller" userId="aac087de-6865-447b-a76f-7a6d907bd018" providerId="ADAL" clId="{4EA293BB-FCAD-453A-8B81-30652E70BD79}" dt="2026-06-24T12:54:03.901" v="38" actId="1076"/>
          <ac:picMkLst>
            <pc:docMk/>
            <pc:sldMk cId="424091923" sldId="141170677"/>
            <ac:picMk id="3" creationId="{C15A60B8-C0D9-55C8-F8D5-755CD5283A01}"/>
          </ac:picMkLst>
        </pc:picChg>
        <pc:picChg chg="add mod ord">
          <ac:chgData name="Christie Eller" userId="aac087de-6865-447b-a76f-7a6d907bd018" providerId="ADAL" clId="{4EA293BB-FCAD-453A-8B81-30652E70BD79}" dt="2026-06-25T14:31:18.338" v="1944" actId="29295"/>
          <ac:picMkLst>
            <pc:docMk/>
            <pc:sldMk cId="424091923" sldId="141170677"/>
            <ac:picMk id="5" creationId="{723E056B-AC53-2307-227C-FE360A5E5DA8}"/>
          </ac:picMkLst>
        </pc:picChg>
        <pc:picChg chg="mod">
          <ac:chgData name="Christie Eller" userId="aac087de-6865-447b-a76f-7a6d907bd018" providerId="ADAL" clId="{4EA293BB-FCAD-453A-8B81-30652E70BD79}" dt="2026-06-24T12:54:03.901" v="38" actId="1076"/>
          <ac:picMkLst>
            <pc:docMk/>
            <pc:sldMk cId="424091923" sldId="141170677"/>
            <ac:picMk id="8" creationId="{1D6ADFF2-4118-404C-55B7-947A08C71851}"/>
          </ac:picMkLst>
        </pc:picChg>
        <pc:picChg chg="mod">
          <ac:chgData name="Christie Eller" userId="aac087de-6865-447b-a76f-7a6d907bd018" providerId="ADAL" clId="{4EA293BB-FCAD-453A-8B81-30652E70BD79}" dt="2026-06-25T14:22:42.442" v="1861" actId="1076"/>
          <ac:picMkLst>
            <pc:docMk/>
            <pc:sldMk cId="424091923" sldId="141170677"/>
            <ac:picMk id="39" creationId="{1FCC98F5-E12D-21AF-97A6-D82329BAB865}"/>
          </ac:picMkLst>
        </pc:picChg>
      </pc:sldChg>
      <pc:sldChg chg="addSp delSp modSp mod setBg modClrScheme chgLayout">
        <pc:chgData name="Christie Eller" userId="aac087de-6865-447b-a76f-7a6d907bd018" providerId="ADAL" clId="{4EA293BB-FCAD-453A-8B81-30652E70BD79}" dt="2026-06-25T14:38:45.604" v="1988"/>
        <pc:sldMkLst>
          <pc:docMk/>
          <pc:sldMk cId="1071724950" sldId="141170678"/>
        </pc:sldMkLst>
        <pc:spChg chg="add del mod ord">
          <ac:chgData name="Christie Eller" userId="aac087de-6865-447b-a76f-7a6d907bd018" providerId="ADAL" clId="{4EA293BB-FCAD-453A-8B81-30652E70BD79}" dt="2026-06-25T14:38:42.544" v="1987" actId="478"/>
          <ac:spMkLst>
            <pc:docMk/>
            <pc:sldMk cId="1071724950" sldId="141170678"/>
            <ac:spMk id="6" creationId="{1475BD13-1D17-7068-849B-803F2C6EEC84}"/>
          </ac:spMkLst>
        </pc:spChg>
        <pc:picChg chg="add mod">
          <ac:chgData name="Christie Eller" userId="aac087de-6865-447b-a76f-7a6d907bd018" providerId="ADAL" clId="{4EA293BB-FCAD-453A-8B81-30652E70BD79}" dt="2026-06-25T14:35:11.155" v="1964" actId="1076"/>
          <ac:picMkLst>
            <pc:docMk/>
            <pc:sldMk cId="1071724950" sldId="141170678"/>
            <ac:picMk id="3" creationId="{1313F4E8-3744-7C22-EEB7-2086ED6A3D4A}"/>
          </ac:picMkLst>
        </pc:picChg>
        <pc:picChg chg="add mod ord">
          <ac:chgData name="Christie Eller" userId="aac087de-6865-447b-a76f-7a6d907bd018" providerId="ADAL" clId="{4EA293BB-FCAD-453A-8B81-30652E70BD79}" dt="2026-06-25T14:35:21.924" v="1966" actId="1076"/>
          <ac:picMkLst>
            <pc:docMk/>
            <pc:sldMk cId="1071724950" sldId="141170678"/>
            <ac:picMk id="5" creationId="{FD7F4206-525D-791A-43CC-BA1E595E739F}"/>
          </ac:picMkLst>
        </pc:picChg>
      </pc:sldChg>
      <pc:sldChg chg="addSp delSp modSp add mod modClrScheme chgLayout">
        <pc:chgData name="Christie Eller" userId="aac087de-6865-447b-a76f-7a6d907bd018" providerId="ADAL" clId="{4EA293BB-FCAD-453A-8B81-30652E70BD79}" dt="2026-06-25T12:58:40.289" v="1331" actId="1076"/>
        <pc:sldMkLst>
          <pc:docMk/>
          <pc:sldMk cId="771056605" sldId="141170679"/>
        </pc:sldMkLst>
        <pc:spChg chg="mod ord">
          <ac:chgData name="Christie Eller" userId="aac087de-6865-447b-a76f-7a6d907bd018" providerId="ADAL" clId="{4EA293BB-FCAD-453A-8B81-30652E70BD79}" dt="2026-06-25T12:58:37.986" v="1330" actId="1076"/>
          <ac:spMkLst>
            <pc:docMk/>
            <pc:sldMk cId="771056605" sldId="141170679"/>
            <ac:spMk id="2" creationId="{EDF9285E-8002-F53C-B0FD-927F96B49645}"/>
          </ac:spMkLst>
        </pc:spChg>
        <pc:spChg chg="add mod">
          <ac:chgData name="Christie Eller" userId="aac087de-6865-447b-a76f-7a6d907bd018" providerId="ADAL" clId="{4EA293BB-FCAD-453A-8B81-30652E70BD79}" dt="2026-06-25T12:58:40.289" v="1331" actId="1076"/>
          <ac:spMkLst>
            <pc:docMk/>
            <pc:sldMk cId="771056605" sldId="141170679"/>
            <ac:spMk id="3" creationId="{A8C0F651-4F4F-F36C-8A47-78CAF55AFB97}"/>
          </ac:spMkLst>
        </pc:spChg>
        <pc:spChg chg="add mod">
          <ac:chgData name="Christie Eller" userId="aac087de-6865-447b-a76f-7a6d907bd018" providerId="ADAL" clId="{4EA293BB-FCAD-453A-8B81-30652E70BD79}" dt="2026-06-24T17:54:50.803" v="231" actId="11530"/>
          <ac:spMkLst>
            <pc:docMk/>
            <pc:sldMk cId="771056605" sldId="141170679"/>
            <ac:spMk id="5" creationId="{41964057-1843-D211-9481-ACBBF908F264}"/>
          </ac:spMkLst>
        </pc:spChg>
        <pc:spChg chg="add mod">
          <ac:chgData name="Christie Eller" userId="aac087de-6865-447b-a76f-7a6d907bd018" providerId="ADAL" clId="{4EA293BB-FCAD-453A-8B81-30652E70BD79}" dt="2026-06-24T19:26:12.697" v="1110" actId="1076"/>
          <ac:spMkLst>
            <pc:docMk/>
            <pc:sldMk cId="771056605" sldId="141170679"/>
            <ac:spMk id="7" creationId="{80CF75FA-1BBF-699D-E275-C1BABCFBD5E7}"/>
          </ac:spMkLst>
        </pc:spChg>
        <pc:spChg chg="mod">
          <ac:chgData name="Christie Eller" userId="aac087de-6865-447b-a76f-7a6d907bd018" providerId="ADAL" clId="{4EA293BB-FCAD-453A-8B81-30652E70BD79}" dt="2026-06-24T19:26:12.697" v="1110" actId="1076"/>
          <ac:spMkLst>
            <pc:docMk/>
            <pc:sldMk cId="771056605" sldId="141170679"/>
            <ac:spMk id="10" creationId="{E1F10A41-DD61-7A6B-70A6-666223677295}"/>
          </ac:spMkLst>
        </pc:spChg>
        <pc:spChg chg="add mod">
          <ac:chgData name="Christie Eller" userId="aac087de-6865-447b-a76f-7a6d907bd018" providerId="ADAL" clId="{4EA293BB-FCAD-453A-8B81-30652E70BD79}" dt="2026-06-24T19:26:12.697" v="1110" actId="1076"/>
          <ac:spMkLst>
            <pc:docMk/>
            <pc:sldMk cId="771056605" sldId="141170679"/>
            <ac:spMk id="11" creationId="{4D8EFD3B-A227-4754-0BCC-047F4E0FAE96}"/>
          </ac:spMkLst>
        </pc:spChg>
        <pc:spChg chg="add mod">
          <ac:chgData name="Christie Eller" userId="aac087de-6865-447b-a76f-7a6d907bd018" providerId="ADAL" clId="{4EA293BB-FCAD-453A-8B81-30652E70BD79}" dt="2026-06-24T19:26:12.697" v="1110" actId="1076"/>
          <ac:spMkLst>
            <pc:docMk/>
            <pc:sldMk cId="771056605" sldId="141170679"/>
            <ac:spMk id="13" creationId="{0CDA96DF-2BAC-CC43-668A-E2E267E52998}"/>
          </ac:spMkLst>
        </pc:spChg>
        <pc:spChg chg="add mod">
          <ac:chgData name="Christie Eller" userId="aac087de-6865-447b-a76f-7a6d907bd018" providerId="ADAL" clId="{4EA293BB-FCAD-453A-8B81-30652E70BD79}" dt="2026-06-24T19:26:12.697" v="1110" actId="1076"/>
          <ac:spMkLst>
            <pc:docMk/>
            <pc:sldMk cId="771056605" sldId="141170679"/>
            <ac:spMk id="15" creationId="{985C24A6-0D0F-E274-878F-844EE6FF2AEC}"/>
          </ac:spMkLst>
        </pc:spChg>
        <pc:spChg chg="add mod">
          <ac:chgData name="Christie Eller" userId="aac087de-6865-447b-a76f-7a6d907bd018" providerId="ADAL" clId="{4EA293BB-FCAD-453A-8B81-30652E70BD79}" dt="2026-06-24T19:26:12.697" v="1110" actId="1076"/>
          <ac:spMkLst>
            <pc:docMk/>
            <pc:sldMk cId="771056605" sldId="141170679"/>
            <ac:spMk id="26" creationId="{24B62A21-97ED-73B3-2435-4C34C8E2D12D}"/>
          </ac:spMkLst>
        </pc:spChg>
        <pc:spChg chg="add mod">
          <ac:chgData name="Christie Eller" userId="aac087de-6865-447b-a76f-7a6d907bd018" providerId="ADAL" clId="{4EA293BB-FCAD-453A-8B81-30652E70BD79}" dt="2026-06-24T19:26:12.697" v="1110" actId="1076"/>
          <ac:spMkLst>
            <pc:docMk/>
            <pc:sldMk cId="771056605" sldId="141170679"/>
            <ac:spMk id="28" creationId="{7E0E5885-CC39-A03F-40F8-AD0B5DDBE9DF}"/>
          </ac:spMkLst>
        </pc:spChg>
        <pc:spChg chg="add mod">
          <ac:chgData name="Christie Eller" userId="aac087de-6865-447b-a76f-7a6d907bd018" providerId="ADAL" clId="{4EA293BB-FCAD-453A-8B81-30652E70BD79}" dt="2026-06-24T19:26:12.697" v="1110" actId="1076"/>
          <ac:spMkLst>
            <pc:docMk/>
            <pc:sldMk cId="771056605" sldId="141170679"/>
            <ac:spMk id="30" creationId="{4E7B7D28-C6DE-901E-C590-0C99D44D0ED4}"/>
          </ac:spMkLst>
        </pc:spChg>
        <pc:picChg chg="add mod modCrop">
          <ac:chgData name="Christie Eller" userId="aac087de-6865-447b-a76f-7a6d907bd018" providerId="ADAL" clId="{4EA293BB-FCAD-453A-8B81-30652E70BD79}" dt="2026-06-25T12:58:27.939" v="1326" actId="1076"/>
          <ac:picMkLst>
            <pc:docMk/>
            <pc:sldMk cId="771056605" sldId="141170679"/>
            <ac:picMk id="32" creationId="{78E9A8CA-EC42-1969-7D7F-6365158E52A9}"/>
          </ac:picMkLst>
        </pc:picChg>
      </pc:sldChg>
      <pc:sldChg chg="addSp delSp modSp add mod ord modClrScheme chgLayout">
        <pc:chgData name="Christie Eller" userId="aac087de-6865-447b-a76f-7a6d907bd018" providerId="ADAL" clId="{4EA293BB-FCAD-453A-8B81-30652E70BD79}" dt="2026-06-25T12:58:08.288" v="1322" actId="207"/>
        <pc:sldMkLst>
          <pc:docMk/>
          <pc:sldMk cId="210331638" sldId="141170680"/>
        </pc:sldMkLst>
        <pc:spChg chg="mod ord">
          <ac:chgData name="Christie Eller" userId="aac087de-6865-447b-a76f-7a6d907bd018" providerId="ADAL" clId="{4EA293BB-FCAD-453A-8B81-30652E70BD79}" dt="2026-06-25T12:43:21.381" v="1288" actId="1076"/>
          <ac:spMkLst>
            <pc:docMk/>
            <pc:sldMk cId="210331638" sldId="141170680"/>
            <ac:spMk id="2" creationId="{02511FCD-8F6C-C5D4-4303-CD4DB0FA178E}"/>
          </ac:spMkLst>
        </pc:spChg>
        <pc:spChg chg="add mod">
          <ac:chgData name="Christie Eller" userId="aac087de-6865-447b-a76f-7a6d907bd018" providerId="ADAL" clId="{4EA293BB-FCAD-453A-8B81-30652E70BD79}" dt="2026-06-25T12:43:33.370" v="1304" actId="3064"/>
          <ac:spMkLst>
            <pc:docMk/>
            <pc:sldMk cId="210331638" sldId="141170680"/>
            <ac:spMk id="5" creationId="{92C2776C-E600-154C-FB47-EEF7338761C5}"/>
          </ac:spMkLst>
        </pc:spChg>
        <pc:spChg chg="add mod">
          <ac:chgData name="Christie Eller" userId="aac087de-6865-447b-a76f-7a6d907bd018" providerId="ADAL" clId="{4EA293BB-FCAD-453A-8B81-30652E70BD79}" dt="2026-06-25T12:43:33.370" v="1304" actId="3064"/>
          <ac:spMkLst>
            <pc:docMk/>
            <pc:sldMk cId="210331638" sldId="141170680"/>
            <ac:spMk id="15" creationId="{DF34D1A0-AE78-8417-14C6-5542D8366227}"/>
          </ac:spMkLst>
        </pc:spChg>
        <pc:spChg chg="add mod">
          <ac:chgData name="Christie Eller" userId="aac087de-6865-447b-a76f-7a6d907bd018" providerId="ADAL" clId="{4EA293BB-FCAD-453A-8B81-30652E70BD79}" dt="2026-06-25T12:43:33.370" v="1304" actId="3064"/>
          <ac:spMkLst>
            <pc:docMk/>
            <pc:sldMk cId="210331638" sldId="141170680"/>
            <ac:spMk id="19" creationId="{D3AD18A4-4684-360E-710F-4F5614363BEA}"/>
          </ac:spMkLst>
        </pc:spChg>
        <pc:spChg chg="add mod">
          <ac:chgData name="Christie Eller" userId="aac087de-6865-447b-a76f-7a6d907bd018" providerId="ADAL" clId="{4EA293BB-FCAD-453A-8B81-30652E70BD79}" dt="2026-06-25T12:43:33.370" v="1304" actId="3064"/>
          <ac:spMkLst>
            <pc:docMk/>
            <pc:sldMk cId="210331638" sldId="141170680"/>
            <ac:spMk id="23" creationId="{769B9FD3-8BD1-E018-7B87-2DD22D8DB1E7}"/>
          </ac:spMkLst>
        </pc:spChg>
        <pc:spChg chg="add mod">
          <ac:chgData name="Christie Eller" userId="aac087de-6865-447b-a76f-7a6d907bd018" providerId="ADAL" clId="{4EA293BB-FCAD-453A-8B81-30652E70BD79}" dt="2026-06-25T12:58:08.288" v="1322" actId="207"/>
          <ac:spMkLst>
            <pc:docMk/>
            <pc:sldMk cId="210331638" sldId="141170680"/>
            <ac:spMk id="27" creationId="{6E00AF88-353C-0ACE-45FC-A5E30040D7A0}"/>
          </ac:spMkLst>
        </pc:spChg>
        <pc:grpChg chg="add mod">
          <ac:chgData name="Christie Eller" userId="aac087de-6865-447b-a76f-7a6d907bd018" providerId="ADAL" clId="{4EA293BB-FCAD-453A-8B81-30652E70BD79}" dt="2026-06-25T12:43:19.081" v="1287" actId="14100"/>
          <ac:grpSpMkLst>
            <pc:docMk/>
            <pc:sldMk cId="210331638" sldId="141170680"/>
            <ac:grpSpMk id="32" creationId="{F444E763-6583-8877-6477-238C41B83AE4}"/>
          </ac:grpSpMkLst>
        </pc:grpChg>
        <pc:picChg chg="add mod ord">
          <ac:chgData name="Christie Eller" userId="aac087de-6865-447b-a76f-7a6d907bd018" providerId="ADAL" clId="{4EA293BB-FCAD-453A-8B81-30652E70BD79}" dt="2026-06-25T12:41:01.559" v="1260" actId="14100"/>
          <ac:picMkLst>
            <pc:docMk/>
            <pc:sldMk cId="210331638" sldId="141170680"/>
            <ac:picMk id="29" creationId="{ECBFA9DD-295D-C41C-5602-C8193D85E477}"/>
          </ac:picMkLst>
        </pc:picChg>
        <pc:picChg chg="add">
          <ac:chgData name="Christie Eller" userId="aac087de-6865-447b-a76f-7a6d907bd018" providerId="ADAL" clId="{4EA293BB-FCAD-453A-8B81-30652E70BD79}" dt="2026-06-25T12:24:20.673" v="1147" actId="22"/>
          <ac:picMkLst>
            <pc:docMk/>
            <pc:sldMk cId="210331638" sldId="141170680"/>
            <ac:picMk id="31" creationId="{D69BB1E5-FEC6-F030-A39E-FB2DB83633B9}"/>
          </ac:picMkLst>
        </pc:picChg>
        <pc:picChg chg="add mod">
          <ac:chgData name="Christie Eller" userId="aac087de-6865-447b-a76f-7a6d907bd018" providerId="ADAL" clId="{4EA293BB-FCAD-453A-8B81-30652E70BD79}" dt="2026-06-25T12:57:54.996" v="1318" actId="14100"/>
          <ac:picMkLst>
            <pc:docMk/>
            <pc:sldMk cId="210331638" sldId="141170680"/>
            <ac:picMk id="34" creationId="{E178FA05-AB9F-82A8-9580-256A1836303A}"/>
          </ac:picMkLst>
        </pc:picChg>
        <pc:picChg chg="add mod">
          <ac:chgData name="Christie Eller" userId="aac087de-6865-447b-a76f-7a6d907bd018" providerId="ADAL" clId="{4EA293BB-FCAD-453A-8B81-30652E70BD79}" dt="2026-06-25T12:57:59.278" v="1320" actId="14100"/>
          <ac:picMkLst>
            <pc:docMk/>
            <pc:sldMk cId="210331638" sldId="141170680"/>
            <ac:picMk id="36" creationId="{BE2F26DD-46EC-18F6-8C02-F6BFBF2B6E99}"/>
          </ac:picMkLst>
        </pc:picChg>
        <pc:picChg chg="add mod">
          <ac:chgData name="Christie Eller" userId="aac087de-6865-447b-a76f-7a6d907bd018" providerId="ADAL" clId="{4EA293BB-FCAD-453A-8B81-30652E70BD79}" dt="2026-06-25T12:57:54.996" v="1318" actId="14100"/>
          <ac:picMkLst>
            <pc:docMk/>
            <pc:sldMk cId="210331638" sldId="141170680"/>
            <ac:picMk id="38" creationId="{7BED8D4E-B5DA-C7E5-4D6C-3FDB2983DEDE}"/>
          </ac:picMkLst>
        </pc:picChg>
        <pc:picChg chg="add mod">
          <ac:chgData name="Christie Eller" userId="aac087de-6865-447b-a76f-7a6d907bd018" providerId="ADAL" clId="{4EA293BB-FCAD-453A-8B81-30652E70BD79}" dt="2026-06-25T12:58:01.086" v="1321" actId="1076"/>
          <ac:picMkLst>
            <pc:docMk/>
            <pc:sldMk cId="210331638" sldId="141170680"/>
            <ac:picMk id="40" creationId="{0DCE991D-0D83-36BF-7B6C-68DBE094E133}"/>
          </ac:picMkLst>
        </pc:picChg>
      </pc:sldChg>
      <pc:sldChg chg="add del">
        <pc:chgData name="Christie Eller" userId="aac087de-6865-447b-a76f-7a6d907bd018" providerId="ADAL" clId="{4EA293BB-FCAD-453A-8B81-30652E70BD79}" dt="2026-06-25T12:23:56.660" v="1146"/>
        <pc:sldMkLst>
          <pc:docMk/>
          <pc:sldMk cId="3265882760" sldId="141170681"/>
        </pc:sldMkLst>
      </pc:sldChg>
      <pc:sldChg chg="addSp delSp modSp new mod modClrScheme chgLayout">
        <pc:chgData name="Christie Eller" userId="aac087de-6865-447b-a76f-7a6d907bd018" providerId="ADAL" clId="{4EA293BB-FCAD-453A-8B81-30652E70BD79}" dt="2026-06-25T14:38:33.888" v="1985" actId="1076"/>
        <pc:sldMkLst>
          <pc:docMk/>
          <pc:sldMk cId="3566932375" sldId="141170681"/>
        </pc:sldMkLst>
        <pc:spChg chg="add del">
          <ac:chgData name="Christie Eller" userId="aac087de-6865-447b-a76f-7a6d907bd018" providerId="ADAL" clId="{4EA293BB-FCAD-453A-8B81-30652E70BD79}" dt="2026-06-25T14:28:47.041" v="1906" actId="478"/>
          <ac:spMkLst>
            <pc:docMk/>
            <pc:sldMk cId="3566932375" sldId="141170681"/>
            <ac:spMk id="5" creationId="{7B0050CF-14B8-E1FE-E764-FFCDC1167FA1}"/>
          </ac:spMkLst>
        </pc:spChg>
        <pc:spChg chg="add mod">
          <ac:chgData name="Christie Eller" userId="aac087de-6865-447b-a76f-7a6d907bd018" providerId="ADAL" clId="{4EA293BB-FCAD-453A-8B81-30652E70BD79}" dt="2026-06-25T14:29:00.994" v="1910" actId="1076"/>
          <ac:spMkLst>
            <pc:docMk/>
            <pc:sldMk cId="3566932375" sldId="141170681"/>
            <ac:spMk id="7" creationId="{516C1B46-388F-D235-62AF-5449E5CB3549}"/>
          </ac:spMkLst>
        </pc:spChg>
        <pc:spChg chg="add mod">
          <ac:chgData name="Christie Eller" userId="aac087de-6865-447b-a76f-7a6d907bd018" providerId="ADAL" clId="{4EA293BB-FCAD-453A-8B81-30652E70BD79}" dt="2026-06-25T14:31:52.789" v="1950" actId="1076"/>
          <ac:spMkLst>
            <pc:docMk/>
            <pc:sldMk cId="3566932375" sldId="141170681"/>
            <ac:spMk id="13" creationId="{359A6309-082D-F5F1-C3B6-53BAEBC12F51}"/>
          </ac:spMkLst>
        </pc:spChg>
        <pc:spChg chg="add mod">
          <ac:chgData name="Christie Eller" userId="aac087de-6865-447b-a76f-7a6d907bd018" providerId="ADAL" clId="{4EA293BB-FCAD-453A-8B81-30652E70BD79}" dt="2026-06-25T14:31:52.789" v="1950" actId="1076"/>
          <ac:spMkLst>
            <pc:docMk/>
            <pc:sldMk cId="3566932375" sldId="141170681"/>
            <ac:spMk id="15" creationId="{41F17A02-DC1E-FC07-83CB-EEC5A5CD89B4}"/>
          </ac:spMkLst>
        </pc:spChg>
        <pc:spChg chg="add mod">
          <ac:chgData name="Christie Eller" userId="aac087de-6865-447b-a76f-7a6d907bd018" providerId="ADAL" clId="{4EA293BB-FCAD-453A-8B81-30652E70BD79}" dt="2026-06-25T14:32:02.113" v="1953" actId="1076"/>
          <ac:spMkLst>
            <pc:docMk/>
            <pc:sldMk cId="3566932375" sldId="141170681"/>
            <ac:spMk id="25" creationId="{FF1C83C0-15E4-BFF5-06E1-8C45480D96FF}"/>
          </ac:spMkLst>
        </pc:spChg>
        <pc:spChg chg="add mod">
          <ac:chgData name="Christie Eller" userId="aac087de-6865-447b-a76f-7a6d907bd018" providerId="ADAL" clId="{4EA293BB-FCAD-453A-8B81-30652E70BD79}" dt="2026-06-25T14:32:02.113" v="1953" actId="1076"/>
          <ac:spMkLst>
            <pc:docMk/>
            <pc:sldMk cId="3566932375" sldId="141170681"/>
            <ac:spMk id="27" creationId="{17E97CD2-A162-C3EE-E3C3-BFA1885BE731}"/>
          </ac:spMkLst>
        </pc:spChg>
        <pc:spChg chg="add mod">
          <ac:chgData name="Christie Eller" userId="aac087de-6865-447b-a76f-7a6d907bd018" providerId="ADAL" clId="{4EA293BB-FCAD-453A-8B81-30652E70BD79}" dt="2026-06-25T14:29:00.994" v="1910" actId="1076"/>
          <ac:spMkLst>
            <pc:docMk/>
            <pc:sldMk cId="3566932375" sldId="141170681"/>
            <ac:spMk id="31" creationId="{9339EBA6-5989-1B5F-E540-85D4F64FD3A4}"/>
          </ac:spMkLst>
        </pc:spChg>
        <pc:spChg chg="add mod">
          <ac:chgData name="Christie Eller" userId="aac087de-6865-447b-a76f-7a6d907bd018" providerId="ADAL" clId="{4EA293BB-FCAD-453A-8B81-30652E70BD79}" dt="2026-06-25T14:29:00.994" v="1910" actId="1076"/>
          <ac:spMkLst>
            <pc:docMk/>
            <pc:sldMk cId="3566932375" sldId="141170681"/>
            <ac:spMk id="33" creationId="{8D1A7590-88DF-FB82-B639-80A195447BAC}"/>
          </ac:spMkLst>
        </pc:spChg>
        <pc:spChg chg="add mod">
          <ac:chgData name="Christie Eller" userId="aac087de-6865-447b-a76f-7a6d907bd018" providerId="ADAL" clId="{4EA293BB-FCAD-453A-8B81-30652E70BD79}" dt="2026-06-25T14:38:33.888" v="1985" actId="1076"/>
          <ac:spMkLst>
            <pc:docMk/>
            <pc:sldMk cId="3566932375" sldId="141170681"/>
            <ac:spMk id="35" creationId="{7ABE96F6-0144-2EAB-C924-128574EE2B06}"/>
          </ac:spMkLst>
        </pc:spChg>
        <pc:spChg chg="add del mod ord">
          <ac:chgData name="Christie Eller" userId="aac087de-6865-447b-a76f-7a6d907bd018" providerId="ADAL" clId="{4EA293BB-FCAD-453A-8B81-30652E70BD79}" dt="2026-06-25T14:38:29.087" v="1984" actId="478"/>
          <ac:spMkLst>
            <pc:docMk/>
            <pc:sldMk cId="3566932375" sldId="141170681"/>
            <ac:spMk id="40" creationId="{6220FA1A-E7B5-78E9-6A28-F21046638FFC}"/>
          </ac:spMkLst>
        </pc:spChg>
        <pc:spChg chg="add del mod ord">
          <ac:chgData name="Christie Eller" userId="aac087de-6865-447b-a76f-7a6d907bd018" providerId="ADAL" clId="{4EA293BB-FCAD-453A-8B81-30652E70BD79}" dt="2026-06-25T14:38:24.608" v="1981" actId="478"/>
          <ac:spMkLst>
            <pc:docMk/>
            <pc:sldMk cId="3566932375" sldId="141170681"/>
            <ac:spMk id="43" creationId="{9C1068C5-8C37-0206-8578-20159BE97803}"/>
          </ac:spMkLst>
        </pc:spChg>
        <pc:picChg chg="add del">
          <ac:chgData name="Christie Eller" userId="aac087de-6865-447b-a76f-7a6d907bd018" providerId="ADAL" clId="{4EA293BB-FCAD-453A-8B81-30652E70BD79}" dt="2026-06-25T14:28:50.799" v="1909" actId="478"/>
          <ac:picMkLst>
            <pc:docMk/>
            <pc:sldMk cId="3566932375" sldId="141170681"/>
            <ac:picMk id="3" creationId="{F8C56E34-A151-90B5-109D-A8E1F839C294}"/>
          </ac:picMkLst>
        </pc:picChg>
        <pc:picChg chg="del">
          <ac:chgData name="Christie Eller" userId="aac087de-6865-447b-a76f-7a6d907bd018" providerId="ADAL" clId="{4EA293BB-FCAD-453A-8B81-30652E70BD79}" dt="2026-06-25T14:28:48.416" v="1907" actId="478"/>
          <ac:picMkLst>
            <pc:docMk/>
            <pc:sldMk cId="3566932375" sldId="141170681"/>
            <ac:picMk id="9" creationId="{70E01278-C986-F091-1683-BAC30807B253}"/>
          </ac:picMkLst>
        </pc:picChg>
        <pc:picChg chg="del">
          <ac:chgData name="Christie Eller" userId="aac087de-6865-447b-a76f-7a6d907bd018" providerId="ADAL" clId="{4EA293BB-FCAD-453A-8B81-30652E70BD79}" dt="2026-06-25T14:28:49.111" v="1908" actId="478"/>
          <ac:picMkLst>
            <pc:docMk/>
            <pc:sldMk cId="3566932375" sldId="141170681"/>
            <ac:picMk id="11" creationId="{4E40E010-EFAD-EEA9-32E1-8C09C0BB1729}"/>
          </ac:picMkLst>
        </pc:picChg>
        <pc:picChg chg="del">
          <ac:chgData name="Christie Eller" userId="aac087de-6865-447b-a76f-7a6d907bd018" providerId="ADAL" clId="{4EA293BB-FCAD-453A-8B81-30652E70BD79}" dt="2026-06-25T14:38:26.528" v="1982" actId="478"/>
          <ac:picMkLst>
            <pc:docMk/>
            <pc:sldMk cId="3566932375" sldId="141170681"/>
            <ac:picMk id="17" creationId="{3BBE27A4-AF0B-F6EC-1C64-EFD2A40ABA3C}"/>
          </ac:picMkLst>
        </pc:picChg>
        <pc:picChg chg="mod">
          <ac:chgData name="Christie Eller" userId="aac087de-6865-447b-a76f-7a6d907bd018" providerId="ADAL" clId="{4EA293BB-FCAD-453A-8B81-30652E70BD79}" dt="2026-06-25T14:29:00.994" v="1910" actId="1076"/>
          <ac:picMkLst>
            <pc:docMk/>
            <pc:sldMk cId="3566932375" sldId="141170681"/>
            <ac:picMk id="19" creationId="{7F10B579-195B-C91A-1260-F3D3665D6243}"/>
          </ac:picMkLst>
        </pc:picChg>
        <pc:picChg chg="mod">
          <ac:chgData name="Christie Eller" userId="aac087de-6865-447b-a76f-7a6d907bd018" providerId="ADAL" clId="{4EA293BB-FCAD-453A-8B81-30652E70BD79}" dt="2026-06-25T14:29:00.994" v="1910" actId="1076"/>
          <ac:picMkLst>
            <pc:docMk/>
            <pc:sldMk cId="3566932375" sldId="141170681"/>
            <ac:picMk id="21" creationId="{5FD69EC4-1EA7-14B5-6EE7-C55BA7F6DDFD}"/>
          </ac:picMkLst>
        </pc:picChg>
        <pc:picChg chg="del">
          <ac:chgData name="Christie Eller" userId="aac087de-6865-447b-a76f-7a6d907bd018" providerId="ADAL" clId="{4EA293BB-FCAD-453A-8B81-30652E70BD79}" dt="2026-06-25T14:28:46.050" v="1905" actId="478"/>
          <ac:picMkLst>
            <pc:docMk/>
            <pc:sldMk cId="3566932375" sldId="141170681"/>
            <ac:picMk id="23" creationId="{C203215F-A440-C8A2-6DA6-336FC375503E}"/>
          </ac:picMkLst>
        </pc:picChg>
        <pc:picChg chg="mod">
          <ac:chgData name="Christie Eller" userId="aac087de-6865-447b-a76f-7a6d907bd018" providerId="ADAL" clId="{4EA293BB-FCAD-453A-8B81-30652E70BD79}" dt="2026-06-25T14:32:02.113" v="1953" actId="1076"/>
          <ac:picMkLst>
            <pc:docMk/>
            <pc:sldMk cId="3566932375" sldId="141170681"/>
            <ac:picMk id="29" creationId="{249B78DD-18D7-4944-F36D-E45C33F50E0B}"/>
          </ac:picMkLst>
        </pc:picChg>
        <pc:picChg chg="mod">
          <ac:chgData name="Christie Eller" userId="aac087de-6865-447b-a76f-7a6d907bd018" providerId="ADAL" clId="{4EA293BB-FCAD-453A-8B81-30652E70BD79}" dt="2026-06-25T14:29:00.994" v="1910" actId="1076"/>
          <ac:picMkLst>
            <pc:docMk/>
            <pc:sldMk cId="3566932375" sldId="141170681"/>
            <ac:picMk id="37" creationId="{931805AC-3C7E-AC28-A7BA-B1535C78D69F}"/>
          </ac:picMkLst>
        </pc:picChg>
        <pc:picChg chg="mod">
          <ac:chgData name="Christie Eller" userId="aac087de-6865-447b-a76f-7a6d907bd018" providerId="ADAL" clId="{4EA293BB-FCAD-453A-8B81-30652E70BD79}" dt="2026-06-25T14:32:02.113" v="1953" actId="1076"/>
          <ac:picMkLst>
            <pc:docMk/>
            <pc:sldMk cId="3566932375" sldId="141170681"/>
            <ac:picMk id="39" creationId="{AF80DF3D-F722-D9F3-9ACD-91BE73E6B7E6}"/>
          </ac:picMkLst>
        </pc:picChg>
        <pc:picChg chg="add ord">
          <ac:chgData name="Christie Eller" userId="aac087de-6865-447b-a76f-7a6d907bd018" providerId="ADAL" clId="{4EA293BB-FCAD-453A-8B81-30652E70BD79}" dt="2026-06-25T14:34:59.881" v="1960" actId="167"/>
          <ac:picMkLst>
            <pc:docMk/>
            <pc:sldMk cId="3566932375" sldId="141170681"/>
            <ac:picMk id="42" creationId="{11F6618F-CE7D-9AC7-3BA3-235C2FFEA849}"/>
          </ac:picMkLst>
        </pc:picChg>
      </pc:sldChg>
      <pc:sldMasterChg chg="delSldLayout modSldLayout">
        <pc:chgData name="Christie Eller" userId="aac087de-6865-447b-a76f-7a6d907bd018" providerId="ADAL" clId="{4EA293BB-FCAD-453A-8B81-30652E70BD79}" dt="2026-06-25T14:23:37.972" v="1902" actId="207"/>
        <pc:sldMasterMkLst>
          <pc:docMk/>
          <pc:sldMasterMk cId="148735999" sldId="2147483682"/>
        </pc:sldMasterMkLst>
        <pc:sldLayoutChg chg="addSp delSp modSp mod">
          <pc:chgData name="Christie Eller" userId="aac087de-6865-447b-a76f-7a6d907bd018" providerId="ADAL" clId="{4EA293BB-FCAD-453A-8B81-30652E70BD79}" dt="2026-06-25T12:40:02.411" v="1254" actId="167"/>
          <pc:sldLayoutMkLst>
            <pc:docMk/>
            <pc:sldMasterMk cId="148735999" sldId="2147483682"/>
            <pc:sldLayoutMk cId="1979329236" sldId="2147483683"/>
          </pc:sldLayoutMkLst>
          <pc:spChg chg="del">
            <ac:chgData name="Christie Eller" userId="aac087de-6865-447b-a76f-7a6d907bd018" providerId="ADAL" clId="{4EA293BB-FCAD-453A-8B81-30652E70BD79}" dt="2026-06-25T12:39:33.783" v="1251" actId="478"/>
            <ac:spMkLst>
              <pc:docMk/>
              <pc:sldMasterMk cId="148735999" sldId="2147483682"/>
              <pc:sldLayoutMk cId="1979329236" sldId="2147483683"/>
              <ac:spMk id="2" creationId="{19927A4C-5792-FCB7-F002-ED11483C4E4A}"/>
            </ac:spMkLst>
          </pc:spChg>
          <pc:spChg chg="del">
            <ac:chgData name="Christie Eller" userId="aac087de-6865-447b-a76f-7a6d907bd018" providerId="ADAL" clId="{4EA293BB-FCAD-453A-8B81-30652E70BD79}" dt="2026-06-25T12:39:32.277" v="1249" actId="478"/>
            <ac:spMkLst>
              <pc:docMk/>
              <pc:sldMasterMk cId="148735999" sldId="2147483682"/>
              <pc:sldLayoutMk cId="1979329236" sldId="2147483683"/>
              <ac:spMk id="3" creationId="{197A3679-2EAD-E0BE-C854-40A8F4A72C21}"/>
            </ac:spMkLst>
          </pc:spChg>
          <pc:spChg chg="del">
            <ac:chgData name="Christie Eller" userId="aac087de-6865-447b-a76f-7a6d907bd018" providerId="ADAL" clId="{4EA293BB-FCAD-453A-8B81-30652E70BD79}" dt="2026-06-25T12:39:33.189" v="1250" actId="478"/>
            <ac:spMkLst>
              <pc:docMk/>
              <pc:sldMasterMk cId="148735999" sldId="2147483682"/>
              <pc:sldLayoutMk cId="1979329236" sldId="2147483683"/>
              <ac:spMk id="4" creationId="{9F9E88BC-66DE-E0F4-5F11-8E3C262DF82E}"/>
            </ac:spMkLst>
          </pc:spChg>
          <pc:spChg chg="del">
            <ac:chgData name="Christie Eller" userId="aac087de-6865-447b-a76f-7a6d907bd018" providerId="ADAL" clId="{4EA293BB-FCAD-453A-8B81-30652E70BD79}" dt="2026-06-25T12:39:34.870" v="1252" actId="478"/>
            <ac:spMkLst>
              <pc:docMk/>
              <pc:sldMasterMk cId="148735999" sldId="2147483682"/>
              <pc:sldLayoutMk cId="1979329236" sldId="2147483683"/>
              <ac:spMk id="12" creationId="{9FC44006-BA0F-4390-9E40-C204B0AE5C13}"/>
            </ac:spMkLst>
          </pc:spChg>
          <pc:picChg chg="add ord">
            <ac:chgData name="Christie Eller" userId="aac087de-6865-447b-a76f-7a6d907bd018" providerId="ADAL" clId="{4EA293BB-FCAD-453A-8B81-30652E70BD79}" dt="2026-06-25T12:40:02.411" v="1254" actId="167"/>
            <ac:picMkLst>
              <pc:docMk/>
              <pc:sldMasterMk cId="148735999" sldId="2147483682"/>
              <pc:sldLayoutMk cId="1979329236" sldId="2147483683"/>
              <ac:picMk id="6" creationId="{04C00C32-FC71-4F6C-0CF8-997399F5AD7A}"/>
            </ac:picMkLst>
          </pc:picChg>
        </pc:sldLayoutChg>
        <pc:sldLayoutChg chg="modSp mod">
          <pc:chgData name="Christie Eller" userId="aac087de-6865-447b-a76f-7a6d907bd018" providerId="ADAL" clId="{4EA293BB-FCAD-453A-8B81-30652E70BD79}" dt="2026-06-25T14:23:37.972" v="1902" actId="207"/>
          <pc:sldLayoutMkLst>
            <pc:docMk/>
            <pc:sldMasterMk cId="148735999" sldId="2147483682"/>
            <pc:sldLayoutMk cId="3054390543" sldId="2147483702"/>
          </pc:sldLayoutMkLst>
          <pc:spChg chg="mod">
            <ac:chgData name="Christie Eller" userId="aac087de-6865-447b-a76f-7a6d907bd018" providerId="ADAL" clId="{4EA293BB-FCAD-453A-8B81-30652E70BD79}" dt="2026-06-25T14:23:37.972" v="1902" actId="207"/>
            <ac:spMkLst>
              <pc:docMk/>
              <pc:sldMasterMk cId="148735999" sldId="2147483682"/>
              <pc:sldLayoutMk cId="3054390543" sldId="2147483702"/>
              <ac:spMk id="8" creationId="{C3E6BF91-F6D5-A81E-B165-BEDF3B49148D}"/>
            </ac:spMkLst>
          </pc:spChg>
        </pc:sldLayoutChg>
        <pc:sldLayoutChg chg="addSp delSp modSp mod">
          <pc:chgData name="Christie Eller" userId="aac087de-6865-447b-a76f-7a6d907bd018" providerId="ADAL" clId="{4EA293BB-FCAD-453A-8B81-30652E70BD79}" dt="2026-06-25T12:39:19.027" v="1248"/>
          <pc:sldLayoutMkLst>
            <pc:docMk/>
            <pc:sldMasterMk cId="148735999" sldId="2147483682"/>
            <pc:sldLayoutMk cId="3121321098" sldId="2147483709"/>
          </pc:sldLayoutMkLst>
          <pc:spChg chg="del mod">
            <ac:chgData name="Christie Eller" userId="aac087de-6865-447b-a76f-7a6d907bd018" providerId="ADAL" clId="{4EA293BB-FCAD-453A-8B81-30652E70BD79}" dt="2026-06-25T12:39:14.582" v="1243" actId="478"/>
            <ac:spMkLst>
              <pc:docMk/>
              <pc:sldMasterMk cId="148735999" sldId="2147483682"/>
              <pc:sldLayoutMk cId="3121321098" sldId="2147483709"/>
              <ac:spMk id="3" creationId="{197A3679-2EAD-E0BE-C854-40A8F4A72C21}"/>
            </ac:spMkLst>
          </pc:spChg>
          <pc:spChg chg="del">
            <ac:chgData name="Christie Eller" userId="aac087de-6865-447b-a76f-7a6d907bd018" providerId="ADAL" clId="{4EA293BB-FCAD-453A-8B81-30652E70BD79}" dt="2026-06-25T12:39:15.845" v="1245" actId="478"/>
            <ac:spMkLst>
              <pc:docMk/>
              <pc:sldMasterMk cId="148735999" sldId="2147483682"/>
              <pc:sldLayoutMk cId="3121321098" sldId="2147483709"/>
              <ac:spMk id="5" creationId="{9414E5E2-6F14-804C-03F4-EA246B3FA975}"/>
            </ac:spMkLst>
          </pc:spChg>
          <pc:spChg chg="del">
            <ac:chgData name="Christie Eller" userId="aac087de-6865-447b-a76f-7a6d907bd018" providerId="ADAL" clId="{4EA293BB-FCAD-453A-8B81-30652E70BD79}" dt="2026-06-25T12:39:15.369" v="1244" actId="478"/>
            <ac:spMkLst>
              <pc:docMk/>
              <pc:sldMasterMk cId="148735999" sldId="2147483682"/>
              <pc:sldLayoutMk cId="3121321098" sldId="2147483709"/>
              <ac:spMk id="6" creationId="{3DDD329F-4A87-7A7F-17B5-416FD9BB1E0D}"/>
            </ac:spMkLst>
          </pc:spChg>
          <pc:spChg chg="del">
            <ac:chgData name="Christie Eller" userId="aac087de-6865-447b-a76f-7a6d907bd018" providerId="ADAL" clId="{4EA293BB-FCAD-453A-8B81-30652E70BD79}" dt="2026-06-25T12:39:17.477" v="1246" actId="478"/>
            <ac:spMkLst>
              <pc:docMk/>
              <pc:sldMasterMk cId="148735999" sldId="2147483682"/>
              <pc:sldLayoutMk cId="3121321098" sldId="2147483709"/>
              <ac:spMk id="12" creationId="{9FC44006-BA0F-4390-9E40-C204B0AE5C13}"/>
            </ac:spMkLst>
          </pc:spChg>
          <pc:picChg chg="add mod">
            <ac:chgData name="Christie Eller" userId="aac087de-6865-447b-a76f-7a6d907bd018" providerId="ADAL" clId="{4EA293BB-FCAD-453A-8B81-30652E70BD79}" dt="2026-06-25T12:39:19.027" v="1248"/>
            <ac:picMkLst>
              <pc:docMk/>
              <pc:sldMasterMk cId="148735999" sldId="2147483682"/>
              <pc:sldLayoutMk cId="3121321098" sldId="2147483709"/>
              <ac:picMk id="4" creationId="{61F49F26-6D3A-DE38-B4CE-8202591D31B4}"/>
            </ac:picMkLst>
          </pc:picChg>
        </pc:sldLayoutChg>
        <pc:sldLayoutChg chg="delSp mod">
          <pc:chgData name="Christie Eller" userId="aac087de-6865-447b-a76f-7a6d907bd018" providerId="ADAL" clId="{4EA293BB-FCAD-453A-8B81-30652E70BD79}" dt="2026-06-24T19:24:00.560" v="1076" actId="478"/>
          <pc:sldLayoutMkLst>
            <pc:docMk/>
            <pc:sldMasterMk cId="148735999" sldId="2147483682"/>
            <pc:sldLayoutMk cId="3465413449" sldId="2147483711"/>
          </pc:sldLayoutMkLst>
        </pc:sldLayoutChg>
        <pc:sldLayoutChg chg="modSp mod">
          <pc:chgData name="Christie Eller" userId="aac087de-6865-447b-a76f-7a6d907bd018" providerId="ADAL" clId="{4EA293BB-FCAD-453A-8B81-30652E70BD79}" dt="2026-06-24T18:06:36.243" v="318" actId="207"/>
          <pc:sldLayoutMkLst>
            <pc:docMk/>
            <pc:sldMasterMk cId="148735999" sldId="2147483682"/>
            <pc:sldLayoutMk cId="3586943847" sldId="2147483712"/>
          </pc:sldLayoutMkLst>
          <pc:spChg chg="mod">
            <ac:chgData name="Christie Eller" userId="aac087de-6865-447b-a76f-7a6d907bd018" providerId="ADAL" clId="{4EA293BB-FCAD-453A-8B81-30652E70BD79}" dt="2026-06-24T18:06:26.245" v="316" actId="207"/>
            <ac:spMkLst>
              <pc:docMk/>
              <pc:sldMasterMk cId="148735999" sldId="2147483682"/>
              <pc:sldLayoutMk cId="3586943847" sldId="2147483712"/>
              <ac:spMk id="3" creationId="{197A3679-2EAD-E0BE-C854-40A8F4A72C21}"/>
            </ac:spMkLst>
          </pc:spChg>
          <pc:spChg chg="mod">
            <ac:chgData name="Christie Eller" userId="aac087de-6865-447b-a76f-7a6d907bd018" providerId="ADAL" clId="{4EA293BB-FCAD-453A-8B81-30652E70BD79}" dt="2026-06-24T18:06:28.554" v="317" actId="1076"/>
            <ac:spMkLst>
              <pc:docMk/>
              <pc:sldMasterMk cId="148735999" sldId="2147483682"/>
              <pc:sldLayoutMk cId="3586943847" sldId="2147483712"/>
              <ac:spMk id="5" creationId="{9414E5E2-6F14-804C-03F4-EA246B3FA975}"/>
            </ac:spMkLst>
          </pc:spChg>
          <pc:spChg chg="mod">
            <ac:chgData name="Christie Eller" userId="aac087de-6865-447b-a76f-7a6d907bd018" providerId="ADAL" clId="{4EA293BB-FCAD-453A-8B81-30652E70BD79}" dt="2026-06-24T18:06:36.243" v="318" actId="207"/>
            <ac:spMkLst>
              <pc:docMk/>
              <pc:sldMasterMk cId="148735999" sldId="2147483682"/>
              <pc:sldLayoutMk cId="3586943847" sldId="2147483712"/>
              <ac:spMk id="6" creationId="{3DDD329F-4A87-7A7F-17B5-416FD9BB1E0D}"/>
            </ac:spMkLst>
          </pc:spChg>
        </pc:sldLayoutChg>
        <pc:sldLayoutChg chg="addSp modSp mod">
          <pc:chgData name="Christie Eller" userId="aac087de-6865-447b-a76f-7a6d907bd018" providerId="ADAL" clId="{4EA293BB-FCAD-453A-8B81-30652E70BD79}" dt="2026-06-24T19:27:08.998" v="1118" actId="22"/>
          <pc:sldLayoutMkLst>
            <pc:docMk/>
            <pc:sldMasterMk cId="148735999" sldId="2147483682"/>
            <pc:sldLayoutMk cId="1477349005" sldId="2147483713"/>
          </pc:sldLayoutMkLst>
          <pc:spChg chg="mod">
            <ac:chgData name="Christie Eller" userId="aac087de-6865-447b-a76f-7a6d907bd018" providerId="ADAL" clId="{4EA293BB-FCAD-453A-8B81-30652E70BD79}" dt="2026-06-24T19:21:47.245" v="1034" actId="207"/>
            <ac:spMkLst>
              <pc:docMk/>
              <pc:sldMasterMk cId="148735999" sldId="2147483682"/>
              <pc:sldLayoutMk cId="1477349005" sldId="2147483713"/>
              <ac:spMk id="3" creationId="{197A3679-2EAD-E0BE-C854-40A8F4A72C21}"/>
            </ac:spMkLst>
          </pc:spChg>
          <pc:spChg chg="mod">
            <ac:chgData name="Christie Eller" userId="aac087de-6865-447b-a76f-7a6d907bd018" providerId="ADAL" clId="{4EA293BB-FCAD-453A-8B81-30652E70BD79}" dt="2026-06-24T19:22:42.607" v="1074" actId="207"/>
            <ac:spMkLst>
              <pc:docMk/>
              <pc:sldMasterMk cId="148735999" sldId="2147483682"/>
              <pc:sldLayoutMk cId="1477349005" sldId="2147483713"/>
              <ac:spMk id="5" creationId="{9414E5E2-6F14-804C-03F4-EA246B3FA975}"/>
            </ac:spMkLst>
          </pc:spChg>
          <pc:spChg chg="mod">
            <ac:chgData name="Christie Eller" userId="aac087de-6865-447b-a76f-7a6d907bd018" providerId="ADAL" clId="{4EA293BB-FCAD-453A-8B81-30652E70BD79}" dt="2026-06-24T19:21:57.679" v="1036" actId="207"/>
            <ac:spMkLst>
              <pc:docMk/>
              <pc:sldMasterMk cId="148735999" sldId="2147483682"/>
              <pc:sldLayoutMk cId="1477349005" sldId="2147483713"/>
              <ac:spMk id="6" creationId="{3DDD329F-4A87-7A7F-17B5-416FD9BB1E0D}"/>
            </ac:spMkLst>
          </pc:spChg>
          <pc:picChg chg="add">
            <ac:chgData name="Christie Eller" userId="aac087de-6865-447b-a76f-7a6d907bd018" providerId="ADAL" clId="{4EA293BB-FCAD-453A-8B81-30652E70BD79}" dt="2026-06-24T19:27:08.998" v="1118" actId="22"/>
            <ac:picMkLst>
              <pc:docMk/>
              <pc:sldMasterMk cId="148735999" sldId="2147483682"/>
              <pc:sldLayoutMk cId="1477349005" sldId="2147483713"/>
              <ac:picMk id="4" creationId="{38BE1B8D-3311-34DF-A578-F78358B55C76}"/>
            </ac:picMkLst>
          </pc:picChg>
        </pc:sldLayoutChg>
      </pc:sldMasterChg>
    </pc:docChg>
  </pc:docChgLst>
  <pc:docChgLst>
    <pc:chgData name="Carlos Carvalho" userId="54c1c7b0-28b6-485f-a7a5-ae5d383016b4" providerId="ADAL" clId="{CE6353D5-B4D7-4632-B076-DB62DF49D429}"/>
    <pc:docChg chg="delSld modSld">
      <pc:chgData name="Carlos Carvalho" userId="54c1c7b0-28b6-485f-a7a5-ae5d383016b4" providerId="ADAL" clId="{CE6353D5-B4D7-4632-B076-DB62DF49D429}" dt="2026-06-26T11:30:21.588" v="18" actId="20577"/>
      <pc:docMkLst>
        <pc:docMk/>
      </pc:docMkLst>
      <pc:sldChg chg="modSp mod">
        <pc:chgData name="Carlos Carvalho" userId="54c1c7b0-28b6-485f-a7a5-ae5d383016b4" providerId="ADAL" clId="{CE6353D5-B4D7-4632-B076-DB62DF49D429}" dt="2026-06-26T11:19:20.768" v="9" actId="14100"/>
        <pc:sldMkLst>
          <pc:docMk/>
          <pc:sldMk cId="424091923" sldId="141170677"/>
        </pc:sldMkLst>
        <pc:spChg chg="mod">
          <ac:chgData name="Carlos Carvalho" userId="54c1c7b0-28b6-485f-a7a5-ae5d383016b4" providerId="ADAL" clId="{CE6353D5-B4D7-4632-B076-DB62DF49D429}" dt="2026-06-26T11:19:20.768" v="9" actId="14100"/>
          <ac:spMkLst>
            <pc:docMk/>
            <pc:sldMk cId="424091923" sldId="141170677"/>
            <ac:spMk id="15" creationId="{13E26FDB-F0BA-708F-9D94-30663A4964FB}"/>
          </ac:spMkLst>
        </pc:spChg>
      </pc:sldChg>
      <pc:sldChg chg="del">
        <pc:chgData name="Carlos Carvalho" userId="54c1c7b0-28b6-485f-a7a5-ae5d383016b4" providerId="ADAL" clId="{CE6353D5-B4D7-4632-B076-DB62DF49D429}" dt="2026-06-26T11:23:56.894" v="10" actId="47"/>
        <pc:sldMkLst>
          <pc:docMk/>
          <pc:sldMk cId="1071724950" sldId="141170678"/>
        </pc:sldMkLst>
      </pc:sldChg>
      <pc:sldChg chg="modSp mod">
        <pc:chgData name="Carlos Carvalho" userId="54c1c7b0-28b6-485f-a7a5-ae5d383016b4" providerId="ADAL" clId="{CE6353D5-B4D7-4632-B076-DB62DF49D429}" dt="2026-06-25T18:26:22.723" v="4" actId="13926"/>
        <pc:sldMkLst>
          <pc:docMk/>
          <pc:sldMk cId="771056605" sldId="141170679"/>
        </pc:sldMkLst>
        <pc:spChg chg="mod">
          <ac:chgData name="Carlos Carvalho" userId="54c1c7b0-28b6-485f-a7a5-ae5d383016b4" providerId="ADAL" clId="{CE6353D5-B4D7-4632-B076-DB62DF49D429}" dt="2026-06-25T18:26:22.723" v="4" actId="13926"/>
          <ac:spMkLst>
            <pc:docMk/>
            <pc:sldMk cId="771056605" sldId="141170679"/>
            <ac:spMk id="30" creationId="{4E7B7D28-C6DE-901E-C590-0C99D44D0ED4}"/>
          </ac:spMkLst>
        </pc:spChg>
      </pc:sldChg>
      <pc:sldChg chg="modSp mod">
        <pc:chgData name="Carlos Carvalho" userId="54c1c7b0-28b6-485f-a7a5-ae5d383016b4" providerId="ADAL" clId="{CE6353D5-B4D7-4632-B076-DB62DF49D429}" dt="2026-06-26T11:30:21.588" v="18" actId="20577"/>
        <pc:sldMkLst>
          <pc:docMk/>
          <pc:sldMk cId="136486414" sldId="141170684"/>
        </pc:sldMkLst>
        <pc:spChg chg="mod">
          <ac:chgData name="Carlos Carvalho" userId="54c1c7b0-28b6-485f-a7a5-ae5d383016b4" providerId="ADAL" clId="{CE6353D5-B4D7-4632-B076-DB62DF49D429}" dt="2026-06-26T11:30:09.316" v="16" actId="20577"/>
          <ac:spMkLst>
            <pc:docMk/>
            <pc:sldMk cId="136486414" sldId="141170684"/>
            <ac:spMk id="15" creationId="{E1867770-803E-5C91-6C70-375DDC3C6E1D}"/>
          </ac:spMkLst>
        </pc:spChg>
        <pc:spChg chg="mod">
          <ac:chgData name="Carlos Carvalho" userId="54c1c7b0-28b6-485f-a7a5-ae5d383016b4" providerId="ADAL" clId="{CE6353D5-B4D7-4632-B076-DB62DF49D429}" dt="2026-06-26T11:30:21.588" v="18" actId="20577"/>
          <ac:spMkLst>
            <pc:docMk/>
            <pc:sldMk cId="136486414" sldId="141170684"/>
            <ac:spMk id="27" creationId="{630CA8CB-8FE2-CAEE-2F91-E4D4B3A4CDD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DD1B45E-3C7E-6851-400F-0C19F78DC14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073276-0108-8EF8-D46E-B9B8C807CE7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6FCBDB-B56B-4D07-A738-FBA6E06387DB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06DF17-A0B2-84D9-4826-1B8FC3E6D13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8C0B3-8C4A-C92F-E4B0-9F2755B0DB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1FF40D-D04D-4596-A0FD-1614F97A662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523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7A0874-EABA-4BC4-B759-02216A8C43EB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CCEA00-B2AC-4EC9-877C-F227837EF2B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545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096C-1CAC-4176-B90B-02E0080F5040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48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Slide 2, 3,12, 13 e 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CEA00-B2AC-4EC9-877C-F227837EF2B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544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C3E6BF91-F6D5-A81E-B165-BEDF3B49148D}"/>
              </a:ext>
            </a:extLst>
          </p:cNvPr>
          <p:cNvSpPr>
            <a:spLocks/>
          </p:cNvSpPr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 flip="none" rotWithShape="1">
            <a:gsLst>
              <a:gs pos="70000">
                <a:schemeClr val="bg2">
                  <a:lumMod val="10000"/>
                  <a:alpha val="0"/>
                </a:schemeClr>
              </a:gs>
              <a:gs pos="25000">
                <a:srgbClr val="0A4DFF">
                  <a:lumMod val="100000"/>
                  <a:alpha val="93000"/>
                </a:srgbClr>
              </a:gs>
            </a:gsLst>
            <a:lin ang="600000" scaled="0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4390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údo Bridge &amp; Co">
    <p:bg>
      <p:bgPr>
        <a:solidFill>
          <a:srgbClr val="0318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4C00C32-FC71-4F6C-0CF8-997399F5AD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  <p:sp>
        <p:nvSpPr>
          <p:cNvPr id="17" name="Title 4">
            <a:extLst>
              <a:ext uri="{FF2B5EF4-FFF2-40B4-BE49-F238E27FC236}">
                <a16:creationId xmlns:a16="http://schemas.microsoft.com/office/drawing/2014/main" id="{E8CB32FB-08DD-28C8-4961-77DA26C67E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364" y="701317"/>
            <a:ext cx="6055756" cy="450005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/>
              <a:t>Click to edit master tittle style</a:t>
            </a:r>
          </a:p>
        </p:txBody>
      </p:sp>
      <p:pic>
        <p:nvPicPr>
          <p:cNvPr id="18" name="Gráfico 17">
            <a:extLst>
              <a:ext uri="{FF2B5EF4-FFF2-40B4-BE49-F238E27FC236}">
                <a16:creationId xmlns:a16="http://schemas.microsoft.com/office/drawing/2014/main" id="{6F71EEE5-A7D3-15CE-17B5-37619F87E53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87000" y="242337"/>
            <a:ext cx="1514636" cy="45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329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údo Bridge &amp; Co">
    <p:bg>
      <p:bgPr>
        <a:solidFill>
          <a:srgbClr val="0318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F49F26-6D3A-DE38-B4CE-8202591D31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321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údo Bridge &amp; Co">
    <p:bg>
      <p:bgPr>
        <a:solidFill>
          <a:srgbClr val="0318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197A3679-2EAD-E0BE-C854-40A8F4A72C21}"/>
              </a:ext>
            </a:extLst>
          </p:cNvPr>
          <p:cNvSpPr>
            <a:spLocks/>
          </p:cNvSpPr>
          <p:nvPr/>
        </p:nvSpPr>
        <p:spPr>
          <a:xfrm>
            <a:off x="-104113" y="-50832"/>
            <a:ext cx="12296113" cy="6959664"/>
          </a:xfrm>
          <a:prstGeom prst="rect">
            <a:avLst/>
          </a:prstGeom>
          <a:gradFill flip="none" rotWithShape="1">
            <a:gsLst>
              <a:gs pos="17000">
                <a:schemeClr val="tx2"/>
              </a:gs>
              <a:gs pos="100000">
                <a:srgbClr val="0A4DFF">
                  <a:lumMod val="10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Utile" panose="020B0503030504020204" pitchFamily="34" charset="0"/>
            </a:endParaRPr>
          </a:p>
        </p:txBody>
      </p:sp>
      <p:sp>
        <p:nvSpPr>
          <p:cNvPr id="12" name="Espaço Reservado para Número de Slide 5">
            <a:extLst>
              <a:ext uri="{FF2B5EF4-FFF2-40B4-BE49-F238E27FC236}">
                <a16:creationId xmlns:a16="http://schemas.microsoft.com/office/drawing/2014/main" id="{9FC44006-BA0F-4390-9E40-C204B0AE5C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8303" y="6489034"/>
            <a:ext cx="576837" cy="292518"/>
          </a:xfrm>
          <a:prstGeom prst="rect">
            <a:avLst/>
          </a:prstGeom>
        </p:spPr>
        <p:txBody>
          <a:bodyPr/>
          <a:lstStyle>
            <a:lvl1pPr algn="ctr">
              <a:defRPr sz="1400" b="1">
                <a:solidFill>
                  <a:schemeClr val="bg1"/>
                </a:solidFill>
                <a:latin typeface="+mn-lt"/>
              </a:defRPr>
            </a:lvl1pPr>
          </a:lstStyle>
          <a:p>
            <a:fld id="{0CE859BB-F6E5-45B2-9480-748F7496653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9414E5E2-6F14-804C-03F4-EA246B3FA975}"/>
              </a:ext>
            </a:extLst>
          </p:cNvPr>
          <p:cNvSpPr/>
          <p:nvPr/>
        </p:nvSpPr>
        <p:spPr>
          <a:xfrm>
            <a:off x="-82193" y="3859420"/>
            <a:ext cx="12274193" cy="3049412"/>
          </a:xfrm>
          <a:custGeom>
            <a:avLst/>
            <a:gdLst>
              <a:gd name="csX0" fmla="*/ 12192001 w 12192001"/>
              <a:gd name="csY0" fmla="*/ 0 h 770844"/>
              <a:gd name="csX1" fmla="*/ 12192001 w 12192001"/>
              <a:gd name="csY1" fmla="*/ 728847 h 770844"/>
              <a:gd name="csX2" fmla="*/ 0 w 12192001"/>
              <a:gd name="csY2" fmla="*/ 770845 h 770844"/>
              <a:gd name="csX3" fmla="*/ 0 w 12192001"/>
              <a:gd name="csY3" fmla="*/ 211642 h 770844"/>
              <a:gd name="csX4" fmla="*/ 6961659 w 12192001"/>
              <a:gd name="csY4" fmla="*/ 263057 h 770844"/>
              <a:gd name="csX5" fmla="*/ 12192001 w 12192001"/>
              <a:gd name="csY5" fmla="*/ 0 h 77084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12192001" h="770844">
                <a:moveTo>
                  <a:pt x="12192001" y="0"/>
                </a:moveTo>
                <a:lnTo>
                  <a:pt x="12192001" y="728847"/>
                </a:lnTo>
                <a:lnTo>
                  <a:pt x="0" y="770845"/>
                </a:lnTo>
                <a:lnTo>
                  <a:pt x="0" y="211642"/>
                </a:lnTo>
                <a:cubicBezTo>
                  <a:pt x="551058" y="241804"/>
                  <a:pt x="4224058" y="430538"/>
                  <a:pt x="6961659" y="263057"/>
                </a:cubicBezTo>
                <a:cubicBezTo>
                  <a:pt x="9928336" y="81704"/>
                  <a:pt x="12192001" y="0"/>
                  <a:pt x="12192001" y="0"/>
                </a:cubicBezTo>
                <a:close/>
              </a:path>
            </a:pathLst>
          </a:custGeom>
          <a:gradFill>
            <a:gsLst>
              <a:gs pos="100000">
                <a:schemeClr val="tx1">
                  <a:alpha val="0"/>
                </a:schemeClr>
              </a:gs>
              <a:gs pos="0">
                <a:srgbClr val="0A4DFF">
                  <a:lumMod val="100000"/>
                  <a:alpha val="93000"/>
                </a:srgbClr>
              </a:gs>
            </a:gsLst>
            <a:lin ang="600000" scaled="0"/>
          </a:gradFill>
          <a:ln w="12727" cap="flat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DDD329F-4A87-7A7F-17B5-416FD9BB1E0D}"/>
              </a:ext>
            </a:extLst>
          </p:cNvPr>
          <p:cNvSpPr/>
          <p:nvPr/>
        </p:nvSpPr>
        <p:spPr>
          <a:xfrm>
            <a:off x="-82193" y="4674624"/>
            <a:ext cx="12274193" cy="2227597"/>
          </a:xfrm>
          <a:custGeom>
            <a:avLst/>
            <a:gdLst>
              <a:gd name="csX0" fmla="*/ 12192001 w 12192001"/>
              <a:gd name="csY0" fmla="*/ 10008 h 521104"/>
              <a:gd name="csX1" fmla="*/ 12192001 w 12192001"/>
              <a:gd name="csY1" fmla="*/ 521105 h 521104"/>
              <a:gd name="csX2" fmla="*/ 0 w 12192001"/>
              <a:gd name="csY2" fmla="*/ 521105 h 521104"/>
              <a:gd name="csX3" fmla="*/ 0 w 12192001"/>
              <a:gd name="csY3" fmla="*/ 102530 h 521104"/>
              <a:gd name="csX4" fmla="*/ 8386010 w 12192001"/>
              <a:gd name="csY4" fmla="*/ 100748 h 521104"/>
              <a:gd name="csX5" fmla="*/ 12192001 w 12192001"/>
              <a:gd name="csY5" fmla="*/ 10008 h 52110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12192001" h="521104">
                <a:moveTo>
                  <a:pt x="12192001" y="10008"/>
                </a:moveTo>
                <a:lnTo>
                  <a:pt x="12192001" y="521105"/>
                </a:lnTo>
                <a:lnTo>
                  <a:pt x="0" y="521105"/>
                </a:lnTo>
                <a:lnTo>
                  <a:pt x="0" y="102530"/>
                </a:lnTo>
                <a:cubicBezTo>
                  <a:pt x="575111" y="118183"/>
                  <a:pt x="5143676" y="236540"/>
                  <a:pt x="8386010" y="100748"/>
                </a:cubicBezTo>
                <a:cubicBezTo>
                  <a:pt x="11851694" y="-44462"/>
                  <a:pt x="12192001" y="10008"/>
                  <a:pt x="12192001" y="10008"/>
                </a:cubicBezTo>
                <a:close/>
              </a:path>
            </a:pathLst>
          </a:custGeom>
          <a:gradFill>
            <a:gsLst>
              <a:gs pos="0">
                <a:schemeClr val="bg2">
                  <a:lumMod val="50000"/>
                </a:schemeClr>
              </a:gs>
              <a:gs pos="100000">
                <a:schemeClr val="accent1"/>
              </a:gs>
            </a:gsLst>
            <a:lin ang="0" scaled="0"/>
          </a:gradFill>
          <a:ln w="12727" cap="flat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943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údo Bridge &amp; Co">
    <p:bg>
      <p:bgPr>
        <a:solidFill>
          <a:srgbClr val="0318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197A3679-2EAD-E0BE-C854-40A8F4A72C21}"/>
              </a:ext>
            </a:extLst>
          </p:cNvPr>
          <p:cNvSpPr>
            <a:spLocks/>
          </p:cNvSpPr>
          <p:nvPr/>
        </p:nvSpPr>
        <p:spPr>
          <a:xfrm>
            <a:off x="-104113" y="-50832"/>
            <a:ext cx="12296113" cy="6959664"/>
          </a:xfrm>
          <a:prstGeom prst="rect">
            <a:avLst/>
          </a:prstGeom>
          <a:gradFill flip="none" rotWithShape="1">
            <a:gsLst>
              <a:gs pos="17000">
                <a:schemeClr val="bg2"/>
              </a:gs>
              <a:gs pos="100000">
                <a:schemeClr val="accent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Utile" panose="020B0503030504020204" pitchFamily="34" charset="0"/>
            </a:endParaRPr>
          </a:p>
        </p:txBody>
      </p:sp>
      <p:sp>
        <p:nvSpPr>
          <p:cNvPr id="12" name="Espaço Reservado para Número de Slide 5">
            <a:extLst>
              <a:ext uri="{FF2B5EF4-FFF2-40B4-BE49-F238E27FC236}">
                <a16:creationId xmlns:a16="http://schemas.microsoft.com/office/drawing/2014/main" id="{9FC44006-BA0F-4390-9E40-C204B0AE5C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8303" y="6489034"/>
            <a:ext cx="576837" cy="292518"/>
          </a:xfrm>
          <a:prstGeom prst="rect">
            <a:avLst/>
          </a:prstGeom>
        </p:spPr>
        <p:txBody>
          <a:bodyPr/>
          <a:lstStyle>
            <a:lvl1pPr algn="ctr">
              <a:defRPr sz="1400" b="1">
                <a:solidFill>
                  <a:schemeClr val="bg1"/>
                </a:solidFill>
                <a:latin typeface="+mn-lt"/>
              </a:defRPr>
            </a:lvl1pPr>
          </a:lstStyle>
          <a:p>
            <a:fld id="{0CE859BB-F6E5-45B2-9480-748F7496653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9414E5E2-6F14-804C-03F4-EA246B3FA975}"/>
              </a:ext>
            </a:extLst>
          </p:cNvPr>
          <p:cNvSpPr/>
          <p:nvPr/>
        </p:nvSpPr>
        <p:spPr>
          <a:xfrm>
            <a:off x="-82193" y="3859420"/>
            <a:ext cx="12274193" cy="3049412"/>
          </a:xfrm>
          <a:custGeom>
            <a:avLst/>
            <a:gdLst>
              <a:gd name="csX0" fmla="*/ 12192001 w 12192001"/>
              <a:gd name="csY0" fmla="*/ 0 h 770844"/>
              <a:gd name="csX1" fmla="*/ 12192001 w 12192001"/>
              <a:gd name="csY1" fmla="*/ 728847 h 770844"/>
              <a:gd name="csX2" fmla="*/ 0 w 12192001"/>
              <a:gd name="csY2" fmla="*/ 770845 h 770844"/>
              <a:gd name="csX3" fmla="*/ 0 w 12192001"/>
              <a:gd name="csY3" fmla="*/ 211642 h 770844"/>
              <a:gd name="csX4" fmla="*/ 6961659 w 12192001"/>
              <a:gd name="csY4" fmla="*/ 263057 h 770844"/>
              <a:gd name="csX5" fmla="*/ 12192001 w 12192001"/>
              <a:gd name="csY5" fmla="*/ 0 h 77084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12192001" h="770844">
                <a:moveTo>
                  <a:pt x="12192001" y="0"/>
                </a:moveTo>
                <a:lnTo>
                  <a:pt x="12192001" y="728847"/>
                </a:lnTo>
                <a:lnTo>
                  <a:pt x="0" y="770845"/>
                </a:lnTo>
                <a:lnTo>
                  <a:pt x="0" y="211642"/>
                </a:lnTo>
                <a:cubicBezTo>
                  <a:pt x="551058" y="241804"/>
                  <a:pt x="4224058" y="430538"/>
                  <a:pt x="6961659" y="263057"/>
                </a:cubicBezTo>
                <a:cubicBezTo>
                  <a:pt x="9928336" y="81704"/>
                  <a:pt x="12192001" y="0"/>
                  <a:pt x="12192001" y="0"/>
                </a:cubicBezTo>
                <a:close/>
              </a:path>
            </a:pathLst>
          </a:custGeom>
          <a:gradFill>
            <a:gsLst>
              <a:gs pos="100000">
                <a:schemeClr val="tx1">
                  <a:lumMod val="10000"/>
                  <a:lumOff val="90000"/>
                  <a:alpha val="22000"/>
                </a:schemeClr>
              </a:gs>
              <a:gs pos="0">
                <a:schemeClr val="accent3">
                  <a:lumMod val="10000"/>
                  <a:lumOff val="90000"/>
                  <a:alpha val="70000"/>
                </a:schemeClr>
              </a:gs>
            </a:gsLst>
            <a:lin ang="600000" scaled="0"/>
          </a:gradFill>
          <a:ln w="12727" cap="flat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DDD329F-4A87-7A7F-17B5-416FD9BB1E0D}"/>
              </a:ext>
            </a:extLst>
          </p:cNvPr>
          <p:cNvSpPr/>
          <p:nvPr/>
        </p:nvSpPr>
        <p:spPr>
          <a:xfrm>
            <a:off x="-82193" y="4674624"/>
            <a:ext cx="12274193" cy="2227597"/>
          </a:xfrm>
          <a:custGeom>
            <a:avLst/>
            <a:gdLst>
              <a:gd name="csX0" fmla="*/ 12192001 w 12192001"/>
              <a:gd name="csY0" fmla="*/ 10008 h 521104"/>
              <a:gd name="csX1" fmla="*/ 12192001 w 12192001"/>
              <a:gd name="csY1" fmla="*/ 521105 h 521104"/>
              <a:gd name="csX2" fmla="*/ 0 w 12192001"/>
              <a:gd name="csY2" fmla="*/ 521105 h 521104"/>
              <a:gd name="csX3" fmla="*/ 0 w 12192001"/>
              <a:gd name="csY3" fmla="*/ 102530 h 521104"/>
              <a:gd name="csX4" fmla="*/ 8386010 w 12192001"/>
              <a:gd name="csY4" fmla="*/ 100748 h 521104"/>
              <a:gd name="csX5" fmla="*/ 12192001 w 12192001"/>
              <a:gd name="csY5" fmla="*/ 10008 h 52110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12192001" h="521104">
                <a:moveTo>
                  <a:pt x="12192001" y="10008"/>
                </a:moveTo>
                <a:lnTo>
                  <a:pt x="12192001" y="521105"/>
                </a:lnTo>
                <a:lnTo>
                  <a:pt x="0" y="521105"/>
                </a:lnTo>
                <a:lnTo>
                  <a:pt x="0" y="102530"/>
                </a:lnTo>
                <a:cubicBezTo>
                  <a:pt x="575111" y="118183"/>
                  <a:pt x="5143676" y="236540"/>
                  <a:pt x="8386010" y="100748"/>
                </a:cubicBezTo>
                <a:cubicBezTo>
                  <a:pt x="11851694" y="-44462"/>
                  <a:pt x="12192001" y="10008"/>
                  <a:pt x="12192001" y="10008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accent4"/>
              </a:gs>
            </a:gsLst>
            <a:lin ang="0" scaled="0"/>
          </a:gradFill>
          <a:ln w="12727" cap="flat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BE1B8D-3311-34DF-A578-F78358B55C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713" y="242337"/>
            <a:ext cx="1510335" cy="46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349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údo Bridge &amp; Co 3">
    <p:bg>
      <p:bgPr>
        <a:solidFill>
          <a:srgbClr val="0318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áfico 16">
            <a:extLst>
              <a:ext uri="{FF2B5EF4-FFF2-40B4-BE49-F238E27FC236}">
                <a16:creationId xmlns:a16="http://schemas.microsoft.com/office/drawing/2014/main" id="{336F88E1-EEB9-C14D-9C29-2C057D3C68A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287000" y="242337"/>
            <a:ext cx="1514636" cy="458980"/>
          </a:xfrm>
          <a:prstGeom prst="rect">
            <a:avLst/>
          </a:prstGeom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70D8A598-CF41-EFE5-B35E-5F2D10C184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364" y="701317"/>
            <a:ext cx="6055756" cy="450005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/>
              <a:t>Click to edit master tittle style</a:t>
            </a:r>
          </a:p>
        </p:txBody>
      </p:sp>
    </p:spTree>
    <p:extLst>
      <p:ext uri="{BB962C8B-B14F-4D97-AF65-F5344CB8AC3E}">
        <p14:creationId xmlns:p14="http://schemas.microsoft.com/office/powerpoint/2010/main" val="3286974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5413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735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683" r:id="rId2"/>
    <p:sldLayoutId id="2147483709" r:id="rId3"/>
    <p:sldLayoutId id="2147483712" r:id="rId4"/>
    <p:sldLayoutId id="2147483713" r:id="rId5"/>
    <p:sldLayoutId id="2147483684" r:id="rId6"/>
    <p:sldLayoutId id="2147483711" r:id="rId7"/>
  </p:sldLayoutIdLst>
  <p:txStyles>
    <p:titleStyle>
      <a:lvl1pPr algn="l" defTabSz="914318" rtl="0" eaLnBrk="1" latinLnBrk="0" hangingPunct="1">
        <a:lnSpc>
          <a:spcPct val="80000"/>
        </a:lnSpc>
        <a:spcBef>
          <a:spcPct val="0"/>
        </a:spcBef>
        <a:buNone/>
        <a:defRPr sz="4400" b="1" kern="1200" spc="-151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18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318" rtl="0" eaLnBrk="1" latinLnBrk="0" hangingPunct="1">
        <a:lnSpc>
          <a:spcPct val="120000"/>
        </a:lnSpc>
        <a:spcBef>
          <a:spcPts val="499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318" rtl="0" eaLnBrk="1" latinLnBrk="0" hangingPunct="1">
        <a:lnSpc>
          <a:spcPct val="120000"/>
        </a:lnSpc>
        <a:spcBef>
          <a:spcPts val="499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318" rtl="0" eaLnBrk="1" latinLnBrk="0" hangingPunct="1">
        <a:lnSpc>
          <a:spcPct val="120000"/>
        </a:lnSpc>
        <a:spcBef>
          <a:spcPts val="499"/>
        </a:spcBef>
        <a:buFont typeface="Arial" panose="020B0604020202020204" pitchFamily="34" charset="0"/>
        <a:buNone/>
        <a:defRPr sz="1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0" indent="0" algn="l" defTabSz="914318" rtl="0" eaLnBrk="1" latinLnBrk="0" hangingPunct="1">
        <a:lnSpc>
          <a:spcPct val="120000"/>
        </a:lnSpc>
        <a:spcBef>
          <a:spcPts val="499"/>
        </a:spcBef>
        <a:buFont typeface="Arial" panose="020B0604020202020204" pitchFamily="34" charset="0"/>
        <a:buNone/>
        <a:defRPr sz="1000" kern="1200" baseline="0">
          <a:solidFill>
            <a:schemeClr val="tx1">
              <a:alpha val="50000"/>
            </a:schemeClr>
          </a:solidFill>
          <a:latin typeface="+mn-lt"/>
          <a:ea typeface="+mn-ea"/>
          <a:cs typeface="+mn-cs"/>
        </a:defRPr>
      </a:lvl5pPr>
      <a:lvl6pPr marL="251437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2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0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6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4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3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2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1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3840">
          <p15:clr>
            <a:srgbClr val="F26B43"/>
          </p15:clr>
        </p15:guide>
        <p15:guide id="1" orient="horz" pos="2160">
          <p15:clr>
            <a:srgbClr val="F26B43"/>
          </p15:clr>
        </p15:guide>
        <p15:guide id="28" pos="98">
          <p15:clr>
            <a:srgbClr val="F26B43"/>
          </p15:clr>
        </p15:guide>
        <p15:guide id="29" pos="7320">
          <p15:clr>
            <a:srgbClr val="F26B43"/>
          </p15:clr>
        </p15:guide>
        <p15:guide id="48" pos="835">
          <p15:clr>
            <a:srgbClr val="F26B43"/>
          </p15:clr>
        </p15:guide>
        <p15:guide id="51" orient="horz" pos="74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sv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.svg"/><Relationship Id="rId7" Type="http://schemas.openxmlformats.org/officeDocument/2006/relationships/image" Target="../media/image3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jpe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image" Target="../media/image35.jpe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company/bridge-co-brasil/" TargetMode="External"/><Relationship Id="rId3" Type="http://schemas.openxmlformats.org/officeDocument/2006/relationships/image" Target="../media/image52.png"/><Relationship Id="rId7" Type="http://schemas.openxmlformats.org/officeDocument/2006/relationships/image" Target="../media/image54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bridgeconsulting.com.br/" TargetMode="External"/><Relationship Id="rId5" Type="http://schemas.openxmlformats.org/officeDocument/2006/relationships/hyperlink" Target="http://www.bridgeconsulting.com/" TargetMode="External"/><Relationship Id="rId4" Type="http://schemas.openxmlformats.org/officeDocument/2006/relationships/image" Target="../media/image53.svg"/><Relationship Id="rId9" Type="http://schemas.openxmlformats.org/officeDocument/2006/relationships/image" Target="../media/image5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hyperlink" Target="https://www.bridgeconsulting.com.br/clientes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hyperlink" Target="https://www.bridgeconsulting.com.br/organizacoes-e-pessoas/" TargetMode="External"/><Relationship Id="rId4" Type="http://schemas.openxmlformats.org/officeDocument/2006/relationships/hyperlink" Target="https://hml.bridgeconsulting.com.br/organizacoes-e-pessoas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sv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sv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58ACE7E-D146-EF90-15F2-B9F2318CF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4358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2AD81-4BE4-B739-E058-E37C1FB4B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AC58E854-CD50-14F6-512C-5CBC88C0B88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25"/>
            <a:ext cx="12188761" cy="686942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3A85633-D440-7431-B50C-5AFF0B9BAEE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62300" y="633267"/>
            <a:ext cx="5814906" cy="458980"/>
          </a:xfrm>
          <a:prstGeom prst="rect">
            <a:avLst/>
          </a:prstGeom>
        </p:spPr>
        <p:txBody>
          <a:bodyPr/>
          <a:lstStyle/>
          <a:p>
            <a:r>
              <a:rPr lang="pt-BR" sz="3200" b="0" spc="0" dirty="0">
                <a:solidFill>
                  <a:schemeClr val="bg1"/>
                </a:solidFill>
              </a:rPr>
              <a:t>Os casos de uso para SAC</a:t>
            </a:r>
          </a:p>
        </p:txBody>
      </p:sp>
      <p:sp>
        <p:nvSpPr>
          <p:cNvPr id="27" name="Retângulo: Cantos Arredondados 11">
            <a:extLst>
              <a:ext uri="{FF2B5EF4-FFF2-40B4-BE49-F238E27FC236}">
                <a16:creationId xmlns:a16="http://schemas.microsoft.com/office/drawing/2014/main" id="{3F0D6736-F035-D523-F590-D34B1E060BC1}"/>
              </a:ext>
            </a:extLst>
          </p:cNvPr>
          <p:cNvSpPr/>
          <p:nvPr/>
        </p:nvSpPr>
        <p:spPr>
          <a:xfrm>
            <a:off x="3162300" y="5292979"/>
            <a:ext cx="8639335" cy="1250696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/>
              <a:t>Mais de </a:t>
            </a:r>
            <a:r>
              <a:rPr lang="pt-BR" b="1" dirty="0">
                <a:solidFill>
                  <a:schemeClr val="accent2"/>
                </a:solidFill>
              </a:rPr>
              <a:t>90% dos casos de uso</a:t>
            </a:r>
            <a:r>
              <a:rPr lang="pt-BR" b="1" dirty="0">
                <a:solidFill>
                  <a:srgbClr val="FFC000"/>
                </a:solidFill>
              </a:rPr>
              <a:t> </a:t>
            </a:r>
            <a:r>
              <a:rPr lang="pt-BR" dirty="0"/>
              <a:t>que a Bridge já analisou, estudou ou desenvolveu para aplicações de SAC ainda requerem supervisão humana. Pouco apetite ainda para soluções de SAC totalmente autônomas.</a:t>
            </a:r>
          </a:p>
        </p:txBody>
      </p:sp>
      <p:pic>
        <p:nvPicPr>
          <p:cNvPr id="31" name="Gráfico 17">
            <a:extLst>
              <a:ext uri="{FF2B5EF4-FFF2-40B4-BE49-F238E27FC236}">
                <a16:creationId xmlns:a16="http://schemas.microsoft.com/office/drawing/2014/main" id="{99D6AA0A-2F2F-CDA1-CFAF-445B7454152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87000" y="242337"/>
            <a:ext cx="1514636" cy="458980"/>
          </a:xfrm>
          <a:prstGeom prst="rect">
            <a:avLst/>
          </a:prstGeom>
        </p:spPr>
      </p:pic>
      <p:sp>
        <p:nvSpPr>
          <p:cNvPr id="5" name="Retângulo: Cantos Arredondados 2">
            <a:extLst>
              <a:ext uri="{FF2B5EF4-FFF2-40B4-BE49-F238E27FC236}">
                <a16:creationId xmlns:a16="http://schemas.microsoft.com/office/drawing/2014/main" id="{EAE1D077-67BA-A678-9EF1-28E261B9E722}"/>
              </a:ext>
            </a:extLst>
          </p:cNvPr>
          <p:cNvSpPr/>
          <p:nvPr/>
        </p:nvSpPr>
        <p:spPr>
          <a:xfrm>
            <a:off x="3221290" y="1545115"/>
            <a:ext cx="4153981" cy="1677748"/>
          </a:xfrm>
          <a:prstGeom prst="roundRect">
            <a:avLst>
              <a:gd name="adj" fmla="val 1096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6000" tIns="108000" rIns="144000" bIns="108000" rtlCol="0" anchor="ctr"/>
          <a:lstStyle/>
          <a:p>
            <a:pPr lvl="1"/>
            <a:r>
              <a:rPr lang="pt-BR" b="1" dirty="0">
                <a:solidFill>
                  <a:schemeClr val="tx1"/>
                </a:solidFill>
              </a:rPr>
              <a:t>Resolução automática </a:t>
            </a:r>
            <a:r>
              <a:rPr lang="pt-BR" dirty="0">
                <a:solidFill>
                  <a:schemeClr val="tx1"/>
                </a:solidFill>
              </a:rPr>
              <a:t>de problemas com clientes: atuação autônoma desde detecção, correção e comunicação</a:t>
            </a:r>
          </a:p>
        </p:txBody>
      </p:sp>
      <p:sp>
        <p:nvSpPr>
          <p:cNvPr id="15" name="Retângulo: Cantos Arredondados 4">
            <a:extLst>
              <a:ext uri="{FF2B5EF4-FFF2-40B4-BE49-F238E27FC236}">
                <a16:creationId xmlns:a16="http://schemas.microsoft.com/office/drawing/2014/main" id="{0B31127E-C93F-99F7-F4F4-3B8E3093CF6A}"/>
              </a:ext>
            </a:extLst>
          </p:cNvPr>
          <p:cNvSpPr/>
          <p:nvPr/>
        </p:nvSpPr>
        <p:spPr>
          <a:xfrm>
            <a:off x="3221290" y="3442093"/>
            <a:ext cx="4153981" cy="1631194"/>
          </a:xfrm>
          <a:prstGeom prst="roundRect">
            <a:avLst>
              <a:gd name="adj" fmla="val 1096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6000" tIns="108000" rIns="144000" bIns="108000" rtlCol="0" anchor="ctr"/>
          <a:lstStyle/>
          <a:p>
            <a:pPr lvl="1"/>
            <a:r>
              <a:rPr lang="pt-BR" b="1" dirty="0">
                <a:solidFill>
                  <a:schemeClr val="tx1"/>
                </a:solidFill>
              </a:rPr>
              <a:t>Engajamento proativo </a:t>
            </a:r>
            <a:r>
              <a:rPr lang="pt-BR" dirty="0">
                <a:solidFill>
                  <a:schemeClr val="tx1"/>
                </a:solidFill>
              </a:rPr>
              <a:t>com clientes por mensuração de tendências, acionamento autônomo e prevenção</a:t>
            </a:r>
          </a:p>
        </p:txBody>
      </p:sp>
      <p:sp>
        <p:nvSpPr>
          <p:cNvPr id="19" name="Retângulo: Cantos Arredondados 6">
            <a:extLst>
              <a:ext uri="{FF2B5EF4-FFF2-40B4-BE49-F238E27FC236}">
                <a16:creationId xmlns:a16="http://schemas.microsoft.com/office/drawing/2014/main" id="{309FFBF2-DDE4-E554-95EE-956DEF700292}"/>
              </a:ext>
            </a:extLst>
          </p:cNvPr>
          <p:cNvSpPr/>
          <p:nvPr/>
        </p:nvSpPr>
        <p:spPr>
          <a:xfrm>
            <a:off x="7647654" y="1545115"/>
            <a:ext cx="4153981" cy="1677748"/>
          </a:xfrm>
          <a:prstGeom prst="roundRect">
            <a:avLst>
              <a:gd name="adj" fmla="val 1096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6000" tIns="108000" rIns="144000" bIns="108000" rtlCol="0" anchor="ctr"/>
          <a:lstStyle/>
          <a:p>
            <a:pPr lvl="1"/>
            <a:r>
              <a:rPr lang="pt-BR" b="1" dirty="0">
                <a:solidFill>
                  <a:schemeClr val="tx1"/>
                </a:solidFill>
              </a:rPr>
              <a:t>Atualizações gerais </a:t>
            </a:r>
            <a:r>
              <a:rPr lang="pt-BR" dirty="0">
                <a:solidFill>
                  <a:schemeClr val="tx1"/>
                </a:solidFill>
              </a:rPr>
              <a:t>de bases de clientes, CRM e sistemas de suporte </a:t>
            </a:r>
          </a:p>
          <a:p>
            <a:pPr lvl="1"/>
            <a:r>
              <a:rPr lang="pt-BR" dirty="0">
                <a:solidFill>
                  <a:schemeClr val="tx1"/>
                </a:solidFill>
              </a:rPr>
              <a:t>pós-atendimento</a:t>
            </a:r>
          </a:p>
        </p:txBody>
      </p:sp>
      <p:sp>
        <p:nvSpPr>
          <p:cNvPr id="23" name="Retângulo: Cantos Arredondados 9">
            <a:extLst>
              <a:ext uri="{FF2B5EF4-FFF2-40B4-BE49-F238E27FC236}">
                <a16:creationId xmlns:a16="http://schemas.microsoft.com/office/drawing/2014/main" id="{4E16B5C0-BE07-F793-D50A-6BB553C05CC3}"/>
              </a:ext>
            </a:extLst>
          </p:cNvPr>
          <p:cNvSpPr/>
          <p:nvPr/>
        </p:nvSpPr>
        <p:spPr>
          <a:xfrm>
            <a:off x="7647654" y="3410621"/>
            <a:ext cx="4153981" cy="1631194"/>
          </a:xfrm>
          <a:prstGeom prst="roundRect">
            <a:avLst>
              <a:gd name="adj" fmla="val 12229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6000" tIns="108000" rIns="144000" bIns="108000" rtlCol="0" anchor="ctr"/>
          <a:lstStyle/>
          <a:p>
            <a:pPr lvl="1"/>
            <a:r>
              <a:rPr lang="pt-BR" b="1" dirty="0">
                <a:solidFill>
                  <a:schemeClr val="tx1"/>
                </a:solidFill>
              </a:rPr>
              <a:t>Automação de pós-venda</a:t>
            </a:r>
            <a:r>
              <a:rPr lang="pt-BR" dirty="0">
                <a:solidFill>
                  <a:schemeClr val="tx1"/>
                </a:solidFill>
              </a:rPr>
              <a:t>, renovações e garantias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C2B367B-78A1-AE74-2527-BDB4462C5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507" y="1801128"/>
            <a:ext cx="988398" cy="96886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74C332C-A3E0-3CF8-ECB8-75063BF861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506" y="1825152"/>
            <a:ext cx="939383" cy="92082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4CCBBC2-9A45-4D3F-B496-2E60CFACCD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507" y="3764454"/>
            <a:ext cx="988398" cy="96886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C00F6AB-25CA-0500-A24B-1B1665DA1B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506" y="3732982"/>
            <a:ext cx="904267" cy="96886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DB626D6-F5C0-765E-8F56-8C8A0D107427}"/>
              </a:ext>
            </a:extLst>
          </p:cNvPr>
          <p:cNvSpPr/>
          <p:nvPr/>
        </p:nvSpPr>
        <p:spPr>
          <a:xfrm>
            <a:off x="390363" y="419099"/>
            <a:ext cx="2440564" cy="6124576"/>
          </a:xfrm>
          <a:prstGeom prst="roundRect">
            <a:avLst>
              <a:gd name="adj" fmla="val 9288"/>
            </a:avLst>
          </a:prstGeom>
          <a:blipFill dpi="0" rotWithShape="1">
            <a:blip r:embed="rId8"/>
            <a:srcRect/>
            <a:stretch>
              <a:fillRect t="-5000" b="-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1137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099FE2-D2ED-BA69-E424-F09475CC6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D18023AE-03EB-123A-060C-C5D40414050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25"/>
            <a:ext cx="12188761" cy="686942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7C59F9B-C587-23E4-89B2-FACC83A4285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62300" y="506699"/>
            <a:ext cx="6915150" cy="724090"/>
          </a:xfrm>
          <a:prstGeom prst="rect">
            <a:avLst/>
          </a:prstGeom>
        </p:spPr>
        <p:txBody>
          <a:bodyPr/>
          <a:lstStyle/>
          <a:p>
            <a:r>
              <a:rPr lang="pt-BR" sz="3200" b="0" spc="0" dirty="0">
                <a:solidFill>
                  <a:schemeClr val="bg1"/>
                </a:solidFill>
              </a:rPr>
              <a:t>Os casos de uso para TI, Desenvolvimento e Segurança</a:t>
            </a:r>
          </a:p>
        </p:txBody>
      </p:sp>
      <p:sp>
        <p:nvSpPr>
          <p:cNvPr id="27" name="Retângulo: Cantos Arredondados 11">
            <a:extLst>
              <a:ext uri="{FF2B5EF4-FFF2-40B4-BE49-F238E27FC236}">
                <a16:creationId xmlns:a16="http://schemas.microsoft.com/office/drawing/2014/main" id="{630CA8CB-8FE2-CAEE-2F91-E4D4B3A4CDD7}"/>
              </a:ext>
            </a:extLst>
          </p:cNvPr>
          <p:cNvSpPr/>
          <p:nvPr/>
        </p:nvSpPr>
        <p:spPr>
          <a:xfrm>
            <a:off x="3162300" y="5292979"/>
            <a:ext cx="8639335" cy="1250696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/>
              <a:t>Diferente do SAC, em TI, Desenvolvimento e Segurança os agentes já operam com </a:t>
            </a:r>
            <a:r>
              <a:rPr lang="pt-BR" b="1" dirty="0">
                <a:solidFill>
                  <a:schemeClr val="accent2"/>
                </a:solidFill>
              </a:rPr>
              <a:t>autonomia real em produção</a:t>
            </a:r>
            <a:r>
              <a:rPr lang="pt-BR" dirty="0"/>
              <a:t>. É hoje a fronteira mais avançada da adoção de agentes nas empresas.</a:t>
            </a:r>
          </a:p>
        </p:txBody>
      </p:sp>
      <p:pic>
        <p:nvPicPr>
          <p:cNvPr id="31" name="Gráfico 17">
            <a:extLst>
              <a:ext uri="{FF2B5EF4-FFF2-40B4-BE49-F238E27FC236}">
                <a16:creationId xmlns:a16="http://schemas.microsoft.com/office/drawing/2014/main" id="{1F0D8FEC-F25A-EF76-0F2D-0EA7F2EFF1A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87000" y="242337"/>
            <a:ext cx="1514636" cy="458980"/>
          </a:xfrm>
          <a:prstGeom prst="rect">
            <a:avLst/>
          </a:prstGeom>
        </p:spPr>
      </p:pic>
      <p:sp>
        <p:nvSpPr>
          <p:cNvPr id="5" name="Retângulo: Cantos Arredondados 2">
            <a:extLst>
              <a:ext uri="{FF2B5EF4-FFF2-40B4-BE49-F238E27FC236}">
                <a16:creationId xmlns:a16="http://schemas.microsoft.com/office/drawing/2014/main" id="{EF1B7A51-F3E0-0123-E014-BEFBC8D2D6D7}"/>
              </a:ext>
            </a:extLst>
          </p:cNvPr>
          <p:cNvSpPr/>
          <p:nvPr/>
        </p:nvSpPr>
        <p:spPr>
          <a:xfrm>
            <a:off x="3221290" y="1545115"/>
            <a:ext cx="4153981" cy="1677748"/>
          </a:xfrm>
          <a:prstGeom prst="roundRect">
            <a:avLst>
              <a:gd name="adj" fmla="val 1096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6000" tIns="108000" rIns="144000" bIns="108000" rtlCol="0" anchor="ctr"/>
          <a:lstStyle/>
          <a:p>
            <a:pPr lvl="1"/>
            <a:r>
              <a:rPr lang="pt-BR" b="1" dirty="0">
                <a:solidFill>
                  <a:schemeClr val="tx1"/>
                </a:solidFill>
              </a:rPr>
              <a:t>Desenvolvimento de </a:t>
            </a:r>
            <a:r>
              <a:rPr lang="pt-BR" b="1" i="1" dirty="0">
                <a:solidFill>
                  <a:schemeClr val="tx1"/>
                </a:solidFill>
              </a:rPr>
              <a:t>software</a:t>
            </a:r>
            <a:r>
              <a:rPr lang="pt-BR" b="1" dirty="0">
                <a:solidFill>
                  <a:schemeClr val="tx1"/>
                </a:solidFill>
              </a:rPr>
              <a:t> com </a:t>
            </a:r>
            <a:r>
              <a:rPr lang="pt-BR" dirty="0">
                <a:solidFill>
                  <a:schemeClr val="tx1"/>
                </a:solidFill>
              </a:rPr>
              <a:t>escrita de código, correção de </a:t>
            </a:r>
            <a:r>
              <a:rPr lang="pt-BR" i="1" dirty="0">
                <a:solidFill>
                  <a:schemeClr val="tx1"/>
                </a:solidFill>
              </a:rPr>
              <a:t>bugs</a:t>
            </a:r>
            <a:r>
              <a:rPr lang="pt-BR" dirty="0">
                <a:solidFill>
                  <a:schemeClr val="tx1"/>
                </a:solidFill>
              </a:rPr>
              <a:t> e abertura de </a:t>
            </a:r>
            <a:r>
              <a:rPr lang="pt-BR" i="1" dirty="0" err="1">
                <a:solidFill>
                  <a:schemeClr val="tx1"/>
                </a:solidFill>
              </a:rPr>
              <a:t>pull</a:t>
            </a:r>
            <a:r>
              <a:rPr lang="pt-BR" i="1" dirty="0">
                <a:solidFill>
                  <a:schemeClr val="tx1"/>
                </a:solidFill>
              </a:rPr>
              <a:t> </a:t>
            </a:r>
            <a:r>
              <a:rPr lang="pt-BR" i="1" dirty="0" err="1">
                <a:solidFill>
                  <a:schemeClr val="tx1"/>
                </a:solidFill>
              </a:rPr>
              <a:t>requests</a:t>
            </a:r>
            <a:r>
              <a:rPr lang="pt-BR" dirty="0">
                <a:solidFill>
                  <a:schemeClr val="tx1"/>
                </a:solidFill>
              </a:rPr>
              <a:t> para revisão</a:t>
            </a:r>
          </a:p>
        </p:txBody>
      </p:sp>
      <p:sp>
        <p:nvSpPr>
          <p:cNvPr id="15" name="Retângulo: Cantos Arredondados 4">
            <a:extLst>
              <a:ext uri="{FF2B5EF4-FFF2-40B4-BE49-F238E27FC236}">
                <a16:creationId xmlns:a16="http://schemas.microsoft.com/office/drawing/2014/main" id="{E1867770-803E-5C91-6C70-375DDC3C6E1D}"/>
              </a:ext>
            </a:extLst>
          </p:cNvPr>
          <p:cNvSpPr/>
          <p:nvPr/>
        </p:nvSpPr>
        <p:spPr>
          <a:xfrm>
            <a:off x="3221290" y="3442093"/>
            <a:ext cx="4153981" cy="1631194"/>
          </a:xfrm>
          <a:prstGeom prst="roundRect">
            <a:avLst>
              <a:gd name="adj" fmla="val 1096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6000" tIns="108000" rIns="36000" bIns="108000" rtlCol="0" anchor="ctr"/>
          <a:lstStyle/>
          <a:p>
            <a:pPr lvl="1"/>
            <a:r>
              <a:rPr lang="pt-BR" b="1" i="1" dirty="0">
                <a:solidFill>
                  <a:schemeClr val="tx1"/>
                </a:solidFill>
              </a:rPr>
              <a:t>Service </a:t>
            </a:r>
            <a:r>
              <a:rPr lang="pt-BR" b="1" i="1" dirty="0" err="1">
                <a:solidFill>
                  <a:schemeClr val="tx1"/>
                </a:solidFill>
              </a:rPr>
              <a:t>desk</a:t>
            </a:r>
            <a:r>
              <a:rPr lang="pt-BR" b="1" i="1" dirty="0">
                <a:solidFill>
                  <a:schemeClr val="tx1"/>
                </a:solidFill>
              </a:rPr>
              <a:t> </a:t>
            </a:r>
            <a:r>
              <a:rPr lang="pt-BR" b="1" dirty="0">
                <a:solidFill>
                  <a:schemeClr val="tx1"/>
                </a:solidFill>
              </a:rPr>
              <a:t>de TI </a:t>
            </a:r>
            <a:r>
              <a:rPr lang="pt-BR" dirty="0">
                <a:solidFill>
                  <a:schemeClr val="tx1"/>
                </a:solidFill>
              </a:rPr>
              <a:t>com resolução autônoma de chamados recorrentes: </a:t>
            </a:r>
            <a:r>
              <a:rPr lang="pt-BR" i="1" dirty="0">
                <a:solidFill>
                  <a:schemeClr val="tx1"/>
                </a:solidFill>
              </a:rPr>
              <a:t>reset</a:t>
            </a:r>
            <a:r>
              <a:rPr lang="pt-BR" dirty="0">
                <a:solidFill>
                  <a:schemeClr val="tx1"/>
                </a:solidFill>
              </a:rPr>
              <a:t> de acesso, provisionamento e diagnóstico</a:t>
            </a:r>
          </a:p>
        </p:txBody>
      </p:sp>
      <p:sp>
        <p:nvSpPr>
          <p:cNvPr id="19" name="Retângulo: Cantos Arredondados 6">
            <a:extLst>
              <a:ext uri="{FF2B5EF4-FFF2-40B4-BE49-F238E27FC236}">
                <a16:creationId xmlns:a16="http://schemas.microsoft.com/office/drawing/2014/main" id="{D2B7320A-4808-5798-DB3C-CFE87DA0078A}"/>
              </a:ext>
            </a:extLst>
          </p:cNvPr>
          <p:cNvSpPr/>
          <p:nvPr/>
        </p:nvSpPr>
        <p:spPr>
          <a:xfrm>
            <a:off x="7647654" y="1545115"/>
            <a:ext cx="4153981" cy="1677748"/>
          </a:xfrm>
          <a:prstGeom prst="roundRect">
            <a:avLst>
              <a:gd name="adj" fmla="val 1096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6000" tIns="108000" rIns="144000" bIns="108000" rtlCol="0" anchor="ctr"/>
          <a:lstStyle/>
          <a:p>
            <a:pPr lvl="1"/>
            <a:r>
              <a:rPr lang="pt-BR" b="1" dirty="0">
                <a:solidFill>
                  <a:schemeClr val="tx1"/>
                </a:solidFill>
              </a:rPr>
              <a:t>Operações de segurança (SOC) </a:t>
            </a:r>
            <a:r>
              <a:rPr lang="pt-BR" dirty="0">
                <a:solidFill>
                  <a:schemeClr val="tx1"/>
                </a:solidFill>
              </a:rPr>
              <a:t>com triagem de alertas, investigação de</a:t>
            </a:r>
          </a:p>
          <a:p>
            <a:pPr lvl="1"/>
            <a:r>
              <a:rPr lang="pt-BR" dirty="0">
                <a:solidFill>
                  <a:schemeClr val="tx1"/>
                </a:solidFill>
              </a:rPr>
              <a:t>incidentes e contenção de ameaças em tempo real</a:t>
            </a:r>
          </a:p>
        </p:txBody>
      </p:sp>
      <p:sp>
        <p:nvSpPr>
          <p:cNvPr id="23" name="Retângulo: Cantos Arredondados 9">
            <a:extLst>
              <a:ext uri="{FF2B5EF4-FFF2-40B4-BE49-F238E27FC236}">
                <a16:creationId xmlns:a16="http://schemas.microsoft.com/office/drawing/2014/main" id="{7CDC8136-7F79-6FBF-CF05-A4DD3432C4C9}"/>
              </a:ext>
            </a:extLst>
          </p:cNvPr>
          <p:cNvSpPr/>
          <p:nvPr/>
        </p:nvSpPr>
        <p:spPr>
          <a:xfrm>
            <a:off x="7647654" y="3410621"/>
            <a:ext cx="4153981" cy="1631194"/>
          </a:xfrm>
          <a:prstGeom prst="roundRect">
            <a:avLst>
              <a:gd name="adj" fmla="val 12229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6000" tIns="108000" rIns="144000" bIns="108000" rtlCol="0" anchor="ctr"/>
          <a:lstStyle/>
          <a:p>
            <a:pPr lvl="1"/>
            <a:r>
              <a:rPr lang="pt-BR" b="1" dirty="0" err="1">
                <a:solidFill>
                  <a:schemeClr val="tx1"/>
                </a:solidFill>
              </a:rPr>
              <a:t>DevOps</a:t>
            </a:r>
            <a:r>
              <a:rPr lang="pt-BR" b="1" dirty="0">
                <a:solidFill>
                  <a:schemeClr val="tx1"/>
                </a:solidFill>
              </a:rPr>
              <a:t> e SRE </a:t>
            </a:r>
            <a:r>
              <a:rPr lang="pt-BR" dirty="0">
                <a:solidFill>
                  <a:schemeClr val="tx1"/>
                </a:solidFill>
              </a:rPr>
              <a:t>com monitoramento de</a:t>
            </a:r>
          </a:p>
          <a:p>
            <a:pPr lvl="1"/>
            <a:r>
              <a:rPr lang="pt-BR" dirty="0">
                <a:solidFill>
                  <a:schemeClr val="tx1"/>
                </a:solidFill>
              </a:rPr>
              <a:t>infraestrutura, detecção de anomalias e remediação automática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2A3218-A7F3-CF4C-3338-7ED981088C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933" y="1917384"/>
            <a:ext cx="992561" cy="933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9695A9-54B4-E102-0BDE-6A25D9E77E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841" y="1869655"/>
            <a:ext cx="992561" cy="933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2F456C-6793-54BC-86F7-345A14039D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697" y="3759432"/>
            <a:ext cx="992561" cy="9335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B2E79C-ED6B-3B4D-25AC-00669B0912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634" y="3759431"/>
            <a:ext cx="992561" cy="93357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266FD9C-73DF-6F08-7161-5ED7A5F9822C}"/>
              </a:ext>
            </a:extLst>
          </p:cNvPr>
          <p:cNvSpPr/>
          <p:nvPr/>
        </p:nvSpPr>
        <p:spPr>
          <a:xfrm>
            <a:off x="390363" y="419099"/>
            <a:ext cx="2440564" cy="6124576"/>
          </a:xfrm>
          <a:prstGeom prst="roundRect">
            <a:avLst>
              <a:gd name="adj" fmla="val 9288"/>
            </a:avLst>
          </a:prstGeom>
          <a:blipFill dpi="0" rotWithShape="1">
            <a:blip r:embed="rId8"/>
            <a:srcRect/>
            <a:stretch>
              <a:fillRect l="-12000" t="-5000" r="-14000" b="-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86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010EFE9D-237F-6885-9AEF-F0D61A88B91E}"/>
              </a:ext>
            </a:extLst>
          </p:cNvPr>
          <p:cNvSpPr/>
          <p:nvPr/>
        </p:nvSpPr>
        <p:spPr>
          <a:xfrm>
            <a:off x="559780" y="1664026"/>
            <a:ext cx="858888" cy="748099"/>
          </a:xfrm>
          <a:custGeom>
            <a:avLst/>
            <a:gdLst>
              <a:gd name="csX0" fmla="*/ 858889 w 858888"/>
              <a:gd name="csY0" fmla="*/ 0 h 748099"/>
              <a:gd name="csX1" fmla="*/ 304761 w 858888"/>
              <a:gd name="csY1" fmla="*/ 0 h 748099"/>
              <a:gd name="csX2" fmla="*/ 0 w 858888"/>
              <a:gd name="csY2" fmla="*/ 304761 h 748099"/>
              <a:gd name="csX3" fmla="*/ 0 w 858888"/>
              <a:gd name="csY3" fmla="*/ 748099 h 74809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858888" h="748099">
                <a:moveTo>
                  <a:pt x="858889" y="0"/>
                </a:moveTo>
                <a:lnTo>
                  <a:pt x="304761" y="0"/>
                </a:lnTo>
                <a:cubicBezTo>
                  <a:pt x="136405" y="0"/>
                  <a:pt x="0" y="136495"/>
                  <a:pt x="0" y="304761"/>
                </a:cubicBezTo>
                <a:lnTo>
                  <a:pt x="0" y="748099"/>
                </a:lnTo>
              </a:path>
            </a:pathLst>
          </a:custGeom>
          <a:noFill/>
          <a:ln w="27124" cap="flat">
            <a:solidFill>
              <a:schemeClr val="bg1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Retângulo 2">
            <a:extLst>
              <a:ext uri="{FF2B5EF4-FFF2-40B4-BE49-F238E27FC236}">
                <a16:creationId xmlns:a16="http://schemas.microsoft.com/office/drawing/2014/main" id="{0D38875F-3BCD-A6E0-0E88-6199B885776D}"/>
              </a:ext>
            </a:extLst>
          </p:cNvPr>
          <p:cNvSpPr/>
          <p:nvPr/>
        </p:nvSpPr>
        <p:spPr>
          <a:xfrm>
            <a:off x="5827881" y="1240867"/>
            <a:ext cx="5894219" cy="868680"/>
          </a:xfrm>
          <a:prstGeom prst="roundRect">
            <a:avLst/>
          </a:prstGeom>
          <a:solidFill>
            <a:schemeClr val="accent3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144000" rtlCol="0" anchor="ctr"/>
          <a:lstStyle/>
          <a:p>
            <a:r>
              <a:rPr lang="pt-BR" b="1" dirty="0">
                <a:solidFill>
                  <a:schemeClr val="tx1"/>
                </a:solidFill>
              </a:rPr>
              <a:t>Não</a:t>
            </a:r>
            <a:r>
              <a:rPr lang="pt-BR" dirty="0">
                <a:solidFill>
                  <a:schemeClr val="tx1"/>
                </a:solidFill>
              </a:rPr>
              <a:t>? Invista em fundação técnica e de dados</a:t>
            </a:r>
          </a:p>
        </p:txBody>
      </p:sp>
      <p:sp>
        <p:nvSpPr>
          <p:cNvPr id="20" name="Retângulo 11">
            <a:extLst>
              <a:ext uri="{FF2B5EF4-FFF2-40B4-BE49-F238E27FC236}">
                <a16:creationId xmlns:a16="http://schemas.microsoft.com/office/drawing/2014/main" id="{0CB50424-9DBB-48A1-044C-DCD452CA19DB}"/>
              </a:ext>
            </a:extLst>
          </p:cNvPr>
          <p:cNvSpPr/>
          <p:nvPr/>
        </p:nvSpPr>
        <p:spPr>
          <a:xfrm>
            <a:off x="5827881" y="2430512"/>
            <a:ext cx="5894219" cy="868680"/>
          </a:xfrm>
          <a:prstGeom prst="roundRect">
            <a:avLst/>
          </a:prstGeom>
          <a:solidFill>
            <a:schemeClr val="accent3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144000" rtlCol="0" anchor="ctr"/>
          <a:lstStyle/>
          <a:p>
            <a:r>
              <a:rPr lang="pt-BR" b="1" dirty="0">
                <a:solidFill>
                  <a:schemeClr val="tx1"/>
                </a:solidFill>
              </a:rPr>
              <a:t>Não</a:t>
            </a:r>
            <a:r>
              <a:rPr lang="pt-BR" dirty="0">
                <a:solidFill>
                  <a:schemeClr val="tx1"/>
                </a:solidFill>
              </a:rPr>
              <a:t>? Avalie primariamente automações determinísticas</a:t>
            </a:r>
          </a:p>
        </p:txBody>
      </p:sp>
      <p:sp>
        <p:nvSpPr>
          <p:cNvPr id="23" name="Retângulo 14">
            <a:extLst>
              <a:ext uri="{FF2B5EF4-FFF2-40B4-BE49-F238E27FC236}">
                <a16:creationId xmlns:a16="http://schemas.microsoft.com/office/drawing/2014/main" id="{F897C973-801D-8C86-07B7-3156316EB512}"/>
              </a:ext>
            </a:extLst>
          </p:cNvPr>
          <p:cNvSpPr/>
          <p:nvPr/>
        </p:nvSpPr>
        <p:spPr>
          <a:xfrm>
            <a:off x="5827881" y="3629103"/>
            <a:ext cx="5894219" cy="868680"/>
          </a:xfrm>
          <a:prstGeom prst="roundRect">
            <a:avLst/>
          </a:prstGeom>
          <a:solidFill>
            <a:schemeClr val="accent3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144000" rtlCol="0" anchor="ctr"/>
          <a:lstStyle/>
          <a:p>
            <a:r>
              <a:rPr lang="pt-BR" b="1" dirty="0">
                <a:solidFill>
                  <a:schemeClr val="tx1"/>
                </a:solidFill>
              </a:rPr>
              <a:t>Não</a:t>
            </a:r>
            <a:r>
              <a:rPr lang="pt-BR" dirty="0">
                <a:solidFill>
                  <a:schemeClr val="tx1"/>
                </a:solidFill>
              </a:rPr>
              <a:t>? Considere primeiro assistentes conversacionais</a:t>
            </a:r>
          </a:p>
        </p:txBody>
      </p:sp>
      <p:sp>
        <p:nvSpPr>
          <p:cNvPr id="26" name="Retângulo 19">
            <a:extLst>
              <a:ext uri="{FF2B5EF4-FFF2-40B4-BE49-F238E27FC236}">
                <a16:creationId xmlns:a16="http://schemas.microsoft.com/office/drawing/2014/main" id="{50C38FE7-CA39-6CD1-7D3C-0343C598B0BB}"/>
              </a:ext>
            </a:extLst>
          </p:cNvPr>
          <p:cNvSpPr/>
          <p:nvPr/>
        </p:nvSpPr>
        <p:spPr>
          <a:xfrm>
            <a:off x="5836840" y="4778085"/>
            <a:ext cx="5894219" cy="868680"/>
          </a:xfrm>
          <a:prstGeom prst="roundRect">
            <a:avLst/>
          </a:prstGeom>
          <a:solidFill>
            <a:schemeClr val="accent3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144000" rtlCol="0" anchor="ctr"/>
          <a:lstStyle/>
          <a:p>
            <a:r>
              <a:rPr lang="pt-BR" b="1" dirty="0">
                <a:solidFill>
                  <a:schemeClr val="tx1"/>
                </a:solidFill>
              </a:rPr>
              <a:t>Não</a:t>
            </a:r>
            <a:r>
              <a:rPr lang="pt-BR" dirty="0">
                <a:solidFill>
                  <a:schemeClr val="tx1"/>
                </a:solidFill>
              </a:rPr>
              <a:t>? Considere outras tecnologias de automação ou pelo menos agentes supervisionados</a:t>
            </a:r>
          </a:p>
        </p:txBody>
      </p:sp>
      <p:sp>
        <p:nvSpPr>
          <p:cNvPr id="28" name="Retângulo 23">
            <a:extLst>
              <a:ext uri="{FF2B5EF4-FFF2-40B4-BE49-F238E27FC236}">
                <a16:creationId xmlns:a16="http://schemas.microsoft.com/office/drawing/2014/main" id="{E5DBF88E-BE1A-BBE6-2F1A-2B66A7084960}"/>
              </a:ext>
            </a:extLst>
          </p:cNvPr>
          <p:cNvSpPr/>
          <p:nvPr/>
        </p:nvSpPr>
        <p:spPr>
          <a:xfrm>
            <a:off x="1155170" y="5940156"/>
            <a:ext cx="10575889" cy="71464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Se as respostas acima forem todas </a:t>
            </a:r>
            <a:r>
              <a:rPr lang="pt-BR" b="1" dirty="0">
                <a:solidFill>
                  <a:schemeClr val="accent2"/>
                </a:solidFill>
              </a:rPr>
              <a:t>SIM</a:t>
            </a:r>
            <a:r>
              <a:rPr lang="pt-BR" dirty="0">
                <a:solidFill>
                  <a:schemeClr val="bg1"/>
                </a:solidFill>
              </a:rPr>
              <a:t>, você está de frente para oportunidades de uso de Agentes de IA. </a:t>
            </a:r>
          </a:p>
        </p:txBody>
      </p:sp>
      <p:sp>
        <p:nvSpPr>
          <p:cNvPr id="29" name="Título 1">
            <a:extLst>
              <a:ext uri="{FF2B5EF4-FFF2-40B4-BE49-F238E27FC236}">
                <a16:creationId xmlns:a16="http://schemas.microsoft.com/office/drawing/2014/main" id="{1B0626BB-CC5F-EFB9-621F-5060EBA73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690" y="521305"/>
            <a:ext cx="9409810" cy="426171"/>
          </a:xfrm>
          <a:prstGeom prst="rect">
            <a:avLst/>
          </a:prstGeom>
        </p:spPr>
        <p:txBody>
          <a:bodyPr/>
          <a:lstStyle/>
          <a:p>
            <a:r>
              <a:rPr lang="pt-BR" sz="3200" i="1" spc="0" dirty="0">
                <a:solidFill>
                  <a:schemeClr val="bg1"/>
                </a:solidFill>
              </a:rPr>
              <a:t>Frame</a:t>
            </a:r>
            <a:r>
              <a:rPr lang="pt-BR" sz="3200" spc="0" dirty="0">
                <a:solidFill>
                  <a:schemeClr val="bg1"/>
                </a:solidFill>
              </a:rPr>
              <a:t> decisório </a:t>
            </a:r>
            <a:r>
              <a:rPr lang="pt-BR" sz="3200" b="0" spc="0" dirty="0">
                <a:solidFill>
                  <a:schemeClr val="bg1"/>
                </a:solidFill>
              </a:rPr>
              <a:t>sobre quando usar Agentes</a:t>
            </a:r>
          </a:p>
        </p:txBody>
      </p:sp>
      <p:grpSp>
        <p:nvGrpSpPr>
          <p:cNvPr id="33" name="Graphic 30">
            <a:extLst>
              <a:ext uri="{FF2B5EF4-FFF2-40B4-BE49-F238E27FC236}">
                <a16:creationId xmlns:a16="http://schemas.microsoft.com/office/drawing/2014/main" id="{9091C19E-2496-5191-2066-BC7D3BBA3B33}"/>
              </a:ext>
            </a:extLst>
          </p:cNvPr>
          <p:cNvGrpSpPr/>
          <p:nvPr/>
        </p:nvGrpSpPr>
        <p:grpSpPr>
          <a:xfrm>
            <a:off x="5032299" y="1510252"/>
            <a:ext cx="655775" cy="222121"/>
            <a:chOff x="4855029" y="1510252"/>
            <a:chExt cx="655775" cy="222121"/>
          </a:xfrm>
          <a:solidFill>
            <a:schemeClr val="bg1"/>
          </a:solidFill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624C7CE9-791C-2CBA-F905-9FDB10421D22}"/>
                </a:ext>
              </a:extLst>
            </p:cNvPr>
            <p:cNvSpPr/>
            <p:nvPr/>
          </p:nvSpPr>
          <p:spPr>
            <a:xfrm>
              <a:off x="4855029" y="1621312"/>
              <a:ext cx="626267" cy="9051"/>
            </a:xfrm>
            <a:custGeom>
              <a:avLst/>
              <a:gdLst>
                <a:gd name="csX0" fmla="*/ 0 w 626267"/>
                <a:gd name="csY0" fmla="*/ 0 h 9051"/>
                <a:gd name="csX1" fmla="*/ 626267 w 626267"/>
                <a:gd name="csY1" fmla="*/ 0 h 905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626267" h="9051">
                  <a:moveTo>
                    <a:pt x="0" y="0"/>
                  </a:moveTo>
                  <a:lnTo>
                    <a:pt x="626267" y="0"/>
                  </a:lnTo>
                </a:path>
              </a:pathLst>
            </a:custGeom>
            <a:grpFill/>
            <a:ln w="27124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F38EE4B-46BD-7674-69C2-38D5264A1003}"/>
                </a:ext>
              </a:extLst>
            </p:cNvPr>
            <p:cNvSpPr/>
            <p:nvPr/>
          </p:nvSpPr>
          <p:spPr>
            <a:xfrm>
              <a:off x="5372861" y="1510252"/>
              <a:ext cx="137943" cy="222121"/>
            </a:xfrm>
            <a:custGeom>
              <a:avLst/>
              <a:gdLst>
                <a:gd name="csX0" fmla="*/ 18465 w 137943"/>
                <a:gd name="csY0" fmla="*/ 222122 h 222121"/>
                <a:gd name="csX1" fmla="*/ 0 w 137943"/>
                <a:gd name="csY1" fmla="*/ 202209 h 222121"/>
                <a:gd name="csX2" fmla="*/ 98026 w 137943"/>
                <a:gd name="csY2" fmla="*/ 111061 h 222121"/>
                <a:gd name="csX3" fmla="*/ 0 w 137943"/>
                <a:gd name="csY3" fmla="*/ 19913 h 222121"/>
                <a:gd name="csX4" fmla="*/ 18465 w 137943"/>
                <a:gd name="csY4" fmla="*/ 0 h 222121"/>
                <a:gd name="csX5" fmla="*/ 137943 w 137943"/>
                <a:gd name="csY5" fmla="*/ 111061 h 222121"/>
                <a:gd name="csX6" fmla="*/ 18465 w 137943"/>
                <a:gd name="csY6" fmla="*/ 222122 h 22212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137943" h="222121">
                  <a:moveTo>
                    <a:pt x="18465" y="222122"/>
                  </a:moveTo>
                  <a:lnTo>
                    <a:pt x="0" y="202209"/>
                  </a:lnTo>
                  <a:lnTo>
                    <a:pt x="98026" y="111061"/>
                  </a:lnTo>
                  <a:lnTo>
                    <a:pt x="0" y="19913"/>
                  </a:lnTo>
                  <a:lnTo>
                    <a:pt x="18465" y="0"/>
                  </a:lnTo>
                  <a:lnTo>
                    <a:pt x="137943" y="111061"/>
                  </a:lnTo>
                  <a:lnTo>
                    <a:pt x="18465" y="222122"/>
                  </a:lnTo>
                  <a:close/>
                </a:path>
              </a:pathLst>
            </a:custGeom>
            <a:grpFill/>
            <a:ln w="9041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" name="Graphic 30">
            <a:extLst>
              <a:ext uri="{FF2B5EF4-FFF2-40B4-BE49-F238E27FC236}">
                <a16:creationId xmlns:a16="http://schemas.microsoft.com/office/drawing/2014/main" id="{A94BC6BE-BC56-C2C2-D3C2-25BC11B358CB}"/>
              </a:ext>
            </a:extLst>
          </p:cNvPr>
          <p:cNvGrpSpPr/>
          <p:nvPr/>
        </p:nvGrpSpPr>
        <p:grpSpPr>
          <a:xfrm>
            <a:off x="5032299" y="2710921"/>
            <a:ext cx="655775" cy="222121"/>
            <a:chOff x="4855029" y="2710921"/>
            <a:chExt cx="655775" cy="222121"/>
          </a:xfrm>
          <a:solidFill>
            <a:schemeClr val="bg1"/>
          </a:solidFill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EDD97305-B6DB-5AE5-7946-38695C3BED5F}"/>
                </a:ext>
              </a:extLst>
            </p:cNvPr>
            <p:cNvSpPr/>
            <p:nvPr/>
          </p:nvSpPr>
          <p:spPr>
            <a:xfrm>
              <a:off x="4855029" y="2821982"/>
              <a:ext cx="626267" cy="9051"/>
            </a:xfrm>
            <a:custGeom>
              <a:avLst/>
              <a:gdLst>
                <a:gd name="csX0" fmla="*/ 0 w 626267"/>
                <a:gd name="csY0" fmla="*/ 0 h 9051"/>
                <a:gd name="csX1" fmla="*/ 626267 w 626267"/>
                <a:gd name="csY1" fmla="*/ 0 h 905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626267" h="9051">
                  <a:moveTo>
                    <a:pt x="0" y="0"/>
                  </a:moveTo>
                  <a:lnTo>
                    <a:pt x="626267" y="0"/>
                  </a:lnTo>
                </a:path>
              </a:pathLst>
            </a:custGeom>
            <a:grpFill/>
            <a:ln w="27124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70E184F-53DF-0C36-60B8-1A61600AFB28}"/>
                </a:ext>
              </a:extLst>
            </p:cNvPr>
            <p:cNvSpPr/>
            <p:nvPr/>
          </p:nvSpPr>
          <p:spPr>
            <a:xfrm>
              <a:off x="5372861" y="2710921"/>
              <a:ext cx="137943" cy="222121"/>
            </a:xfrm>
            <a:custGeom>
              <a:avLst/>
              <a:gdLst>
                <a:gd name="csX0" fmla="*/ 18465 w 137943"/>
                <a:gd name="csY0" fmla="*/ 222122 h 222121"/>
                <a:gd name="csX1" fmla="*/ 0 w 137943"/>
                <a:gd name="csY1" fmla="*/ 202209 h 222121"/>
                <a:gd name="csX2" fmla="*/ 98026 w 137943"/>
                <a:gd name="csY2" fmla="*/ 111061 h 222121"/>
                <a:gd name="csX3" fmla="*/ 0 w 137943"/>
                <a:gd name="csY3" fmla="*/ 19913 h 222121"/>
                <a:gd name="csX4" fmla="*/ 18465 w 137943"/>
                <a:gd name="csY4" fmla="*/ 0 h 222121"/>
                <a:gd name="csX5" fmla="*/ 137943 w 137943"/>
                <a:gd name="csY5" fmla="*/ 111061 h 222121"/>
                <a:gd name="csX6" fmla="*/ 18465 w 137943"/>
                <a:gd name="csY6" fmla="*/ 222122 h 22212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137943" h="222121">
                  <a:moveTo>
                    <a:pt x="18465" y="222122"/>
                  </a:moveTo>
                  <a:lnTo>
                    <a:pt x="0" y="202209"/>
                  </a:lnTo>
                  <a:lnTo>
                    <a:pt x="98026" y="111061"/>
                  </a:lnTo>
                  <a:lnTo>
                    <a:pt x="0" y="19913"/>
                  </a:lnTo>
                  <a:lnTo>
                    <a:pt x="18465" y="0"/>
                  </a:lnTo>
                  <a:lnTo>
                    <a:pt x="137943" y="111061"/>
                  </a:lnTo>
                  <a:lnTo>
                    <a:pt x="18465" y="222122"/>
                  </a:lnTo>
                  <a:close/>
                </a:path>
              </a:pathLst>
            </a:custGeom>
            <a:grpFill/>
            <a:ln w="9041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9" name="Graphic 30">
            <a:extLst>
              <a:ext uri="{FF2B5EF4-FFF2-40B4-BE49-F238E27FC236}">
                <a16:creationId xmlns:a16="http://schemas.microsoft.com/office/drawing/2014/main" id="{D48F2CEE-E908-30B0-C366-F0F9B740D424}"/>
              </a:ext>
            </a:extLst>
          </p:cNvPr>
          <p:cNvGrpSpPr/>
          <p:nvPr/>
        </p:nvGrpSpPr>
        <p:grpSpPr>
          <a:xfrm>
            <a:off x="5032299" y="3957844"/>
            <a:ext cx="655775" cy="222031"/>
            <a:chOff x="4855029" y="3957844"/>
            <a:chExt cx="655775" cy="222031"/>
          </a:xfrm>
          <a:solidFill>
            <a:schemeClr val="bg1"/>
          </a:solidFill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84D0B617-24A7-BC8D-92CE-3B361A636345}"/>
                </a:ext>
              </a:extLst>
            </p:cNvPr>
            <p:cNvSpPr/>
            <p:nvPr/>
          </p:nvSpPr>
          <p:spPr>
            <a:xfrm>
              <a:off x="4855029" y="4068815"/>
              <a:ext cx="626267" cy="9051"/>
            </a:xfrm>
            <a:custGeom>
              <a:avLst/>
              <a:gdLst>
                <a:gd name="csX0" fmla="*/ 0 w 626267"/>
                <a:gd name="csY0" fmla="*/ 0 h 9051"/>
                <a:gd name="csX1" fmla="*/ 626267 w 626267"/>
                <a:gd name="csY1" fmla="*/ 0 h 905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626267" h="9051">
                  <a:moveTo>
                    <a:pt x="0" y="0"/>
                  </a:moveTo>
                  <a:lnTo>
                    <a:pt x="626267" y="0"/>
                  </a:lnTo>
                </a:path>
              </a:pathLst>
            </a:custGeom>
            <a:grpFill/>
            <a:ln w="27124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3A6F0B7-F2C2-5781-BE2F-B8D97452D425}"/>
                </a:ext>
              </a:extLst>
            </p:cNvPr>
            <p:cNvSpPr/>
            <p:nvPr/>
          </p:nvSpPr>
          <p:spPr>
            <a:xfrm>
              <a:off x="5372861" y="3957844"/>
              <a:ext cx="137943" cy="222031"/>
            </a:xfrm>
            <a:custGeom>
              <a:avLst/>
              <a:gdLst>
                <a:gd name="csX0" fmla="*/ 18465 w 137943"/>
                <a:gd name="csY0" fmla="*/ 222031 h 222031"/>
                <a:gd name="csX1" fmla="*/ 0 w 137943"/>
                <a:gd name="csY1" fmla="*/ 202209 h 222031"/>
                <a:gd name="csX2" fmla="*/ 98026 w 137943"/>
                <a:gd name="csY2" fmla="*/ 111061 h 222031"/>
                <a:gd name="csX3" fmla="*/ 0 w 137943"/>
                <a:gd name="csY3" fmla="*/ 19913 h 222031"/>
                <a:gd name="csX4" fmla="*/ 18465 w 137943"/>
                <a:gd name="csY4" fmla="*/ 0 h 222031"/>
                <a:gd name="csX5" fmla="*/ 137943 w 137943"/>
                <a:gd name="csY5" fmla="*/ 111061 h 222031"/>
                <a:gd name="csX6" fmla="*/ 18465 w 137943"/>
                <a:gd name="csY6" fmla="*/ 222031 h 22203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137943" h="222031">
                  <a:moveTo>
                    <a:pt x="18465" y="222031"/>
                  </a:moveTo>
                  <a:lnTo>
                    <a:pt x="0" y="202209"/>
                  </a:lnTo>
                  <a:lnTo>
                    <a:pt x="98026" y="111061"/>
                  </a:lnTo>
                  <a:lnTo>
                    <a:pt x="0" y="19913"/>
                  </a:lnTo>
                  <a:lnTo>
                    <a:pt x="18465" y="0"/>
                  </a:lnTo>
                  <a:lnTo>
                    <a:pt x="137943" y="111061"/>
                  </a:lnTo>
                  <a:lnTo>
                    <a:pt x="18465" y="222031"/>
                  </a:lnTo>
                  <a:close/>
                </a:path>
              </a:pathLst>
            </a:custGeom>
            <a:grpFill/>
            <a:ln w="9041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" name="Graphic 30">
            <a:extLst>
              <a:ext uri="{FF2B5EF4-FFF2-40B4-BE49-F238E27FC236}">
                <a16:creationId xmlns:a16="http://schemas.microsoft.com/office/drawing/2014/main" id="{6E89CBFD-9253-83F6-DA94-772D9400901B}"/>
              </a:ext>
            </a:extLst>
          </p:cNvPr>
          <p:cNvGrpSpPr/>
          <p:nvPr/>
        </p:nvGrpSpPr>
        <p:grpSpPr>
          <a:xfrm>
            <a:off x="5032299" y="5149282"/>
            <a:ext cx="655775" cy="222121"/>
            <a:chOff x="4855029" y="5149282"/>
            <a:chExt cx="655775" cy="222121"/>
          </a:xfrm>
          <a:solidFill>
            <a:schemeClr val="bg1"/>
          </a:solidFill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5BBA523-5B3A-E7CE-F19E-D5AF2E700FBE}"/>
                </a:ext>
              </a:extLst>
            </p:cNvPr>
            <p:cNvSpPr/>
            <p:nvPr/>
          </p:nvSpPr>
          <p:spPr>
            <a:xfrm>
              <a:off x="4855029" y="5260343"/>
              <a:ext cx="626267" cy="9051"/>
            </a:xfrm>
            <a:custGeom>
              <a:avLst/>
              <a:gdLst>
                <a:gd name="csX0" fmla="*/ 0 w 626267"/>
                <a:gd name="csY0" fmla="*/ 0 h 9051"/>
                <a:gd name="csX1" fmla="*/ 626267 w 626267"/>
                <a:gd name="csY1" fmla="*/ 0 h 905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626267" h="9051">
                  <a:moveTo>
                    <a:pt x="0" y="0"/>
                  </a:moveTo>
                  <a:lnTo>
                    <a:pt x="626267" y="0"/>
                  </a:lnTo>
                </a:path>
              </a:pathLst>
            </a:custGeom>
            <a:grpFill/>
            <a:ln w="27124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AB916983-A854-DFF0-898D-872D9A072427}"/>
                </a:ext>
              </a:extLst>
            </p:cNvPr>
            <p:cNvSpPr/>
            <p:nvPr/>
          </p:nvSpPr>
          <p:spPr>
            <a:xfrm>
              <a:off x="5372861" y="5149282"/>
              <a:ext cx="137943" cy="222121"/>
            </a:xfrm>
            <a:custGeom>
              <a:avLst/>
              <a:gdLst>
                <a:gd name="csX0" fmla="*/ 18465 w 137943"/>
                <a:gd name="csY0" fmla="*/ 222121 h 222121"/>
                <a:gd name="csX1" fmla="*/ 0 w 137943"/>
                <a:gd name="csY1" fmla="*/ 202209 h 222121"/>
                <a:gd name="csX2" fmla="*/ 98026 w 137943"/>
                <a:gd name="csY2" fmla="*/ 111061 h 222121"/>
                <a:gd name="csX3" fmla="*/ 0 w 137943"/>
                <a:gd name="csY3" fmla="*/ 19913 h 222121"/>
                <a:gd name="csX4" fmla="*/ 18465 w 137943"/>
                <a:gd name="csY4" fmla="*/ 0 h 222121"/>
                <a:gd name="csX5" fmla="*/ 137943 w 137943"/>
                <a:gd name="csY5" fmla="*/ 111061 h 222121"/>
                <a:gd name="csX6" fmla="*/ 18465 w 137943"/>
                <a:gd name="csY6" fmla="*/ 222121 h 22212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137943" h="222121">
                  <a:moveTo>
                    <a:pt x="18465" y="222121"/>
                  </a:moveTo>
                  <a:lnTo>
                    <a:pt x="0" y="202209"/>
                  </a:lnTo>
                  <a:lnTo>
                    <a:pt x="98026" y="111061"/>
                  </a:lnTo>
                  <a:lnTo>
                    <a:pt x="0" y="19913"/>
                  </a:lnTo>
                  <a:lnTo>
                    <a:pt x="18465" y="0"/>
                  </a:lnTo>
                  <a:lnTo>
                    <a:pt x="137943" y="111061"/>
                  </a:lnTo>
                  <a:lnTo>
                    <a:pt x="18465" y="222121"/>
                  </a:lnTo>
                  <a:close/>
                </a:path>
              </a:pathLst>
            </a:custGeom>
            <a:grpFill/>
            <a:ln w="9041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5" name="Graphic 30">
            <a:extLst>
              <a:ext uri="{FF2B5EF4-FFF2-40B4-BE49-F238E27FC236}">
                <a16:creationId xmlns:a16="http://schemas.microsoft.com/office/drawing/2014/main" id="{311D0C63-F37F-3A69-A7A2-B5E7FE695CE0}"/>
              </a:ext>
            </a:extLst>
          </p:cNvPr>
          <p:cNvGrpSpPr/>
          <p:nvPr/>
        </p:nvGrpSpPr>
        <p:grpSpPr>
          <a:xfrm>
            <a:off x="559690" y="1658242"/>
            <a:ext cx="581915" cy="4775254"/>
            <a:chOff x="357020" y="1658242"/>
            <a:chExt cx="581915" cy="4775254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E79C593-A511-E543-E0D1-160AAFAE235F}"/>
                </a:ext>
              </a:extLst>
            </p:cNvPr>
            <p:cNvSpPr/>
            <p:nvPr/>
          </p:nvSpPr>
          <p:spPr>
            <a:xfrm>
              <a:off x="357020" y="1658242"/>
              <a:ext cx="552407" cy="4664193"/>
            </a:xfrm>
            <a:custGeom>
              <a:avLst/>
              <a:gdLst>
                <a:gd name="csX0" fmla="*/ 552408 w 552407"/>
                <a:gd name="csY0" fmla="*/ 4664194 h 4664193"/>
                <a:gd name="csX1" fmla="*/ 313994 w 552407"/>
                <a:gd name="csY1" fmla="*/ 4664194 h 4664193"/>
                <a:gd name="csX2" fmla="*/ 0 w 552407"/>
                <a:gd name="csY2" fmla="*/ 4350200 h 4664193"/>
                <a:gd name="csX3" fmla="*/ 0 w 552407"/>
                <a:gd name="csY3" fmla="*/ 313994 h 4664193"/>
                <a:gd name="csX4" fmla="*/ 313994 w 552407"/>
                <a:gd name="csY4" fmla="*/ 0 h 4664193"/>
                <a:gd name="csX5" fmla="*/ 313994 w 552407"/>
                <a:gd name="csY5" fmla="*/ 0 h 466419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552407" h="4664193">
                  <a:moveTo>
                    <a:pt x="552408" y="4664194"/>
                  </a:moveTo>
                  <a:lnTo>
                    <a:pt x="313994" y="4664194"/>
                  </a:lnTo>
                  <a:cubicBezTo>
                    <a:pt x="140568" y="4664194"/>
                    <a:pt x="0" y="4523625"/>
                    <a:pt x="0" y="4350200"/>
                  </a:cubicBezTo>
                  <a:lnTo>
                    <a:pt x="0" y="313994"/>
                  </a:lnTo>
                  <a:cubicBezTo>
                    <a:pt x="0" y="140568"/>
                    <a:pt x="140568" y="0"/>
                    <a:pt x="313994" y="0"/>
                  </a:cubicBezTo>
                  <a:lnTo>
                    <a:pt x="313994" y="0"/>
                  </a:lnTo>
                </a:path>
              </a:pathLst>
            </a:custGeom>
            <a:noFill/>
            <a:ln w="27124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C8B39241-5863-DCF8-0720-847B4AFDA153}"/>
                </a:ext>
              </a:extLst>
            </p:cNvPr>
            <p:cNvSpPr/>
            <p:nvPr/>
          </p:nvSpPr>
          <p:spPr>
            <a:xfrm>
              <a:off x="800991" y="6211375"/>
              <a:ext cx="137943" cy="222121"/>
            </a:xfrm>
            <a:custGeom>
              <a:avLst/>
              <a:gdLst>
                <a:gd name="csX0" fmla="*/ 18465 w 137943"/>
                <a:gd name="csY0" fmla="*/ 0 h 222121"/>
                <a:gd name="csX1" fmla="*/ 0 w 137943"/>
                <a:gd name="csY1" fmla="*/ 19913 h 222121"/>
                <a:gd name="csX2" fmla="*/ 98027 w 137943"/>
                <a:gd name="csY2" fmla="*/ 111061 h 222121"/>
                <a:gd name="csX3" fmla="*/ 0 w 137943"/>
                <a:gd name="csY3" fmla="*/ 202208 h 222121"/>
                <a:gd name="csX4" fmla="*/ 18465 w 137943"/>
                <a:gd name="csY4" fmla="*/ 222121 h 222121"/>
                <a:gd name="csX5" fmla="*/ 137944 w 137943"/>
                <a:gd name="csY5" fmla="*/ 111061 h 222121"/>
                <a:gd name="csX6" fmla="*/ 18465 w 137943"/>
                <a:gd name="csY6" fmla="*/ 0 h 22212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137943" h="222121">
                  <a:moveTo>
                    <a:pt x="18465" y="0"/>
                  </a:moveTo>
                  <a:lnTo>
                    <a:pt x="0" y="19913"/>
                  </a:lnTo>
                  <a:lnTo>
                    <a:pt x="98027" y="111061"/>
                  </a:lnTo>
                  <a:lnTo>
                    <a:pt x="0" y="202208"/>
                  </a:lnTo>
                  <a:lnTo>
                    <a:pt x="18465" y="222121"/>
                  </a:lnTo>
                  <a:lnTo>
                    <a:pt x="137944" y="111061"/>
                  </a:lnTo>
                  <a:lnTo>
                    <a:pt x="18465" y="0"/>
                  </a:lnTo>
                  <a:close/>
                </a:path>
              </a:pathLst>
            </a:custGeom>
            <a:solidFill>
              <a:schemeClr val="bg1"/>
            </a:solidFill>
            <a:ln w="9041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D05B0C1B-1EE4-C9EE-333F-F1FDD35390E5}"/>
              </a:ext>
            </a:extLst>
          </p:cNvPr>
          <p:cNvSpPr/>
          <p:nvPr/>
        </p:nvSpPr>
        <p:spPr>
          <a:xfrm>
            <a:off x="559690" y="5194600"/>
            <a:ext cx="1801050" cy="748099"/>
          </a:xfrm>
          <a:custGeom>
            <a:avLst/>
            <a:gdLst>
              <a:gd name="csX0" fmla="*/ 1801050 w 1801050"/>
              <a:gd name="csY0" fmla="*/ 0 h 748099"/>
              <a:gd name="csX1" fmla="*/ 304761 w 1801050"/>
              <a:gd name="csY1" fmla="*/ 0 h 748099"/>
              <a:gd name="csX2" fmla="*/ 0 w 1801050"/>
              <a:gd name="csY2" fmla="*/ 304761 h 748099"/>
              <a:gd name="csX3" fmla="*/ 0 w 1801050"/>
              <a:gd name="csY3" fmla="*/ 748099 h 74809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801050" h="748099">
                <a:moveTo>
                  <a:pt x="1801050" y="0"/>
                </a:moveTo>
                <a:lnTo>
                  <a:pt x="304761" y="0"/>
                </a:lnTo>
                <a:cubicBezTo>
                  <a:pt x="136405" y="0"/>
                  <a:pt x="0" y="136495"/>
                  <a:pt x="0" y="304761"/>
                </a:cubicBezTo>
                <a:lnTo>
                  <a:pt x="0" y="748099"/>
                </a:lnTo>
              </a:path>
            </a:pathLst>
          </a:custGeom>
          <a:noFill/>
          <a:ln w="27124" cap="flat">
            <a:solidFill>
              <a:schemeClr val="bg1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4F292A1B-36DE-F7EE-2B9B-295CB50F71AC}"/>
              </a:ext>
            </a:extLst>
          </p:cNvPr>
          <p:cNvSpPr/>
          <p:nvPr/>
        </p:nvSpPr>
        <p:spPr>
          <a:xfrm>
            <a:off x="559690" y="4050350"/>
            <a:ext cx="1385409" cy="748099"/>
          </a:xfrm>
          <a:custGeom>
            <a:avLst/>
            <a:gdLst>
              <a:gd name="csX0" fmla="*/ 1385409 w 1385409"/>
              <a:gd name="csY0" fmla="*/ 0 h 748099"/>
              <a:gd name="csX1" fmla="*/ 304761 w 1385409"/>
              <a:gd name="csY1" fmla="*/ 0 h 748099"/>
              <a:gd name="csX2" fmla="*/ 0 w 1385409"/>
              <a:gd name="csY2" fmla="*/ 304761 h 748099"/>
              <a:gd name="csX3" fmla="*/ 0 w 1385409"/>
              <a:gd name="csY3" fmla="*/ 748099 h 74809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385409" h="748099">
                <a:moveTo>
                  <a:pt x="1385409" y="0"/>
                </a:moveTo>
                <a:lnTo>
                  <a:pt x="304761" y="0"/>
                </a:lnTo>
                <a:cubicBezTo>
                  <a:pt x="136405" y="0"/>
                  <a:pt x="0" y="136495"/>
                  <a:pt x="0" y="304761"/>
                </a:cubicBezTo>
                <a:lnTo>
                  <a:pt x="0" y="748099"/>
                </a:lnTo>
              </a:path>
            </a:pathLst>
          </a:custGeom>
          <a:noFill/>
          <a:ln w="27124" cap="flat">
            <a:solidFill>
              <a:schemeClr val="bg1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97CD8B55-4080-B571-88A9-E33B90D4DCA7}"/>
              </a:ext>
            </a:extLst>
          </p:cNvPr>
          <p:cNvSpPr/>
          <p:nvPr/>
        </p:nvSpPr>
        <p:spPr>
          <a:xfrm>
            <a:off x="559780" y="2831215"/>
            <a:ext cx="858888" cy="748099"/>
          </a:xfrm>
          <a:custGeom>
            <a:avLst/>
            <a:gdLst>
              <a:gd name="csX0" fmla="*/ 858889 w 858888"/>
              <a:gd name="csY0" fmla="*/ 0 h 748099"/>
              <a:gd name="csX1" fmla="*/ 304761 w 858888"/>
              <a:gd name="csY1" fmla="*/ 0 h 748099"/>
              <a:gd name="csX2" fmla="*/ 0 w 858888"/>
              <a:gd name="csY2" fmla="*/ 304761 h 748099"/>
              <a:gd name="csX3" fmla="*/ 0 w 858888"/>
              <a:gd name="csY3" fmla="*/ 748099 h 74809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858888" h="748099">
                <a:moveTo>
                  <a:pt x="858889" y="0"/>
                </a:moveTo>
                <a:lnTo>
                  <a:pt x="304761" y="0"/>
                </a:lnTo>
                <a:cubicBezTo>
                  <a:pt x="136405" y="0"/>
                  <a:pt x="0" y="136495"/>
                  <a:pt x="0" y="304761"/>
                </a:cubicBezTo>
                <a:lnTo>
                  <a:pt x="0" y="748099"/>
                </a:lnTo>
              </a:path>
            </a:pathLst>
          </a:custGeom>
          <a:noFill/>
          <a:ln w="27124" cap="flat">
            <a:solidFill>
              <a:schemeClr val="bg1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0" name="Retângulo 1">
            <a:extLst>
              <a:ext uri="{FF2B5EF4-FFF2-40B4-BE49-F238E27FC236}">
                <a16:creationId xmlns:a16="http://schemas.microsoft.com/office/drawing/2014/main" id="{3979B018-A14E-592B-270C-99A573B0A4FE}"/>
              </a:ext>
            </a:extLst>
          </p:cNvPr>
          <p:cNvSpPr/>
          <p:nvPr/>
        </p:nvSpPr>
        <p:spPr>
          <a:xfrm>
            <a:off x="1141604" y="1240867"/>
            <a:ext cx="4145594" cy="86868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r>
              <a:rPr lang="pt-BR" dirty="0">
                <a:solidFill>
                  <a:schemeClr val="bg1"/>
                </a:solidFill>
              </a:rPr>
              <a:t>Os dados e arquitetura estão prontos para utilização por agentes?</a:t>
            </a:r>
          </a:p>
        </p:txBody>
      </p:sp>
      <p:sp>
        <p:nvSpPr>
          <p:cNvPr id="17" name="Retângulo 5">
            <a:extLst>
              <a:ext uri="{FF2B5EF4-FFF2-40B4-BE49-F238E27FC236}">
                <a16:creationId xmlns:a16="http://schemas.microsoft.com/office/drawing/2014/main" id="{C2F1F4D4-8624-1CC6-23FC-2212F1D406E9}"/>
              </a:ext>
            </a:extLst>
          </p:cNvPr>
          <p:cNvSpPr/>
          <p:nvPr/>
        </p:nvSpPr>
        <p:spPr>
          <a:xfrm>
            <a:off x="1141604" y="2430512"/>
            <a:ext cx="4145593" cy="86868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r>
              <a:rPr lang="pt-BR" dirty="0">
                <a:solidFill>
                  <a:schemeClr val="bg1"/>
                </a:solidFill>
              </a:rPr>
              <a:t>O contexto decisório é complexo e requer análises diversas?</a:t>
            </a:r>
          </a:p>
        </p:txBody>
      </p:sp>
      <p:sp>
        <p:nvSpPr>
          <p:cNvPr id="21" name="Retângulo 12">
            <a:extLst>
              <a:ext uri="{FF2B5EF4-FFF2-40B4-BE49-F238E27FC236}">
                <a16:creationId xmlns:a16="http://schemas.microsoft.com/office/drawing/2014/main" id="{84FB3238-77FD-5183-8A6C-E0F6F179F9ED}"/>
              </a:ext>
            </a:extLst>
          </p:cNvPr>
          <p:cNvSpPr/>
          <p:nvPr/>
        </p:nvSpPr>
        <p:spPr>
          <a:xfrm>
            <a:off x="1141604" y="3629103"/>
            <a:ext cx="4145593" cy="86868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r>
              <a:rPr lang="pt-BR" dirty="0">
                <a:solidFill>
                  <a:schemeClr val="bg1"/>
                </a:solidFill>
              </a:rPr>
              <a:t>É necessário agir em nome do usuário?</a:t>
            </a:r>
          </a:p>
        </p:txBody>
      </p:sp>
      <p:sp>
        <p:nvSpPr>
          <p:cNvPr id="25" name="Retângulo 18">
            <a:extLst>
              <a:ext uri="{FF2B5EF4-FFF2-40B4-BE49-F238E27FC236}">
                <a16:creationId xmlns:a16="http://schemas.microsoft.com/office/drawing/2014/main" id="{F3B706C7-EC76-3F04-0CEF-440C5FB25B5F}"/>
              </a:ext>
            </a:extLst>
          </p:cNvPr>
          <p:cNvSpPr/>
          <p:nvPr/>
        </p:nvSpPr>
        <p:spPr>
          <a:xfrm>
            <a:off x="1141604" y="4778085"/>
            <a:ext cx="4145593" cy="86868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r>
              <a:rPr lang="pt-BR" dirty="0">
                <a:solidFill>
                  <a:schemeClr val="bg1"/>
                </a:solidFill>
              </a:rPr>
              <a:t>É aceitável não ter 100% de precisão de execução?</a:t>
            </a:r>
          </a:p>
        </p:txBody>
      </p:sp>
    </p:spTree>
    <p:extLst>
      <p:ext uri="{BB962C8B-B14F-4D97-AF65-F5344CB8AC3E}">
        <p14:creationId xmlns:p14="http://schemas.microsoft.com/office/powerpoint/2010/main" val="36219941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: Cantos Arredondados 4">
            <a:extLst>
              <a:ext uri="{FF2B5EF4-FFF2-40B4-BE49-F238E27FC236}">
                <a16:creationId xmlns:a16="http://schemas.microsoft.com/office/drawing/2014/main" id="{27D5CE83-51D5-F4ED-5BD1-7D8714F0585C}"/>
              </a:ext>
            </a:extLst>
          </p:cNvPr>
          <p:cNvSpPr/>
          <p:nvPr/>
        </p:nvSpPr>
        <p:spPr>
          <a:xfrm>
            <a:off x="364403" y="1219636"/>
            <a:ext cx="1860601" cy="2424298"/>
          </a:xfrm>
          <a:prstGeom prst="roundRect">
            <a:avLst>
              <a:gd name="adj" fmla="val 10819"/>
            </a:avLst>
          </a:prstGeom>
          <a:solidFill>
            <a:schemeClr val="bg1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432000" rIns="0" rtlCol="0" anchor="ctr"/>
          <a:lstStyle/>
          <a:p>
            <a:pPr algn="ctr"/>
            <a:r>
              <a:rPr lang="pt-BR" dirty="0"/>
              <a:t>Diagnóstico </a:t>
            </a:r>
            <a:r>
              <a:rPr lang="pt-BR" i="1" dirty="0"/>
              <a:t>AI </a:t>
            </a:r>
            <a:r>
              <a:rPr lang="pt-BR" i="1" dirty="0" err="1"/>
              <a:t>Readiness</a:t>
            </a:r>
            <a:r>
              <a:rPr lang="pt-BR" i="1" dirty="0"/>
              <a:t> </a:t>
            </a:r>
          </a:p>
        </p:txBody>
      </p:sp>
      <p:sp>
        <p:nvSpPr>
          <p:cNvPr id="21" name="Retângulo: Cantos Arredondados 5">
            <a:extLst>
              <a:ext uri="{FF2B5EF4-FFF2-40B4-BE49-F238E27FC236}">
                <a16:creationId xmlns:a16="http://schemas.microsoft.com/office/drawing/2014/main" id="{241C0B91-8A49-6B96-E0C6-DDC4597D588C}"/>
              </a:ext>
            </a:extLst>
          </p:cNvPr>
          <p:cNvSpPr/>
          <p:nvPr/>
        </p:nvSpPr>
        <p:spPr>
          <a:xfrm>
            <a:off x="2436826" y="1219636"/>
            <a:ext cx="1860601" cy="2424298"/>
          </a:xfrm>
          <a:prstGeom prst="roundRect">
            <a:avLst>
              <a:gd name="adj" fmla="val 11052"/>
            </a:avLst>
          </a:prstGeom>
          <a:solidFill>
            <a:schemeClr val="bg1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792000" rIns="0" rtlCol="0" anchor="ctr"/>
          <a:lstStyle/>
          <a:p>
            <a:pPr algn="ctr"/>
            <a:r>
              <a:rPr lang="pt-BR" dirty="0"/>
              <a:t>Levantamento e classificação de casos de uso para IA </a:t>
            </a:r>
          </a:p>
        </p:txBody>
      </p:sp>
      <p:sp>
        <p:nvSpPr>
          <p:cNvPr id="23" name="Retângulo: Cantos Arredondados 6">
            <a:extLst>
              <a:ext uri="{FF2B5EF4-FFF2-40B4-BE49-F238E27FC236}">
                <a16:creationId xmlns:a16="http://schemas.microsoft.com/office/drawing/2014/main" id="{5D489974-B791-231F-93BC-463800EDE2FD}"/>
              </a:ext>
            </a:extLst>
          </p:cNvPr>
          <p:cNvSpPr/>
          <p:nvPr/>
        </p:nvSpPr>
        <p:spPr>
          <a:xfrm>
            <a:off x="4509249" y="1219636"/>
            <a:ext cx="1860601" cy="2424298"/>
          </a:xfrm>
          <a:prstGeom prst="roundRect">
            <a:avLst>
              <a:gd name="adj" fmla="val 10137"/>
            </a:avLst>
          </a:prstGeom>
          <a:solidFill>
            <a:schemeClr val="bg1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540000" rIns="0" rtlCol="0" anchor="ctr"/>
          <a:lstStyle/>
          <a:p>
            <a:pPr algn="ctr"/>
            <a:r>
              <a:rPr lang="pt-BR" dirty="0"/>
              <a:t>POC e mensuração de potencial retorno</a:t>
            </a:r>
          </a:p>
        </p:txBody>
      </p:sp>
      <p:sp>
        <p:nvSpPr>
          <p:cNvPr id="27" name="Retângulo: Cantos Arredondados 9">
            <a:extLst>
              <a:ext uri="{FF2B5EF4-FFF2-40B4-BE49-F238E27FC236}">
                <a16:creationId xmlns:a16="http://schemas.microsoft.com/office/drawing/2014/main" id="{A522C3F8-A3F6-5EBC-F908-A132D1AEB35F}"/>
              </a:ext>
            </a:extLst>
          </p:cNvPr>
          <p:cNvSpPr/>
          <p:nvPr/>
        </p:nvSpPr>
        <p:spPr>
          <a:xfrm>
            <a:off x="406400" y="3806854"/>
            <a:ext cx="9405112" cy="993063"/>
          </a:xfrm>
          <a:prstGeom prst="roundRect">
            <a:avLst>
              <a:gd name="adj" fmla="val 12167"/>
            </a:avLst>
          </a:prstGeom>
          <a:solidFill>
            <a:schemeClr val="bg1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Programa contínuo de letramento em Inteligência Artificial</a:t>
            </a:r>
          </a:p>
          <a:p>
            <a:pPr algn="ctr"/>
            <a:r>
              <a:rPr lang="pt-BR" dirty="0"/>
              <a:t>(Executivo, Gerencial e Operacional) 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1C5C71C3-812E-91B0-3AFB-B746F091D019}"/>
              </a:ext>
            </a:extLst>
          </p:cNvPr>
          <p:cNvSpPr/>
          <p:nvPr/>
        </p:nvSpPr>
        <p:spPr>
          <a:xfrm>
            <a:off x="933593" y="1405849"/>
            <a:ext cx="722220" cy="722220"/>
          </a:xfrm>
          <a:prstGeom prst="roundRect">
            <a:avLst/>
          </a:prstGeom>
          <a:solidFill>
            <a:srgbClr val="E9F1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9CC78AE3-263C-9530-7788-8998FD18E2AE}"/>
              </a:ext>
            </a:extLst>
          </p:cNvPr>
          <p:cNvSpPr/>
          <p:nvPr/>
        </p:nvSpPr>
        <p:spPr>
          <a:xfrm>
            <a:off x="3053127" y="1405849"/>
            <a:ext cx="722220" cy="722220"/>
          </a:xfrm>
          <a:prstGeom prst="roundRect">
            <a:avLst/>
          </a:prstGeom>
          <a:solidFill>
            <a:srgbClr val="E9F1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9C75C99E-BFFE-D409-3123-9AFE1888528F}"/>
              </a:ext>
            </a:extLst>
          </p:cNvPr>
          <p:cNvSpPr/>
          <p:nvPr/>
        </p:nvSpPr>
        <p:spPr>
          <a:xfrm>
            <a:off x="5098354" y="1405849"/>
            <a:ext cx="722220" cy="722220"/>
          </a:xfrm>
          <a:prstGeom prst="roundRect">
            <a:avLst/>
          </a:prstGeom>
          <a:solidFill>
            <a:srgbClr val="E9F1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BA9FB987-00CC-CB47-1D42-FB54DCC5BDA9}"/>
              </a:ext>
            </a:extLst>
          </p:cNvPr>
          <p:cNvSpPr/>
          <p:nvPr/>
        </p:nvSpPr>
        <p:spPr>
          <a:xfrm>
            <a:off x="406400" y="4962837"/>
            <a:ext cx="9405112" cy="1649096"/>
          </a:xfrm>
          <a:prstGeom prst="roundRect">
            <a:avLst>
              <a:gd name="adj" fmla="val 634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tângulo: Cantos Arredondados 8">
            <a:extLst>
              <a:ext uri="{FF2B5EF4-FFF2-40B4-BE49-F238E27FC236}">
                <a16:creationId xmlns:a16="http://schemas.microsoft.com/office/drawing/2014/main" id="{0158BB01-B2DC-1143-53A2-5EB99A29FF1B}"/>
              </a:ext>
            </a:extLst>
          </p:cNvPr>
          <p:cNvSpPr/>
          <p:nvPr/>
        </p:nvSpPr>
        <p:spPr>
          <a:xfrm>
            <a:off x="6581672" y="1219636"/>
            <a:ext cx="3229840" cy="2424298"/>
          </a:xfrm>
          <a:prstGeom prst="roundRect">
            <a:avLst>
              <a:gd name="adj" fmla="val 7445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432000" rIns="0"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Esteira de Desenvolvimento de Soluções de Inteligência Artificial </a:t>
            </a:r>
          </a:p>
        </p:txBody>
      </p:sp>
      <p:sp>
        <p:nvSpPr>
          <p:cNvPr id="41" name="CaixaDeTexto 18">
            <a:extLst>
              <a:ext uri="{FF2B5EF4-FFF2-40B4-BE49-F238E27FC236}">
                <a16:creationId xmlns:a16="http://schemas.microsoft.com/office/drawing/2014/main" id="{A90EE34C-4615-0C0B-CFBA-7D4BEC273080}"/>
              </a:ext>
            </a:extLst>
          </p:cNvPr>
          <p:cNvSpPr txBox="1"/>
          <p:nvPr/>
        </p:nvSpPr>
        <p:spPr>
          <a:xfrm>
            <a:off x="557852" y="4962837"/>
            <a:ext cx="3645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Parceiros e tecnologias:</a:t>
            </a:r>
          </a:p>
        </p:txBody>
      </p:sp>
      <p:pic>
        <p:nvPicPr>
          <p:cNvPr id="43" name="Imagem 19" descr="UiPath Launches the First Enterprise-Grade Platform for Agentic Automation">
            <a:extLst>
              <a:ext uri="{FF2B5EF4-FFF2-40B4-BE49-F238E27FC236}">
                <a16:creationId xmlns:a16="http://schemas.microsoft.com/office/drawing/2014/main" id="{A939074F-36F9-3CD5-E292-75A409D56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739" y="5423201"/>
            <a:ext cx="1708919" cy="907204"/>
          </a:xfrm>
          <a:prstGeom prst="rect">
            <a:avLst/>
          </a:prstGeom>
        </p:spPr>
      </p:pic>
      <p:pic>
        <p:nvPicPr>
          <p:cNvPr id="45" name="Imagem 20" descr="Microsoft Agent Framework (RC): The New ...">
            <a:extLst>
              <a:ext uri="{FF2B5EF4-FFF2-40B4-BE49-F238E27FC236}">
                <a16:creationId xmlns:a16="http://schemas.microsoft.com/office/drawing/2014/main" id="{54749BB6-4CF5-1AFB-8821-8A352D4F7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3127" y="5187579"/>
            <a:ext cx="2086832" cy="1296228"/>
          </a:xfrm>
          <a:prstGeom prst="rect">
            <a:avLst/>
          </a:prstGeom>
        </p:spPr>
      </p:pic>
      <p:pic>
        <p:nvPicPr>
          <p:cNvPr id="49" name="Imagem 22" descr="Hermes Agent: Building Persistent, Self-Improving AI Systems: A Practical  Guide to Memory, Skills, MCP, and Long-Running Agents (English Edition) -  eBooks em Inglês na Amazon.com.br">
            <a:extLst>
              <a:ext uri="{FF2B5EF4-FFF2-40B4-BE49-F238E27FC236}">
                <a16:creationId xmlns:a16="http://schemas.microsoft.com/office/drawing/2014/main" id="{87910F45-7870-31E1-2148-EC5B507FF7F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229" t="11907" r="15443" b="20923"/>
          <a:stretch>
            <a:fillRect/>
          </a:stretch>
        </p:blipFill>
        <p:spPr>
          <a:xfrm>
            <a:off x="8303558" y="5065392"/>
            <a:ext cx="1003003" cy="1418415"/>
          </a:xfrm>
          <a:prstGeom prst="rect">
            <a:avLst/>
          </a:prstGeom>
        </p:spPr>
      </p:pic>
      <p:sp>
        <p:nvSpPr>
          <p:cNvPr id="50" name="Título 1">
            <a:extLst>
              <a:ext uri="{FF2B5EF4-FFF2-40B4-BE49-F238E27FC236}">
                <a16:creationId xmlns:a16="http://schemas.microsoft.com/office/drawing/2014/main" id="{724B8F4A-7A08-481D-648A-FE0393902C34}"/>
              </a:ext>
            </a:extLst>
          </p:cNvPr>
          <p:cNvSpPr txBox="1">
            <a:spLocks/>
          </p:cNvSpPr>
          <p:nvPr/>
        </p:nvSpPr>
        <p:spPr>
          <a:xfrm>
            <a:off x="406400" y="422501"/>
            <a:ext cx="8605156" cy="6850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1" kern="1200" spc="-1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3200" spc="0" dirty="0">
                <a:solidFill>
                  <a:schemeClr val="bg1"/>
                </a:solidFill>
              </a:rPr>
              <a:t>Como a Bridge </a:t>
            </a:r>
            <a:r>
              <a:rPr lang="pt-BR" sz="3200" b="0" spc="0" dirty="0">
                <a:solidFill>
                  <a:schemeClr val="bg1"/>
                </a:solidFill>
              </a:rPr>
              <a:t>trabalha com o tema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9F654562-F8A5-437B-412E-8B89F6D0F7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13" y="1433635"/>
            <a:ext cx="612529" cy="66664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547EBB43-F169-76D6-9405-82CD4D19B2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902" y="1438435"/>
            <a:ext cx="603709" cy="657048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F5FF0AFE-E558-5EA1-9950-3F411461B0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709" y="1471194"/>
            <a:ext cx="543509" cy="591530"/>
          </a:xfrm>
          <a:prstGeom prst="rect">
            <a:avLst/>
          </a:prstGeom>
        </p:spPr>
      </p:pic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8D203C33-8E85-A23E-2CE0-FC4C89D89FF7}"/>
              </a:ext>
            </a:extLst>
          </p:cNvPr>
          <p:cNvSpPr/>
          <p:nvPr/>
        </p:nvSpPr>
        <p:spPr>
          <a:xfrm>
            <a:off x="7875937" y="1405849"/>
            <a:ext cx="722220" cy="722220"/>
          </a:xfrm>
          <a:prstGeom prst="roundRect">
            <a:avLst/>
          </a:prstGeom>
          <a:solidFill>
            <a:srgbClr val="E8EE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0F5C8849-471F-6670-EB6C-6DF772A4A0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86"/>
          <a:stretch>
            <a:fillRect/>
          </a:stretch>
        </p:blipFill>
        <p:spPr>
          <a:xfrm>
            <a:off x="7837333" y="1147295"/>
            <a:ext cx="760824" cy="1239328"/>
          </a:xfrm>
          <a:prstGeom prst="rect">
            <a:avLst/>
          </a:prstGeom>
        </p:spPr>
      </p:pic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64192950-A3C8-DC9D-7DE5-9251665855AD}"/>
              </a:ext>
            </a:extLst>
          </p:cNvPr>
          <p:cNvSpPr/>
          <p:nvPr/>
        </p:nvSpPr>
        <p:spPr>
          <a:xfrm>
            <a:off x="886910" y="3929736"/>
            <a:ext cx="722220" cy="722220"/>
          </a:xfrm>
          <a:prstGeom prst="roundRect">
            <a:avLst/>
          </a:prstGeom>
          <a:solidFill>
            <a:srgbClr val="E9F1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E112DFB8-EB68-92CA-CD8E-261973F2E4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10" y="3917036"/>
            <a:ext cx="735983" cy="80101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13E2FEEB-0B1B-006B-957E-09295F7263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320" y="5024928"/>
            <a:ext cx="2249013" cy="149934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5C621F8-EC3C-E70F-5092-D8A524254212}"/>
              </a:ext>
            </a:extLst>
          </p:cNvPr>
          <p:cNvGrpSpPr/>
          <p:nvPr/>
        </p:nvGrpSpPr>
        <p:grpSpPr>
          <a:xfrm>
            <a:off x="10105737" y="1219635"/>
            <a:ext cx="1799755" cy="5392297"/>
            <a:chOff x="10028644" y="832377"/>
            <a:chExt cx="1926215" cy="577118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4BB330A-F687-E2EF-A2F2-CA191B63D54E}"/>
                </a:ext>
              </a:extLst>
            </p:cNvPr>
            <p:cNvSpPr/>
            <p:nvPr/>
          </p:nvSpPr>
          <p:spPr>
            <a:xfrm>
              <a:off x="10028644" y="832377"/>
              <a:ext cx="1926215" cy="5771189"/>
            </a:xfrm>
            <a:prstGeom prst="roundRect">
              <a:avLst>
                <a:gd name="adj" fmla="val 6340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Imagem 10">
              <a:extLst>
                <a:ext uri="{FF2B5EF4-FFF2-40B4-BE49-F238E27FC236}">
                  <a16:creationId xmlns:a16="http://schemas.microsoft.com/office/drawing/2014/main" id="{5BBA8372-1832-5A82-DA65-E63675825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230241" y="970119"/>
              <a:ext cx="1523020" cy="761510"/>
            </a:xfrm>
            <a:prstGeom prst="rect">
              <a:avLst/>
            </a:prstGeom>
          </p:spPr>
        </p:pic>
        <p:pic>
          <p:nvPicPr>
            <p:cNvPr id="5" name="Imagem 14" descr="Technos Logo – PNG e Vetor – Download de Logo">
              <a:extLst>
                <a:ext uri="{FF2B5EF4-FFF2-40B4-BE49-F238E27FC236}">
                  <a16:creationId xmlns:a16="http://schemas.microsoft.com/office/drawing/2014/main" id="{B72CA4E9-CC99-229D-E43A-B82BA20F7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382324" y="3023904"/>
              <a:ext cx="1218854" cy="873896"/>
            </a:xfrm>
            <a:prstGeom prst="rect">
              <a:avLst/>
            </a:prstGeom>
          </p:spPr>
        </p:pic>
        <p:pic>
          <p:nvPicPr>
            <p:cNvPr id="6" name="Imagem 16" descr="Scania marca logotipo carro símbolo com nome Projeto sueco ...">
              <a:extLst>
                <a:ext uri="{FF2B5EF4-FFF2-40B4-BE49-F238E27FC236}">
                  <a16:creationId xmlns:a16="http://schemas.microsoft.com/office/drawing/2014/main" id="{EFF93941-F817-CCC8-9AA5-E6ECE1763C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332088" y="5252117"/>
              <a:ext cx="1289652" cy="1048846"/>
            </a:xfrm>
            <a:prstGeom prst="rect">
              <a:avLst/>
            </a:prstGeom>
          </p:spPr>
        </p:pic>
        <p:pic>
          <p:nvPicPr>
            <p:cNvPr id="7" name="Imagem 17" descr="Melitta | Café fresquinho para sentir mais a vida">
              <a:extLst>
                <a:ext uri="{FF2B5EF4-FFF2-40B4-BE49-F238E27FC236}">
                  <a16:creationId xmlns:a16="http://schemas.microsoft.com/office/drawing/2014/main" id="{47A8F95C-70AC-FB14-BE82-A32D978E0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382324" y="2020818"/>
              <a:ext cx="1218854" cy="788052"/>
            </a:xfrm>
            <a:prstGeom prst="rect">
              <a:avLst/>
            </a:prstGeom>
          </p:spPr>
        </p:pic>
        <p:pic>
          <p:nvPicPr>
            <p:cNvPr id="8" name="Imagem 11">
              <a:extLst>
                <a:ext uri="{FF2B5EF4-FFF2-40B4-BE49-F238E27FC236}">
                  <a16:creationId xmlns:a16="http://schemas.microsoft.com/office/drawing/2014/main" id="{5E65CE17-C4DB-9AC3-3EFB-EF2C3ED3C0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244662" y="4289064"/>
              <a:ext cx="1443762" cy="721881"/>
            </a:xfrm>
            <a:prstGeom prst="rect">
              <a:avLst/>
            </a:prstGeom>
          </p:spPr>
        </p:pic>
      </p:grpSp>
      <p:sp>
        <p:nvSpPr>
          <p:cNvPr id="9" name="CaixaDeTexto 23">
            <a:extLst>
              <a:ext uri="{FF2B5EF4-FFF2-40B4-BE49-F238E27FC236}">
                <a16:creationId xmlns:a16="http://schemas.microsoft.com/office/drawing/2014/main" id="{31CEEE59-6DB9-8AF4-F7B6-4DCD093F57D8}"/>
              </a:ext>
            </a:extLst>
          </p:cNvPr>
          <p:cNvSpPr txBox="1"/>
          <p:nvPr/>
        </p:nvSpPr>
        <p:spPr>
          <a:xfrm>
            <a:off x="10479039" y="850303"/>
            <a:ext cx="1025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FFFF"/>
                </a:solidFill>
              </a:rPr>
              <a:t>Clientes:</a:t>
            </a:r>
          </a:p>
        </p:txBody>
      </p:sp>
    </p:spTree>
    <p:extLst>
      <p:ext uri="{BB962C8B-B14F-4D97-AF65-F5344CB8AC3E}">
        <p14:creationId xmlns:p14="http://schemas.microsoft.com/office/powerpoint/2010/main" val="634150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E980F77-6CA6-6DBE-7E01-9DEA869B5A70}"/>
              </a:ext>
            </a:extLst>
          </p:cNvPr>
          <p:cNvSpPr/>
          <p:nvPr/>
        </p:nvSpPr>
        <p:spPr>
          <a:xfrm>
            <a:off x="390364" y="308227"/>
            <a:ext cx="11411272" cy="2024008"/>
          </a:xfrm>
          <a:prstGeom prst="roundRect">
            <a:avLst>
              <a:gd name="adj" fmla="val 6145"/>
            </a:avLst>
          </a:prstGeom>
          <a:blipFill dpi="0" rotWithShape="1">
            <a:blip r:embed="rId2"/>
            <a:srcRect/>
            <a:stretch>
              <a:fillRect t="-10000" r="-10000" b="-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5081F22-3428-976E-A795-A5B3FA22AA6B}"/>
              </a:ext>
            </a:extLst>
          </p:cNvPr>
          <p:cNvSpPr/>
          <p:nvPr/>
        </p:nvSpPr>
        <p:spPr>
          <a:xfrm>
            <a:off x="390364" y="308227"/>
            <a:ext cx="10007084" cy="2024008"/>
          </a:xfrm>
          <a:prstGeom prst="roundRect">
            <a:avLst>
              <a:gd name="adj" fmla="val 6145"/>
            </a:avLst>
          </a:prstGeom>
          <a:gradFill>
            <a:gsLst>
              <a:gs pos="100000">
                <a:schemeClr val="accent1">
                  <a:alpha val="0"/>
                </a:schemeClr>
              </a:gs>
              <a:gs pos="23000">
                <a:schemeClr val="tx1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8192B43-FA34-F952-01F4-D625AF2A101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01384" y="587375"/>
            <a:ext cx="6862763" cy="1416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0" i="1" dirty="0">
                <a:solidFill>
                  <a:schemeClr val="bg1"/>
                </a:solidFill>
              </a:rPr>
              <a:t>Takeaways</a:t>
            </a:r>
            <a:r>
              <a:rPr lang="en-US" sz="2800" b="0" dirty="0">
                <a:solidFill>
                  <a:schemeClr val="bg1"/>
                </a:solidFill>
              </a:rPr>
              <a:t> </a:t>
            </a:r>
            <a:r>
              <a:rPr lang="en-US" sz="2800" b="0" dirty="0" err="1">
                <a:solidFill>
                  <a:schemeClr val="bg1"/>
                </a:solidFill>
              </a:rPr>
              <a:t>finais</a:t>
            </a:r>
            <a:endParaRPr lang="en-US" sz="2800" b="0" dirty="0">
              <a:solidFill>
                <a:schemeClr val="bg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60BDCEB-5EA3-1B75-2622-1B6B1F719E3A}"/>
              </a:ext>
            </a:extLst>
          </p:cNvPr>
          <p:cNvSpPr/>
          <p:nvPr/>
        </p:nvSpPr>
        <p:spPr>
          <a:xfrm>
            <a:off x="390364" y="2686842"/>
            <a:ext cx="3582572" cy="3862931"/>
          </a:xfrm>
          <a:prstGeom prst="roundRect">
            <a:avLst>
              <a:gd name="adj" fmla="val 10156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512000" rIns="180000" rtlCol="0" anchor="t"/>
          <a:lstStyle/>
          <a:p>
            <a:r>
              <a:rPr lang="pt-BR" b="1" dirty="0">
                <a:solidFill>
                  <a:schemeClr val="tx1"/>
                </a:solidFill>
              </a:rPr>
              <a:t>Não invista muitas fichas em autonomia completa ainda. </a:t>
            </a:r>
            <a:r>
              <a:rPr lang="pt-BR" dirty="0">
                <a:solidFill>
                  <a:schemeClr val="tx1"/>
                </a:solidFill>
              </a:rPr>
              <a:t>Para a maioria dos casos de uso, supervisão humana ainda é aconselhável. 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E842EDF-BB10-546A-429B-A2EDB80AADB0}"/>
              </a:ext>
            </a:extLst>
          </p:cNvPr>
          <p:cNvSpPr/>
          <p:nvPr/>
        </p:nvSpPr>
        <p:spPr>
          <a:xfrm>
            <a:off x="4304714" y="2686842"/>
            <a:ext cx="3582572" cy="3862931"/>
          </a:xfrm>
          <a:prstGeom prst="roundRect">
            <a:avLst>
              <a:gd name="adj" fmla="val 10156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512000" rIns="180000" rtlCol="0" anchor="t"/>
          <a:lstStyle/>
          <a:p>
            <a:r>
              <a:rPr lang="pt-BR" b="1" dirty="0">
                <a:solidFill>
                  <a:schemeClr val="tx1"/>
                </a:solidFill>
              </a:rPr>
              <a:t>Saiba para quais casos de uso os Agentes de IA são recomendados </a:t>
            </a:r>
            <a:r>
              <a:rPr lang="pt-BR" dirty="0">
                <a:solidFill>
                  <a:schemeClr val="tx1"/>
                </a:solidFill>
              </a:rPr>
              <a:t>e quando automações robóticas ou assistentes conversacionais atendem.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72F1B13-39D9-D514-C405-62CC867E6E17}"/>
              </a:ext>
            </a:extLst>
          </p:cNvPr>
          <p:cNvSpPr/>
          <p:nvPr/>
        </p:nvSpPr>
        <p:spPr>
          <a:xfrm>
            <a:off x="8219064" y="2686842"/>
            <a:ext cx="3582572" cy="3862931"/>
          </a:xfrm>
          <a:prstGeom prst="roundRect">
            <a:avLst>
              <a:gd name="adj" fmla="val 10156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512000" rIns="180000" rtlCol="0" anchor="t"/>
          <a:lstStyle/>
          <a:p>
            <a:r>
              <a:rPr lang="pt-BR" b="1" dirty="0">
                <a:solidFill>
                  <a:schemeClr val="tx1"/>
                </a:solidFill>
              </a:rPr>
              <a:t>Invista substancialmente em qualidade e governança de dados, revisão de processos e letramento </a:t>
            </a:r>
            <a:r>
              <a:rPr lang="pt-BR" dirty="0">
                <a:solidFill>
                  <a:schemeClr val="tx1"/>
                </a:solidFill>
              </a:rPr>
              <a:t>antes de escalar uma estratégia de IA </a:t>
            </a:r>
            <a:r>
              <a:rPr lang="pt-BR" dirty="0" err="1">
                <a:solidFill>
                  <a:schemeClr val="tx1"/>
                </a:solidFill>
              </a:rPr>
              <a:t>agêntica</a:t>
            </a:r>
            <a:r>
              <a:rPr lang="pt-BR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1534B2-B45F-D29C-8019-209D2CF7D7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289" y="2865826"/>
            <a:ext cx="1340953" cy="14594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EBDDDD9-2BAD-D2DA-D241-94327293B4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039" y="2865826"/>
            <a:ext cx="1451761" cy="15800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5ADF060-8827-0ACB-D486-BCB2FC49A2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44" y="2686842"/>
            <a:ext cx="1674863" cy="182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196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2C539B-FAD9-68F7-8365-A2069D703A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" r="3290" b="14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áfico 23">
            <a:extLst>
              <a:ext uri="{FF2B5EF4-FFF2-40B4-BE49-F238E27FC236}">
                <a16:creationId xmlns:a16="http://schemas.microsoft.com/office/drawing/2014/main" id="{DD0C8B07-84D7-1554-1EC8-5A2C94BEFF8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92661" y="5788597"/>
            <a:ext cx="1708975" cy="51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2848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11F6618F-CE7D-9AC7-3BA3-235C2FFEA8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" t="8271" b="16027"/>
          <a:stretch>
            <a:fillRect/>
          </a:stretch>
        </p:blipFill>
        <p:spPr>
          <a:xfrm>
            <a:off x="0" y="0"/>
            <a:ext cx="7206487" cy="6858000"/>
          </a:xfrm>
          <a:prstGeom prst="rect">
            <a:avLst/>
          </a:prstGeom>
        </p:spPr>
      </p:pic>
      <p:sp>
        <p:nvSpPr>
          <p:cNvPr id="7" name="CaixaDeTexto 10">
            <a:extLst>
              <a:ext uri="{FF2B5EF4-FFF2-40B4-BE49-F238E27FC236}">
                <a16:creationId xmlns:a16="http://schemas.microsoft.com/office/drawing/2014/main" id="{516C1B46-388F-D235-62AF-5449E5CB3549}"/>
              </a:ext>
            </a:extLst>
          </p:cNvPr>
          <p:cNvSpPr txBox="1"/>
          <p:nvPr/>
        </p:nvSpPr>
        <p:spPr>
          <a:xfrm>
            <a:off x="4145133" y="43742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13" name="CaixaDeTexto 21">
            <a:extLst>
              <a:ext uri="{FF2B5EF4-FFF2-40B4-BE49-F238E27FC236}">
                <a16:creationId xmlns:a16="http://schemas.microsoft.com/office/drawing/2014/main" id="{359A6309-082D-F5F1-C3B6-53BAEBC12F51}"/>
              </a:ext>
            </a:extLst>
          </p:cNvPr>
          <p:cNvSpPr txBox="1"/>
          <p:nvPr/>
        </p:nvSpPr>
        <p:spPr>
          <a:xfrm>
            <a:off x="6775010" y="3997055"/>
            <a:ext cx="3820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Obrigado!</a:t>
            </a:r>
          </a:p>
        </p:txBody>
      </p:sp>
      <p:sp>
        <p:nvSpPr>
          <p:cNvPr id="15" name="Retângulo: Cantos Arredondados 22">
            <a:extLst>
              <a:ext uri="{FF2B5EF4-FFF2-40B4-BE49-F238E27FC236}">
                <a16:creationId xmlns:a16="http://schemas.microsoft.com/office/drawing/2014/main" id="{41F17A02-DC1E-FC07-83CB-EEC5A5CD89B4}"/>
              </a:ext>
            </a:extLst>
          </p:cNvPr>
          <p:cNvSpPr/>
          <p:nvPr/>
        </p:nvSpPr>
        <p:spPr>
          <a:xfrm>
            <a:off x="6895167" y="4927510"/>
            <a:ext cx="3637569" cy="78672"/>
          </a:xfrm>
          <a:prstGeom prst="roundRect">
            <a:avLst>
              <a:gd name="adj" fmla="val 50000"/>
            </a:avLst>
          </a:prstGeom>
          <a:gradFill>
            <a:gsLst>
              <a:gs pos="16667">
                <a:srgbClr val="0B52FD"/>
              </a:gs>
              <a:gs pos="100000">
                <a:srgbClr val="132664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 </a:t>
            </a:r>
          </a:p>
        </p:txBody>
      </p:sp>
      <p:pic>
        <p:nvPicPr>
          <p:cNvPr id="19" name="Imagem 3">
            <a:extLst>
              <a:ext uri="{FF2B5EF4-FFF2-40B4-BE49-F238E27FC236}">
                <a16:creationId xmlns:a16="http://schemas.microsoft.com/office/drawing/2014/main" id="{7F10B579-195B-C91A-1260-F3D3665D62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4071" y="1611873"/>
            <a:ext cx="3300072" cy="4573694"/>
          </a:xfrm>
          <a:prstGeom prst="rect">
            <a:avLst/>
          </a:prstGeom>
        </p:spPr>
      </p:pic>
      <p:pic>
        <p:nvPicPr>
          <p:cNvPr id="21" name="Imagem 2">
            <a:extLst>
              <a:ext uri="{FF2B5EF4-FFF2-40B4-BE49-F238E27FC236}">
                <a16:creationId xmlns:a16="http://schemas.microsoft.com/office/drawing/2014/main" id="{5FD69EC4-1EA7-14B5-6EE7-C55BA7F6DD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353" y="860431"/>
            <a:ext cx="3842262" cy="5325136"/>
          </a:xfrm>
          <a:prstGeom prst="rect">
            <a:avLst/>
          </a:prstGeom>
        </p:spPr>
      </p:pic>
      <p:sp>
        <p:nvSpPr>
          <p:cNvPr id="25" name="Retângulo: Cantos Arredondados 1">
            <a:extLst>
              <a:ext uri="{FF2B5EF4-FFF2-40B4-BE49-F238E27FC236}">
                <a16:creationId xmlns:a16="http://schemas.microsoft.com/office/drawing/2014/main" id="{FF1C83C0-15E4-BFF5-06E1-8C45480D96FF}"/>
              </a:ext>
            </a:extLst>
          </p:cNvPr>
          <p:cNvSpPr/>
          <p:nvPr/>
        </p:nvSpPr>
        <p:spPr>
          <a:xfrm>
            <a:off x="6895167" y="1928421"/>
            <a:ext cx="1327215" cy="1327215"/>
          </a:xfrm>
          <a:prstGeom prst="roundRect">
            <a:avLst>
              <a:gd name="adj" fmla="val 1229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I</a:t>
            </a:r>
          </a:p>
        </p:txBody>
      </p:sp>
      <p:sp>
        <p:nvSpPr>
          <p:cNvPr id="27" name="CaixaDeTexto 4">
            <a:extLst>
              <a:ext uri="{FF2B5EF4-FFF2-40B4-BE49-F238E27FC236}">
                <a16:creationId xmlns:a16="http://schemas.microsoft.com/office/drawing/2014/main" id="{17E97CD2-A162-C3EE-E3C3-BFA1885BE731}"/>
              </a:ext>
            </a:extLst>
          </p:cNvPr>
          <p:cNvSpPr txBox="1"/>
          <p:nvPr/>
        </p:nvSpPr>
        <p:spPr>
          <a:xfrm>
            <a:off x="8374086" y="2232248"/>
            <a:ext cx="2278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Fique por dentro dos nossos conteúdos!</a:t>
            </a:r>
          </a:p>
        </p:txBody>
      </p:sp>
      <p:pic>
        <p:nvPicPr>
          <p:cNvPr id="29" name="Graphic 4">
            <a:extLst>
              <a:ext uri="{FF2B5EF4-FFF2-40B4-BE49-F238E27FC236}">
                <a16:creationId xmlns:a16="http://schemas.microsoft.com/office/drawing/2014/main" id="{249B78DD-18D7-4944-F36D-E45C33F50E0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57115" y="2093572"/>
            <a:ext cx="1003317" cy="1003317"/>
          </a:xfrm>
          <a:prstGeom prst="rect">
            <a:avLst/>
          </a:prstGeom>
        </p:spPr>
      </p:pic>
      <p:sp>
        <p:nvSpPr>
          <p:cNvPr id="31" name="Retângulo: Cantos Arredondados 8">
            <a:extLst>
              <a:ext uri="{FF2B5EF4-FFF2-40B4-BE49-F238E27FC236}">
                <a16:creationId xmlns:a16="http://schemas.microsoft.com/office/drawing/2014/main" id="{9339EBA6-5989-1B5F-E540-85D4F64FD3A4}"/>
              </a:ext>
            </a:extLst>
          </p:cNvPr>
          <p:cNvSpPr/>
          <p:nvPr/>
        </p:nvSpPr>
        <p:spPr>
          <a:xfrm>
            <a:off x="1111544" y="4351797"/>
            <a:ext cx="2594573" cy="1409527"/>
          </a:xfrm>
          <a:prstGeom prst="roundRect">
            <a:avLst>
              <a:gd name="adj" fmla="val 1298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I</a:t>
            </a:r>
          </a:p>
        </p:txBody>
      </p:sp>
      <p:sp>
        <p:nvSpPr>
          <p:cNvPr id="33" name="CaixaDeTexto 9">
            <a:extLst>
              <a:ext uri="{FF2B5EF4-FFF2-40B4-BE49-F238E27FC236}">
                <a16:creationId xmlns:a16="http://schemas.microsoft.com/office/drawing/2014/main" id="{8D1A7590-88DF-FB82-B639-80A195447BAC}"/>
              </a:ext>
            </a:extLst>
          </p:cNvPr>
          <p:cNvSpPr txBox="1"/>
          <p:nvPr/>
        </p:nvSpPr>
        <p:spPr>
          <a:xfrm>
            <a:off x="1223233" y="4820599"/>
            <a:ext cx="1155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Baixe agora o  e-book:</a:t>
            </a:r>
          </a:p>
        </p:txBody>
      </p:sp>
      <p:sp>
        <p:nvSpPr>
          <p:cNvPr id="35" name="CaixaDeTexto 15">
            <a:extLst>
              <a:ext uri="{FF2B5EF4-FFF2-40B4-BE49-F238E27FC236}">
                <a16:creationId xmlns:a16="http://schemas.microsoft.com/office/drawing/2014/main" id="{7ABE96F6-0144-2EAB-C924-128574EE2B06}"/>
              </a:ext>
            </a:extLst>
          </p:cNvPr>
          <p:cNvSpPr txBox="1"/>
          <p:nvPr/>
        </p:nvSpPr>
        <p:spPr>
          <a:xfrm>
            <a:off x="6775010" y="5378093"/>
            <a:ext cx="333948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b="1" u="sng" dirty="0">
                <a:solidFill>
                  <a:schemeClr val="bg2"/>
                </a:solidFill>
                <a:latin typeface="Utile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www.bridgeconsulting.com</a:t>
            </a:r>
            <a:r>
              <a:rPr lang="pt-BR" b="1" u="sng" dirty="0">
                <a:solidFill>
                  <a:schemeClr val="bg2"/>
                </a:solidFill>
                <a:latin typeface="Utile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.br</a:t>
            </a:r>
            <a:endParaRPr lang="pt-BR" b="1" u="sng" dirty="0">
              <a:solidFill>
                <a:schemeClr val="bg2"/>
              </a:solidFill>
              <a:latin typeface="Utile"/>
            </a:endParaRPr>
          </a:p>
        </p:txBody>
      </p:sp>
      <p:pic>
        <p:nvPicPr>
          <p:cNvPr id="37" name="Gráfico 27">
            <a:extLst>
              <a:ext uri="{FF2B5EF4-FFF2-40B4-BE49-F238E27FC236}">
                <a16:creationId xmlns:a16="http://schemas.microsoft.com/office/drawing/2014/main" id="{931805AC-3C7E-AC28-A7BA-B1535C78D69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90274" y="4523915"/>
            <a:ext cx="1052557" cy="1052557"/>
          </a:xfrm>
          <a:prstGeom prst="rect">
            <a:avLst/>
          </a:prstGeom>
        </p:spPr>
      </p:pic>
      <p:pic>
        <p:nvPicPr>
          <p:cNvPr id="39" name="Gráfico 12">
            <a:hlinkClick r:id="rId8"/>
            <a:extLst>
              <a:ext uri="{FF2B5EF4-FFF2-40B4-BE49-F238E27FC236}">
                <a16:creationId xmlns:a16="http://schemas.microsoft.com/office/drawing/2014/main" id="{AF80DF3D-F722-D9F3-9ACD-91BE73E6B7E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84669" y="3224605"/>
            <a:ext cx="348207" cy="34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932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636860E-A591-A856-93AC-5660FE6A5995}"/>
              </a:ext>
            </a:extLst>
          </p:cNvPr>
          <p:cNvGrpSpPr/>
          <p:nvPr/>
        </p:nvGrpSpPr>
        <p:grpSpPr>
          <a:xfrm>
            <a:off x="-1" y="6131377"/>
            <a:ext cx="12192001" cy="770844"/>
            <a:chOff x="-1" y="6131377"/>
            <a:chExt cx="12192001" cy="770844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B2B3208-9639-0DBB-7E16-D1689B6CB8D7}"/>
                </a:ext>
              </a:extLst>
            </p:cNvPr>
            <p:cNvSpPr/>
            <p:nvPr/>
          </p:nvSpPr>
          <p:spPr>
            <a:xfrm>
              <a:off x="-1" y="6131377"/>
              <a:ext cx="12192001" cy="770844"/>
            </a:xfrm>
            <a:custGeom>
              <a:avLst/>
              <a:gdLst>
                <a:gd name="csX0" fmla="*/ 12192001 w 12192001"/>
                <a:gd name="csY0" fmla="*/ 0 h 770844"/>
                <a:gd name="csX1" fmla="*/ 12192001 w 12192001"/>
                <a:gd name="csY1" fmla="*/ 728847 h 770844"/>
                <a:gd name="csX2" fmla="*/ 0 w 12192001"/>
                <a:gd name="csY2" fmla="*/ 770845 h 770844"/>
                <a:gd name="csX3" fmla="*/ 0 w 12192001"/>
                <a:gd name="csY3" fmla="*/ 211642 h 770844"/>
                <a:gd name="csX4" fmla="*/ 6961659 w 12192001"/>
                <a:gd name="csY4" fmla="*/ 263057 h 770844"/>
                <a:gd name="csX5" fmla="*/ 12192001 w 12192001"/>
                <a:gd name="csY5" fmla="*/ 0 h 77084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12192001" h="770844">
                  <a:moveTo>
                    <a:pt x="12192001" y="0"/>
                  </a:moveTo>
                  <a:lnTo>
                    <a:pt x="12192001" y="728847"/>
                  </a:lnTo>
                  <a:lnTo>
                    <a:pt x="0" y="770845"/>
                  </a:lnTo>
                  <a:lnTo>
                    <a:pt x="0" y="211642"/>
                  </a:lnTo>
                  <a:cubicBezTo>
                    <a:pt x="551058" y="241804"/>
                    <a:pt x="4224058" y="430538"/>
                    <a:pt x="6961659" y="263057"/>
                  </a:cubicBezTo>
                  <a:cubicBezTo>
                    <a:pt x="9928336" y="81704"/>
                    <a:pt x="12192001" y="0"/>
                    <a:pt x="12192001" y="0"/>
                  </a:cubicBez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rgbClr val="0A4DFF">
                    <a:lumMod val="100000"/>
                    <a:alpha val="93000"/>
                  </a:srgbClr>
                </a:gs>
              </a:gsLst>
              <a:lin ang="600000" scaled="0"/>
            </a:gradFill>
            <a:ln w="12727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4F38D09-0C0B-787A-0CD3-EF5D92A99A3D}"/>
                </a:ext>
              </a:extLst>
            </p:cNvPr>
            <p:cNvSpPr/>
            <p:nvPr/>
          </p:nvSpPr>
          <p:spPr>
            <a:xfrm>
              <a:off x="-1" y="6339119"/>
              <a:ext cx="12192001" cy="563102"/>
            </a:xfrm>
            <a:custGeom>
              <a:avLst/>
              <a:gdLst>
                <a:gd name="csX0" fmla="*/ 12192001 w 12192001"/>
                <a:gd name="csY0" fmla="*/ 10008 h 521104"/>
                <a:gd name="csX1" fmla="*/ 12192001 w 12192001"/>
                <a:gd name="csY1" fmla="*/ 521105 h 521104"/>
                <a:gd name="csX2" fmla="*/ 0 w 12192001"/>
                <a:gd name="csY2" fmla="*/ 521105 h 521104"/>
                <a:gd name="csX3" fmla="*/ 0 w 12192001"/>
                <a:gd name="csY3" fmla="*/ 102530 h 521104"/>
                <a:gd name="csX4" fmla="*/ 8386010 w 12192001"/>
                <a:gd name="csY4" fmla="*/ 100748 h 521104"/>
                <a:gd name="csX5" fmla="*/ 12192001 w 12192001"/>
                <a:gd name="csY5" fmla="*/ 10008 h 52110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12192001" h="521104">
                  <a:moveTo>
                    <a:pt x="12192001" y="10008"/>
                  </a:moveTo>
                  <a:lnTo>
                    <a:pt x="12192001" y="521105"/>
                  </a:lnTo>
                  <a:lnTo>
                    <a:pt x="0" y="521105"/>
                  </a:lnTo>
                  <a:lnTo>
                    <a:pt x="0" y="102530"/>
                  </a:lnTo>
                  <a:cubicBezTo>
                    <a:pt x="575111" y="118183"/>
                    <a:pt x="5143676" y="236540"/>
                    <a:pt x="8386010" y="100748"/>
                  </a:cubicBezTo>
                  <a:cubicBezTo>
                    <a:pt x="11851694" y="-44462"/>
                    <a:pt x="12192001" y="10008"/>
                    <a:pt x="12192001" y="10008"/>
                  </a:cubicBezTo>
                  <a:close/>
                </a:path>
              </a:pathLst>
            </a:custGeom>
            <a:solidFill>
              <a:schemeClr val="tx1"/>
            </a:solidFill>
            <a:ln w="12727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075AEAB6-A1BE-566E-706A-B8A6E13F28B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42481" y="3199682"/>
            <a:ext cx="3616503" cy="104716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t-BR" sz="2800" b="0" spc="0" dirty="0">
                <a:solidFill>
                  <a:srgbClr val="FFFFFF"/>
                </a:solidFill>
                <a:latin typeface="+mn-lt"/>
              </a:rPr>
              <a:t>Casos práticos e tendências</a:t>
            </a:r>
          </a:p>
        </p:txBody>
      </p:sp>
      <p:pic>
        <p:nvPicPr>
          <p:cNvPr id="4" name="Gráfico 8">
            <a:extLst>
              <a:ext uri="{FF2B5EF4-FFF2-40B4-BE49-F238E27FC236}">
                <a16:creationId xmlns:a16="http://schemas.microsoft.com/office/drawing/2014/main" id="{7784207F-BD6F-AB89-B594-D92A07F8D1A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2481" y="809896"/>
            <a:ext cx="2578813" cy="781458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1F248358-E9FC-A209-7273-DFC08570DF9B}"/>
              </a:ext>
            </a:extLst>
          </p:cNvPr>
          <p:cNvSpPr txBox="1">
            <a:spLocks/>
          </p:cNvSpPr>
          <p:nvPr/>
        </p:nvSpPr>
        <p:spPr>
          <a:xfrm>
            <a:off x="842481" y="2191722"/>
            <a:ext cx="5589142" cy="201592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1" kern="1200" spc="-1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dirty="0">
                <a:solidFill>
                  <a:schemeClr val="bg1"/>
                </a:solidFill>
                <a:cs typeface="Poppins"/>
              </a:rPr>
              <a:t>A Revolução </a:t>
            </a:r>
          </a:p>
          <a:p>
            <a:r>
              <a:rPr lang="pt-BR" sz="4000" dirty="0">
                <a:solidFill>
                  <a:schemeClr val="bg1"/>
                </a:solidFill>
                <a:cs typeface="Poppins"/>
              </a:rPr>
              <a:t>dos agentes</a:t>
            </a:r>
            <a:endParaRPr lang="pt-BR" sz="4000" b="0" dirty="0">
              <a:solidFill>
                <a:srgbClr val="FFFFFF"/>
              </a:solidFill>
            </a:endParaRPr>
          </a:p>
        </p:txBody>
      </p:sp>
      <p:sp>
        <p:nvSpPr>
          <p:cNvPr id="9" name="CaixaDeTexto 1">
            <a:extLst>
              <a:ext uri="{FF2B5EF4-FFF2-40B4-BE49-F238E27FC236}">
                <a16:creationId xmlns:a16="http://schemas.microsoft.com/office/drawing/2014/main" id="{36AE264C-5B84-0FB8-5E31-057BF4D27204}"/>
              </a:ext>
            </a:extLst>
          </p:cNvPr>
          <p:cNvSpPr txBox="1"/>
          <p:nvPr/>
        </p:nvSpPr>
        <p:spPr>
          <a:xfrm>
            <a:off x="2079797" y="4727783"/>
            <a:ext cx="3839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Carlos Eduardo Carvalho</a:t>
            </a:r>
            <a:b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pt-BR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Sócio-Diretor e CEO da Bridge &amp; Co.</a:t>
            </a:r>
            <a:endParaRPr kumimoji="0" lang="pt-BR" sz="16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9154DF2-035A-5730-5911-D25CC8E87A61}"/>
              </a:ext>
            </a:extLst>
          </p:cNvPr>
          <p:cNvSpPr txBox="1"/>
          <p:nvPr/>
        </p:nvSpPr>
        <p:spPr>
          <a:xfrm>
            <a:off x="2086081" y="5310426"/>
            <a:ext cx="31117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05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</a:t>
            </a:r>
            <a:r>
              <a:rPr kumimoji="0" lang="pt-BR" sz="105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arlos.eduardo@bridgeconsulting.com.br</a:t>
            </a:r>
          </a:p>
        </p:txBody>
      </p:sp>
      <p:pic>
        <p:nvPicPr>
          <p:cNvPr id="10" name="Imagem 17">
            <a:extLst>
              <a:ext uri="{FF2B5EF4-FFF2-40B4-BE49-F238E27FC236}">
                <a16:creationId xmlns:a16="http://schemas.microsoft.com/office/drawing/2014/main" id="{AD2C66CC-C468-C2CC-C3BC-284C09DB2E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3" t="5037" r="10459" b="35997"/>
          <a:stretch>
            <a:fillRect/>
          </a:stretch>
        </p:blipFill>
        <p:spPr>
          <a:xfrm>
            <a:off x="842481" y="4643073"/>
            <a:ext cx="1079999" cy="1108163"/>
          </a:xfrm>
          <a:prstGeom prst="ellipse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12633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8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aixaDeTexto 46">
            <a:extLst>
              <a:ext uri="{FF2B5EF4-FFF2-40B4-BE49-F238E27FC236}">
                <a16:creationId xmlns:a16="http://schemas.microsoft.com/office/drawing/2014/main" id="{57C638FB-93EC-37EB-B16E-CDD39DB978F8}"/>
              </a:ext>
            </a:extLst>
          </p:cNvPr>
          <p:cNvSpPr txBox="1"/>
          <p:nvPr/>
        </p:nvSpPr>
        <p:spPr>
          <a:xfrm>
            <a:off x="818579" y="540057"/>
            <a:ext cx="3137829" cy="209903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pt-BR" sz="9600" b="1">
                <a:solidFill>
                  <a:srgbClr val="03185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170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5628C1BD-6A48-CC59-B593-87A24386D9E8}"/>
              </a:ext>
            </a:extLst>
          </p:cNvPr>
          <p:cNvSpPr txBox="1"/>
          <p:nvPr/>
        </p:nvSpPr>
        <p:spPr>
          <a:xfrm>
            <a:off x="535530" y="2574180"/>
            <a:ext cx="2502103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pt-BR" sz="1600" dirty="0">
                <a:solidFill>
                  <a:schemeClr val="tx2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atendidos ao longo</a:t>
            </a:r>
            <a:br>
              <a:rPr lang="pt-BR" sz="1600" dirty="0">
                <a:solidFill>
                  <a:schemeClr val="tx2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pt-BR" sz="1600" b="1" dirty="0">
                <a:solidFill>
                  <a:schemeClr val="tx2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da nossa trajetória</a:t>
            </a:r>
          </a:p>
        </p:txBody>
      </p:sp>
      <p:pic>
        <p:nvPicPr>
          <p:cNvPr id="57" name="Gráfico 56">
            <a:extLst>
              <a:ext uri="{FF2B5EF4-FFF2-40B4-BE49-F238E27FC236}">
                <a16:creationId xmlns:a16="http://schemas.microsoft.com/office/drawing/2014/main" id="{9CA414B9-AB69-940A-BAC5-76DE7BAF23E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7772" y="1695868"/>
            <a:ext cx="600597" cy="600597"/>
          </a:xfrm>
          <a:prstGeom prst="rect">
            <a:avLst/>
          </a:prstGeom>
        </p:spPr>
      </p:pic>
      <p:sp>
        <p:nvSpPr>
          <p:cNvPr id="77" name="CaixaDeTexto 76">
            <a:extLst>
              <a:ext uri="{FF2B5EF4-FFF2-40B4-BE49-F238E27FC236}">
                <a16:creationId xmlns:a16="http://schemas.microsoft.com/office/drawing/2014/main" id="{22C38657-A489-0B1B-AAB7-184A097C09B1}"/>
              </a:ext>
            </a:extLst>
          </p:cNvPr>
          <p:cNvSpPr txBox="1"/>
          <p:nvPr/>
        </p:nvSpPr>
        <p:spPr>
          <a:xfrm>
            <a:off x="2808792" y="1452131"/>
            <a:ext cx="1455125" cy="57605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b="1">
                <a:solidFill>
                  <a:srgbClr val="03185A"/>
                </a:solidFill>
                <a:latin typeface="Utile" panose="020B0503030504020204" pitchFamily="34" charset="0"/>
                <a:cs typeface="Poppins" panose="00000500000000000000" pitchFamily="2" charset="0"/>
              </a:rPr>
              <a:t>clientes</a:t>
            </a:r>
          </a:p>
        </p:txBody>
      </p:sp>
      <p:sp>
        <p:nvSpPr>
          <p:cNvPr id="87" name="CaixaDeTexto 86">
            <a:extLst>
              <a:ext uri="{FF2B5EF4-FFF2-40B4-BE49-F238E27FC236}">
                <a16:creationId xmlns:a16="http://schemas.microsoft.com/office/drawing/2014/main" id="{9D426434-0601-C77E-64DE-F4D02884D95D}"/>
              </a:ext>
            </a:extLst>
          </p:cNvPr>
          <p:cNvSpPr txBox="1"/>
          <p:nvPr/>
        </p:nvSpPr>
        <p:spPr>
          <a:xfrm>
            <a:off x="4791139" y="540057"/>
            <a:ext cx="3137829" cy="209903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pt-BR" sz="9600" b="1" dirty="0">
                <a:solidFill>
                  <a:srgbClr val="03185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130</a:t>
            </a:r>
          </a:p>
        </p:txBody>
      </p:sp>
      <p:sp>
        <p:nvSpPr>
          <p:cNvPr id="88" name="CaixaDeTexto 87">
            <a:extLst>
              <a:ext uri="{FF2B5EF4-FFF2-40B4-BE49-F238E27FC236}">
                <a16:creationId xmlns:a16="http://schemas.microsoft.com/office/drawing/2014/main" id="{E8038137-1198-FCCA-4DB5-F554485ED406}"/>
              </a:ext>
            </a:extLst>
          </p:cNvPr>
          <p:cNvSpPr txBox="1"/>
          <p:nvPr/>
        </p:nvSpPr>
        <p:spPr>
          <a:xfrm>
            <a:off x="4844341" y="2539156"/>
            <a:ext cx="2853107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pt-BR" sz="1600">
                <a:solidFill>
                  <a:schemeClr val="tx2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atuando com </a:t>
            </a:r>
            <a:r>
              <a:rPr lang="pt-BR" sz="1600" b="1">
                <a:solidFill>
                  <a:schemeClr val="tx2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Consultoria </a:t>
            </a:r>
            <a:r>
              <a:rPr lang="pt-BR" sz="1600">
                <a:solidFill>
                  <a:schemeClr val="tx2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</a:t>
            </a:r>
            <a:r>
              <a:rPr lang="pt-BR" sz="1600" b="1">
                <a:solidFill>
                  <a:schemeClr val="tx2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Tecnologia</a:t>
            </a:r>
          </a:p>
        </p:txBody>
      </p:sp>
      <p:pic>
        <p:nvPicPr>
          <p:cNvPr id="89" name="Gráfico 88">
            <a:extLst>
              <a:ext uri="{FF2B5EF4-FFF2-40B4-BE49-F238E27FC236}">
                <a16:creationId xmlns:a16="http://schemas.microsoft.com/office/drawing/2014/main" id="{5CE4A1CB-E9E4-846C-CFFC-3B7E39B0EA1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3412" y="1695656"/>
            <a:ext cx="600597" cy="600597"/>
          </a:xfrm>
          <a:prstGeom prst="rect">
            <a:avLst/>
          </a:prstGeom>
        </p:spPr>
      </p:pic>
      <p:sp>
        <p:nvSpPr>
          <p:cNvPr id="90" name="CaixaDeTexto 89">
            <a:extLst>
              <a:ext uri="{FF2B5EF4-FFF2-40B4-BE49-F238E27FC236}">
                <a16:creationId xmlns:a16="http://schemas.microsoft.com/office/drawing/2014/main" id="{E2114C26-9C35-D25B-0D66-3397F8E62D1D}"/>
              </a:ext>
            </a:extLst>
          </p:cNvPr>
          <p:cNvSpPr txBox="1"/>
          <p:nvPr/>
        </p:nvSpPr>
        <p:spPr>
          <a:xfrm>
            <a:off x="6864097" y="1445411"/>
            <a:ext cx="1952687" cy="58907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b="1">
                <a:solidFill>
                  <a:srgbClr val="03185A"/>
                </a:solidFill>
                <a:latin typeface="Utile" panose="020B0503030504020204" pitchFamily="34" charset="0"/>
                <a:cs typeface="Poppins" panose="00000500000000000000" pitchFamily="2" charset="0"/>
              </a:rPr>
              <a:t>profissionais</a:t>
            </a:r>
            <a:endParaRPr lang="pt-BR" sz="2000" b="1">
              <a:solidFill>
                <a:srgbClr val="03185A"/>
              </a:solidFill>
              <a:latin typeface="Utile" panose="020B0503030504020204" pitchFamily="34" charset="0"/>
              <a:cs typeface="Poppins" panose="00000500000000000000" pitchFamily="2" charset="0"/>
            </a:endParaRPr>
          </a:p>
        </p:txBody>
      </p:sp>
      <p:sp>
        <p:nvSpPr>
          <p:cNvPr id="91" name="CaixaDeTexto 90">
            <a:extLst>
              <a:ext uri="{FF2B5EF4-FFF2-40B4-BE49-F238E27FC236}">
                <a16:creationId xmlns:a16="http://schemas.microsoft.com/office/drawing/2014/main" id="{1946C6B6-B573-3F49-C7D8-C35A451B248E}"/>
              </a:ext>
            </a:extLst>
          </p:cNvPr>
          <p:cNvSpPr txBox="1"/>
          <p:nvPr/>
        </p:nvSpPr>
        <p:spPr>
          <a:xfrm>
            <a:off x="9320827" y="507561"/>
            <a:ext cx="3137829" cy="209903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pt-BR" sz="9600" b="1" dirty="0">
                <a:solidFill>
                  <a:srgbClr val="03185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16</a:t>
            </a:r>
          </a:p>
        </p:txBody>
      </p:sp>
      <p:pic>
        <p:nvPicPr>
          <p:cNvPr id="93" name="Gráfico 92">
            <a:extLst>
              <a:ext uri="{FF2B5EF4-FFF2-40B4-BE49-F238E27FC236}">
                <a16:creationId xmlns:a16="http://schemas.microsoft.com/office/drawing/2014/main" id="{04A1E352-8168-7BD0-13D1-685DE58098D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83866" y="1663160"/>
            <a:ext cx="600597" cy="600597"/>
          </a:xfrm>
          <a:prstGeom prst="rect">
            <a:avLst/>
          </a:prstGeom>
        </p:spPr>
      </p:pic>
      <p:sp>
        <p:nvSpPr>
          <p:cNvPr id="99" name="CaixaDeTexto 98">
            <a:extLst>
              <a:ext uri="{FF2B5EF4-FFF2-40B4-BE49-F238E27FC236}">
                <a16:creationId xmlns:a16="http://schemas.microsoft.com/office/drawing/2014/main" id="{E4355ADC-D084-3978-80BA-F5AAFA201B31}"/>
              </a:ext>
            </a:extLst>
          </p:cNvPr>
          <p:cNvSpPr txBox="1"/>
          <p:nvPr/>
        </p:nvSpPr>
        <p:spPr>
          <a:xfrm>
            <a:off x="10645858" y="1452036"/>
            <a:ext cx="1455125" cy="57605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b="1">
                <a:solidFill>
                  <a:srgbClr val="03185A"/>
                </a:solidFill>
                <a:latin typeface="Utile" panose="020B0503030504020204" pitchFamily="34" charset="0"/>
                <a:cs typeface="Poppins" panose="00000500000000000000" pitchFamily="2" charset="0"/>
              </a:rPr>
              <a:t>anos</a:t>
            </a:r>
            <a:endParaRPr lang="pt-BR" sz="2800" b="1">
              <a:solidFill>
                <a:srgbClr val="03185A"/>
              </a:solidFill>
              <a:latin typeface="Utile" panose="020B0503030504020204" pitchFamily="34" charset="0"/>
              <a:cs typeface="Poppins" panose="00000500000000000000" pitchFamily="2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47B3C52-6675-465B-24CB-EF1BF0944900}"/>
              </a:ext>
            </a:extLst>
          </p:cNvPr>
          <p:cNvSpPr txBox="1"/>
          <p:nvPr/>
        </p:nvSpPr>
        <p:spPr>
          <a:xfrm rot="16200000">
            <a:off x="-600691" y="5979310"/>
            <a:ext cx="15151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i="0">
                <a:solidFill>
                  <a:srgbClr val="041D4E">
                    <a:alpha val="37000"/>
                  </a:srgbClr>
                </a:solidFill>
                <a:effectLst/>
                <a:latin typeface="Utile" panose="020B0503030504020204" pitchFamily="34" charset="0"/>
              </a:rPr>
              <a:t>©️ </a:t>
            </a:r>
            <a:r>
              <a:rPr lang="pt-BR" sz="1200" b="1">
                <a:solidFill>
                  <a:srgbClr val="041D4E">
                    <a:alpha val="37000"/>
                  </a:srgbClr>
                </a:solidFill>
                <a:latin typeface="Utile" panose="020B0503030504020204" pitchFamily="34" charset="0"/>
              </a:rPr>
              <a:t>Bridge &amp; Co.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4C3A4FF-3652-9EB1-2D6F-681A4A1E2FAF}"/>
              </a:ext>
            </a:extLst>
          </p:cNvPr>
          <p:cNvSpPr txBox="1"/>
          <p:nvPr/>
        </p:nvSpPr>
        <p:spPr>
          <a:xfrm>
            <a:off x="9247876" y="2532408"/>
            <a:ext cx="2853107" cy="83099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pt-BR" sz="1600">
                <a:solidFill>
                  <a:schemeClr val="tx2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gerando valor para empresas </a:t>
            </a:r>
            <a:r>
              <a:rPr lang="pt-BR" sz="1600" b="1">
                <a:solidFill>
                  <a:schemeClr val="tx2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líderes de </a:t>
            </a:r>
          </a:p>
          <a:p>
            <a:r>
              <a:rPr lang="pt-BR" sz="1600" b="1">
                <a:solidFill>
                  <a:schemeClr val="tx2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seus segmentos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F6EEAA96-B48C-D36C-CD2D-7CA346558BE2}"/>
              </a:ext>
            </a:extLst>
          </p:cNvPr>
          <p:cNvSpPr>
            <a:spLocks/>
          </p:cNvSpPr>
          <p:nvPr/>
        </p:nvSpPr>
        <p:spPr>
          <a:xfrm rot="10800000">
            <a:off x="-88902" y="3746207"/>
            <a:ext cx="12291329" cy="3162592"/>
          </a:xfrm>
          <a:prstGeom prst="rect">
            <a:avLst/>
          </a:prstGeom>
          <a:gradFill>
            <a:gsLst>
              <a:gs pos="100000">
                <a:srgbClr val="FFFFFF">
                  <a:alpha val="0"/>
                </a:srgbClr>
              </a:gs>
              <a:gs pos="0">
                <a:srgbClr val="041D4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9FD984F8-F04E-BB1D-C0C3-221CE43C7999}"/>
              </a:ext>
            </a:extLst>
          </p:cNvPr>
          <p:cNvGrpSpPr/>
          <p:nvPr/>
        </p:nvGrpSpPr>
        <p:grpSpPr>
          <a:xfrm>
            <a:off x="9821915" y="5964496"/>
            <a:ext cx="1747482" cy="321969"/>
            <a:chOff x="10099818" y="1179834"/>
            <a:chExt cx="1635602" cy="257158"/>
          </a:xfrm>
          <a:effectLst>
            <a:outerShdw blurRad="190500" dir="2700000" algn="tl" rotWithShape="0">
              <a:prstClr val="black">
                <a:alpha val="43000"/>
              </a:prstClr>
            </a:outerShdw>
          </a:effectLst>
        </p:grpSpPr>
        <p:sp>
          <p:nvSpPr>
            <p:cNvPr id="10" name="Retângulo: Cantos Arredondados 9">
              <a:hlinkClick r:id="rId4"/>
              <a:extLst>
                <a:ext uri="{FF2B5EF4-FFF2-40B4-BE49-F238E27FC236}">
                  <a16:creationId xmlns:a16="http://schemas.microsoft.com/office/drawing/2014/main" id="{BB872D8C-0E6E-47E0-DECC-16770CE6D4D8}"/>
                </a:ext>
              </a:extLst>
            </p:cNvPr>
            <p:cNvSpPr/>
            <p:nvPr/>
          </p:nvSpPr>
          <p:spPr>
            <a:xfrm>
              <a:off x="10099818" y="1179834"/>
              <a:ext cx="1505224" cy="257158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17BCCF"/>
                </a:gs>
                <a:gs pos="100000">
                  <a:srgbClr val="0B52FD"/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CaixaDeTexto 11">
              <a:hlinkClick r:id="rId5"/>
              <a:extLst>
                <a:ext uri="{FF2B5EF4-FFF2-40B4-BE49-F238E27FC236}">
                  <a16:creationId xmlns:a16="http://schemas.microsoft.com/office/drawing/2014/main" id="{080F6A5D-E7B7-E20F-213E-C097B6564B84}"/>
                </a:ext>
              </a:extLst>
            </p:cNvPr>
            <p:cNvSpPr txBox="1"/>
            <p:nvPr/>
          </p:nvSpPr>
          <p:spPr>
            <a:xfrm>
              <a:off x="10133216" y="1223081"/>
              <a:ext cx="1602204" cy="184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Ver todos os clientes</a:t>
              </a:r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2C170EF5-5AB1-613F-1A3A-0921224098BD}"/>
                </a:ext>
              </a:extLst>
            </p:cNvPr>
            <p:cNvSpPr txBox="1"/>
            <p:nvPr/>
          </p:nvSpPr>
          <p:spPr>
            <a:xfrm>
              <a:off x="11359330" y="1204643"/>
              <a:ext cx="236764" cy="2212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200" b="1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&gt;</a:t>
              </a:r>
              <a:endParaRPr lang="pt-BR" sz="12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B23863ED-3FCE-4412-9620-FCB1A2121E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03" y="3867722"/>
            <a:ext cx="10986761" cy="2654557"/>
          </a:xfrm>
          <a:prstGeom prst="rect">
            <a:avLst/>
          </a:prstGeom>
        </p:spPr>
      </p:pic>
      <p:sp>
        <p:nvSpPr>
          <p:cNvPr id="14" name="Retângulo: Cantos Arredondados 13">
            <a:hlinkClick r:id="rId7"/>
            <a:extLst>
              <a:ext uri="{FF2B5EF4-FFF2-40B4-BE49-F238E27FC236}">
                <a16:creationId xmlns:a16="http://schemas.microsoft.com/office/drawing/2014/main" id="{673FDFFE-A4FA-88D0-EF78-4370C2F1FAC9}"/>
              </a:ext>
            </a:extLst>
          </p:cNvPr>
          <p:cNvSpPr/>
          <p:nvPr/>
        </p:nvSpPr>
        <p:spPr>
          <a:xfrm>
            <a:off x="9593580" y="5917569"/>
            <a:ext cx="1932769" cy="487522"/>
          </a:xfrm>
          <a:prstGeom prst="roundRect">
            <a:avLst>
              <a:gd name="adj" fmla="val 50000"/>
            </a:avLst>
          </a:prstGeom>
          <a:solidFill>
            <a:schemeClr val="tx2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03411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3E056B-AC53-2307-227C-FE360A5E5DA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7800" y="-105462"/>
            <a:ext cx="12522200" cy="7047481"/>
          </a:xfrm>
          <a:prstGeom prst="rect">
            <a:avLst/>
          </a:prstGeom>
        </p:spPr>
      </p:pic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0F18AB1E-9FC7-7E1A-D1E4-F3530BE9FD3F}"/>
              </a:ext>
            </a:extLst>
          </p:cNvPr>
          <p:cNvSpPr/>
          <p:nvPr/>
        </p:nvSpPr>
        <p:spPr>
          <a:xfrm>
            <a:off x="1612900" y="1676400"/>
            <a:ext cx="8902700" cy="3721100"/>
          </a:xfrm>
          <a:prstGeom prst="roundRect">
            <a:avLst>
              <a:gd name="adj" fmla="val 10148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64F7E051-32AD-BBB1-0BA5-F7C9DCADA0E5}"/>
              </a:ext>
            </a:extLst>
          </p:cNvPr>
          <p:cNvSpPr txBox="1"/>
          <p:nvPr/>
        </p:nvSpPr>
        <p:spPr>
          <a:xfrm>
            <a:off x="4826959" y="2157262"/>
            <a:ext cx="53103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Carlos Eduardo Carvalho</a:t>
            </a:r>
          </a:p>
          <a:p>
            <a:pPr lvl="0">
              <a:defRPr/>
            </a:pPr>
            <a:r>
              <a:rPr lang="pt-BR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Sócio-</a:t>
            </a:r>
            <a:r>
              <a:rPr kumimoji="0" lang="pt-BR" sz="1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Diretor e CEO da Bridge &amp; Co. 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13E26FDB-F0BA-708F-9D94-30663A4964FB}"/>
              </a:ext>
            </a:extLst>
          </p:cNvPr>
          <p:cNvSpPr txBox="1"/>
          <p:nvPr/>
        </p:nvSpPr>
        <p:spPr>
          <a:xfrm>
            <a:off x="4826959" y="2894432"/>
            <a:ext cx="558805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700" dirty="0">
                <a:solidFill>
                  <a:schemeClr val="bg1"/>
                </a:solidFill>
              </a:rPr>
              <a:t>Engenheiro de Produção e Mestre pela COPPE/UFRJ. Possui MBA Executivo pela Fundação Dom Cabral e especialização em Plataformas Digitais pelo MIT. É especialista em </a:t>
            </a:r>
            <a:r>
              <a:rPr lang="pt-BR" sz="1700" i="1" dirty="0">
                <a:solidFill>
                  <a:schemeClr val="bg1"/>
                </a:solidFill>
              </a:rPr>
              <a:t>Business </a:t>
            </a:r>
            <a:r>
              <a:rPr lang="pt-BR" sz="1700" i="1" dirty="0" err="1">
                <a:solidFill>
                  <a:schemeClr val="bg1"/>
                </a:solidFill>
              </a:rPr>
              <a:t>Transformation</a:t>
            </a:r>
            <a:r>
              <a:rPr lang="pt-BR" sz="1700" dirty="0">
                <a:solidFill>
                  <a:schemeClr val="bg1"/>
                </a:solidFill>
              </a:rPr>
              <a:t> com ênfase em automação de processos, análise avançada de dados e Inteligência Artificial. Atua também como palestrante, autor e professor de pós-graduação em instituições como UFRJ, FGV e UFJF.</a:t>
            </a:r>
          </a:p>
          <a:p>
            <a:endParaRPr lang="pt-BR" sz="1700" dirty="0">
              <a:solidFill>
                <a:schemeClr val="bg1"/>
              </a:solidFill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C15A60B8-C0D9-55C8-F8D5-755CD5283A0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6043" y="3862997"/>
            <a:ext cx="181011" cy="185597"/>
          </a:xfrm>
          <a:prstGeom prst="rect">
            <a:avLst/>
          </a:prstGeom>
        </p:spPr>
      </p:pic>
      <p:pic>
        <p:nvPicPr>
          <p:cNvPr id="2" name="Imagem 17">
            <a:extLst>
              <a:ext uri="{FF2B5EF4-FFF2-40B4-BE49-F238E27FC236}">
                <a16:creationId xmlns:a16="http://schemas.microsoft.com/office/drawing/2014/main" id="{54E94BDE-266F-358A-93BF-1175CF3C1E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6" t="11580" r="15683" b="31544"/>
          <a:stretch>
            <a:fillRect/>
          </a:stretch>
        </p:blipFill>
        <p:spPr>
          <a:xfrm>
            <a:off x="3103364" y="2541982"/>
            <a:ext cx="1527332" cy="1606865"/>
          </a:xfrm>
          <a:prstGeom prst="ellipse">
            <a:avLst/>
          </a:prstGeom>
        </p:spPr>
      </p:pic>
      <p:sp>
        <p:nvSpPr>
          <p:cNvPr id="13" name="Elipse 12">
            <a:extLst>
              <a:ext uri="{FF2B5EF4-FFF2-40B4-BE49-F238E27FC236}">
                <a16:creationId xmlns:a16="http://schemas.microsoft.com/office/drawing/2014/main" id="{EB8ACC40-967C-CB38-8852-A8B0602E0279}"/>
              </a:ext>
            </a:extLst>
          </p:cNvPr>
          <p:cNvSpPr/>
          <p:nvPr/>
        </p:nvSpPr>
        <p:spPr>
          <a:xfrm>
            <a:off x="2385972" y="2561660"/>
            <a:ext cx="1125810" cy="11543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1D6ADFF2-4118-404C-55B7-947A08C7185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621" t="4810" r="4454" b="4254"/>
          <a:stretch>
            <a:fillRect/>
          </a:stretch>
        </p:blipFill>
        <p:spPr>
          <a:xfrm>
            <a:off x="2593890" y="2765695"/>
            <a:ext cx="729032" cy="746261"/>
          </a:xfrm>
          <a:prstGeom prst="rect">
            <a:avLst/>
          </a:prstGeom>
        </p:spPr>
      </p:pic>
      <p:pic>
        <p:nvPicPr>
          <p:cNvPr id="39" name="Gráfico 17">
            <a:extLst>
              <a:ext uri="{FF2B5EF4-FFF2-40B4-BE49-F238E27FC236}">
                <a16:creationId xmlns:a16="http://schemas.microsoft.com/office/drawing/2014/main" id="{1FCC98F5-E12D-21AF-97A6-D82329BAB86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55921" y="5610389"/>
            <a:ext cx="2362798" cy="71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91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31A4257E-2DCE-D90B-4B41-50908386B7E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4300" y="-52125"/>
            <a:ext cx="12303061" cy="692415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7E8B127-BCAE-0A90-8EF9-3B2744FE4FE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033127" y="639916"/>
            <a:ext cx="6056312" cy="901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 sz="32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 grande virada </a:t>
            </a:r>
            <a:br>
              <a:rPr lang="pt-BR" sz="32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pt-BR" sz="32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para IA </a:t>
            </a:r>
            <a:r>
              <a:rPr lang="pt-BR" sz="320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Agêntica</a:t>
            </a:r>
            <a:endParaRPr lang="pt-BR" sz="3200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DD7579D-A994-9320-FE02-8DA9C4A1B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" r="380"/>
          <a:stretch/>
        </p:blipFill>
        <p:spPr>
          <a:xfrm flipH="1">
            <a:off x="420065" y="543388"/>
            <a:ext cx="4216669" cy="5925185"/>
          </a:xfrm>
          <a:prstGeom prst="roundRect">
            <a:avLst>
              <a:gd name="adj" fmla="val 9201"/>
            </a:avLst>
          </a:prstGeom>
        </p:spPr>
      </p:pic>
      <p:sp>
        <p:nvSpPr>
          <p:cNvPr id="6" name="Retângulo: Cantos Arredondados 2">
            <a:extLst>
              <a:ext uri="{FF2B5EF4-FFF2-40B4-BE49-F238E27FC236}">
                <a16:creationId xmlns:a16="http://schemas.microsoft.com/office/drawing/2014/main" id="{7FB76610-BA6F-3084-6A98-43DB16FC301C}"/>
              </a:ext>
            </a:extLst>
          </p:cNvPr>
          <p:cNvSpPr/>
          <p:nvPr/>
        </p:nvSpPr>
        <p:spPr>
          <a:xfrm>
            <a:off x="5033127" y="1825986"/>
            <a:ext cx="6738808" cy="1548728"/>
          </a:xfrm>
          <a:prstGeom prst="roundRect">
            <a:avLst>
              <a:gd name="adj" fmla="val 7243"/>
            </a:avLst>
          </a:prstGeom>
          <a:gradFill>
            <a:gsLst>
              <a:gs pos="52000">
                <a:srgbClr val="0E72EF"/>
              </a:gs>
              <a:gs pos="0">
                <a:srgbClr val="17BCCF"/>
              </a:gs>
              <a:gs pos="100000">
                <a:srgbClr val="0A4DFF">
                  <a:lumMod val="100000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Ins="180000" rtlCol="0" anchor="ctr"/>
          <a:lstStyle/>
          <a:p>
            <a:r>
              <a:rPr lang="pt-BR" sz="2000" dirty="0">
                <a:solidFill>
                  <a:schemeClr val="bg1"/>
                </a:solidFill>
              </a:rPr>
              <a:t>80% das aplicações empresariais lançadas em 2026 já embarcam pelo menos um Agente de IA (Gartner).</a:t>
            </a:r>
          </a:p>
        </p:txBody>
      </p:sp>
      <p:sp>
        <p:nvSpPr>
          <p:cNvPr id="8" name="Retângulo: Cantos Arredondados 5">
            <a:extLst>
              <a:ext uri="{FF2B5EF4-FFF2-40B4-BE49-F238E27FC236}">
                <a16:creationId xmlns:a16="http://schemas.microsoft.com/office/drawing/2014/main" id="{D3D16994-C686-7B08-CB48-207244414116}"/>
              </a:ext>
            </a:extLst>
          </p:cNvPr>
          <p:cNvSpPr/>
          <p:nvPr/>
        </p:nvSpPr>
        <p:spPr>
          <a:xfrm>
            <a:off x="5033127" y="4845155"/>
            <a:ext cx="2863158" cy="1548728"/>
          </a:xfrm>
          <a:prstGeom prst="roundRect">
            <a:avLst>
              <a:gd name="adj" fmla="val 724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Ins="324000" rtlCol="0" anchor="ctr"/>
          <a:lstStyle/>
          <a:p>
            <a:r>
              <a:rPr lang="pt-BR" sz="2000" dirty="0">
                <a:solidFill>
                  <a:schemeClr val="bg1"/>
                </a:solidFill>
              </a:rPr>
              <a:t>Chatbot conversacional com perguntas e respostas</a:t>
            </a:r>
          </a:p>
        </p:txBody>
      </p:sp>
      <p:sp>
        <p:nvSpPr>
          <p:cNvPr id="11" name="Retângulo: Cantos Arredondados 8">
            <a:extLst>
              <a:ext uri="{FF2B5EF4-FFF2-40B4-BE49-F238E27FC236}">
                <a16:creationId xmlns:a16="http://schemas.microsoft.com/office/drawing/2014/main" id="{C6CABE4E-3ABE-4470-D62F-C6D8E62DD979}"/>
              </a:ext>
            </a:extLst>
          </p:cNvPr>
          <p:cNvSpPr/>
          <p:nvPr/>
        </p:nvSpPr>
        <p:spPr>
          <a:xfrm>
            <a:off x="8888392" y="4845155"/>
            <a:ext cx="2863157" cy="1548728"/>
          </a:xfrm>
          <a:prstGeom prst="roundRect">
            <a:avLst>
              <a:gd name="adj" fmla="val 724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Ins="324000" rtlCol="0" anchor="ctr"/>
          <a:lstStyle/>
          <a:p>
            <a:r>
              <a:rPr lang="pt-BR" sz="2000" dirty="0">
                <a:solidFill>
                  <a:schemeClr val="bg1"/>
                </a:solidFill>
              </a:rPr>
              <a:t>Agente planeja, executa e aprende</a:t>
            </a:r>
          </a:p>
        </p:txBody>
      </p:sp>
      <p:sp>
        <p:nvSpPr>
          <p:cNvPr id="14" name="Seta: para a Direita 9">
            <a:extLst>
              <a:ext uri="{FF2B5EF4-FFF2-40B4-BE49-F238E27FC236}">
                <a16:creationId xmlns:a16="http://schemas.microsoft.com/office/drawing/2014/main" id="{99CA7BF2-2E74-EF94-63ED-39E41531B412}"/>
              </a:ext>
            </a:extLst>
          </p:cNvPr>
          <p:cNvSpPr/>
          <p:nvPr/>
        </p:nvSpPr>
        <p:spPr>
          <a:xfrm>
            <a:off x="8120106" y="5372631"/>
            <a:ext cx="564849" cy="493776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0">
            <a:extLst>
              <a:ext uri="{FF2B5EF4-FFF2-40B4-BE49-F238E27FC236}">
                <a16:creationId xmlns:a16="http://schemas.microsoft.com/office/drawing/2014/main" id="{769C9E2C-452B-A1D8-F2D2-C82A86EA6A8F}"/>
              </a:ext>
            </a:extLst>
          </p:cNvPr>
          <p:cNvSpPr txBox="1"/>
          <p:nvPr/>
        </p:nvSpPr>
        <p:spPr>
          <a:xfrm>
            <a:off x="5164596" y="3751276"/>
            <a:ext cx="26002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Muitos aqui nesta </a:t>
            </a:r>
          </a:p>
          <a:p>
            <a:r>
              <a:rPr lang="pt-BR" sz="2000" dirty="0"/>
              <a:t>sala ainda estão usando IA como:</a:t>
            </a:r>
          </a:p>
        </p:txBody>
      </p:sp>
      <p:sp>
        <p:nvSpPr>
          <p:cNvPr id="20" name="CaixaDeTexto 11">
            <a:extLst>
              <a:ext uri="{FF2B5EF4-FFF2-40B4-BE49-F238E27FC236}">
                <a16:creationId xmlns:a16="http://schemas.microsoft.com/office/drawing/2014/main" id="{2B05E148-0AC2-2B78-94D6-669D35C92B2C}"/>
              </a:ext>
            </a:extLst>
          </p:cNvPr>
          <p:cNvSpPr txBox="1"/>
          <p:nvPr/>
        </p:nvSpPr>
        <p:spPr>
          <a:xfrm>
            <a:off x="8989774" y="3868587"/>
            <a:ext cx="23067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A virada acontece quando o:</a:t>
            </a:r>
          </a:p>
        </p:txBody>
      </p:sp>
    </p:spTree>
    <p:extLst>
      <p:ext uri="{BB962C8B-B14F-4D97-AF65-F5344CB8AC3E}">
        <p14:creationId xmlns:p14="http://schemas.microsoft.com/office/powerpoint/2010/main" val="1412504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9FDE6D-2537-56D4-087F-044B4FF30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48DB582-7D11-19F1-1FC9-FDDDE346F233}"/>
              </a:ext>
            </a:extLst>
          </p:cNvPr>
          <p:cNvSpPr/>
          <p:nvPr/>
        </p:nvSpPr>
        <p:spPr>
          <a:xfrm>
            <a:off x="520700" y="3638170"/>
            <a:ext cx="6934200" cy="2610330"/>
          </a:xfrm>
          <a:prstGeom prst="roundRect">
            <a:avLst>
              <a:gd name="adj" fmla="val 5524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87793AB-72C5-959E-E9DC-6DA5EFA3002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6840" y="621169"/>
            <a:ext cx="3356660" cy="9782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pt-BR" sz="3200" b="0" spc="0" dirty="0">
                <a:solidFill>
                  <a:schemeClr val="bg1"/>
                </a:solidFill>
              </a:rPr>
              <a:t>Mas o que é um </a:t>
            </a:r>
            <a:r>
              <a:rPr lang="pt-BR" sz="3200" spc="0" dirty="0">
                <a:solidFill>
                  <a:schemeClr val="bg1"/>
                </a:solidFill>
              </a:rPr>
              <a:t>Agente de IA</a:t>
            </a:r>
            <a:r>
              <a:rPr lang="pt-BR" sz="3200" b="0" spc="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9" name="Espaço Reservado para Texto 2">
            <a:extLst>
              <a:ext uri="{FF2B5EF4-FFF2-40B4-BE49-F238E27FC236}">
                <a16:creationId xmlns:a16="http://schemas.microsoft.com/office/drawing/2014/main" id="{DD3558A5-9767-1F5D-8A4D-B9DF39053D9A}"/>
              </a:ext>
            </a:extLst>
          </p:cNvPr>
          <p:cNvSpPr txBox="1">
            <a:spLocks/>
          </p:cNvSpPr>
          <p:nvPr/>
        </p:nvSpPr>
        <p:spPr>
          <a:xfrm>
            <a:off x="516840" y="1684103"/>
            <a:ext cx="5829300" cy="1496985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318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pt-BR" sz="2000" dirty="0">
                <a:solidFill>
                  <a:srgbClr val="FFFFFF"/>
                </a:solidFill>
                <a:cs typeface="Poppins" panose="00000500000000000000" pitchFamily="2" charset="0"/>
              </a:rPr>
              <a:t>Agentes inteligentes são sistemas computacionais que percebem seu ambiente (</a:t>
            </a:r>
            <a:r>
              <a:rPr lang="pt-BR" sz="2000" b="1" dirty="0">
                <a:solidFill>
                  <a:srgbClr val="FFFFFF"/>
                </a:solidFill>
                <a:cs typeface="Poppins" panose="00000500000000000000" pitchFamily="2" charset="0"/>
              </a:rPr>
              <a:t>percepção</a:t>
            </a:r>
            <a:r>
              <a:rPr lang="pt-BR" sz="2000" dirty="0">
                <a:solidFill>
                  <a:srgbClr val="FFFFFF"/>
                </a:solidFill>
                <a:cs typeface="Poppins" panose="00000500000000000000" pitchFamily="2" charset="0"/>
              </a:rPr>
              <a:t>), tomam decisões (</a:t>
            </a:r>
            <a:r>
              <a:rPr lang="pt-BR" sz="2000" b="1" dirty="0">
                <a:solidFill>
                  <a:srgbClr val="FFFFFF"/>
                </a:solidFill>
                <a:cs typeface="Poppins" panose="00000500000000000000" pitchFamily="2" charset="0"/>
              </a:rPr>
              <a:t>decisão</a:t>
            </a:r>
            <a:r>
              <a:rPr lang="pt-BR" sz="2000" dirty="0">
                <a:solidFill>
                  <a:srgbClr val="FFFFFF"/>
                </a:solidFill>
                <a:cs typeface="Poppins" panose="00000500000000000000" pitchFamily="2" charset="0"/>
              </a:rPr>
              <a:t>) com base na percepção e atuam sobre o ambiente (</a:t>
            </a:r>
            <a:r>
              <a:rPr lang="pt-BR" sz="2000" b="1" dirty="0">
                <a:solidFill>
                  <a:srgbClr val="FFFFFF"/>
                </a:solidFill>
                <a:cs typeface="Poppins" panose="00000500000000000000" pitchFamily="2" charset="0"/>
              </a:rPr>
              <a:t>ação</a:t>
            </a:r>
            <a:r>
              <a:rPr lang="pt-BR" sz="2000" dirty="0">
                <a:solidFill>
                  <a:srgbClr val="FFFFFF"/>
                </a:solidFill>
                <a:cs typeface="Poppins" panose="00000500000000000000" pitchFamily="2" charset="0"/>
              </a:rPr>
              <a:t>) por meio de atuadores para alcançar </a:t>
            </a:r>
            <a:r>
              <a:rPr lang="pt-BR" sz="2000" b="1" dirty="0">
                <a:solidFill>
                  <a:srgbClr val="FFFFFF"/>
                </a:solidFill>
                <a:cs typeface="Poppins" panose="00000500000000000000" pitchFamily="2" charset="0"/>
              </a:rPr>
              <a:t>objetivos</a:t>
            </a:r>
            <a:r>
              <a:rPr lang="pt-BR" sz="2000" dirty="0">
                <a:solidFill>
                  <a:srgbClr val="FFFFFF"/>
                </a:solidFill>
                <a:cs typeface="Poppins" panose="00000500000000000000" pitchFamily="2" charset="0"/>
              </a:rPr>
              <a:t> previamente definidos.</a:t>
            </a:r>
          </a:p>
        </p:txBody>
      </p:sp>
      <p:sp>
        <p:nvSpPr>
          <p:cNvPr id="17" name="Retângulo 6">
            <a:extLst>
              <a:ext uri="{FF2B5EF4-FFF2-40B4-BE49-F238E27FC236}">
                <a16:creationId xmlns:a16="http://schemas.microsoft.com/office/drawing/2014/main" id="{70753257-E936-CFEA-8E8B-48F17EAB6CC9}"/>
              </a:ext>
            </a:extLst>
          </p:cNvPr>
          <p:cNvSpPr/>
          <p:nvPr/>
        </p:nvSpPr>
        <p:spPr>
          <a:xfrm>
            <a:off x="999432" y="4171001"/>
            <a:ext cx="1541290" cy="582159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Percepção</a:t>
            </a:r>
          </a:p>
        </p:txBody>
      </p:sp>
      <p:sp>
        <p:nvSpPr>
          <p:cNvPr id="18" name="Retângulo 8">
            <a:extLst>
              <a:ext uri="{FF2B5EF4-FFF2-40B4-BE49-F238E27FC236}">
                <a16:creationId xmlns:a16="http://schemas.microsoft.com/office/drawing/2014/main" id="{124C8B1E-BA99-35B3-B63B-0BA86CF84679}"/>
              </a:ext>
            </a:extLst>
          </p:cNvPr>
          <p:cNvSpPr/>
          <p:nvPr/>
        </p:nvSpPr>
        <p:spPr>
          <a:xfrm>
            <a:off x="3134143" y="4171001"/>
            <a:ext cx="1426360" cy="582159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Decisão</a:t>
            </a:r>
          </a:p>
        </p:txBody>
      </p:sp>
      <p:sp>
        <p:nvSpPr>
          <p:cNvPr id="19" name="Retângulo 9">
            <a:extLst>
              <a:ext uri="{FF2B5EF4-FFF2-40B4-BE49-F238E27FC236}">
                <a16:creationId xmlns:a16="http://schemas.microsoft.com/office/drawing/2014/main" id="{DDD7B84E-64E5-D5EB-E8F4-3A626F509C29}"/>
              </a:ext>
            </a:extLst>
          </p:cNvPr>
          <p:cNvSpPr/>
          <p:nvPr/>
        </p:nvSpPr>
        <p:spPr>
          <a:xfrm>
            <a:off x="5174187" y="4171001"/>
            <a:ext cx="1290444" cy="582159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Ação</a:t>
            </a:r>
          </a:p>
        </p:txBody>
      </p:sp>
      <p:sp>
        <p:nvSpPr>
          <p:cNvPr id="20" name="Retângulo 10">
            <a:extLst>
              <a:ext uri="{FF2B5EF4-FFF2-40B4-BE49-F238E27FC236}">
                <a16:creationId xmlns:a16="http://schemas.microsoft.com/office/drawing/2014/main" id="{D8AD587D-8E0B-4B7C-A4EA-7C60992FDF07}"/>
              </a:ext>
            </a:extLst>
          </p:cNvPr>
          <p:cNvSpPr/>
          <p:nvPr/>
        </p:nvSpPr>
        <p:spPr>
          <a:xfrm>
            <a:off x="2837432" y="5133510"/>
            <a:ext cx="1852974" cy="582159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Aprendizado</a:t>
            </a:r>
          </a:p>
        </p:txBody>
      </p:sp>
      <p:cxnSp>
        <p:nvCxnSpPr>
          <p:cNvPr id="21" name="Conector de Seta Reta 11">
            <a:extLst>
              <a:ext uri="{FF2B5EF4-FFF2-40B4-BE49-F238E27FC236}">
                <a16:creationId xmlns:a16="http://schemas.microsoft.com/office/drawing/2014/main" id="{842885E7-7F6C-4E43-D6B3-E8507D8B5513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2540722" y="4462081"/>
            <a:ext cx="59342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12">
            <a:extLst>
              <a:ext uri="{FF2B5EF4-FFF2-40B4-BE49-F238E27FC236}">
                <a16:creationId xmlns:a16="http://schemas.microsoft.com/office/drawing/2014/main" id="{A668089E-9377-66D0-D9F3-4726300CEB04}"/>
              </a:ext>
            </a:extLst>
          </p:cNvPr>
          <p:cNvCxnSpPr>
            <a:cxnSpLocks/>
          </p:cNvCxnSpPr>
          <p:nvPr/>
        </p:nvCxnSpPr>
        <p:spPr>
          <a:xfrm>
            <a:off x="4563405" y="4462081"/>
            <a:ext cx="59342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: Angulado 13">
            <a:extLst>
              <a:ext uri="{FF2B5EF4-FFF2-40B4-BE49-F238E27FC236}">
                <a16:creationId xmlns:a16="http://schemas.microsoft.com/office/drawing/2014/main" id="{3F250F5D-8DB2-FF78-22BD-5382EDB8FDDB}"/>
              </a:ext>
            </a:extLst>
          </p:cNvPr>
          <p:cNvCxnSpPr>
            <a:cxnSpLocks/>
            <a:stCxn id="19" idx="3"/>
          </p:cNvCxnSpPr>
          <p:nvPr/>
        </p:nvCxnSpPr>
        <p:spPr>
          <a:xfrm flipH="1">
            <a:off x="4708803" y="4462081"/>
            <a:ext cx="1755828" cy="962508"/>
          </a:xfrm>
          <a:prstGeom prst="bentConnector3">
            <a:avLst>
              <a:gd name="adj1" fmla="val -1301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: Angulado 14">
            <a:extLst>
              <a:ext uri="{FF2B5EF4-FFF2-40B4-BE49-F238E27FC236}">
                <a16:creationId xmlns:a16="http://schemas.microsoft.com/office/drawing/2014/main" id="{9455D8C8-943E-6A55-F03D-DA053349EB9E}"/>
              </a:ext>
            </a:extLst>
          </p:cNvPr>
          <p:cNvCxnSpPr>
            <a:cxnSpLocks/>
          </p:cNvCxnSpPr>
          <p:nvPr/>
        </p:nvCxnSpPr>
        <p:spPr>
          <a:xfrm rot="10800000">
            <a:off x="999434" y="4462084"/>
            <a:ext cx="1837998" cy="962505"/>
          </a:xfrm>
          <a:prstGeom prst="bentConnector3">
            <a:avLst>
              <a:gd name="adj1" fmla="val 11218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4CE1FD1D-3408-4604-BE28-B924462AC6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" r="6555" b="18501"/>
          <a:stretch>
            <a:fillRect/>
          </a:stretch>
        </p:blipFill>
        <p:spPr>
          <a:xfrm>
            <a:off x="6993312" y="435975"/>
            <a:ext cx="4681848" cy="5986049"/>
          </a:xfrm>
          <a:prstGeom prst="roundRect">
            <a:avLst>
              <a:gd name="adj" fmla="val 7173"/>
            </a:avLst>
          </a:prstGeom>
        </p:spPr>
      </p:pic>
    </p:spTree>
    <p:extLst>
      <p:ext uri="{BB962C8B-B14F-4D97-AF65-F5344CB8AC3E}">
        <p14:creationId xmlns:p14="http://schemas.microsoft.com/office/powerpoint/2010/main" val="1565038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BFD3A0-9A0E-A32B-6A03-9503550256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1F10A41-DD61-7A6B-70A6-666223677295}"/>
              </a:ext>
            </a:extLst>
          </p:cNvPr>
          <p:cNvSpPr/>
          <p:nvPr/>
        </p:nvSpPr>
        <p:spPr>
          <a:xfrm>
            <a:off x="5309610" y="2395919"/>
            <a:ext cx="5892800" cy="3852581"/>
          </a:xfrm>
          <a:prstGeom prst="roundRect">
            <a:avLst>
              <a:gd name="adj" fmla="val 5524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DF9285E-8002-F53C-B0FD-927F96B49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9610" y="1515552"/>
            <a:ext cx="3543722" cy="4500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pt-BR" sz="3200" spc="0" dirty="0">
                <a:solidFill>
                  <a:schemeClr val="bg1"/>
                </a:solidFill>
              </a:rPr>
              <a:t>O robô aspirador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A8C0F651-4F4F-F36C-8A47-78CAF55AFB97}"/>
              </a:ext>
            </a:extLst>
          </p:cNvPr>
          <p:cNvSpPr txBox="1">
            <a:spLocks/>
          </p:cNvSpPr>
          <p:nvPr/>
        </p:nvSpPr>
        <p:spPr>
          <a:xfrm>
            <a:off x="5309610" y="1021287"/>
            <a:ext cx="6473594" cy="4115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1" kern="1200" spc="-1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2000" b="0" spc="0" dirty="0">
                <a:solidFill>
                  <a:schemeClr val="bg1"/>
                </a:solidFill>
              </a:rPr>
              <a:t>Exemplo de um agente no nosso cotidiano</a:t>
            </a:r>
          </a:p>
        </p:txBody>
      </p:sp>
      <p:sp>
        <p:nvSpPr>
          <p:cNvPr id="5" name="Retângulo 16">
            <a:extLst>
              <a:ext uri="{FF2B5EF4-FFF2-40B4-BE49-F238E27FC236}">
                <a16:creationId xmlns:a16="http://schemas.microsoft.com/office/drawing/2014/main" id="{41964057-1843-D211-9481-ACBBF908F264}"/>
              </a:ext>
            </a:extLst>
          </p:cNvPr>
          <p:cNvSpPr/>
          <p:nvPr/>
        </p:nvSpPr>
        <p:spPr>
          <a:xfrm>
            <a:off x="5726986" y="2928668"/>
            <a:ext cx="1651768" cy="500332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Percepção</a:t>
            </a:r>
          </a:p>
        </p:txBody>
      </p:sp>
      <p:sp>
        <p:nvSpPr>
          <p:cNvPr id="7" name="Retângulo 17">
            <a:extLst>
              <a:ext uri="{FF2B5EF4-FFF2-40B4-BE49-F238E27FC236}">
                <a16:creationId xmlns:a16="http://schemas.microsoft.com/office/drawing/2014/main" id="{80CF75FA-1BBF-699D-E275-C1BABCFBD5E7}"/>
              </a:ext>
            </a:extLst>
          </p:cNvPr>
          <p:cNvSpPr/>
          <p:nvPr/>
        </p:nvSpPr>
        <p:spPr>
          <a:xfrm>
            <a:off x="5726987" y="3688597"/>
            <a:ext cx="1651768" cy="500332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Decisão</a:t>
            </a:r>
          </a:p>
        </p:txBody>
      </p:sp>
      <p:sp>
        <p:nvSpPr>
          <p:cNvPr id="11" name="Retângulo 18">
            <a:extLst>
              <a:ext uri="{FF2B5EF4-FFF2-40B4-BE49-F238E27FC236}">
                <a16:creationId xmlns:a16="http://schemas.microsoft.com/office/drawing/2014/main" id="{4D8EFD3B-A227-4754-0BCC-047F4E0FAE96}"/>
              </a:ext>
            </a:extLst>
          </p:cNvPr>
          <p:cNvSpPr/>
          <p:nvPr/>
        </p:nvSpPr>
        <p:spPr>
          <a:xfrm>
            <a:off x="5726987" y="4392111"/>
            <a:ext cx="1651768" cy="500332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Ação</a:t>
            </a:r>
          </a:p>
        </p:txBody>
      </p:sp>
      <p:sp>
        <p:nvSpPr>
          <p:cNvPr id="13" name="Retângulo 19">
            <a:extLst>
              <a:ext uri="{FF2B5EF4-FFF2-40B4-BE49-F238E27FC236}">
                <a16:creationId xmlns:a16="http://schemas.microsoft.com/office/drawing/2014/main" id="{0CDA96DF-2BAC-CC43-668A-E2E267E52998}"/>
              </a:ext>
            </a:extLst>
          </p:cNvPr>
          <p:cNvSpPr/>
          <p:nvPr/>
        </p:nvSpPr>
        <p:spPr>
          <a:xfrm>
            <a:off x="5726987" y="5095625"/>
            <a:ext cx="1651768" cy="500332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Aprendizado</a:t>
            </a:r>
          </a:p>
        </p:txBody>
      </p:sp>
      <p:sp>
        <p:nvSpPr>
          <p:cNvPr id="15" name="Retângulo 21">
            <a:extLst>
              <a:ext uri="{FF2B5EF4-FFF2-40B4-BE49-F238E27FC236}">
                <a16:creationId xmlns:a16="http://schemas.microsoft.com/office/drawing/2014/main" id="{985C24A6-0D0F-E274-878F-844EE6FF2AEC}"/>
              </a:ext>
            </a:extLst>
          </p:cNvPr>
          <p:cNvSpPr/>
          <p:nvPr/>
        </p:nvSpPr>
        <p:spPr>
          <a:xfrm>
            <a:off x="7501355" y="2928668"/>
            <a:ext cx="3281955" cy="500332"/>
          </a:xfrm>
          <a:prstGeom prst="round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solidFill>
                  <a:schemeClr val="tx1"/>
                </a:solidFill>
              </a:rPr>
              <a:t>Percebe a sujeira e obstáculos</a:t>
            </a:r>
          </a:p>
        </p:txBody>
      </p:sp>
      <p:sp>
        <p:nvSpPr>
          <p:cNvPr id="26" name="Retângulo 22">
            <a:extLst>
              <a:ext uri="{FF2B5EF4-FFF2-40B4-BE49-F238E27FC236}">
                <a16:creationId xmlns:a16="http://schemas.microsoft.com/office/drawing/2014/main" id="{24B62A21-97ED-73B3-2435-4C34C8E2D12D}"/>
              </a:ext>
            </a:extLst>
          </p:cNvPr>
          <p:cNvSpPr/>
          <p:nvPr/>
        </p:nvSpPr>
        <p:spPr>
          <a:xfrm>
            <a:off x="7501355" y="3687246"/>
            <a:ext cx="3281955" cy="500332"/>
          </a:xfrm>
          <a:prstGeom prst="round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solidFill>
                  <a:schemeClr val="tx1"/>
                </a:solidFill>
              </a:rPr>
              <a:t>Decide qual direção seguir para limpar</a:t>
            </a:r>
          </a:p>
        </p:txBody>
      </p:sp>
      <p:sp>
        <p:nvSpPr>
          <p:cNvPr id="28" name="Retângulo 23">
            <a:extLst>
              <a:ext uri="{FF2B5EF4-FFF2-40B4-BE49-F238E27FC236}">
                <a16:creationId xmlns:a16="http://schemas.microsoft.com/office/drawing/2014/main" id="{7E0E5885-CC39-A03F-40F8-AD0B5DDBE9DF}"/>
              </a:ext>
            </a:extLst>
          </p:cNvPr>
          <p:cNvSpPr/>
          <p:nvPr/>
        </p:nvSpPr>
        <p:spPr>
          <a:xfrm>
            <a:off x="7538024" y="4392111"/>
            <a:ext cx="3281955" cy="500332"/>
          </a:xfrm>
          <a:prstGeom prst="round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solidFill>
                  <a:schemeClr val="tx1"/>
                </a:solidFill>
              </a:rPr>
              <a:t>Move-se pelo ambiente ligando e desligando a sucção</a:t>
            </a:r>
          </a:p>
        </p:txBody>
      </p:sp>
      <p:sp>
        <p:nvSpPr>
          <p:cNvPr id="30" name="Retângulo 24">
            <a:extLst>
              <a:ext uri="{FF2B5EF4-FFF2-40B4-BE49-F238E27FC236}">
                <a16:creationId xmlns:a16="http://schemas.microsoft.com/office/drawing/2014/main" id="{4E7B7D28-C6DE-901E-C590-0C99D44D0ED4}"/>
              </a:ext>
            </a:extLst>
          </p:cNvPr>
          <p:cNvSpPr/>
          <p:nvPr/>
        </p:nvSpPr>
        <p:spPr>
          <a:xfrm>
            <a:off x="7538024" y="5095625"/>
            <a:ext cx="3281955" cy="500332"/>
          </a:xfrm>
          <a:prstGeom prst="round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solidFill>
                  <a:schemeClr val="tx1"/>
                </a:solidFill>
              </a:rPr>
              <a:t>Otimização de rota, locais de maior acúmulo, dentre outros.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8E9A8CA-EC42-1969-7D7F-6365158E5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52"/>
          <a:stretch>
            <a:fillRect/>
          </a:stretch>
        </p:blipFill>
        <p:spPr>
          <a:xfrm>
            <a:off x="525859" y="406375"/>
            <a:ext cx="4248920" cy="6045250"/>
          </a:xfrm>
          <a:prstGeom prst="roundRect">
            <a:avLst>
              <a:gd name="adj" fmla="val 10091"/>
            </a:avLst>
          </a:prstGeom>
        </p:spPr>
      </p:pic>
    </p:spTree>
    <p:extLst>
      <p:ext uri="{BB962C8B-B14F-4D97-AF65-F5344CB8AC3E}">
        <p14:creationId xmlns:p14="http://schemas.microsoft.com/office/powerpoint/2010/main" val="7710566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0" t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59A0D27-EDA9-C7EF-6FB6-B38B880CC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" t="8271" b="16027"/>
          <a:stretch>
            <a:fillRect/>
          </a:stretch>
        </p:blipFill>
        <p:spPr>
          <a:xfrm>
            <a:off x="0" y="0"/>
            <a:ext cx="7206487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C9AC844-4492-B5D6-178F-D5BF1BF8CFA1}"/>
              </a:ext>
            </a:extLst>
          </p:cNvPr>
          <p:cNvSpPr/>
          <p:nvPr/>
        </p:nvSpPr>
        <p:spPr>
          <a:xfrm>
            <a:off x="453864" y="2374900"/>
            <a:ext cx="3076736" cy="2159000"/>
          </a:xfrm>
          <a:prstGeom prst="roundRect">
            <a:avLst>
              <a:gd name="adj" fmla="val 4574"/>
            </a:avLst>
          </a:prstGeom>
          <a:solidFill>
            <a:schemeClr val="bg1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F3A0730-D7DF-7938-B219-FE96DFCBB9C1}"/>
              </a:ext>
            </a:extLst>
          </p:cNvPr>
          <p:cNvSpPr/>
          <p:nvPr/>
        </p:nvSpPr>
        <p:spPr>
          <a:xfrm>
            <a:off x="758664" y="3429000"/>
            <a:ext cx="1209836" cy="381000"/>
          </a:xfrm>
          <a:prstGeom prst="roundRect">
            <a:avLst/>
          </a:prstGeom>
          <a:gradFill>
            <a:gsLst>
              <a:gs pos="25000">
                <a:schemeClr val="accent1"/>
              </a:gs>
              <a:gs pos="100000">
                <a:schemeClr val="accent2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C8711D8-42E8-64D5-C308-733BF5797A0E}"/>
              </a:ext>
            </a:extLst>
          </p:cNvPr>
          <p:cNvSpPr/>
          <p:nvPr/>
        </p:nvSpPr>
        <p:spPr>
          <a:xfrm>
            <a:off x="3327400" y="990600"/>
            <a:ext cx="8572500" cy="5461000"/>
          </a:xfrm>
          <a:prstGeom prst="roundRect">
            <a:avLst>
              <a:gd name="adj" fmla="val 4574"/>
            </a:avLst>
          </a:prstGeom>
          <a:solidFill>
            <a:schemeClr val="bg1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1A0D40A-954F-8965-3B7F-6ACB320D3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664" y="2510439"/>
            <a:ext cx="2479836" cy="183712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pt-BR" sz="3200" b="0" kern="1200" spc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Agente Inteligente </a:t>
            </a:r>
            <a:r>
              <a:rPr lang="pt-BR" sz="3200" kern="1200" spc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não é </a:t>
            </a:r>
            <a:r>
              <a:rPr lang="pt-BR" sz="3200" b="0" kern="1200" spc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um</a:t>
            </a:r>
            <a:r>
              <a:rPr lang="pt-BR" sz="3200" kern="1200" spc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pt-BR" sz="3200" b="0" kern="1200" spc="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chatbot</a:t>
            </a:r>
            <a:endParaRPr lang="pt-BR" sz="3200" b="0" kern="1200" spc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Imagem 2">
            <a:extLst>
              <a:ext uri="{FF2B5EF4-FFF2-40B4-BE49-F238E27FC236}">
                <a16:creationId xmlns:a16="http://schemas.microsoft.com/office/drawing/2014/main" id="{8BD8C142-F48B-C8A1-407B-A0F4B11807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600" y="1140856"/>
            <a:ext cx="8207536" cy="516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78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4F0BAA51-C11B-CC7D-8FAD-84F3BBF6461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036" y="-36828"/>
            <a:ext cx="2388964" cy="6962255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B59EC59B-AE09-5D81-AFC9-198EB4CD414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9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88869" y="-36826"/>
            <a:ext cx="12280868" cy="6921336"/>
          </a:xfrm>
          <a:prstGeom prst="rect">
            <a:avLst/>
          </a:prstGeom>
        </p:spPr>
      </p:pic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B03FDDAC-3D10-68B1-2E4C-75148F2B980B}"/>
              </a:ext>
            </a:extLst>
          </p:cNvPr>
          <p:cNvSpPr/>
          <p:nvPr/>
        </p:nvSpPr>
        <p:spPr>
          <a:xfrm>
            <a:off x="567624" y="1400343"/>
            <a:ext cx="10317680" cy="3602213"/>
          </a:xfrm>
          <a:prstGeom prst="roundRect">
            <a:avLst>
              <a:gd name="adj" fmla="val 5738"/>
            </a:avLst>
          </a:prstGeom>
          <a:solidFill>
            <a:schemeClr val="tx2">
              <a:alpha val="88000"/>
            </a:schemeClr>
          </a:solidFill>
          <a:ln w="34925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42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72D20D5-B4A6-9BDA-1556-7E5FF4CFE88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67624" y="282217"/>
            <a:ext cx="6056313" cy="838200"/>
          </a:xfrm>
          <a:prstGeom prst="rect">
            <a:avLst/>
          </a:prstGeom>
        </p:spPr>
        <p:txBody>
          <a:bodyPr/>
          <a:lstStyle/>
          <a:p>
            <a:r>
              <a:rPr lang="pt-BR" sz="3200" b="0" spc="0" dirty="0">
                <a:solidFill>
                  <a:schemeClr val="bg1"/>
                </a:solidFill>
              </a:rPr>
              <a:t>Os </a:t>
            </a:r>
            <a:r>
              <a:rPr lang="pt-BR" sz="3200" spc="0" dirty="0">
                <a:solidFill>
                  <a:schemeClr val="bg1"/>
                </a:solidFill>
              </a:rPr>
              <a:t>casos de transformação </a:t>
            </a:r>
            <a:r>
              <a:rPr lang="pt-BR" sz="3200" b="0" spc="0" dirty="0">
                <a:solidFill>
                  <a:schemeClr val="bg1"/>
                </a:solidFill>
              </a:rPr>
              <a:t>com Agentes de IA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CDF1FBD4-A39A-33FC-44A3-DC85ED4523AE}"/>
              </a:ext>
            </a:extLst>
          </p:cNvPr>
          <p:cNvGrpSpPr/>
          <p:nvPr/>
        </p:nvGrpSpPr>
        <p:grpSpPr>
          <a:xfrm>
            <a:off x="867354" y="1547159"/>
            <a:ext cx="1138299" cy="360000"/>
            <a:chOff x="1108752" y="1366520"/>
            <a:chExt cx="1138299" cy="360000"/>
          </a:xfrm>
        </p:grpSpPr>
        <p:sp>
          <p:nvSpPr>
            <p:cNvPr id="9" name="Estrela: 5 Pontas 1">
              <a:extLst>
                <a:ext uri="{FF2B5EF4-FFF2-40B4-BE49-F238E27FC236}">
                  <a16:creationId xmlns:a16="http://schemas.microsoft.com/office/drawing/2014/main" id="{9285C8A9-E306-5A59-0941-EC6C1F522DB1}"/>
                </a:ext>
              </a:extLst>
            </p:cNvPr>
            <p:cNvSpPr/>
            <p:nvPr/>
          </p:nvSpPr>
          <p:spPr>
            <a:xfrm>
              <a:off x="1108752" y="1366520"/>
              <a:ext cx="360000" cy="360000"/>
            </a:xfrm>
            <a:prstGeom prst="star5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Estrela: 5 Pontas 2">
              <a:extLst>
                <a:ext uri="{FF2B5EF4-FFF2-40B4-BE49-F238E27FC236}">
                  <a16:creationId xmlns:a16="http://schemas.microsoft.com/office/drawing/2014/main" id="{3A25B257-B342-9EB9-73E6-5158375F16C1}"/>
                </a:ext>
              </a:extLst>
            </p:cNvPr>
            <p:cNvSpPr/>
            <p:nvPr/>
          </p:nvSpPr>
          <p:spPr>
            <a:xfrm>
              <a:off x="1497901" y="1366520"/>
              <a:ext cx="360000" cy="360000"/>
            </a:xfrm>
            <a:prstGeom prst="star5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Estrela: 5 Pontas 4">
              <a:extLst>
                <a:ext uri="{FF2B5EF4-FFF2-40B4-BE49-F238E27FC236}">
                  <a16:creationId xmlns:a16="http://schemas.microsoft.com/office/drawing/2014/main" id="{F7F313FA-661C-9372-6393-D0917BA54FDA}"/>
                </a:ext>
              </a:extLst>
            </p:cNvPr>
            <p:cNvSpPr/>
            <p:nvPr/>
          </p:nvSpPr>
          <p:spPr>
            <a:xfrm>
              <a:off x="1887051" y="1366520"/>
              <a:ext cx="360000" cy="360000"/>
            </a:xfrm>
            <a:prstGeom prst="star5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9" name="CaixaDeTexto 5">
            <a:extLst>
              <a:ext uri="{FF2B5EF4-FFF2-40B4-BE49-F238E27FC236}">
                <a16:creationId xmlns:a16="http://schemas.microsoft.com/office/drawing/2014/main" id="{ABD12FF0-7E71-C3DC-C7C3-7FEC3AD25DEE}"/>
              </a:ext>
            </a:extLst>
          </p:cNvPr>
          <p:cNvSpPr txBox="1"/>
          <p:nvPr/>
        </p:nvSpPr>
        <p:spPr>
          <a:xfrm>
            <a:off x="2211352" y="1535135"/>
            <a:ext cx="8110728" cy="384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</a:rPr>
              <a:t>Atendimento ao consumidor e suporte (SAC)</a:t>
            </a:r>
          </a:p>
        </p:txBody>
      </p:sp>
      <p:sp>
        <p:nvSpPr>
          <p:cNvPr id="49" name="Retângulo: Cantos Arredondados 23">
            <a:extLst>
              <a:ext uri="{FF2B5EF4-FFF2-40B4-BE49-F238E27FC236}">
                <a16:creationId xmlns:a16="http://schemas.microsoft.com/office/drawing/2014/main" id="{F6483CFB-C986-302D-25C2-CC14FE83DEE9}"/>
              </a:ext>
            </a:extLst>
          </p:cNvPr>
          <p:cNvSpPr/>
          <p:nvPr/>
        </p:nvSpPr>
        <p:spPr>
          <a:xfrm>
            <a:off x="567624" y="5184386"/>
            <a:ext cx="10317680" cy="1403358"/>
          </a:xfrm>
          <a:prstGeom prst="roundRect">
            <a:avLst>
              <a:gd name="adj" fmla="val 1577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3" name="CaixaDeTexto 30">
            <a:extLst>
              <a:ext uri="{FF2B5EF4-FFF2-40B4-BE49-F238E27FC236}">
                <a16:creationId xmlns:a16="http://schemas.microsoft.com/office/drawing/2014/main" id="{772BBEFC-4BB7-6729-35F8-209D731B9196}"/>
              </a:ext>
            </a:extLst>
          </p:cNvPr>
          <p:cNvSpPr txBox="1"/>
          <p:nvPr/>
        </p:nvSpPr>
        <p:spPr>
          <a:xfrm>
            <a:off x="685381" y="5611159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Legenda</a:t>
            </a: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AFD7EACC-5E14-D303-0B64-CC3623A2A641}"/>
              </a:ext>
            </a:extLst>
          </p:cNvPr>
          <p:cNvGrpSpPr/>
          <p:nvPr/>
        </p:nvGrpSpPr>
        <p:grpSpPr>
          <a:xfrm>
            <a:off x="2206930" y="5279636"/>
            <a:ext cx="8608187" cy="369332"/>
            <a:chOff x="2476647" y="5142213"/>
            <a:chExt cx="8608187" cy="369332"/>
          </a:xfrm>
        </p:grpSpPr>
        <p:sp>
          <p:nvSpPr>
            <p:cNvPr id="51" name="Estrela: 5 Pontas 24">
              <a:extLst>
                <a:ext uri="{FF2B5EF4-FFF2-40B4-BE49-F238E27FC236}">
                  <a16:creationId xmlns:a16="http://schemas.microsoft.com/office/drawing/2014/main" id="{936217C7-0B8D-55B2-7355-CC469C4C42F8}"/>
                </a:ext>
              </a:extLst>
            </p:cNvPr>
            <p:cNvSpPr/>
            <p:nvPr/>
          </p:nvSpPr>
          <p:spPr>
            <a:xfrm>
              <a:off x="2476647" y="5182879"/>
              <a:ext cx="288000" cy="288000"/>
            </a:xfrm>
            <a:prstGeom prst="star5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Estrela: 5 Pontas 25">
              <a:extLst>
                <a:ext uri="{FF2B5EF4-FFF2-40B4-BE49-F238E27FC236}">
                  <a16:creationId xmlns:a16="http://schemas.microsoft.com/office/drawing/2014/main" id="{88EEA366-2C3F-35D6-6BB5-AADF3A498B4C}"/>
                </a:ext>
              </a:extLst>
            </p:cNvPr>
            <p:cNvSpPr/>
            <p:nvPr/>
          </p:nvSpPr>
          <p:spPr>
            <a:xfrm>
              <a:off x="2778802" y="5182879"/>
              <a:ext cx="288000" cy="288000"/>
            </a:xfrm>
            <a:prstGeom prst="star5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5" name="Estrela: 5 Pontas 26">
              <a:extLst>
                <a:ext uri="{FF2B5EF4-FFF2-40B4-BE49-F238E27FC236}">
                  <a16:creationId xmlns:a16="http://schemas.microsoft.com/office/drawing/2014/main" id="{B9566A86-96C1-B46F-31B4-4B386F436521}"/>
                </a:ext>
              </a:extLst>
            </p:cNvPr>
            <p:cNvSpPr/>
            <p:nvPr/>
          </p:nvSpPr>
          <p:spPr>
            <a:xfrm>
              <a:off x="3080957" y="5182879"/>
              <a:ext cx="288000" cy="288000"/>
            </a:xfrm>
            <a:prstGeom prst="star5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5" name="CaixaDeTexto 31">
              <a:extLst>
                <a:ext uri="{FF2B5EF4-FFF2-40B4-BE49-F238E27FC236}">
                  <a16:creationId xmlns:a16="http://schemas.microsoft.com/office/drawing/2014/main" id="{F8C36377-A479-948D-E7FD-94F21092A480}"/>
                </a:ext>
              </a:extLst>
            </p:cNvPr>
            <p:cNvSpPr txBox="1"/>
            <p:nvPr/>
          </p:nvSpPr>
          <p:spPr>
            <a:xfrm>
              <a:off x="3393165" y="5142213"/>
              <a:ext cx="76916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solidFill>
                    <a:schemeClr val="bg1"/>
                  </a:solidFill>
                </a:rPr>
                <a:t>Casos de uso em múltiplos clientes, com retorno gerado e escalabilidade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6D448609-8A84-52A2-AACF-60F9B5753E66}"/>
              </a:ext>
            </a:extLst>
          </p:cNvPr>
          <p:cNvGrpSpPr/>
          <p:nvPr/>
        </p:nvGrpSpPr>
        <p:grpSpPr>
          <a:xfrm>
            <a:off x="2206930" y="5678442"/>
            <a:ext cx="8594344" cy="369332"/>
            <a:chOff x="2476647" y="5500353"/>
            <a:chExt cx="8594344" cy="369332"/>
          </a:xfrm>
        </p:grpSpPr>
        <p:sp>
          <p:nvSpPr>
            <p:cNvPr id="57" name="Estrela: 5 Pontas 27">
              <a:extLst>
                <a:ext uri="{FF2B5EF4-FFF2-40B4-BE49-F238E27FC236}">
                  <a16:creationId xmlns:a16="http://schemas.microsoft.com/office/drawing/2014/main" id="{CCAB597B-EF9B-5FDD-16A5-C8348723B1AF}"/>
                </a:ext>
              </a:extLst>
            </p:cNvPr>
            <p:cNvSpPr/>
            <p:nvPr/>
          </p:nvSpPr>
          <p:spPr>
            <a:xfrm>
              <a:off x="2476647" y="5541019"/>
              <a:ext cx="288000" cy="288000"/>
            </a:xfrm>
            <a:prstGeom prst="star5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9" name="Estrela: 5 Pontas 28">
              <a:extLst>
                <a:ext uri="{FF2B5EF4-FFF2-40B4-BE49-F238E27FC236}">
                  <a16:creationId xmlns:a16="http://schemas.microsoft.com/office/drawing/2014/main" id="{C2F29F5F-416E-B357-C1DA-42501B7BC9F3}"/>
                </a:ext>
              </a:extLst>
            </p:cNvPr>
            <p:cNvSpPr/>
            <p:nvPr/>
          </p:nvSpPr>
          <p:spPr>
            <a:xfrm>
              <a:off x="2778802" y="5541019"/>
              <a:ext cx="288000" cy="288000"/>
            </a:xfrm>
            <a:prstGeom prst="star5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7" name="CaixaDeTexto 32">
              <a:extLst>
                <a:ext uri="{FF2B5EF4-FFF2-40B4-BE49-F238E27FC236}">
                  <a16:creationId xmlns:a16="http://schemas.microsoft.com/office/drawing/2014/main" id="{CA633831-1232-809A-E1D8-E5F4099B80BA}"/>
                </a:ext>
              </a:extLst>
            </p:cNvPr>
            <p:cNvSpPr txBox="1"/>
            <p:nvPr/>
          </p:nvSpPr>
          <p:spPr>
            <a:xfrm>
              <a:off x="3379322" y="5500353"/>
              <a:ext cx="76916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solidFill>
                    <a:schemeClr val="bg1"/>
                  </a:solidFill>
                </a:rPr>
                <a:t>Casos de uso em clientes em fase de mensuração de retorno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88CDA1B4-D50D-CC37-CB6D-CA8ECC345945}"/>
              </a:ext>
            </a:extLst>
          </p:cNvPr>
          <p:cNvGrpSpPr/>
          <p:nvPr/>
        </p:nvGrpSpPr>
        <p:grpSpPr>
          <a:xfrm>
            <a:off x="2236903" y="6077248"/>
            <a:ext cx="8564371" cy="369332"/>
            <a:chOff x="2492777" y="5851635"/>
            <a:chExt cx="8564371" cy="369332"/>
          </a:xfrm>
        </p:grpSpPr>
        <p:sp>
          <p:nvSpPr>
            <p:cNvPr id="61" name="Estrela: 5 Pontas 29">
              <a:extLst>
                <a:ext uri="{FF2B5EF4-FFF2-40B4-BE49-F238E27FC236}">
                  <a16:creationId xmlns:a16="http://schemas.microsoft.com/office/drawing/2014/main" id="{EC17E59F-C288-CB88-7357-E6AB39B85722}"/>
                </a:ext>
              </a:extLst>
            </p:cNvPr>
            <p:cNvSpPr/>
            <p:nvPr/>
          </p:nvSpPr>
          <p:spPr>
            <a:xfrm>
              <a:off x="2492777" y="5892301"/>
              <a:ext cx="288000" cy="288000"/>
            </a:xfrm>
            <a:prstGeom prst="star5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9" name="CaixaDeTexto 33">
              <a:extLst>
                <a:ext uri="{FF2B5EF4-FFF2-40B4-BE49-F238E27FC236}">
                  <a16:creationId xmlns:a16="http://schemas.microsoft.com/office/drawing/2014/main" id="{C25DE773-B570-A566-6F2B-2C6ABF4F3684}"/>
                </a:ext>
              </a:extLst>
            </p:cNvPr>
            <p:cNvSpPr txBox="1"/>
            <p:nvPr/>
          </p:nvSpPr>
          <p:spPr>
            <a:xfrm>
              <a:off x="3365479" y="5851635"/>
              <a:ext cx="76916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solidFill>
                    <a:schemeClr val="bg1"/>
                  </a:solidFill>
                </a:rPr>
                <a:t>Casos de uso em fase de estudo e POC</a:t>
              </a:r>
            </a:p>
          </p:txBody>
        </p:sp>
      </p:grpSp>
      <p:sp>
        <p:nvSpPr>
          <p:cNvPr id="27" name="CaixaDeTexto 10">
            <a:extLst>
              <a:ext uri="{FF2B5EF4-FFF2-40B4-BE49-F238E27FC236}">
                <a16:creationId xmlns:a16="http://schemas.microsoft.com/office/drawing/2014/main" id="{9EA807E1-3141-FB63-221B-C1325FDAD3E0}"/>
              </a:ext>
            </a:extLst>
          </p:cNvPr>
          <p:cNvSpPr txBox="1"/>
          <p:nvPr/>
        </p:nvSpPr>
        <p:spPr>
          <a:xfrm>
            <a:off x="2211352" y="2105024"/>
            <a:ext cx="8110728" cy="384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</a:rPr>
              <a:t>Desenvolvimento de Soluções de TI, Operações &amp; Segurança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3373C3A-C5C4-6747-0827-A943D32E6E40}"/>
              </a:ext>
            </a:extLst>
          </p:cNvPr>
          <p:cNvGrpSpPr/>
          <p:nvPr/>
        </p:nvGrpSpPr>
        <p:grpSpPr>
          <a:xfrm>
            <a:off x="867354" y="2117048"/>
            <a:ext cx="1138299" cy="360000"/>
            <a:chOff x="1108752" y="1366520"/>
            <a:chExt cx="1138299" cy="360000"/>
          </a:xfrm>
        </p:grpSpPr>
        <p:sp>
          <p:nvSpPr>
            <p:cNvPr id="72" name="Estrela: 5 Pontas 1">
              <a:extLst>
                <a:ext uri="{FF2B5EF4-FFF2-40B4-BE49-F238E27FC236}">
                  <a16:creationId xmlns:a16="http://schemas.microsoft.com/office/drawing/2014/main" id="{100B0406-BE6D-C625-C9FC-6DA57EAA8BEE}"/>
                </a:ext>
              </a:extLst>
            </p:cNvPr>
            <p:cNvSpPr/>
            <p:nvPr/>
          </p:nvSpPr>
          <p:spPr>
            <a:xfrm>
              <a:off x="1108752" y="1366520"/>
              <a:ext cx="360000" cy="360000"/>
            </a:xfrm>
            <a:prstGeom prst="star5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3" name="Estrela: 5 Pontas 2">
              <a:extLst>
                <a:ext uri="{FF2B5EF4-FFF2-40B4-BE49-F238E27FC236}">
                  <a16:creationId xmlns:a16="http://schemas.microsoft.com/office/drawing/2014/main" id="{B662B6CC-8AA5-4989-1F42-93A1D48DF64A}"/>
                </a:ext>
              </a:extLst>
            </p:cNvPr>
            <p:cNvSpPr/>
            <p:nvPr/>
          </p:nvSpPr>
          <p:spPr>
            <a:xfrm>
              <a:off x="1497901" y="1366520"/>
              <a:ext cx="360000" cy="360000"/>
            </a:xfrm>
            <a:prstGeom prst="star5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4" name="Estrela: 5 Pontas 4">
              <a:extLst>
                <a:ext uri="{FF2B5EF4-FFF2-40B4-BE49-F238E27FC236}">
                  <a16:creationId xmlns:a16="http://schemas.microsoft.com/office/drawing/2014/main" id="{D970DF7A-C7C4-77B0-DF20-A5362DB3A6C4}"/>
                </a:ext>
              </a:extLst>
            </p:cNvPr>
            <p:cNvSpPr/>
            <p:nvPr/>
          </p:nvSpPr>
          <p:spPr>
            <a:xfrm>
              <a:off x="1887051" y="1366520"/>
              <a:ext cx="360000" cy="360000"/>
            </a:xfrm>
            <a:prstGeom prst="star5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37" name="CaixaDeTexto 17">
            <a:extLst>
              <a:ext uri="{FF2B5EF4-FFF2-40B4-BE49-F238E27FC236}">
                <a16:creationId xmlns:a16="http://schemas.microsoft.com/office/drawing/2014/main" id="{8B40F515-5090-CCEB-E855-59CA68B9A306}"/>
              </a:ext>
            </a:extLst>
          </p:cNvPr>
          <p:cNvSpPr txBox="1"/>
          <p:nvPr/>
        </p:nvSpPr>
        <p:spPr>
          <a:xfrm>
            <a:off x="2211352" y="2674913"/>
            <a:ext cx="8110728" cy="384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</a:rPr>
              <a:t>Automação de processos de negócio e </a:t>
            </a:r>
            <a:r>
              <a:rPr lang="pt-BR" b="1" i="1" dirty="0">
                <a:solidFill>
                  <a:srgbClr val="FFFFFF"/>
                </a:solidFill>
              </a:rPr>
              <a:t>workflows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9D0EC0E3-4DF2-90BC-D51D-270348EBA669}"/>
              </a:ext>
            </a:extLst>
          </p:cNvPr>
          <p:cNvGrpSpPr/>
          <p:nvPr/>
        </p:nvGrpSpPr>
        <p:grpSpPr>
          <a:xfrm>
            <a:off x="867354" y="2686937"/>
            <a:ext cx="749149" cy="360000"/>
            <a:chOff x="1108752" y="1366520"/>
            <a:chExt cx="749149" cy="360000"/>
          </a:xfrm>
        </p:grpSpPr>
        <p:sp>
          <p:nvSpPr>
            <p:cNvPr id="76" name="Estrela: 5 Pontas 1">
              <a:extLst>
                <a:ext uri="{FF2B5EF4-FFF2-40B4-BE49-F238E27FC236}">
                  <a16:creationId xmlns:a16="http://schemas.microsoft.com/office/drawing/2014/main" id="{BBCB3AA0-F743-8AEF-4AC0-ED5782EAEED2}"/>
                </a:ext>
              </a:extLst>
            </p:cNvPr>
            <p:cNvSpPr/>
            <p:nvPr/>
          </p:nvSpPr>
          <p:spPr>
            <a:xfrm>
              <a:off x="1108752" y="1366520"/>
              <a:ext cx="360000" cy="360000"/>
            </a:xfrm>
            <a:prstGeom prst="star5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7" name="Estrela: 5 Pontas 2">
              <a:extLst>
                <a:ext uri="{FF2B5EF4-FFF2-40B4-BE49-F238E27FC236}">
                  <a16:creationId xmlns:a16="http://schemas.microsoft.com/office/drawing/2014/main" id="{1CEC3489-F053-1A24-D0A8-5B801468C96D}"/>
                </a:ext>
              </a:extLst>
            </p:cNvPr>
            <p:cNvSpPr/>
            <p:nvPr/>
          </p:nvSpPr>
          <p:spPr>
            <a:xfrm>
              <a:off x="1497901" y="1366520"/>
              <a:ext cx="360000" cy="360000"/>
            </a:xfrm>
            <a:prstGeom prst="star5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39" name="CaixaDeTexto 18">
            <a:extLst>
              <a:ext uri="{FF2B5EF4-FFF2-40B4-BE49-F238E27FC236}">
                <a16:creationId xmlns:a16="http://schemas.microsoft.com/office/drawing/2014/main" id="{4A3BF3D2-AEAA-4514-F72B-075CC0978A4F}"/>
              </a:ext>
            </a:extLst>
          </p:cNvPr>
          <p:cNvSpPr txBox="1"/>
          <p:nvPr/>
        </p:nvSpPr>
        <p:spPr>
          <a:xfrm>
            <a:off x="2211352" y="3244802"/>
            <a:ext cx="8110728" cy="384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</a:rPr>
              <a:t>Processamento de documentos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27E46AF0-A4E1-95BB-F6A4-BBAFDCD02E77}"/>
              </a:ext>
            </a:extLst>
          </p:cNvPr>
          <p:cNvGrpSpPr/>
          <p:nvPr/>
        </p:nvGrpSpPr>
        <p:grpSpPr>
          <a:xfrm>
            <a:off x="867354" y="3256826"/>
            <a:ext cx="749149" cy="360000"/>
            <a:chOff x="1108752" y="1366520"/>
            <a:chExt cx="749149" cy="360000"/>
          </a:xfrm>
        </p:grpSpPr>
        <p:sp>
          <p:nvSpPr>
            <p:cNvPr id="80" name="Estrela: 5 Pontas 1">
              <a:extLst>
                <a:ext uri="{FF2B5EF4-FFF2-40B4-BE49-F238E27FC236}">
                  <a16:creationId xmlns:a16="http://schemas.microsoft.com/office/drawing/2014/main" id="{9AB76F9F-37E5-3A36-54BD-68B4618DAA8B}"/>
                </a:ext>
              </a:extLst>
            </p:cNvPr>
            <p:cNvSpPr/>
            <p:nvPr/>
          </p:nvSpPr>
          <p:spPr>
            <a:xfrm>
              <a:off x="1108752" y="1366520"/>
              <a:ext cx="360000" cy="360000"/>
            </a:xfrm>
            <a:prstGeom prst="star5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1" name="Estrela: 5 Pontas 2">
              <a:extLst>
                <a:ext uri="{FF2B5EF4-FFF2-40B4-BE49-F238E27FC236}">
                  <a16:creationId xmlns:a16="http://schemas.microsoft.com/office/drawing/2014/main" id="{01FC2387-F8D1-8A5E-29A1-E979ABD4B520}"/>
                </a:ext>
              </a:extLst>
            </p:cNvPr>
            <p:cNvSpPr/>
            <p:nvPr/>
          </p:nvSpPr>
          <p:spPr>
            <a:xfrm>
              <a:off x="1497901" y="1366520"/>
              <a:ext cx="360000" cy="360000"/>
            </a:xfrm>
            <a:prstGeom prst="star5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43" name="CaixaDeTexto 20">
            <a:extLst>
              <a:ext uri="{FF2B5EF4-FFF2-40B4-BE49-F238E27FC236}">
                <a16:creationId xmlns:a16="http://schemas.microsoft.com/office/drawing/2014/main" id="{AA94A798-BA9C-B724-1786-7343C3ECC2FE}"/>
              </a:ext>
            </a:extLst>
          </p:cNvPr>
          <p:cNvSpPr txBox="1"/>
          <p:nvPr/>
        </p:nvSpPr>
        <p:spPr>
          <a:xfrm>
            <a:off x="2211352" y="3814691"/>
            <a:ext cx="8110728" cy="384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</a:rPr>
              <a:t>Marketing e Comunicações</a:t>
            </a:r>
          </a:p>
        </p:txBody>
      </p:sp>
      <p:sp>
        <p:nvSpPr>
          <p:cNvPr id="83" name="Estrela: 5 Pontas 1">
            <a:extLst>
              <a:ext uri="{FF2B5EF4-FFF2-40B4-BE49-F238E27FC236}">
                <a16:creationId xmlns:a16="http://schemas.microsoft.com/office/drawing/2014/main" id="{834D4096-EEA8-7C18-865B-105B98AF28A8}"/>
              </a:ext>
            </a:extLst>
          </p:cNvPr>
          <p:cNvSpPr/>
          <p:nvPr/>
        </p:nvSpPr>
        <p:spPr>
          <a:xfrm>
            <a:off x="867354" y="3826715"/>
            <a:ext cx="360000" cy="360000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CaixaDeTexto 22">
            <a:extLst>
              <a:ext uri="{FF2B5EF4-FFF2-40B4-BE49-F238E27FC236}">
                <a16:creationId xmlns:a16="http://schemas.microsoft.com/office/drawing/2014/main" id="{8A697D79-5096-0D4B-8A31-07D862034AC6}"/>
              </a:ext>
            </a:extLst>
          </p:cNvPr>
          <p:cNvSpPr txBox="1"/>
          <p:nvPr/>
        </p:nvSpPr>
        <p:spPr>
          <a:xfrm>
            <a:off x="2211352" y="4384581"/>
            <a:ext cx="8110728" cy="384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</a:rPr>
              <a:t>Prospecção e Vendas</a:t>
            </a:r>
          </a:p>
        </p:txBody>
      </p:sp>
      <p:sp>
        <p:nvSpPr>
          <p:cNvPr id="85" name="Estrela: 5 Pontas 1">
            <a:extLst>
              <a:ext uri="{FF2B5EF4-FFF2-40B4-BE49-F238E27FC236}">
                <a16:creationId xmlns:a16="http://schemas.microsoft.com/office/drawing/2014/main" id="{B9E5EF44-9E04-1529-B0B2-A92C69C75259}"/>
              </a:ext>
            </a:extLst>
          </p:cNvPr>
          <p:cNvSpPr/>
          <p:nvPr/>
        </p:nvSpPr>
        <p:spPr>
          <a:xfrm>
            <a:off x="867354" y="4396605"/>
            <a:ext cx="360000" cy="360000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5" name="Gráfico 17">
            <a:extLst>
              <a:ext uri="{FF2B5EF4-FFF2-40B4-BE49-F238E27FC236}">
                <a16:creationId xmlns:a16="http://schemas.microsoft.com/office/drawing/2014/main" id="{D560A832-88A5-2BF1-5F38-BDAA3749826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87000" y="242337"/>
            <a:ext cx="1514636" cy="45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95105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apresentações">
  <a:themeElements>
    <a:clrScheme name="Personalizada 1">
      <a:dk1>
        <a:srgbClr val="002060"/>
      </a:dk1>
      <a:lt1>
        <a:srgbClr val="F7F9FF"/>
      </a:lt1>
      <a:dk2>
        <a:srgbClr val="002060"/>
      </a:dk2>
      <a:lt2>
        <a:srgbClr val="F7F9FF"/>
      </a:lt2>
      <a:accent1>
        <a:srgbClr val="0A4DFF"/>
      </a:accent1>
      <a:accent2>
        <a:srgbClr val="17BCCF"/>
      </a:accent2>
      <a:accent3>
        <a:srgbClr val="03185A"/>
      </a:accent3>
      <a:accent4>
        <a:srgbClr val="E8EEFF"/>
      </a:accent4>
      <a:accent5>
        <a:srgbClr val="A8BFFF"/>
      </a:accent5>
      <a:accent6>
        <a:srgbClr val="CFFAFF"/>
      </a:accent6>
      <a:hlink>
        <a:srgbClr val="0E7580"/>
      </a:hlink>
      <a:folHlink>
        <a:srgbClr val="AAAAB0"/>
      </a:folHlink>
    </a:clrScheme>
    <a:fontScheme name="Bridge 2024">
      <a:majorFont>
        <a:latin typeface="Poppins"/>
        <a:ea typeface=""/>
        <a:cs typeface=""/>
      </a:majorFont>
      <a:minorFont>
        <a:latin typeface="Utile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ema apresentações" id="{03A5CC13-C239-4DF1-9FB3-2E3C57A09503}" vid="{967E3264-CD39-4283-9659-2758EB2D395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4E145FC6B35904594BA162C6480C22B" ma:contentTypeVersion="19" ma:contentTypeDescription="Crie um novo documento." ma:contentTypeScope="" ma:versionID="af8ae3bc93635185aeea6dcd9cf5c995">
  <xsd:schema xmlns:xsd="http://www.w3.org/2001/XMLSchema" xmlns:xs="http://www.w3.org/2001/XMLSchema" xmlns:p="http://schemas.microsoft.com/office/2006/metadata/properties" xmlns:ns2="20588bbd-9171-42bf-8f35-9b44aec5fc57" xmlns:ns3="a742de0c-1652-4a20-96c7-6d56cc682e49" targetNamespace="http://schemas.microsoft.com/office/2006/metadata/properties" ma:root="true" ma:fieldsID="27a4fa8a51820e1cb9032a49a6931192" ns2:_="" ns3:_="">
    <xsd:import namespace="20588bbd-9171-42bf-8f35-9b44aec5fc57"/>
    <xsd:import namespace="a742de0c-1652-4a20-96c7-6d56cc682e4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LengthInSecond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588bbd-9171-42bf-8f35-9b44aec5fc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Marcações de imagem" ma:readOnly="false" ma:fieldId="{5cf76f15-5ced-4ddc-b409-7134ff3c332f}" ma:taxonomyMulti="true" ma:sspId="07c48431-2eb8-4996-8316-66e426d4bf8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42de0c-1652-4a20-96c7-6d56cc682e49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4b0e608-76e0-4c33-83e8-ebe0199a8210}" ma:internalName="TaxCatchAll" ma:showField="CatchAllData" ma:web="a742de0c-1652-4a20-96c7-6d56cc682e4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0588bbd-9171-42bf-8f35-9b44aec5fc57">
      <Terms xmlns="http://schemas.microsoft.com/office/infopath/2007/PartnerControls"/>
    </lcf76f155ced4ddcb4097134ff3c332f>
    <TaxCatchAll xmlns="a742de0c-1652-4a20-96c7-6d56cc682e49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F171412-BF56-4A9D-B979-DA5BBFCC1F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588bbd-9171-42bf-8f35-9b44aec5fc57"/>
    <ds:schemaRef ds:uri="a742de0c-1652-4a20-96c7-6d56cc682e4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C00608C-4D94-42B0-A9A0-4CF900F2C402}">
  <ds:schemaRefs>
    <ds:schemaRef ds:uri="20588bbd-9171-42bf-8f35-9b44aec5fc57"/>
    <ds:schemaRef ds:uri="http://www.w3.org/XML/1998/namespace"/>
    <ds:schemaRef ds:uri="http://schemas.microsoft.com/office/2006/documentManagement/types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a742de0c-1652-4a20-96c7-6d56cc682e49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C1B52B75-69A0-44A2-A6ED-981E83C8BF24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967411de-33fc-4aac-80ec-73237ae67acf}" enabled="1" method="Privileged" siteId="{0ffe7745-773f-4549-87fe-75b9e533e99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1666</TotalTime>
  <Words>831</Words>
  <Application>Microsoft Office PowerPoint</Application>
  <PresentationFormat>Widescreen</PresentationFormat>
  <Paragraphs>104</Paragraphs>
  <Slides>16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1" baseType="lpstr">
      <vt:lpstr>Aptos</vt:lpstr>
      <vt:lpstr>Arial</vt:lpstr>
      <vt:lpstr>Poppins</vt:lpstr>
      <vt:lpstr>Utile</vt:lpstr>
      <vt:lpstr>Tema apresentações</vt:lpstr>
      <vt:lpstr>Apresentação do PowerPoint</vt:lpstr>
      <vt:lpstr>Casos práticos e tendências</vt:lpstr>
      <vt:lpstr>Apresentação do PowerPoint</vt:lpstr>
      <vt:lpstr>Apresentação do PowerPoint</vt:lpstr>
      <vt:lpstr>A grande virada  para IA Agêntica</vt:lpstr>
      <vt:lpstr>Mas o que é um Agente de IA?</vt:lpstr>
      <vt:lpstr>O robô aspirador</vt:lpstr>
      <vt:lpstr>Agente Inteligente não é um chatbot</vt:lpstr>
      <vt:lpstr>Os casos de transformação com Agentes de IA</vt:lpstr>
      <vt:lpstr>Os casos de uso para SAC</vt:lpstr>
      <vt:lpstr>Os casos de uso para TI, Desenvolvimento e Segurança</vt:lpstr>
      <vt:lpstr>Frame decisório sobre quando usar Agentes</vt:lpstr>
      <vt:lpstr>Apresentação do PowerPoint</vt:lpstr>
      <vt:lpstr>Takeaways finais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Christie Eller</dc:creator>
  <cp:lastModifiedBy>Victor Carvalhais</cp:lastModifiedBy>
  <cp:revision>5</cp:revision>
  <dcterms:created xsi:type="dcterms:W3CDTF">2026-03-26T16:08:04Z</dcterms:created>
  <dcterms:modified xsi:type="dcterms:W3CDTF">2026-06-26T13:19:48Z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Locations">
    <vt:lpwstr>Tema apresentações:3</vt:lpwstr>
  </property>
  <property fmtid="{D5CDD505-2E9C-101B-9397-08002B2CF9AE}" pid="3" name="ClassificationContentMarkingFooterText">
    <vt:lpwstr>Classificação: Pública | Usuário: christie.eller@bridgeconsulting.com.br</vt:lpwstr>
  </property>
  <property fmtid="{D5CDD505-2E9C-101B-9397-08002B2CF9AE}" pid="4" name="ContentTypeId">
    <vt:lpwstr>0x01010074E145FC6B35904594BA162C6480C22B</vt:lpwstr>
  </property>
  <property fmtid="{D5CDD505-2E9C-101B-9397-08002B2CF9AE}" pid="5" name="MediaServiceImageTags">
    <vt:lpwstr/>
  </property>
</Properties>
</file>