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57" r:id="rId2"/>
    <p:sldId id="141170502" r:id="rId3"/>
    <p:sldId id="141170517" r:id="rId4"/>
    <p:sldId id="262" r:id="rId5"/>
    <p:sldId id="256" r:id="rId6"/>
    <p:sldId id="141170681" r:id="rId7"/>
    <p:sldId id="141170682" r:id="rId8"/>
    <p:sldId id="260" r:id="rId9"/>
    <p:sldId id="258" r:id="rId10"/>
    <p:sldId id="259" r:id="rId11"/>
    <p:sldId id="261" r:id="rId12"/>
    <p:sldId id="141170680" r:id="rId13"/>
    <p:sldId id="1411706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678997-C005-5856-1EAC-195B82733648}" name="Tainara Lourenço da Silva" initials="TL" userId="S::tainara.silva@bridgeconsulting.com.br::49f0d60a-66fe-493d-a90c-3a1b2ca417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C38"/>
    <a:srgbClr val="0F2D6B"/>
    <a:srgbClr val="F97316"/>
    <a:srgbClr val="3A8E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9BF0FF-E969-4F60-8FDF-36397ACD1CD8}" v="48" dt="2026-05-05T02:36:12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o Pinheiro" userId="80c5be38-9f43-46b9-b90c-19861c57a58f" providerId="ADAL" clId="{9BF02BBE-3976-456B-992F-22567CC92807}"/>
    <pc:docChg chg="undo custSel addSld modSld sldOrd">
      <pc:chgData name="Renato Pinheiro" userId="80c5be38-9f43-46b9-b90c-19861c57a58f" providerId="ADAL" clId="{9BF02BBE-3976-456B-992F-22567CC92807}" dt="2026-05-05T14:09:53.163" v="1059" actId="20577"/>
      <pc:docMkLst>
        <pc:docMk/>
      </pc:docMkLst>
      <pc:sldChg chg="addSp delSp modSp mod">
        <pc:chgData name="Renato Pinheiro" userId="80c5be38-9f43-46b9-b90c-19861c57a58f" providerId="ADAL" clId="{9BF02BBE-3976-456B-992F-22567CC92807}" dt="2026-05-05T01:45:24.883" v="196"/>
        <pc:sldMkLst>
          <pc:docMk/>
          <pc:sldMk cId="0" sldId="256"/>
        </pc:sldMkLst>
        <pc:spChg chg="del">
          <ac:chgData name="Renato Pinheiro" userId="80c5be38-9f43-46b9-b90c-19861c57a58f" providerId="ADAL" clId="{9BF02BBE-3976-456B-992F-22567CC92807}" dt="2026-05-05T01:37:34.310" v="3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7:50.326" v="5" actId="255"/>
          <ac:spMkLst>
            <pc:docMk/>
            <pc:sldMk cId="0" sldId="256"/>
            <ac:spMk id="5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7:42.210" v="4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36.348" v="122" actId="14100"/>
          <ac:spMkLst>
            <pc:docMk/>
            <pc:sldMk cId="0" sldId="256"/>
            <ac:spMk id="7" creationId="{00000000-0000-0000-0000-000000000000}"/>
          </ac:spMkLst>
        </pc:spChg>
        <pc:spChg chg="add del mod">
          <ac:chgData name="Renato Pinheiro" userId="80c5be38-9f43-46b9-b90c-19861c57a58f" providerId="ADAL" clId="{9BF02BBE-3976-456B-992F-22567CC92807}" dt="2026-05-05T01:42:28.651" v="121" actId="1076"/>
          <ac:spMkLst>
            <pc:docMk/>
            <pc:sldMk cId="0" sldId="256"/>
            <ac:spMk id="10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40:20.429" v="29" actId="478"/>
          <ac:spMkLst>
            <pc:docMk/>
            <pc:sldMk cId="0" sldId="256"/>
            <ac:spMk id="11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5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1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42:13.289" v="119" actId="1076"/>
          <ac:spMkLst>
            <pc:docMk/>
            <pc:sldMk cId="0" sldId="256"/>
            <ac:spMk id="20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22.056" v="11" actId="478"/>
          <ac:spMkLst>
            <pc:docMk/>
            <pc:sldMk cId="0" sldId="256"/>
            <ac:spMk id="21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24.697" v="12" actId="478"/>
          <ac:spMkLst>
            <pc:docMk/>
            <pc:sldMk cId="0" sldId="256"/>
            <ac:spMk id="22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43:03.606" v="123" actId="478"/>
          <ac:spMkLst>
            <pc:docMk/>
            <pc:sldMk cId="0" sldId="256"/>
            <ac:spMk id="2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8:31.339" v="14" actId="14100"/>
          <ac:spMkLst>
            <pc:docMk/>
            <pc:sldMk cId="0" sldId="256"/>
            <ac:spMk id="2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9:35.113" v="20" actId="1076"/>
          <ac:spMkLst>
            <pc:docMk/>
            <pc:sldMk cId="0" sldId="256"/>
            <ac:spMk id="2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3:52.779" v="1" actId="20577"/>
          <ac:spMkLst>
            <pc:docMk/>
            <pc:sldMk cId="0" sldId="256"/>
            <ac:spMk id="3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9:39.105" v="21" actId="1076"/>
          <ac:spMkLst>
            <pc:docMk/>
            <pc:sldMk cId="0" sldId="256"/>
            <ac:spMk id="3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9:42.947" v="22" actId="1076"/>
          <ac:spMkLst>
            <pc:docMk/>
            <pc:sldMk cId="0" sldId="256"/>
            <ac:spMk id="3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1:39:47.875" v="23" actId="1076"/>
          <ac:spMkLst>
            <pc:docMk/>
            <pc:sldMk cId="0" sldId="256"/>
            <ac:spMk id="44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08.273" v="8" actId="478"/>
          <ac:spMkLst>
            <pc:docMk/>
            <pc:sldMk cId="0" sldId="256"/>
            <ac:spMk id="47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48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49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0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1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2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3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4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5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1:38:16.280" v="9" actId="478"/>
          <ac:spMkLst>
            <pc:docMk/>
            <pc:sldMk cId="0" sldId="256"/>
            <ac:spMk id="56" creationId="{00000000-0000-0000-0000-000000000000}"/>
          </ac:spMkLst>
        </pc:spChg>
        <pc:spChg chg="add mod">
          <ac:chgData name="Renato Pinheiro" userId="80c5be38-9f43-46b9-b90c-19861c57a58f" providerId="ADAL" clId="{9BF02BBE-3976-456B-992F-22567CC92807}" dt="2026-05-05T01:43:59.109" v="194" actId="1076"/>
          <ac:spMkLst>
            <pc:docMk/>
            <pc:sldMk cId="0" sldId="256"/>
            <ac:spMk id="58" creationId="{FB370131-0334-160D-40FA-75183A741BF0}"/>
          </ac:spMkLst>
        </pc:spChg>
        <pc:spChg chg="add mod">
          <ac:chgData name="Renato Pinheiro" userId="80c5be38-9f43-46b9-b90c-19861c57a58f" providerId="ADAL" clId="{9BF02BBE-3976-456B-992F-22567CC92807}" dt="2026-05-05T01:45:24.883" v="196"/>
          <ac:spMkLst>
            <pc:docMk/>
            <pc:sldMk cId="0" sldId="256"/>
            <ac:spMk id="59" creationId="{ED8B1AC8-82CA-FF70-FCF2-F06AF00D626A}"/>
          </ac:spMkLst>
        </pc:spChg>
      </pc:sldChg>
      <pc:sldChg chg="addSp delSp modSp mod">
        <pc:chgData name="Renato Pinheiro" userId="80c5be38-9f43-46b9-b90c-19861c57a58f" providerId="ADAL" clId="{9BF02BBE-3976-456B-992F-22567CC92807}" dt="2026-05-05T02:42:04.859" v="1044" actId="20577"/>
        <pc:sldMkLst>
          <pc:docMk/>
          <pc:sldMk cId="0" sldId="258"/>
        </pc:sldMkLst>
        <pc:spChg chg="mod">
          <ac:chgData name="Renato Pinheiro" userId="80c5be38-9f43-46b9-b90c-19861c57a58f" providerId="ADAL" clId="{9BF02BBE-3976-456B-992F-22567CC92807}" dt="2026-05-05T02:33:50.167" v="846" actId="1035"/>
          <ac:spMkLst>
            <pc:docMk/>
            <pc:sldMk cId="0" sldId="258"/>
            <ac:spMk id="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3:50.167" v="846" actId="1035"/>
          <ac:spMkLst>
            <pc:docMk/>
            <pc:sldMk cId="0" sldId="258"/>
            <ac:spMk id="5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32:39.994" v="835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3:27.454" v="841" actId="6549"/>
          <ac:spMkLst>
            <pc:docMk/>
            <pc:sldMk cId="0" sldId="258"/>
            <ac:spMk id="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7:17.601" v="938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8:17.999" v="940" actId="14100"/>
          <ac:spMkLst>
            <pc:docMk/>
            <pc:sldMk cId="0" sldId="258"/>
            <ac:spMk id="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8:44.790" v="945" actId="1410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2:04.859" v="1044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46.580" v="936" actId="1076"/>
          <ac:spMkLst>
            <pc:docMk/>
            <pc:sldMk cId="0" sldId="258"/>
            <ac:spMk id="22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6:21.038" v="934" actId="255"/>
          <ac:spMkLst>
            <pc:docMk/>
            <pc:sldMk cId="0" sldId="258"/>
            <ac:spMk id="25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40:44.516" v="951" actId="478"/>
          <ac:spMkLst>
            <pc:docMk/>
            <pc:sldMk cId="0" sldId="258"/>
            <ac:spMk id="32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40:46.510" v="952" actId="478"/>
          <ac:spMkLst>
            <pc:docMk/>
            <pc:sldMk cId="0" sldId="258"/>
            <ac:spMk id="37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40:48.114" v="953" actId="478"/>
          <ac:spMkLst>
            <pc:docMk/>
            <pc:sldMk cId="0" sldId="258"/>
            <ac:spMk id="42" creationId="{00000000-0000-0000-0000-000000000000}"/>
          </ac:spMkLst>
        </pc:spChg>
        <pc:spChg chg="add">
          <ac:chgData name="Renato Pinheiro" userId="80c5be38-9f43-46b9-b90c-19861c57a58f" providerId="ADAL" clId="{9BF02BBE-3976-456B-992F-22567CC92807}" dt="2026-05-05T02:35:27.050" v="847"/>
          <ac:spMkLst>
            <pc:docMk/>
            <pc:sldMk cId="0" sldId="258"/>
            <ac:spMk id="48" creationId="{C814D343-2A15-2292-2EEF-FE8ED7A83743}"/>
          </ac:spMkLst>
        </pc:spChg>
        <pc:spChg chg="mod">
          <ac:chgData name="Renato Pinheiro" userId="80c5be38-9f43-46b9-b90c-19861c57a58f" providerId="ADAL" clId="{9BF02BBE-3976-456B-992F-22567CC92807}" dt="2026-05-05T02:41:02.128" v="954" actId="6549"/>
          <ac:spMkLst>
            <pc:docMk/>
            <pc:sldMk cId="0" sldId="258"/>
            <ac:spMk id="5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1:12.240" v="977" actId="313"/>
          <ac:spMkLst>
            <pc:docMk/>
            <pc:sldMk cId="0" sldId="258"/>
            <ac:spMk id="5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1:20.780" v="1000" actId="20577"/>
          <ac:spMkLst>
            <pc:docMk/>
            <pc:sldMk cId="0" sldId="258"/>
            <ac:spMk id="5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1:37.354" v="1029" actId="20577"/>
          <ac:spMkLst>
            <pc:docMk/>
            <pc:sldMk cId="0" sldId="258"/>
            <ac:spMk id="5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8:34.447" v="942" actId="1076"/>
          <ac:spMkLst>
            <pc:docMk/>
            <pc:sldMk cId="0" sldId="258"/>
            <ac:spMk id="6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39:23.739" v="947" actId="255"/>
          <ac:spMkLst>
            <pc:docMk/>
            <pc:sldMk cId="0" sldId="258"/>
            <ac:spMk id="62" creationId="{00000000-0000-0000-0000-000000000000}"/>
          </ac:spMkLst>
        </pc:spChg>
        <pc:grpChg chg="del">
          <ac:chgData name="Renato Pinheiro" userId="80c5be38-9f43-46b9-b90c-19861c57a58f" providerId="ADAL" clId="{9BF02BBE-3976-456B-992F-22567CC92807}" dt="2026-05-05T02:37:13.135" v="937" actId="478"/>
          <ac:grpSpMkLst>
            <pc:docMk/>
            <pc:sldMk cId="0" sldId="258"/>
            <ac:grpSpMk id="66" creationId="{7D874550-9E74-9717-5373-4AAE6BB9C338}"/>
          </ac:grpSpMkLst>
        </pc:grpChg>
        <pc:grpChg chg="del">
          <ac:chgData name="Renato Pinheiro" userId="80c5be38-9f43-46b9-b90c-19861c57a58f" providerId="ADAL" clId="{9BF02BBE-3976-456B-992F-22567CC92807}" dt="2026-05-05T02:38:14.785" v="939" actId="478"/>
          <ac:grpSpMkLst>
            <pc:docMk/>
            <pc:sldMk cId="0" sldId="258"/>
            <ac:grpSpMk id="67" creationId="{20A32DB8-525D-6C9C-80A3-B2474428E585}"/>
          </ac:grpSpMkLst>
        </pc:grpChg>
        <pc:grpChg chg="mod">
          <ac:chgData name="Renato Pinheiro" userId="80c5be38-9f43-46b9-b90c-19861c57a58f" providerId="ADAL" clId="{9BF02BBE-3976-456B-992F-22567CC92807}" dt="2026-05-05T02:39:28.113" v="949" actId="14100"/>
          <ac:grpSpMkLst>
            <pc:docMk/>
            <pc:sldMk cId="0" sldId="258"/>
            <ac:grpSpMk id="68" creationId="{B40A8122-8956-C866-1CF1-F2B7CB081568}"/>
          </ac:grpSpMkLst>
        </pc:grpChg>
      </pc:sldChg>
      <pc:sldChg chg="delSp modSp mod">
        <pc:chgData name="Renato Pinheiro" userId="80c5be38-9f43-46b9-b90c-19861c57a58f" providerId="ADAL" clId="{9BF02BBE-3976-456B-992F-22567CC92807}" dt="2026-05-05T02:44:44.270" v="1048" actId="1035"/>
        <pc:sldMkLst>
          <pc:docMk/>
          <pc:sldMk cId="0" sldId="259"/>
        </pc:sldMkLst>
        <pc:spChg chg="del">
          <ac:chgData name="Renato Pinheiro" userId="80c5be38-9f43-46b9-b90c-19861c57a58f" providerId="ADAL" clId="{9BF02BBE-3976-456B-992F-22567CC92807}" dt="2026-05-05T02:43:21.170" v="1045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4:40.503" v="1046" actId="255"/>
          <ac:spMkLst>
            <pc:docMk/>
            <pc:sldMk cId="0" sldId="259"/>
            <ac:spMk id="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44:44.270" v="1048" actId="1035"/>
          <ac:spMkLst>
            <pc:docMk/>
            <pc:sldMk cId="0" sldId="259"/>
            <ac:spMk id="53" creationId="{5E04BB14-0F69-E717-A4D1-EA26EA0F0EB3}"/>
          </ac:spMkLst>
        </pc:spChg>
        <pc:spChg chg="mod">
          <ac:chgData name="Renato Pinheiro" userId="80c5be38-9f43-46b9-b90c-19861c57a58f" providerId="ADAL" clId="{9BF02BBE-3976-456B-992F-22567CC92807}" dt="2026-05-05T02:44:44.270" v="1048" actId="1035"/>
          <ac:spMkLst>
            <pc:docMk/>
            <pc:sldMk cId="0" sldId="259"/>
            <ac:spMk id="54" creationId="{5A17BAAD-F0F1-71AB-B7A7-902BA78BF6B6}"/>
          </ac:spMkLst>
        </pc:spChg>
      </pc:sldChg>
      <pc:sldChg chg="addSp delSp modSp mod ord">
        <pc:chgData name="Renato Pinheiro" userId="80c5be38-9f43-46b9-b90c-19861c57a58f" providerId="ADAL" clId="{9BF02BBE-3976-456B-992F-22567CC92807}" dt="2026-05-05T02:29:59.150" v="834" actId="14100"/>
        <pc:sldMkLst>
          <pc:docMk/>
          <pc:sldMk cId="0" sldId="260"/>
        </pc:sldMkLst>
        <pc:spChg chg="del">
          <ac:chgData name="Renato Pinheiro" userId="80c5be38-9f43-46b9-b90c-19861c57a58f" providerId="ADAL" clId="{9BF02BBE-3976-456B-992F-22567CC92807}" dt="2026-05-05T02:08:57.569" v="480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19:48.978" v="732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6:21.454" v="802" actId="1076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2:35.201" v="774" actId="478"/>
          <ac:spMkLst>
            <pc:docMk/>
            <pc:sldMk cId="0" sldId="260"/>
            <ac:spMk id="15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2:35.201" v="774" actId="478"/>
          <ac:spMkLst>
            <pc:docMk/>
            <pc:sldMk cId="0" sldId="260"/>
            <ac:spMk id="1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6:31.607" v="804" actId="1076"/>
          <ac:spMkLst>
            <pc:docMk/>
            <pc:sldMk cId="0" sldId="260"/>
            <ac:spMk id="17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2:35.201" v="774" actId="478"/>
          <ac:spMkLst>
            <pc:docMk/>
            <pc:sldMk cId="0" sldId="260"/>
            <ac:spMk id="18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2:35.201" v="774" actId="478"/>
          <ac:spMkLst>
            <pc:docMk/>
            <pc:sldMk cId="0" sldId="260"/>
            <ac:spMk id="1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6:17.519" v="799" actId="1076"/>
          <ac:spMkLst>
            <pc:docMk/>
            <pc:sldMk cId="0" sldId="260"/>
            <ac:spMk id="20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2:35.201" v="774" actId="478"/>
          <ac:spMkLst>
            <pc:docMk/>
            <pc:sldMk cId="0" sldId="260"/>
            <ac:spMk id="21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3:05.054" v="779" actId="1076"/>
          <ac:spMkLst>
            <pc:docMk/>
            <pc:sldMk cId="0" sldId="260"/>
            <ac:spMk id="22" creationId="{00000000-0000-0000-0000-000000000000}"/>
          </ac:spMkLst>
        </pc:spChg>
        <pc:spChg chg="add del mod">
          <ac:chgData name="Renato Pinheiro" userId="80c5be38-9f43-46b9-b90c-19861c57a58f" providerId="ADAL" clId="{9BF02BBE-3976-456B-992F-22567CC92807}" dt="2026-05-05T02:26:43.656" v="807" actId="20577"/>
          <ac:spMkLst>
            <pc:docMk/>
            <pc:sldMk cId="0" sldId="260"/>
            <ac:spMk id="2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25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2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2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2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29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3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31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35.429" v="815" actId="1076"/>
          <ac:spMkLst>
            <pc:docMk/>
            <pc:sldMk cId="0" sldId="260"/>
            <ac:spMk id="32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9:59.150" v="834" actId="14100"/>
          <ac:spMkLst>
            <pc:docMk/>
            <pc:sldMk cId="0" sldId="260"/>
            <ac:spMk id="38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39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0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1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2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3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4" creationId="{00000000-0000-0000-0000-000000000000}"/>
          </ac:spMkLst>
        </pc:spChg>
        <pc:spChg chg="del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5" creationId="{00000000-0000-0000-0000-000000000000}"/>
          </ac:spMkLst>
        </pc:spChg>
        <pc:spChg chg="del mod">
          <ac:chgData name="Renato Pinheiro" userId="80c5be38-9f43-46b9-b90c-19861c57a58f" providerId="ADAL" clId="{9BF02BBE-3976-456B-992F-22567CC92807}" dt="2026-05-05T02:27:54.829" v="809" actId="478"/>
          <ac:spMkLst>
            <pc:docMk/>
            <pc:sldMk cId="0" sldId="260"/>
            <ac:spMk id="4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7:58.561" v="810" actId="1076"/>
          <ac:spMkLst>
            <pc:docMk/>
            <pc:sldMk cId="0" sldId="260"/>
            <ac:spMk id="47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18.177" v="813" actId="20577"/>
          <ac:spMkLst>
            <pc:docMk/>
            <pc:sldMk cId="0" sldId="260"/>
            <ac:spMk id="48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0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1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2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3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4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5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6" creationId="{00000000-0000-0000-0000-000000000000}"/>
          </ac:spMkLst>
        </pc:spChg>
        <pc:spChg chg="mod">
          <ac:chgData name="Renato Pinheiro" userId="80c5be38-9f43-46b9-b90c-19861c57a58f" providerId="ADAL" clId="{9BF02BBE-3976-456B-992F-22567CC92807}" dt="2026-05-05T02:28:29.745" v="814" actId="1076"/>
          <ac:spMkLst>
            <pc:docMk/>
            <pc:sldMk cId="0" sldId="260"/>
            <ac:spMk id="57" creationId="{00000000-0000-0000-0000-000000000000}"/>
          </ac:spMkLst>
        </pc:spChg>
        <pc:spChg chg="add">
          <ac:chgData name="Renato Pinheiro" userId="80c5be38-9f43-46b9-b90c-19861c57a58f" providerId="ADAL" clId="{9BF02BBE-3976-456B-992F-22567CC92807}" dt="2026-05-05T02:14:08.880" v="503"/>
          <ac:spMkLst>
            <pc:docMk/>
            <pc:sldMk cId="0" sldId="260"/>
            <ac:spMk id="59" creationId="{A259F7D9-C5D1-7682-510D-61D1E4517067}"/>
          </ac:spMkLst>
        </pc:spChg>
        <pc:spChg chg="add mod">
          <ac:chgData name="Renato Pinheiro" userId="80c5be38-9f43-46b9-b90c-19861c57a58f" providerId="ADAL" clId="{9BF02BBE-3976-456B-992F-22567CC92807}" dt="2026-05-05T02:14:21.263" v="505"/>
          <ac:spMkLst>
            <pc:docMk/>
            <pc:sldMk cId="0" sldId="260"/>
            <ac:spMk id="60" creationId="{0409287B-84FC-22A8-169F-59F22C814561}"/>
          </ac:spMkLst>
        </pc:spChg>
        <pc:spChg chg="add">
          <ac:chgData name="Renato Pinheiro" userId="80c5be38-9f43-46b9-b90c-19861c57a58f" providerId="ADAL" clId="{9BF02BBE-3976-456B-992F-22567CC92807}" dt="2026-05-05T02:14:23.242" v="506"/>
          <ac:spMkLst>
            <pc:docMk/>
            <pc:sldMk cId="0" sldId="260"/>
            <ac:spMk id="62" creationId="{2747F012-3A56-1313-DC5F-3C75D36D0CC0}"/>
          </ac:spMkLst>
        </pc:spChg>
        <pc:spChg chg="add">
          <ac:chgData name="Renato Pinheiro" userId="80c5be38-9f43-46b9-b90c-19861c57a58f" providerId="ADAL" clId="{9BF02BBE-3976-456B-992F-22567CC92807}" dt="2026-05-05T02:14:27.227" v="507"/>
          <ac:spMkLst>
            <pc:docMk/>
            <pc:sldMk cId="0" sldId="260"/>
            <ac:spMk id="63" creationId="{90D802C2-BDC2-D48C-2C27-614BC3B855A2}"/>
          </ac:spMkLst>
        </pc:spChg>
        <pc:spChg chg="add">
          <ac:chgData name="Renato Pinheiro" userId="80c5be38-9f43-46b9-b90c-19861c57a58f" providerId="ADAL" clId="{9BF02BBE-3976-456B-992F-22567CC92807}" dt="2026-05-05T02:18:19.868" v="699"/>
          <ac:spMkLst>
            <pc:docMk/>
            <pc:sldMk cId="0" sldId="260"/>
            <ac:spMk id="64" creationId="{E6D1E9CA-CA1B-F3AF-F485-AE56E977FE1C}"/>
          </ac:spMkLst>
        </pc:spChg>
        <pc:spChg chg="add mod">
          <ac:chgData name="Renato Pinheiro" userId="80c5be38-9f43-46b9-b90c-19861c57a58f" providerId="ADAL" clId="{9BF02BBE-3976-456B-992F-22567CC92807}" dt="2026-05-05T02:23:41.419" v="785" actId="1076"/>
          <ac:spMkLst>
            <pc:docMk/>
            <pc:sldMk cId="0" sldId="260"/>
            <ac:spMk id="66" creationId="{775AA192-37F9-5CEF-D180-854782CB01ED}"/>
          </ac:spMkLst>
        </pc:spChg>
        <pc:spChg chg="add mod">
          <ac:chgData name="Renato Pinheiro" userId="80c5be38-9f43-46b9-b90c-19861c57a58f" providerId="ADAL" clId="{9BF02BBE-3976-456B-992F-22567CC92807}" dt="2026-05-05T02:24:38.414" v="792" actId="1076"/>
          <ac:spMkLst>
            <pc:docMk/>
            <pc:sldMk cId="0" sldId="260"/>
            <ac:spMk id="67" creationId="{56A62EFB-E543-AAA1-2B57-D5EAE120A29A}"/>
          </ac:spMkLst>
        </pc:spChg>
        <pc:spChg chg="add mod">
          <ac:chgData name="Renato Pinheiro" userId="80c5be38-9f43-46b9-b90c-19861c57a58f" providerId="ADAL" clId="{9BF02BBE-3976-456B-992F-22567CC92807}" dt="2026-05-05T02:28:14.539" v="812" actId="1076"/>
          <ac:spMkLst>
            <pc:docMk/>
            <pc:sldMk cId="0" sldId="260"/>
            <ac:spMk id="68" creationId="{F8EB3042-FEE5-7B3C-F8BA-BACC04919358}"/>
          </ac:spMkLst>
        </pc:spChg>
        <pc:spChg chg="add mod">
          <ac:chgData name="Renato Pinheiro" userId="80c5be38-9f43-46b9-b90c-19861c57a58f" providerId="ADAL" clId="{9BF02BBE-3976-456B-992F-22567CC92807}" dt="2026-05-05T02:28:14.539" v="812" actId="1076"/>
          <ac:spMkLst>
            <pc:docMk/>
            <pc:sldMk cId="0" sldId="260"/>
            <ac:spMk id="69" creationId="{DC838DDD-33AB-1BC5-C08B-6B94DAD3D376}"/>
          </ac:spMkLst>
        </pc:spChg>
        <pc:spChg chg="add mod">
          <ac:chgData name="Renato Pinheiro" userId="80c5be38-9f43-46b9-b90c-19861c57a58f" providerId="ADAL" clId="{9BF02BBE-3976-456B-992F-22567CC92807}" dt="2026-05-05T02:28:14.539" v="812" actId="1076"/>
          <ac:spMkLst>
            <pc:docMk/>
            <pc:sldMk cId="0" sldId="260"/>
            <ac:spMk id="70" creationId="{E604AD61-DC7C-9206-C916-701D35324D5C}"/>
          </ac:spMkLst>
        </pc:spChg>
        <pc:spChg chg="add mod">
          <ac:chgData name="Renato Pinheiro" userId="80c5be38-9f43-46b9-b90c-19861c57a58f" providerId="ADAL" clId="{9BF02BBE-3976-456B-992F-22567CC92807}" dt="2026-05-05T02:28:14.539" v="812" actId="1076"/>
          <ac:spMkLst>
            <pc:docMk/>
            <pc:sldMk cId="0" sldId="260"/>
            <ac:spMk id="72" creationId="{5913CFFC-ABC8-7A60-2AF9-FFC50C246D99}"/>
          </ac:spMkLst>
        </pc:spChg>
        <pc:spChg chg="add mod">
          <ac:chgData name="Renato Pinheiro" userId="80c5be38-9f43-46b9-b90c-19861c57a58f" providerId="ADAL" clId="{9BF02BBE-3976-456B-992F-22567CC92807}" dt="2026-05-05T02:28:14.539" v="812" actId="1076"/>
          <ac:spMkLst>
            <pc:docMk/>
            <pc:sldMk cId="0" sldId="260"/>
            <ac:spMk id="73" creationId="{38BFC91F-331C-3187-26CF-2E3F7E196B85}"/>
          </ac:spMkLst>
        </pc:spChg>
        <pc:graphicFrameChg chg="add mod ord modGraphic">
          <ac:chgData name="Renato Pinheiro" userId="80c5be38-9f43-46b9-b90c-19861c57a58f" providerId="ADAL" clId="{9BF02BBE-3976-456B-992F-22567CC92807}" dt="2026-05-05T02:24:44.097" v="793" actId="14734"/>
          <ac:graphicFrameMkLst>
            <pc:docMk/>
            <pc:sldMk cId="0" sldId="260"/>
            <ac:graphicFrameMk id="65" creationId="{0E14AB75-4AA9-7B77-B22A-5DDF5FADC72A}"/>
          </ac:graphicFrameMkLst>
        </pc:graphicFrameChg>
        <pc:graphicFrameChg chg="add mod modGraphic">
          <ac:chgData name="Renato Pinheiro" userId="80c5be38-9f43-46b9-b90c-19861c57a58f" providerId="ADAL" clId="{9BF02BBE-3976-456B-992F-22567CC92807}" dt="2026-05-05T02:29:44.656" v="833" actId="20577"/>
          <ac:graphicFrameMkLst>
            <pc:docMk/>
            <pc:sldMk cId="0" sldId="260"/>
            <ac:graphicFrameMk id="71" creationId="{612B5E53-5C0C-BDE2-DEA3-757DEBA4B3CE}"/>
          </ac:graphicFrameMkLst>
        </pc:graphicFrameChg>
      </pc:sldChg>
      <pc:sldChg chg="mod modShow">
        <pc:chgData name="Renato Pinheiro" userId="80c5be38-9f43-46b9-b90c-19861c57a58f" providerId="ADAL" clId="{9BF02BBE-3976-456B-992F-22567CC92807}" dt="2026-05-05T02:04:48.437" v="477" actId="729"/>
        <pc:sldMkLst>
          <pc:docMk/>
          <pc:sldMk cId="0" sldId="261"/>
        </pc:sldMkLst>
      </pc:sldChg>
      <pc:sldChg chg="addSp delSp modSp mod ord">
        <pc:chgData name="Renato Pinheiro" userId="80c5be38-9f43-46b9-b90c-19861c57a58f" providerId="ADAL" clId="{9BF02BBE-3976-456B-992F-22567CC92807}" dt="2026-05-05T14:09:53.163" v="1059" actId="20577"/>
        <pc:sldMkLst>
          <pc:docMk/>
          <pc:sldMk cId="1164398359" sldId="262"/>
        </pc:sldMkLst>
        <pc:spChg chg="mod">
          <ac:chgData name="Renato Pinheiro" userId="80c5be38-9f43-46b9-b90c-19861c57a58f" providerId="ADAL" clId="{9BF02BBE-3976-456B-992F-22567CC92807}" dt="2026-05-05T01:50:53.376" v="271" actId="1076"/>
          <ac:spMkLst>
            <pc:docMk/>
            <pc:sldMk cId="1164398359" sldId="262"/>
            <ac:spMk id="2" creationId="{9D9178D8-8E65-6F08-6177-11B2EF6F1648}"/>
          </ac:spMkLst>
        </pc:spChg>
        <pc:spChg chg="mod">
          <ac:chgData name="Renato Pinheiro" userId="80c5be38-9f43-46b9-b90c-19861c57a58f" providerId="ADAL" clId="{9BF02BBE-3976-456B-992F-22567CC92807}" dt="2026-05-05T14:09:53.163" v="1059" actId="20577"/>
          <ac:spMkLst>
            <pc:docMk/>
            <pc:sldMk cId="1164398359" sldId="262"/>
            <ac:spMk id="5" creationId="{365F585C-0DC8-05BA-09D6-78D5528A791A}"/>
          </ac:spMkLst>
        </pc:spChg>
        <pc:spChg chg="del">
          <ac:chgData name="Renato Pinheiro" userId="80c5be38-9f43-46b9-b90c-19861c57a58f" providerId="ADAL" clId="{9BF02BBE-3976-456B-992F-22567CC92807}" dt="2026-05-05T01:46:01.022" v="198" actId="478"/>
          <ac:spMkLst>
            <pc:docMk/>
            <pc:sldMk cId="1164398359" sldId="262"/>
            <ac:spMk id="6" creationId="{9A54E24F-1942-A944-E7C1-656BFF622A63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12" creationId="{19CC546A-D10F-FC98-4C2B-D40453BFFC4C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13" creationId="{4B048D1B-F736-7969-B072-046E090F4440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63" creationId="{BFB30F9F-9371-888E-AF30-1CFF24134BC0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64" creationId="{264C60F8-45E2-574B-21A6-35B542CBD94F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66" creationId="{4F304933-2417-98B9-C6E6-4D450D434604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67" creationId="{FB680879-8150-03F1-EDEA-A4853A27F79C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74" creationId="{50D5FB9B-19BD-F76B-04A5-0FCB178F3744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75" creationId="{5A46C4B7-837C-DCAF-3919-631F8FE87C0E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76" creationId="{E28FF6CC-3972-2025-B148-BEEFEEB8163D}"/>
          </ac:spMkLst>
        </pc:spChg>
        <pc:spChg chg="del">
          <ac:chgData name="Renato Pinheiro" userId="80c5be38-9f43-46b9-b90c-19861c57a58f" providerId="ADAL" clId="{9BF02BBE-3976-456B-992F-22567CC92807}" dt="2026-05-05T01:45:52.337" v="197" actId="478"/>
          <ac:spMkLst>
            <pc:docMk/>
            <pc:sldMk cId="1164398359" sldId="262"/>
            <ac:spMk id="77" creationId="{A141F018-7236-A79E-CFCC-B3DBC4B6ADE4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80" creationId="{6FFECB30-E1A7-745B-5FB6-A3B761432501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81" creationId="{76572E5F-D919-9DD0-32AD-CB6554864095}"/>
          </ac:spMkLst>
        </pc:spChg>
        <pc:spChg chg="add del mod">
          <ac:chgData name="Renato Pinheiro" userId="80c5be38-9f43-46b9-b90c-19861c57a58f" providerId="ADAL" clId="{9BF02BBE-3976-456B-992F-22567CC92807}" dt="2026-05-05T01:49:00.399" v="204" actId="478"/>
          <ac:spMkLst>
            <pc:docMk/>
            <pc:sldMk cId="1164398359" sldId="262"/>
            <ac:spMk id="83" creationId="{C0EFAB21-A5BC-72D7-E85D-B38D8C6D683B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96" creationId="{0902E6FA-47C2-FC5A-C525-8072EE595FAA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97" creationId="{53B20859-90B0-9629-1AB6-953524477B89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98" creationId="{349807FC-8F4B-F76D-E9A2-B228B81376A2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99" creationId="{2B2D7126-7A6D-541B-6B0B-AEDBAE069BF5}"/>
          </ac:spMkLst>
        </pc:spChg>
        <pc:spChg chg="add del mod">
          <ac:chgData name="Renato Pinheiro" userId="80c5be38-9f43-46b9-b90c-19861c57a58f" providerId="ADAL" clId="{9BF02BBE-3976-456B-992F-22567CC92807}" dt="2026-05-05T01:54:42.886" v="396" actId="14100"/>
          <ac:spMkLst>
            <pc:docMk/>
            <pc:sldMk cId="1164398359" sldId="262"/>
            <ac:spMk id="100" creationId="{4F82C124-BBB7-22B6-98B5-9754B32335D2}"/>
          </ac:spMkLst>
        </pc:spChg>
        <pc:spChg chg="add mod">
          <ac:chgData name="Renato Pinheiro" userId="80c5be38-9f43-46b9-b90c-19861c57a58f" providerId="ADAL" clId="{9BF02BBE-3976-456B-992F-22567CC92807}" dt="2026-05-05T01:53:29.431" v="333" actId="20577"/>
          <ac:spMkLst>
            <pc:docMk/>
            <pc:sldMk cId="1164398359" sldId="262"/>
            <ac:spMk id="101" creationId="{4FF164EE-DCC0-9BA3-85B5-B72205FE5A34}"/>
          </ac:spMkLst>
        </pc:spChg>
        <pc:spChg chg="add del mod">
          <ac:chgData name="Renato Pinheiro" userId="80c5be38-9f43-46b9-b90c-19861c57a58f" providerId="ADAL" clId="{9BF02BBE-3976-456B-992F-22567CC92807}" dt="2026-05-05T01:57:45.458" v="420" actId="20577"/>
          <ac:spMkLst>
            <pc:docMk/>
            <pc:sldMk cId="1164398359" sldId="262"/>
            <ac:spMk id="102" creationId="{9C4F9CCF-2047-1085-1D91-3FE9615E7160}"/>
          </ac:spMkLst>
        </pc:spChg>
        <pc:spChg chg="add del mod">
          <ac:chgData name="Renato Pinheiro" userId="80c5be38-9f43-46b9-b90c-19861c57a58f" providerId="ADAL" clId="{9BF02BBE-3976-456B-992F-22567CC92807}" dt="2026-05-05T01:55:37.018" v="398" actId="108"/>
          <ac:spMkLst>
            <pc:docMk/>
            <pc:sldMk cId="1164398359" sldId="262"/>
            <ac:spMk id="103" creationId="{05357486-0823-9060-6356-F26B8F574DC1}"/>
          </ac:spMkLst>
        </pc:spChg>
        <pc:spChg chg="mod">
          <ac:chgData name="Renato Pinheiro" userId="80c5be38-9f43-46b9-b90c-19861c57a58f" providerId="ADAL" clId="{9BF02BBE-3976-456B-992F-22567CC92807}" dt="2026-05-05T01:54:00.753" v="369" actId="20577"/>
          <ac:spMkLst>
            <pc:docMk/>
            <pc:sldMk cId="1164398359" sldId="262"/>
            <ac:spMk id="104" creationId="{B6D9A58C-E940-D0C8-6B3A-E553E1DE2FEC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06" creationId="{2C048A54-007E-C46F-CA90-4C0372178354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07" creationId="{8EE13B7F-6012-750B-2F43-819A1F840AD8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09" creationId="{A50032E3-8147-A191-BCF8-6B748C09A9F0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10" creationId="{01DBF11E-AF70-09DC-B501-27D88C4A5FBE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13" creationId="{5AE85BEC-19A0-A7AC-2C55-17829449CE5D}"/>
          </ac:spMkLst>
        </pc:spChg>
        <pc:spChg chg="mod">
          <ac:chgData name="Renato Pinheiro" userId="80c5be38-9f43-46b9-b90c-19861c57a58f" providerId="ADAL" clId="{9BF02BBE-3976-456B-992F-22567CC92807}" dt="2026-05-05T01:48:44.604" v="201"/>
          <ac:spMkLst>
            <pc:docMk/>
            <pc:sldMk cId="1164398359" sldId="262"/>
            <ac:spMk id="116" creationId="{B3A4F0E3-28A7-9269-4577-2A0B5B438707}"/>
          </ac:spMkLst>
        </pc:spChg>
        <pc:spChg chg="add del mod">
          <ac:chgData name="Renato Pinheiro" userId="80c5be38-9f43-46b9-b90c-19861c57a58f" providerId="ADAL" clId="{9BF02BBE-3976-456B-992F-22567CC92807}" dt="2026-05-05T01:57:05.263" v="412" actId="20577"/>
          <ac:spMkLst>
            <pc:docMk/>
            <pc:sldMk cId="1164398359" sldId="262"/>
            <ac:spMk id="117" creationId="{1E251F92-5F99-AF6D-E77A-2535436C912E}"/>
          </ac:spMkLst>
        </pc:spChg>
        <pc:spChg chg="add del mod">
          <ac:chgData name="Renato Pinheiro" userId="80c5be38-9f43-46b9-b90c-19861c57a58f" providerId="ADAL" clId="{9BF02BBE-3976-456B-992F-22567CC92807}" dt="2026-05-05T01:51:50.461" v="283" actId="478"/>
          <ac:spMkLst>
            <pc:docMk/>
            <pc:sldMk cId="1164398359" sldId="262"/>
            <ac:spMk id="118" creationId="{7C56136A-C41F-66C4-B445-CF2FEF2A027B}"/>
          </ac:spMkLst>
        </pc:spChg>
      </pc:sldChg>
      <pc:sldChg chg="addSp delSp modSp add mod">
        <pc:chgData name="Renato Pinheiro" userId="80c5be38-9f43-46b9-b90c-19861c57a58f" providerId="ADAL" clId="{9BF02BBE-3976-456B-992F-22567CC92807}" dt="2026-05-05T02:03:54.788" v="476" actId="14100"/>
        <pc:sldMkLst>
          <pc:docMk/>
          <pc:sldMk cId="2763951417" sldId="141170681"/>
        </pc:sldMkLst>
        <pc:spChg chg="mod">
          <ac:chgData name="Renato Pinheiro" userId="80c5be38-9f43-46b9-b90c-19861c57a58f" providerId="ADAL" clId="{9BF02BBE-3976-456B-992F-22567CC92807}" dt="2026-05-05T01:58:01.464" v="422" actId="255"/>
          <ac:spMkLst>
            <pc:docMk/>
            <pc:sldMk cId="2763951417" sldId="141170681"/>
            <ac:spMk id="5" creationId="{FF2550C6-6D4B-7482-BAEA-BD220E984B8D}"/>
          </ac:spMkLst>
        </pc:spChg>
        <pc:spChg chg="del">
          <ac:chgData name="Renato Pinheiro" userId="80c5be38-9f43-46b9-b90c-19861c57a58f" providerId="ADAL" clId="{9BF02BBE-3976-456B-992F-22567CC92807}" dt="2026-05-05T01:57:53.462" v="421" actId="478"/>
          <ac:spMkLst>
            <pc:docMk/>
            <pc:sldMk cId="2763951417" sldId="141170681"/>
            <ac:spMk id="6" creationId="{B2A3D9DD-0150-2560-2D66-BE33B79BD305}"/>
          </ac:spMkLst>
        </pc:spChg>
        <pc:spChg chg="mod">
          <ac:chgData name="Renato Pinheiro" userId="80c5be38-9f43-46b9-b90c-19861c57a58f" providerId="ADAL" clId="{9BF02BBE-3976-456B-992F-22567CC92807}" dt="2026-05-05T01:59:01.273" v="429" actId="14100"/>
          <ac:spMkLst>
            <pc:docMk/>
            <pc:sldMk cId="2763951417" sldId="141170681"/>
            <ac:spMk id="7" creationId="{E3CCBFEB-F7C8-3E20-6880-C20D96260958}"/>
          </ac:spMkLst>
        </pc:spChg>
        <pc:spChg chg="mod">
          <ac:chgData name="Renato Pinheiro" userId="80c5be38-9f43-46b9-b90c-19861c57a58f" providerId="ADAL" clId="{9BF02BBE-3976-456B-992F-22567CC92807}" dt="2026-05-05T01:59:09.609" v="431" actId="14100"/>
          <ac:spMkLst>
            <pc:docMk/>
            <pc:sldMk cId="2763951417" sldId="141170681"/>
            <ac:spMk id="8" creationId="{6443A821-9F8E-6171-8BDB-516A298C6B07}"/>
          </ac:spMkLst>
        </pc:spChg>
        <pc:spChg chg="mod">
          <ac:chgData name="Renato Pinheiro" userId="80c5be38-9f43-46b9-b90c-19861c57a58f" providerId="ADAL" clId="{9BF02BBE-3976-456B-992F-22567CC92807}" dt="2026-05-05T02:01:11.260" v="450" actId="20577"/>
          <ac:spMkLst>
            <pc:docMk/>
            <pc:sldMk cId="2763951417" sldId="141170681"/>
            <ac:spMk id="41" creationId="{BA5AE867-5AC2-4E1D-2957-F7AE525C7CCF}"/>
          </ac:spMkLst>
        </pc:spChg>
        <pc:spChg chg="mod">
          <ac:chgData name="Renato Pinheiro" userId="80c5be38-9f43-46b9-b90c-19861c57a58f" providerId="ADAL" clId="{9BF02BBE-3976-456B-992F-22567CC92807}" dt="2026-05-05T02:01:44.558" v="452" actId="108"/>
          <ac:spMkLst>
            <pc:docMk/>
            <pc:sldMk cId="2763951417" sldId="141170681"/>
            <ac:spMk id="57" creationId="{73096BAB-0D49-BE17-1D57-973296C272D6}"/>
          </ac:spMkLst>
        </pc:spChg>
        <pc:spChg chg="mod">
          <ac:chgData name="Renato Pinheiro" userId="80c5be38-9f43-46b9-b90c-19861c57a58f" providerId="ADAL" clId="{9BF02BBE-3976-456B-992F-22567CC92807}" dt="2026-05-05T02:02:49.707" v="457" actId="27636"/>
          <ac:spMkLst>
            <pc:docMk/>
            <pc:sldMk cId="2763951417" sldId="141170681"/>
            <ac:spMk id="58" creationId="{17D63E33-2D1F-77CD-2C99-8D2B1AB90404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63" creationId="{95D2BC21-47B0-17B1-F3B0-4FA24E2DB289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64" creationId="{96782F27-66A7-A0BF-9853-438110C09E47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66" creationId="{B5ADAD21-F430-67B8-1199-0A354802FF28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67" creationId="{606E0430-EE58-DE29-2668-58D8B5019EDF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69" creationId="{74864749-D805-5532-3BE9-DCC142F2401A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71" creationId="{55BE7975-BC5E-3B8A-2792-FDF1162F5230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72" creationId="{37857537-8D7C-24F3-E94A-52AB46E0A68A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73" creationId="{311927A5-9173-DE11-DDA3-0F5A1339D451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74" creationId="{34709BD9-29EF-CC12-D4F8-1CF45133FB84}"/>
          </ac:spMkLst>
        </pc:spChg>
        <pc:spChg chg="del">
          <ac:chgData name="Renato Pinheiro" userId="80c5be38-9f43-46b9-b90c-19861c57a58f" providerId="ADAL" clId="{9BF02BBE-3976-456B-992F-22567CC92807}" dt="2026-05-05T01:58:12.767" v="423" actId="478"/>
          <ac:spMkLst>
            <pc:docMk/>
            <pc:sldMk cId="2763951417" sldId="141170681"/>
            <ac:spMk id="75" creationId="{8B336443-4504-D529-E568-3F982CA6C3B7}"/>
          </ac:spMkLst>
        </pc:spChg>
        <pc:spChg chg="add mod">
          <ac:chgData name="Renato Pinheiro" userId="80c5be38-9f43-46b9-b90c-19861c57a58f" providerId="ADAL" clId="{9BF02BBE-3976-456B-992F-22567CC92807}" dt="2026-05-05T02:03:54.788" v="476" actId="14100"/>
          <ac:spMkLst>
            <pc:docMk/>
            <pc:sldMk cId="2763951417" sldId="141170681"/>
            <ac:spMk id="80" creationId="{A71FACC0-98D9-7D31-A151-4DC5ECE01B3C}"/>
          </ac:spMkLst>
        </pc:spChg>
        <pc:spChg chg="mod">
          <ac:chgData name="Renato Pinheiro" userId="80c5be38-9f43-46b9-b90c-19861c57a58f" providerId="ADAL" clId="{9BF02BBE-3976-456B-992F-22567CC92807}" dt="2026-05-05T02:02:44.511" v="455" actId="571"/>
          <ac:spMkLst>
            <pc:docMk/>
            <pc:sldMk cId="2763951417" sldId="141170681"/>
            <ac:spMk id="83" creationId="{18C57E5B-1663-5F45-6943-9BE60BF5C246}"/>
          </ac:spMkLst>
        </pc:spChg>
        <pc:spChg chg="mod">
          <ac:chgData name="Renato Pinheiro" userId="80c5be38-9f43-46b9-b90c-19861c57a58f" providerId="ADAL" clId="{9BF02BBE-3976-456B-992F-22567CC92807}" dt="2026-05-05T02:02:44.511" v="455" actId="571"/>
          <ac:spMkLst>
            <pc:docMk/>
            <pc:sldMk cId="2763951417" sldId="141170681"/>
            <ac:spMk id="96" creationId="{BBD0F4A2-8EC1-7D72-84E7-A4BC87C18692}"/>
          </ac:spMkLst>
        </pc:spChg>
        <pc:spChg chg="mod">
          <ac:chgData name="Renato Pinheiro" userId="80c5be38-9f43-46b9-b90c-19861c57a58f" providerId="ADAL" clId="{9BF02BBE-3976-456B-992F-22567CC92807}" dt="2026-05-05T02:02:44.511" v="455" actId="571"/>
          <ac:spMkLst>
            <pc:docMk/>
            <pc:sldMk cId="2763951417" sldId="141170681"/>
            <ac:spMk id="97" creationId="{71F649ED-EAB7-E5D7-E426-D790078D9971}"/>
          </ac:spMkLst>
        </pc:spChg>
        <pc:spChg chg="mod">
          <ac:chgData name="Renato Pinheiro" userId="80c5be38-9f43-46b9-b90c-19861c57a58f" providerId="ADAL" clId="{9BF02BBE-3976-456B-992F-22567CC92807}" dt="2026-05-05T02:02:44.511" v="455" actId="571"/>
          <ac:spMkLst>
            <pc:docMk/>
            <pc:sldMk cId="2763951417" sldId="141170681"/>
            <ac:spMk id="98" creationId="{C25D9F8B-F3B2-6A45-632F-C3280EB4C700}"/>
          </ac:spMkLst>
        </pc:spChg>
        <pc:grpChg chg="add mod">
          <ac:chgData name="Renato Pinheiro" userId="80c5be38-9f43-46b9-b90c-19861c57a58f" providerId="ADAL" clId="{9BF02BBE-3976-456B-992F-22567CC92807}" dt="2026-05-05T02:02:44.511" v="455" actId="571"/>
          <ac:grpSpMkLst>
            <pc:docMk/>
            <pc:sldMk cId="2763951417" sldId="141170681"/>
            <ac:grpSpMk id="81" creationId="{7E4586E1-DE8F-71B5-D49B-A21010ABE489}"/>
          </ac:grpSpMkLst>
        </pc:grpChg>
        <pc:grpChg chg="del">
          <ac:chgData name="Renato Pinheiro" userId="80c5be38-9f43-46b9-b90c-19861c57a58f" providerId="ADAL" clId="{9BF02BBE-3976-456B-992F-22567CC92807}" dt="2026-05-05T01:59:05.839" v="430" actId="478"/>
          <ac:grpSpMkLst>
            <pc:docMk/>
            <pc:sldMk cId="2763951417" sldId="141170681"/>
            <ac:grpSpMk id="84" creationId="{99464225-1FEA-5217-DBAC-C9F8D09D5974}"/>
          </ac:grpSpMkLst>
        </pc:grpChg>
        <pc:grpChg chg="add del">
          <ac:chgData name="Renato Pinheiro" userId="80c5be38-9f43-46b9-b90c-19861c57a58f" providerId="ADAL" clId="{9BF02BBE-3976-456B-992F-22567CC92807}" dt="2026-05-05T01:58:51.592" v="427" actId="478"/>
          <ac:grpSpMkLst>
            <pc:docMk/>
            <pc:sldMk cId="2763951417" sldId="141170681"/>
            <ac:grpSpMk id="94" creationId="{2D52E48B-79D6-975C-7DB0-78F58E2C6EDB}"/>
          </ac:grpSpMkLst>
        </pc:grpChg>
        <pc:grpChg chg="add del">
          <ac:chgData name="Renato Pinheiro" userId="80c5be38-9f43-46b9-b90c-19861c57a58f" providerId="ADAL" clId="{9BF02BBE-3976-456B-992F-22567CC92807}" dt="2026-05-05T01:58:55.849" v="428" actId="478"/>
          <ac:grpSpMkLst>
            <pc:docMk/>
            <pc:sldMk cId="2763951417" sldId="141170681"/>
            <ac:grpSpMk id="95" creationId="{E1302C6C-680B-B7C0-CD1C-C742E8525070}"/>
          </ac:grpSpMkLst>
        </pc:grpChg>
      </pc:sldChg>
      <pc:sldChg chg="addSp delSp modSp add mod">
        <pc:chgData name="Renato Pinheiro" userId="80c5be38-9f43-46b9-b90c-19861c57a58f" providerId="ADAL" clId="{9BF02BBE-3976-456B-992F-22567CC92807}" dt="2026-05-05T02:12:15.911" v="502" actId="20577"/>
        <pc:sldMkLst>
          <pc:docMk/>
          <pc:sldMk cId="244513755" sldId="141170682"/>
        </pc:sldMkLst>
        <pc:spChg chg="mod">
          <ac:chgData name="Renato Pinheiro" userId="80c5be38-9f43-46b9-b90c-19861c57a58f" providerId="ADAL" clId="{9BF02BBE-3976-456B-992F-22567CC92807}" dt="2026-05-05T02:12:15.911" v="502" actId="20577"/>
          <ac:spMkLst>
            <pc:docMk/>
            <pc:sldMk cId="244513755" sldId="141170682"/>
            <ac:spMk id="5" creationId="{FFC68548-1970-FAE2-0C5A-618B0A21E4BB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7" creationId="{3B95C069-8676-F537-72BC-F5EFBF38169F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8" creationId="{160D4DD7-114D-8FDB-5149-2781510784FD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9" creationId="{CAF6C682-4A36-1885-DDE3-67CDD4B77898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10" creationId="{17C82B43-7E3C-3769-CD42-733FFD6715A8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11" creationId="{607BB270-8122-1E74-B168-31E1F02C1588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12" creationId="{BD9C9D30-869E-2E59-6A6D-5185F4BC52E1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13" creationId="{374A806F-346F-573D-7BBE-DD1178441AF8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14" creationId="{507AAF58-9E24-A37B-3822-ADEDA0CCDCA0}"/>
          </ac:spMkLst>
        </pc:spChg>
        <pc:spChg chg="add del">
          <ac:chgData name="Renato Pinheiro" userId="80c5be38-9f43-46b9-b90c-19861c57a58f" providerId="ADAL" clId="{9BF02BBE-3976-456B-992F-22567CC92807}" dt="2026-05-05T02:10:29.657" v="491" actId="22"/>
          <ac:spMkLst>
            <pc:docMk/>
            <pc:sldMk cId="244513755" sldId="141170682"/>
            <ac:spMk id="35" creationId="{92CF8B50-F2B8-5EA3-CEC8-7987743C6C41}"/>
          </ac:spMkLst>
        </pc:spChg>
        <pc:spChg chg="del">
          <ac:chgData name="Renato Pinheiro" userId="80c5be38-9f43-46b9-b90c-19861c57a58f" providerId="ADAL" clId="{9BF02BBE-3976-456B-992F-22567CC92807}" dt="2026-05-05T02:10:28.436" v="489" actId="478"/>
          <ac:spMkLst>
            <pc:docMk/>
            <pc:sldMk cId="244513755" sldId="141170682"/>
            <ac:spMk id="80" creationId="{05C5EB38-6F66-0B81-6370-191AC2523498}"/>
          </ac:spMkLst>
        </pc:spChg>
        <pc:grpChg chg="del">
          <ac:chgData name="Renato Pinheiro" userId="80c5be38-9f43-46b9-b90c-19861c57a58f" providerId="ADAL" clId="{9BF02BBE-3976-456B-992F-22567CC92807}" dt="2026-05-05T02:10:28.436" v="489" actId="478"/>
          <ac:grpSpMkLst>
            <pc:docMk/>
            <pc:sldMk cId="244513755" sldId="141170682"/>
            <ac:grpSpMk id="92" creationId="{E2FD486E-6D90-16A9-EC66-7C8CED1F4906}"/>
          </ac:grpSpMkLst>
        </pc:grpChg>
        <pc:picChg chg="add mod">
          <ac:chgData name="Renato Pinheiro" userId="80c5be38-9f43-46b9-b90c-19861c57a58f" providerId="ADAL" clId="{9BF02BBE-3976-456B-992F-22567CC92807}" dt="2026-05-05T02:10:40.626" v="494" actId="1076"/>
          <ac:picMkLst>
            <pc:docMk/>
            <pc:sldMk cId="244513755" sldId="141170682"/>
            <ac:picMk id="37" creationId="{86D6734B-EC4B-01A4-5350-5A4B780A05A6}"/>
          </ac:picMkLst>
        </pc:picChg>
      </pc:sldChg>
    </pc:docChg>
  </pc:docChgLst>
  <pc:docChgLst>
    <pc:chgData name="Rafael Rosolen" userId="f09c7ade-a1d5-4034-90a2-65addf94d6e7" providerId="ADAL" clId="{0FDCB203-3711-4816-8FC4-864554B8D399}"/>
    <pc:docChg chg="undo custSel addSld delSld modSld sldOrd">
      <pc:chgData name="Rafael Rosolen" userId="f09c7ade-a1d5-4034-90a2-65addf94d6e7" providerId="ADAL" clId="{0FDCB203-3711-4816-8FC4-864554B8D399}" dt="2026-05-03T18:39:31.932" v="659" actId="1036"/>
      <pc:docMkLst>
        <pc:docMk/>
      </pc:docMkLst>
      <pc:sldChg chg="addSp delSp modSp add mod setBg">
        <pc:chgData name="Rafael Rosolen" userId="f09c7ade-a1d5-4034-90a2-65addf94d6e7" providerId="ADAL" clId="{0FDCB203-3711-4816-8FC4-864554B8D399}" dt="2026-05-03T18:38:15.007" v="603" actId="1038"/>
        <pc:sldMkLst>
          <pc:docMk/>
          <pc:sldMk cId="0" sldId="256"/>
        </pc:sldMkLst>
        <pc:spChg chg="mod">
          <ac:chgData name="Rafael Rosolen" userId="f09c7ade-a1d5-4034-90a2-65addf94d6e7" providerId="ADAL" clId="{0FDCB203-3711-4816-8FC4-864554B8D399}" dt="2026-05-03T18:24:26.142" v="332" actId="403"/>
          <ac:spMkLst>
            <pc:docMk/>
            <pc:sldMk cId="0" sldId="256"/>
            <ac:spMk id="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8:01.996" v="585" actId="1038"/>
          <ac:spMkLst>
            <pc:docMk/>
            <pc:sldMk cId="0" sldId="256"/>
            <ac:spMk id="3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8:01.996" v="585" actId="1038"/>
          <ac:spMkLst>
            <pc:docMk/>
            <pc:sldMk cId="0" sldId="256"/>
            <ac:spMk id="3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8:01.996" v="585" actId="1038"/>
          <ac:spMkLst>
            <pc:docMk/>
            <pc:sldMk cId="0" sldId="256"/>
            <ac:spMk id="42" creationId="{00000000-0000-0000-0000-000000000000}"/>
          </ac:spMkLst>
        </pc:spChg>
        <pc:picChg chg="add mod">
          <ac:chgData name="Rafael Rosolen" userId="f09c7ade-a1d5-4034-90a2-65addf94d6e7" providerId="ADAL" clId="{0FDCB203-3711-4816-8FC4-864554B8D399}" dt="2026-05-03T18:28:37.905" v="421"/>
          <ac:picMkLst>
            <pc:docMk/>
            <pc:sldMk cId="0" sldId="256"/>
            <ac:picMk id="60" creationId="{AC241DB6-4613-AA52-5B31-B35F75C79C44}"/>
          </ac:picMkLst>
        </pc:picChg>
      </pc:sldChg>
      <pc:sldChg chg="addSp delSp modSp add mod setBg">
        <pc:chgData name="Rafael Rosolen" userId="f09c7ade-a1d5-4034-90a2-65addf94d6e7" providerId="ADAL" clId="{0FDCB203-3711-4816-8FC4-864554B8D399}" dt="2026-05-03T18:28:17.738" v="418" actId="478"/>
        <pc:sldMkLst>
          <pc:docMk/>
          <pc:sldMk cId="0" sldId="258"/>
        </pc:sldMkLst>
        <pc:spChg chg="mod">
          <ac:chgData name="Rafael Rosolen" userId="f09c7ade-a1d5-4034-90a2-65addf94d6e7" providerId="ADAL" clId="{0FDCB203-3711-4816-8FC4-864554B8D399}" dt="2026-05-03T18:25:21.228" v="369" actId="1036"/>
          <ac:spMkLst>
            <pc:docMk/>
            <pc:sldMk cId="0" sldId="258"/>
            <ac:spMk id="7" creationId="{00000000-0000-0000-0000-000000000000}"/>
          </ac:spMkLst>
        </pc:spChg>
        <pc:picChg chg="add mod">
          <ac:chgData name="Rafael Rosolen" userId="f09c7ade-a1d5-4034-90a2-65addf94d6e7" providerId="ADAL" clId="{0FDCB203-3711-4816-8FC4-864554B8D399}" dt="2026-05-03T18:03:37.829" v="311"/>
          <ac:picMkLst>
            <pc:docMk/>
            <pc:sldMk cId="0" sldId="258"/>
            <ac:picMk id="49" creationId="{126F9D1A-64F2-108E-6A95-0B18FCFC9882}"/>
          </ac:picMkLst>
        </pc:picChg>
      </pc:sldChg>
      <pc:sldChg chg="addSp delSp modSp add mod setBg">
        <pc:chgData name="Rafael Rosolen" userId="f09c7ade-a1d5-4034-90a2-65addf94d6e7" providerId="ADAL" clId="{0FDCB203-3711-4816-8FC4-864554B8D399}" dt="2026-05-03T18:28:58.585" v="442" actId="1036"/>
        <pc:sldMkLst>
          <pc:docMk/>
          <pc:sldMk cId="0" sldId="259"/>
        </pc:sldMkLst>
        <pc:spChg chg="mod">
          <ac:chgData name="Rafael Rosolen" userId="f09c7ade-a1d5-4034-90a2-65addf94d6e7" providerId="ADAL" clId="{0FDCB203-3711-4816-8FC4-864554B8D399}" dt="2026-05-03T18:25:27.689" v="373" actId="403"/>
          <ac:spMkLst>
            <pc:docMk/>
            <pc:sldMk cId="0" sldId="259"/>
            <ac:spMk id="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2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2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2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2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30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3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3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3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8.585" v="442" actId="1036"/>
          <ac:spMkLst>
            <pc:docMk/>
            <pc:sldMk cId="0" sldId="259"/>
            <ac:spMk id="38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3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0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4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8:55.124" v="435" actId="1036"/>
          <ac:spMkLst>
            <pc:docMk/>
            <pc:sldMk cId="0" sldId="259"/>
            <ac:spMk id="49" creationId="{00000000-0000-0000-0000-000000000000}"/>
          </ac:spMkLst>
        </pc:spChg>
        <pc:picChg chg="add mod">
          <ac:chgData name="Rafael Rosolen" userId="f09c7ade-a1d5-4034-90a2-65addf94d6e7" providerId="ADAL" clId="{0FDCB203-3711-4816-8FC4-864554B8D399}" dt="2026-05-03T18:03:38.958" v="312"/>
          <ac:picMkLst>
            <pc:docMk/>
            <pc:sldMk cId="0" sldId="259"/>
            <ac:picMk id="4" creationId="{2C1E0F22-C6D3-317C-AA0D-CB16D5E2FF47}"/>
          </ac:picMkLst>
        </pc:picChg>
      </pc:sldChg>
      <pc:sldChg chg="addSp delSp modSp add mod setBg">
        <pc:chgData name="Rafael Rosolen" userId="f09c7ade-a1d5-4034-90a2-65addf94d6e7" providerId="ADAL" clId="{0FDCB203-3711-4816-8FC4-864554B8D399}" dt="2026-05-03T18:28:40.721" v="422"/>
        <pc:sldMkLst>
          <pc:docMk/>
          <pc:sldMk cId="0" sldId="260"/>
        </pc:sldMkLst>
        <pc:spChg chg="mod">
          <ac:chgData name="Rafael Rosolen" userId="f09c7ade-a1d5-4034-90a2-65addf94d6e7" providerId="ADAL" clId="{0FDCB203-3711-4816-8FC4-864554B8D399}" dt="2026-05-03T18:25:40.409" v="379" actId="1036"/>
          <ac:spMkLst>
            <pc:docMk/>
            <pc:sldMk cId="0" sldId="260"/>
            <ac:spMk id="7" creationId="{00000000-0000-0000-0000-000000000000}"/>
          </ac:spMkLst>
        </pc:spChg>
        <pc:picChg chg="add mod">
          <ac:chgData name="Rafael Rosolen" userId="f09c7ade-a1d5-4034-90a2-65addf94d6e7" providerId="ADAL" clId="{0FDCB203-3711-4816-8FC4-864554B8D399}" dt="2026-05-03T18:28:40.721" v="422"/>
          <ac:picMkLst>
            <pc:docMk/>
            <pc:sldMk cId="0" sldId="260"/>
            <ac:picMk id="61" creationId="{3F270FD2-71A5-73AB-3CC7-F2836C291F9D}"/>
          </ac:picMkLst>
        </pc:picChg>
      </pc:sldChg>
      <pc:sldChg chg="addSp delSp modSp add mod setBg">
        <pc:chgData name="Rafael Rosolen" userId="f09c7ade-a1d5-4034-90a2-65addf94d6e7" providerId="ADAL" clId="{0FDCB203-3711-4816-8FC4-864554B8D399}" dt="2026-05-03T18:39:31.932" v="659" actId="1036"/>
        <pc:sldMkLst>
          <pc:docMk/>
          <pc:sldMk cId="0" sldId="261"/>
        </pc:sldMkLst>
        <pc:spChg chg="mod">
          <ac:chgData name="Rafael Rosolen" userId="f09c7ade-a1d5-4034-90a2-65addf94d6e7" providerId="ADAL" clId="{0FDCB203-3711-4816-8FC4-864554B8D399}" dt="2026-05-03T18:25:58.779" v="395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5:44.860" v="380" actId="403"/>
          <ac:spMkLst>
            <pc:docMk/>
            <pc:sldMk cId="0" sldId="261"/>
            <ac:spMk id="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6:30.091" v="408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2.192" v="625" actId="255"/>
          <ac:spMkLst>
            <pc:docMk/>
            <pc:sldMk cId="0" sldId="261"/>
            <ac:spMk id="10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8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1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2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2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9.856" v="633" actId="1035"/>
          <ac:spMkLst>
            <pc:docMk/>
            <pc:sldMk cId="0" sldId="261"/>
            <ac:spMk id="2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02.192" v="625" actId="255"/>
          <ac:spMkLst>
            <pc:docMk/>
            <pc:sldMk cId="0" sldId="261"/>
            <ac:spMk id="2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2.295" v="649" actId="1036"/>
          <ac:spMkLst>
            <pc:docMk/>
            <pc:sldMk cId="0" sldId="261"/>
            <ac:spMk id="3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2.295" v="649" actId="1036"/>
          <ac:spMkLst>
            <pc:docMk/>
            <pc:sldMk cId="0" sldId="261"/>
            <ac:spMk id="34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2.295" v="649" actId="1036"/>
          <ac:spMkLst>
            <pc:docMk/>
            <pc:sldMk cId="0" sldId="261"/>
            <ac:spMk id="3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2.295" v="649" actId="1036"/>
          <ac:spMkLst>
            <pc:docMk/>
            <pc:sldMk cId="0" sldId="261"/>
            <ac:spMk id="3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2.295" v="649" actId="1036"/>
          <ac:spMkLst>
            <pc:docMk/>
            <pc:sldMk cId="0" sldId="261"/>
            <ac:spMk id="3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38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3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0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4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31.932" v="659" actId="1036"/>
          <ac:spMkLst>
            <pc:docMk/>
            <pc:sldMk cId="0" sldId="261"/>
            <ac:spMk id="45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46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47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48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49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50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51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52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39:28.493" v="655" actId="1036"/>
          <ac:spMkLst>
            <pc:docMk/>
            <pc:sldMk cId="0" sldId="261"/>
            <ac:spMk id="53" creationId="{00000000-0000-0000-0000-000000000000}"/>
          </ac:spMkLst>
        </pc:spChg>
        <pc:spChg chg="mod">
          <ac:chgData name="Rafael Rosolen" userId="f09c7ade-a1d5-4034-90a2-65addf94d6e7" providerId="ADAL" clId="{0FDCB203-3711-4816-8FC4-864554B8D399}" dt="2026-05-03T18:27:27.203" v="412" actId="2711"/>
          <ac:spMkLst>
            <pc:docMk/>
            <pc:sldMk cId="0" sldId="261"/>
            <ac:spMk id="57" creationId="{00000000-0000-0000-0000-000000000000}"/>
          </ac:spMkLst>
        </pc:spChg>
        <pc:picChg chg="add mod">
          <ac:chgData name="Rafael Rosolen" userId="f09c7ade-a1d5-4034-90a2-65addf94d6e7" providerId="ADAL" clId="{0FDCB203-3711-4816-8FC4-864554B8D399}" dt="2026-05-03T18:28:41.678" v="423"/>
          <ac:picMkLst>
            <pc:docMk/>
            <pc:sldMk cId="0" sldId="261"/>
            <ac:picMk id="60" creationId="{A66AC377-9BE1-1B6D-2435-8EDF57859C1E}"/>
          </ac:picMkLst>
        </pc:picChg>
      </pc:sldChg>
      <pc:sldChg chg="addSp delSp modSp add mod setBg">
        <pc:chgData name="Rafael Rosolen" userId="f09c7ade-a1d5-4034-90a2-65addf94d6e7" providerId="ADAL" clId="{0FDCB203-3711-4816-8FC4-864554B8D399}" dt="2026-05-03T18:37:50.461" v="584" actId="404"/>
        <pc:sldMkLst>
          <pc:docMk/>
          <pc:sldMk cId="1164398359" sldId="262"/>
        </pc:sldMkLst>
        <pc:spChg chg="mod">
          <ac:chgData name="Rafael Rosolen" userId="f09c7ade-a1d5-4034-90a2-65addf94d6e7" providerId="ADAL" clId="{0FDCB203-3711-4816-8FC4-864554B8D399}" dt="2026-05-03T18:24:52.308" v="349" actId="1035"/>
          <ac:spMkLst>
            <pc:docMk/>
            <pc:sldMk cId="1164398359" sldId="262"/>
            <ac:spMk id="4" creationId="{CDD31C42-C015-E651-F715-F8880A225CF7}"/>
          </ac:spMkLst>
        </pc:spChg>
        <pc:spChg chg="mod">
          <ac:chgData name="Rafael Rosolen" userId="f09c7ade-a1d5-4034-90a2-65addf94d6e7" providerId="ADAL" clId="{0FDCB203-3711-4816-8FC4-864554B8D399}" dt="2026-05-03T18:25:01.207" v="358" actId="403"/>
          <ac:spMkLst>
            <pc:docMk/>
            <pc:sldMk cId="1164398359" sldId="262"/>
            <ac:spMk id="5" creationId="{365F585C-0DC8-05BA-09D6-78D5528A791A}"/>
          </ac:spMkLst>
        </pc:spChg>
        <pc:picChg chg="add mod">
          <ac:chgData name="Rafael Rosolen" userId="f09c7ade-a1d5-4034-90a2-65addf94d6e7" providerId="ADAL" clId="{0FDCB203-3711-4816-8FC4-864554B8D399}" dt="2026-05-03T17:35:05.334" v="304" actId="1035"/>
          <ac:picMkLst>
            <pc:docMk/>
            <pc:sldMk cId="1164398359" sldId="262"/>
            <ac:picMk id="82" creationId="{4F27EA6B-3FBE-01E9-E1FF-0F072BE3CD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1B45E-3C7E-6851-400F-0C19F78DC1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73276-0108-8EF8-D46E-B9B8C807CE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CBDB-B56B-4D07-A738-FBA6E06387D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6DF17-A0B2-84D9-4826-1B8FC3E6D1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8C0B3-8C4A-C92F-E4B0-9F2755B0DB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FF40D-D04D-4596-A0FD-1614F97A6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2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0874-EABA-4BC4-B759-02216A8C43E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CEA00-B2AC-4EC9-877C-F227837E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4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096C-1CAC-4176-B90B-02E0080F504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67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096C-1CAC-4176-B90B-02E0080F504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29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1A994-E881-9914-7961-3E4C66C42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6DDC8-99AD-3093-0F17-2D5C28099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29E79-33E6-359A-D2E0-38DAE4BBA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41AFE-407F-ABE4-7BF2-20A86F41E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0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2027-440B-5D28-F89C-6A66025A0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C2F15-29DA-E70E-EC6F-3A12E572C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BC0AD-EE6A-A039-8634-7ABE41C5A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AE463-F060-CEE3-296C-DFA7B12F7F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7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D465-CB55-1955-C7C7-21049F2C9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7F523-8621-5723-C5A0-771128C41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DFAB5-1792-32B7-1C3F-8A5F60DB2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684A1-829E-27F3-A197-F71B283B5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svg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3E6BF91-F6D5-A81E-B165-BEDF3B49148D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61000">
                <a:schemeClr val="bg2">
                  <a:lumMod val="10000"/>
                  <a:alpha val="0"/>
                </a:schemeClr>
              </a:gs>
              <a:gs pos="0">
                <a:srgbClr val="0A4DFF">
                  <a:lumMod val="100000"/>
                  <a:alpha val="93000"/>
                </a:srgbClr>
              </a:gs>
            </a:gsLst>
            <a:lin ang="6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39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97A3679-2EAD-E0BE-C854-40A8F4A72C21}"/>
              </a:ext>
            </a:extLst>
          </p:cNvPr>
          <p:cNvSpPr>
            <a:spLocks/>
          </p:cNvSpPr>
          <p:nvPr/>
        </p:nvSpPr>
        <p:spPr>
          <a:xfrm>
            <a:off x="-104113" y="-50832"/>
            <a:ext cx="12296113" cy="6959664"/>
          </a:xfrm>
          <a:prstGeom prst="rect">
            <a:avLst/>
          </a:prstGeom>
          <a:gradFill flip="none" rotWithShape="1">
            <a:gsLst>
              <a:gs pos="52000">
                <a:srgbClr val="0E72EF"/>
              </a:gs>
              <a:gs pos="0">
                <a:srgbClr val="17BCCF"/>
              </a:gs>
              <a:gs pos="100000">
                <a:srgbClr val="0A4DFF">
                  <a:lumMod val="10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Utile" panose="020B0503030504020204" pitchFamily="34" charset="0"/>
            </a:endParaRP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9FC44006-BA0F-4390-9E40-C204B0AE5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303" y="6489034"/>
            <a:ext cx="576837" cy="292518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0CE859BB-F6E5-45B2-9480-748F7496653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E8CB32FB-08DD-28C8-4961-77DA26C67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364" y="701317"/>
            <a:ext cx="6055756" cy="45000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tittle style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F71EEE5-A7D3-15CE-17B5-37619F87E5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9927A4C-5792-FCB7-F002-ED11483C4E4A}"/>
              </a:ext>
            </a:extLst>
          </p:cNvPr>
          <p:cNvSpPr/>
          <p:nvPr userDrawn="1"/>
        </p:nvSpPr>
        <p:spPr>
          <a:xfrm>
            <a:off x="-82193" y="3852809"/>
            <a:ext cx="12274193" cy="3049412"/>
          </a:xfrm>
          <a:custGeom>
            <a:avLst/>
            <a:gdLst>
              <a:gd name="csX0" fmla="*/ 12192001 w 12192001"/>
              <a:gd name="csY0" fmla="*/ 0 h 770844"/>
              <a:gd name="csX1" fmla="*/ 12192001 w 12192001"/>
              <a:gd name="csY1" fmla="*/ 728847 h 770844"/>
              <a:gd name="csX2" fmla="*/ 0 w 12192001"/>
              <a:gd name="csY2" fmla="*/ 770845 h 770844"/>
              <a:gd name="csX3" fmla="*/ 0 w 12192001"/>
              <a:gd name="csY3" fmla="*/ 211642 h 770844"/>
              <a:gd name="csX4" fmla="*/ 6961659 w 12192001"/>
              <a:gd name="csY4" fmla="*/ 263057 h 770844"/>
              <a:gd name="csX5" fmla="*/ 12192001 w 12192001"/>
              <a:gd name="csY5" fmla="*/ 0 h 7708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770844">
                <a:moveTo>
                  <a:pt x="12192001" y="0"/>
                </a:moveTo>
                <a:lnTo>
                  <a:pt x="12192001" y="728847"/>
                </a:lnTo>
                <a:lnTo>
                  <a:pt x="0" y="770845"/>
                </a:lnTo>
                <a:lnTo>
                  <a:pt x="0" y="211642"/>
                </a:lnTo>
                <a:cubicBezTo>
                  <a:pt x="551058" y="241804"/>
                  <a:pt x="4224058" y="430538"/>
                  <a:pt x="6961659" y="263057"/>
                </a:cubicBezTo>
                <a:cubicBezTo>
                  <a:pt x="9928336" y="81704"/>
                  <a:pt x="12192001" y="0"/>
                  <a:pt x="12192001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rgbClr val="0A4DFF">
                  <a:lumMod val="100000"/>
                  <a:alpha val="93000"/>
                </a:srgbClr>
              </a:gs>
            </a:gsLst>
            <a:lin ang="60000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9E88BC-66DE-E0F4-5F11-8E3C262DF82E}"/>
              </a:ext>
            </a:extLst>
          </p:cNvPr>
          <p:cNvSpPr/>
          <p:nvPr userDrawn="1"/>
        </p:nvSpPr>
        <p:spPr>
          <a:xfrm>
            <a:off x="-82193" y="4674624"/>
            <a:ext cx="12274193" cy="2227597"/>
          </a:xfrm>
          <a:custGeom>
            <a:avLst/>
            <a:gdLst>
              <a:gd name="csX0" fmla="*/ 12192001 w 12192001"/>
              <a:gd name="csY0" fmla="*/ 10008 h 521104"/>
              <a:gd name="csX1" fmla="*/ 12192001 w 12192001"/>
              <a:gd name="csY1" fmla="*/ 521105 h 521104"/>
              <a:gd name="csX2" fmla="*/ 0 w 12192001"/>
              <a:gd name="csY2" fmla="*/ 521105 h 521104"/>
              <a:gd name="csX3" fmla="*/ 0 w 12192001"/>
              <a:gd name="csY3" fmla="*/ 102530 h 521104"/>
              <a:gd name="csX4" fmla="*/ 8386010 w 12192001"/>
              <a:gd name="csY4" fmla="*/ 100748 h 521104"/>
              <a:gd name="csX5" fmla="*/ 12192001 w 12192001"/>
              <a:gd name="csY5" fmla="*/ 10008 h 5211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521104">
                <a:moveTo>
                  <a:pt x="12192001" y="10008"/>
                </a:moveTo>
                <a:lnTo>
                  <a:pt x="12192001" y="521105"/>
                </a:lnTo>
                <a:lnTo>
                  <a:pt x="0" y="521105"/>
                </a:lnTo>
                <a:lnTo>
                  <a:pt x="0" y="102530"/>
                </a:lnTo>
                <a:cubicBezTo>
                  <a:pt x="575111" y="118183"/>
                  <a:pt x="5143676" y="236540"/>
                  <a:pt x="8386010" y="100748"/>
                </a:cubicBezTo>
                <a:cubicBezTo>
                  <a:pt x="11851694" y="-44462"/>
                  <a:pt x="12192001" y="10008"/>
                  <a:pt x="12192001" y="10008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accent2"/>
              </a:gs>
            </a:gsLst>
            <a:lin ang="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2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údo Bridge &amp; Co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97A3679-2EAD-E0BE-C854-40A8F4A72C21}"/>
              </a:ext>
            </a:extLst>
          </p:cNvPr>
          <p:cNvSpPr>
            <a:spLocks/>
          </p:cNvSpPr>
          <p:nvPr/>
        </p:nvSpPr>
        <p:spPr>
          <a:xfrm>
            <a:off x="-104113" y="-50832"/>
            <a:ext cx="12296113" cy="6959664"/>
          </a:xfrm>
          <a:prstGeom prst="rect">
            <a:avLst/>
          </a:prstGeom>
          <a:gradFill flip="none" rotWithShape="1">
            <a:gsLst>
              <a:gs pos="52000">
                <a:srgbClr val="0E72EF"/>
              </a:gs>
              <a:gs pos="0">
                <a:srgbClr val="17BCCF"/>
              </a:gs>
              <a:gs pos="100000">
                <a:srgbClr val="0A4DFF">
                  <a:lumMod val="10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Utile" panose="020B0503030504020204" pitchFamily="34" charset="0"/>
            </a:endParaRP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9FC44006-BA0F-4390-9E40-C204B0AE5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303" y="6489034"/>
            <a:ext cx="576837" cy="292518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0CE859BB-F6E5-45B2-9480-748F7496653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14E5E2-6F14-804C-03F4-EA246B3FA975}"/>
              </a:ext>
            </a:extLst>
          </p:cNvPr>
          <p:cNvSpPr/>
          <p:nvPr/>
        </p:nvSpPr>
        <p:spPr>
          <a:xfrm>
            <a:off x="-82193" y="3852809"/>
            <a:ext cx="12274193" cy="3049412"/>
          </a:xfrm>
          <a:custGeom>
            <a:avLst/>
            <a:gdLst>
              <a:gd name="csX0" fmla="*/ 12192001 w 12192001"/>
              <a:gd name="csY0" fmla="*/ 0 h 770844"/>
              <a:gd name="csX1" fmla="*/ 12192001 w 12192001"/>
              <a:gd name="csY1" fmla="*/ 728847 h 770844"/>
              <a:gd name="csX2" fmla="*/ 0 w 12192001"/>
              <a:gd name="csY2" fmla="*/ 770845 h 770844"/>
              <a:gd name="csX3" fmla="*/ 0 w 12192001"/>
              <a:gd name="csY3" fmla="*/ 211642 h 770844"/>
              <a:gd name="csX4" fmla="*/ 6961659 w 12192001"/>
              <a:gd name="csY4" fmla="*/ 263057 h 770844"/>
              <a:gd name="csX5" fmla="*/ 12192001 w 12192001"/>
              <a:gd name="csY5" fmla="*/ 0 h 7708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770844">
                <a:moveTo>
                  <a:pt x="12192001" y="0"/>
                </a:moveTo>
                <a:lnTo>
                  <a:pt x="12192001" y="728847"/>
                </a:lnTo>
                <a:lnTo>
                  <a:pt x="0" y="770845"/>
                </a:lnTo>
                <a:lnTo>
                  <a:pt x="0" y="211642"/>
                </a:lnTo>
                <a:cubicBezTo>
                  <a:pt x="551058" y="241804"/>
                  <a:pt x="4224058" y="430538"/>
                  <a:pt x="6961659" y="263057"/>
                </a:cubicBezTo>
                <a:cubicBezTo>
                  <a:pt x="9928336" y="81704"/>
                  <a:pt x="12192001" y="0"/>
                  <a:pt x="12192001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rgbClr val="0A4DFF">
                  <a:lumMod val="100000"/>
                  <a:alpha val="93000"/>
                </a:srgbClr>
              </a:gs>
            </a:gsLst>
            <a:lin ang="60000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DD329F-4A87-7A7F-17B5-416FD9BB1E0D}"/>
              </a:ext>
            </a:extLst>
          </p:cNvPr>
          <p:cNvSpPr/>
          <p:nvPr/>
        </p:nvSpPr>
        <p:spPr>
          <a:xfrm>
            <a:off x="-82193" y="4674624"/>
            <a:ext cx="12274193" cy="2227597"/>
          </a:xfrm>
          <a:custGeom>
            <a:avLst/>
            <a:gdLst>
              <a:gd name="csX0" fmla="*/ 12192001 w 12192001"/>
              <a:gd name="csY0" fmla="*/ 10008 h 521104"/>
              <a:gd name="csX1" fmla="*/ 12192001 w 12192001"/>
              <a:gd name="csY1" fmla="*/ 521105 h 521104"/>
              <a:gd name="csX2" fmla="*/ 0 w 12192001"/>
              <a:gd name="csY2" fmla="*/ 521105 h 521104"/>
              <a:gd name="csX3" fmla="*/ 0 w 12192001"/>
              <a:gd name="csY3" fmla="*/ 102530 h 521104"/>
              <a:gd name="csX4" fmla="*/ 8386010 w 12192001"/>
              <a:gd name="csY4" fmla="*/ 100748 h 521104"/>
              <a:gd name="csX5" fmla="*/ 12192001 w 12192001"/>
              <a:gd name="csY5" fmla="*/ 10008 h 5211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1" h="521104">
                <a:moveTo>
                  <a:pt x="12192001" y="10008"/>
                </a:moveTo>
                <a:lnTo>
                  <a:pt x="12192001" y="521105"/>
                </a:lnTo>
                <a:lnTo>
                  <a:pt x="0" y="521105"/>
                </a:lnTo>
                <a:lnTo>
                  <a:pt x="0" y="102530"/>
                </a:lnTo>
                <a:cubicBezTo>
                  <a:pt x="575111" y="118183"/>
                  <a:pt x="5143676" y="236540"/>
                  <a:pt x="8386010" y="100748"/>
                </a:cubicBezTo>
                <a:cubicBezTo>
                  <a:pt x="11851694" y="-44462"/>
                  <a:pt x="12192001" y="10008"/>
                  <a:pt x="12192001" y="10008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accent2"/>
              </a:gs>
            </a:gsLst>
            <a:lin ang="0" scaled="0"/>
          </a:gradFill>
          <a:ln w="12727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2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údo Bridge &amp; Co 3">
    <p:bg>
      <p:bgPr>
        <a:solidFill>
          <a:srgbClr val="031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336F88E1-EEB9-C14D-9C29-2C057D3C68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87000" y="242337"/>
            <a:ext cx="1514636" cy="45898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0D8A598-CF41-EFE5-B35E-5F2D10C18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364" y="701317"/>
            <a:ext cx="6055756" cy="45000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tittle style</a:t>
            </a:r>
          </a:p>
        </p:txBody>
      </p:sp>
    </p:spTree>
    <p:extLst>
      <p:ext uri="{BB962C8B-B14F-4D97-AF65-F5344CB8AC3E}">
        <p14:creationId xmlns:p14="http://schemas.microsoft.com/office/powerpoint/2010/main" val="328697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ranco">
    <p:bg>
      <p:bgPr>
        <a:solidFill>
          <a:srgbClr val="E8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5A7104D-457C-8B16-467C-F67F4C93B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0" r="19430"/>
          <a:stretch/>
        </p:blipFill>
        <p:spPr>
          <a:xfrm>
            <a:off x="2443914" y="-629"/>
            <a:ext cx="9748086" cy="697538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CF890F1-7C38-8673-123A-A50182677655}"/>
              </a:ext>
            </a:extLst>
          </p:cNvPr>
          <p:cNvSpPr>
            <a:spLocks/>
          </p:cNvSpPr>
          <p:nvPr userDrawn="1"/>
        </p:nvSpPr>
        <p:spPr>
          <a:xfrm>
            <a:off x="0" y="-20327"/>
            <a:ext cx="12192000" cy="6975386"/>
          </a:xfrm>
          <a:prstGeom prst="rect">
            <a:avLst/>
          </a:prstGeom>
          <a:gradFill flip="none" rotWithShape="1">
            <a:gsLst>
              <a:gs pos="40000">
                <a:srgbClr val="0737BA"/>
              </a:gs>
              <a:gs pos="0">
                <a:srgbClr val="03185A">
                  <a:alpha val="75000"/>
                </a:srgbClr>
              </a:gs>
              <a:gs pos="99000">
                <a:srgbClr val="17BCC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Utile" panose="020B0503030504020204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D6C7566-391B-550C-0621-1BFDC2296F21}"/>
              </a:ext>
            </a:extLst>
          </p:cNvPr>
          <p:cNvSpPr/>
          <p:nvPr userDrawn="1"/>
        </p:nvSpPr>
        <p:spPr>
          <a:xfrm>
            <a:off x="579572" y="2880627"/>
            <a:ext cx="1323975" cy="13239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600" b="1">
              <a:latin typeface="Utile" panose="020B0503030504020204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F885AC83-477D-5492-7D60-FFB03383F138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11423">
            <a:off x="-683498" y="-565991"/>
            <a:ext cx="9212347" cy="8679097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F381F329-E3A6-98DB-F702-3FF01967C0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46606">
            <a:off x="-1091606" y="-663515"/>
            <a:ext cx="9739106" cy="916438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DB39D6C-6740-21EB-8149-222D752D3B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2661" y="242336"/>
            <a:ext cx="1708975" cy="517871"/>
          </a:xfrm>
          <a:prstGeom prst="rect">
            <a:avLst/>
          </a:prstGeom>
        </p:spPr>
      </p:pic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020F06A1-60C3-066E-F7F2-A219D71EC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1682" y="2607635"/>
            <a:ext cx="4311558" cy="198437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</a:lstStyle>
          <a:p>
            <a:pPr lvl="0"/>
            <a:r>
              <a:rPr lang="pt-BR"/>
              <a:t>Clique para editar os estilos de texto</a:t>
            </a: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32FBC792-36A8-210B-1F3F-81861E6B07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98" y="2686550"/>
            <a:ext cx="990600" cy="1424233"/>
          </a:xfrm>
          <a:prstGeom prst="rect">
            <a:avLst/>
          </a:prstGeom>
        </p:spPr>
        <p:txBody>
          <a:bodyPr/>
          <a:lstStyle>
            <a:lvl1pPr>
              <a:defRPr sz="8800" b="1">
                <a:solidFill>
                  <a:schemeClr val="bg1"/>
                </a:solidFill>
                <a:latin typeface="Utile" panose="020B0503030504020204" pitchFamily="34" charset="0"/>
              </a:defRPr>
            </a:lvl1pPr>
          </a:lstStyle>
          <a:p>
            <a:pPr lvl="0"/>
            <a:r>
              <a:rPr lang="pt-B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966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72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1968E-59FA-DA46-9074-8E5BB447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3C51AD-5C05-F9BE-FFFD-0E552F490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91D04-1B16-2E3D-95C0-3C31BDCEA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0721-54F7-4889-A425-DB94B3A46C6F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10A94D-22E3-0B70-8172-C42C101C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4F3420-66C3-8F3D-E035-84FD4454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CF7-13BF-4F96-B03A-B2EE3F7C72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63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3" r:id="rId2"/>
    <p:sldLayoutId id="2147483709" r:id="rId3"/>
    <p:sldLayoutId id="2147483684" r:id="rId4"/>
    <p:sldLayoutId id="2147483710" r:id="rId5"/>
    <p:sldLayoutId id="2147483711" r:id="rId6"/>
    <p:sldLayoutId id="2147483712" r:id="rId7"/>
  </p:sldLayoutIdLst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98">
          <p15:clr>
            <a:srgbClr val="F26B43"/>
          </p15:clr>
        </p15:guide>
        <p15:guide id="29" pos="7320">
          <p15:clr>
            <a:srgbClr val="F26B43"/>
          </p15:clr>
        </p15:guide>
        <p15:guide id="48" pos="835">
          <p15:clr>
            <a:srgbClr val="F26B43"/>
          </p15:clr>
        </p15:guide>
        <p15:guide id="51" orient="horz" pos="7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jpg"/><Relationship Id="rId7" Type="http://schemas.openxmlformats.org/officeDocument/2006/relationships/hyperlink" Target="https://www.linkedin.com/company/bridge-co-brasil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hyperlink" Target="https://www.linkedin.com/company/bridge-co-brasil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svg"/><Relationship Id="rId18" Type="http://schemas.openxmlformats.org/officeDocument/2006/relationships/hyperlink" Target="https://www.bridgeconsulting.com.br/clientes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hyperlink" Target="https://www.bridgeconsulting.com.br/organizacoes-e-pessoas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hml.bridgeconsulting.com.br/organizacoes-e-pessoas/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svg"/><Relationship Id="rId10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7.svg"/><Relationship Id="rId7" Type="http://schemas.openxmlformats.org/officeDocument/2006/relationships/slide" Target="slide11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12.xml"/><Relationship Id="rId5" Type="http://schemas.openxmlformats.org/officeDocument/2006/relationships/image" Target="../media/image19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8.svg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1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36860E-A591-A856-93AC-5660FE6A5995}"/>
              </a:ext>
            </a:extLst>
          </p:cNvPr>
          <p:cNvGrpSpPr/>
          <p:nvPr/>
        </p:nvGrpSpPr>
        <p:grpSpPr>
          <a:xfrm>
            <a:off x="-1" y="6131377"/>
            <a:ext cx="12192001" cy="770844"/>
            <a:chOff x="-1" y="6131377"/>
            <a:chExt cx="12192001" cy="77084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2B3208-9639-0DBB-7E16-D1689B6CB8D7}"/>
                </a:ext>
              </a:extLst>
            </p:cNvPr>
            <p:cNvSpPr/>
            <p:nvPr/>
          </p:nvSpPr>
          <p:spPr>
            <a:xfrm>
              <a:off x="-1" y="6131377"/>
              <a:ext cx="12192001" cy="770844"/>
            </a:xfrm>
            <a:custGeom>
              <a:avLst/>
              <a:gdLst>
                <a:gd name="csX0" fmla="*/ 12192001 w 12192001"/>
                <a:gd name="csY0" fmla="*/ 0 h 770844"/>
                <a:gd name="csX1" fmla="*/ 12192001 w 12192001"/>
                <a:gd name="csY1" fmla="*/ 728847 h 770844"/>
                <a:gd name="csX2" fmla="*/ 0 w 12192001"/>
                <a:gd name="csY2" fmla="*/ 770845 h 770844"/>
                <a:gd name="csX3" fmla="*/ 0 w 12192001"/>
                <a:gd name="csY3" fmla="*/ 211642 h 770844"/>
                <a:gd name="csX4" fmla="*/ 6961659 w 12192001"/>
                <a:gd name="csY4" fmla="*/ 263057 h 770844"/>
                <a:gd name="csX5" fmla="*/ 12192001 w 12192001"/>
                <a:gd name="csY5" fmla="*/ 0 h 7708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2192001" h="770844">
                  <a:moveTo>
                    <a:pt x="12192001" y="0"/>
                  </a:moveTo>
                  <a:lnTo>
                    <a:pt x="12192001" y="728847"/>
                  </a:lnTo>
                  <a:lnTo>
                    <a:pt x="0" y="770845"/>
                  </a:lnTo>
                  <a:lnTo>
                    <a:pt x="0" y="211642"/>
                  </a:lnTo>
                  <a:cubicBezTo>
                    <a:pt x="551058" y="241804"/>
                    <a:pt x="4224058" y="430538"/>
                    <a:pt x="6961659" y="263057"/>
                  </a:cubicBezTo>
                  <a:cubicBezTo>
                    <a:pt x="9928336" y="81704"/>
                    <a:pt x="12192001" y="0"/>
                    <a:pt x="12192001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rgbClr val="0A4DFF">
                    <a:lumMod val="100000"/>
                    <a:alpha val="93000"/>
                  </a:srgbClr>
                </a:gs>
              </a:gsLst>
              <a:lin ang="600000" scaled="0"/>
            </a:gradFill>
            <a:ln w="127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F38D09-0C0B-787A-0CD3-EF5D92A99A3D}"/>
                </a:ext>
              </a:extLst>
            </p:cNvPr>
            <p:cNvSpPr/>
            <p:nvPr/>
          </p:nvSpPr>
          <p:spPr>
            <a:xfrm>
              <a:off x="-1" y="6339119"/>
              <a:ext cx="12192001" cy="563102"/>
            </a:xfrm>
            <a:custGeom>
              <a:avLst/>
              <a:gdLst>
                <a:gd name="csX0" fmla="*/ 12192001 w 12192001"/>
                <a:gd name="csY0" fmla="*/ 10008 h 521104"/>
                <a:gd name="csX1" fmla="*/ 12192001 w 12192001"/>
                <a:gd name="csY1" fmla="*/ 521105 h 521104"/>
                <a:gd name="csX2" fmla="*/ 0 w 12192001"/>
                <a:gd name="csY2" fmla="*/ 521105 h 521104"/>
                <a:gd name="csX3" fmla="*/ 0 w 12192001"/>
                <a:gd name="csY3" fmla="*/ 102530 h 521104"/>
                <a:gd name="csX4" fmla="*/ 8386010 w 12192001"/>
                <a:gd name="csY4" fmla="*/ 100748 h 521104"/>
                <a:gd name="csX5" fmla="*/ 12192001 w 12192001"/>
                <a:gd name="csY5" fmla="*/ 10008 h 5211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2192001" h="521104">
                  <a:moveTo>
                    <a:pt x="12192001" y="10008"/>
                  </a:moveTo>
                  <a:lnTo>
                    <a:pt x="12192001" y="521105"/>
                  </a:lnTo>
                  <a:lnTo>
                    <a:pt x="0" y="521105"/>
                  </a:lnTo>
                  <a:lnTo>
                    <a:pt x="0" y="102530"/>
                  </a:lnTo>
                  <a:cubicBezTo>
                    <a:pt x="575111" y="118183"/>
                    <a:pt x="5143676" y="236540"/>
                    <a:pt x="8386010" y="100748"/>
                  </a:cubicBezTo>
                  <a:cubicBezTo>
                    <a:pt x="11851694" y="-44462"/>
                    <a:pt x="12192001" y="10008"/>
                    <a:pt x="12192001" y="10008"/>
                  </a:cubicBezTo>
                  <a:close/>
                </a:path>
              </a:pathLst>
            </a:custGeom>
            <a:solidFill>
              <a:schemeClr val="tx1"/>
            </a:solidFill>
            <a:ln w="12727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Gráfico 8">
            <a:extLst>
              <a:ext uri="{FF2B5EF4-FFF2-40B4-BE49-F238E27FC236}">
                <a16:creationId xmlns:a16="http://schemas.microsoft.com/office/drawing/2014/main" id="{7784207F-BD6F-AB89-B594-D92A07F8D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481" y="809896"/>
            <a:ext cx="2578813" cy="78145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F248358-E9FC-A209-7273-DFC08570DF9B}"/>
              </a:ext>
            </a:extLst>
          </p:cNvPr>
          <p:cNvSpPr txBox="1">
            <a:spLocks/>
          </p:cNvSpPr>
          <p:nvPr/>
        </p:nvSpPr>
        <p:spPr>
          <a:xfrm>
            <a:off x="737384" y="1968567"/>
            <a:ext cx="5367819" cy="29208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3600" dirty="0">
                <a:solidFill>
                  <a:srgbClr val="FFFFFF"/>
                </a:solidFill>
              </a:rPr>
              <a:t>Boas práticas </a:t>
            </a:r>
            <a:r>
              <a:rPr lang="pt-BR" sz="3600" b="0" dirty="0">
                <a:solidFill>
                  <a:srgbClr val="FFFFFF"/>
                </a:solidFill>
              </a:rPr>
              <a:t>para análise e seleção de </a:t>
            </a:r>
            <a:r>
              <a:rPr lang="pt-BR" sz="3600" dirty="0">
                <a:solidFill>
                  <a:srgbClr val="FFFFFF"/>
                </a:solidFill>
              </a:rPr>
              <a:t>casos de uso de automação: </a:t>
            </a:r>
            <a:r>
              <a:rPr lang="pt-BR" sz="3600" b="0" dirty="0">
                <a:solidFill>
                  <a:srgbClr val="FFFFFF"/>
                </a:solidFill>
              </a:rPr>
              <a:t>o que faz diferença na prática?</a:t>
            </a:r>
          </a:p>
        </p:txBody>
      </p:sp>
    </p:spTree>
    <p:extLst>
      <p:ext uri="{BB962C8B-B14F-4D97-AF65-F5344CB8AC3E}">
        <p14:creationId xmlns:p14="http://schemas.microsoft.com/office/powerpoint/2010/main" val="4012633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84048" y="452628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Da exceção ao redesenho: como transformar risco em oportunidade</a:t>
            </a:r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4048" y="1042416"/>
            <a:ext cx="11420856" cy="932688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58368" y="1316736"/>
            <a:ext cx="79552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ponto não é “parar o robô”. O ponto é criar as condições para que a automação volte com previsibilidade.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58368" y="1591056"/>
            <a:ext cx="65836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Com processo instável, a decisão correta é pausar, redesenhar, validar e só então escalar.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84048" y="2353597"/>
            <a:ext cx="2587752" cy="1874520"/>
          </a:xfrm>
          <a:prstGeom prst="roundRect">
            <a:avLst>
              <a:gd name="adj" fmla="val 4878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94360" y="2471025"/>
            <a:ext cx="420624" cy="420624"/>
          </a:xfrm>
          <a:prstGeom prst="roundRect">
            <a:avLst>
              <a:gd name="adj" fmla="val 17391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94360" y="2635617"/>
            <a:ext cx="420624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01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52144" y="2471428"/>
            <a:ext cx="1819656" cy="41981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Estabilizar o processo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52144" y="3011162"/>
            <a:ext cx="1572768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Eliminar variações desnecessárias e consolidar o fluxo real antes da automação.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152144" y="3755355"/>
            <a:ext cx="1335024" cy="256032"/>
          </a:xfrm>
          <a:prstGeom prst="roundRect">
            <a:avLst>
              <a:gd name="adj" fmla="val 14286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152144" y="3755354"/>
            <a:ext cx="1335024" cy="25603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Processo repetível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3236976" y="2353597"/>
            <a:ext cx="2587752" cy="1874520"/>
          </a:xfrm>
          <a:prstGeom prst="roundRect">
            <a:avLst>
              <a:gd name="adj" fmla="val 4878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3447288" y="2471025"/>
            <a:ext cx="420624" cy="420624"/>
          </a:xfrm>
          <a:prstGeom prst="roundRect">
            <a:avLst>
              <a:gd name="adj" fmla="val 17391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3447288" y="2635617"/>
            <a:ext cx="420624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02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4005072" y="2471428"/>
            <a:ext cx="1664208" cy="41981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Documentar regras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005072" y="3011162"/>
            <a:ext cx="1572768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Transformar decisões “no feeling” em critérios claros, versionados e auditáveis.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4005072" y="3755355"/>
            <a:ext cx="1335024" cy="256032"/>
          </a:xfrm>
          <a:prstGeom prst="roundRect">
            <a:avLst>
              <a:gd name="adj" fmla="val 14286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4005072" y="3755355"/>
            <a:ext cx="133502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Regra explícita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089904" y="2353597"/>
            <a:ext cx="2587752" cy="1874520"/>
          </a:xfrm>
          <a:prstGeom prst="roundRect">
            <a:avLst>
              <a:gd name="adj" fmla="val 4878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6300216" y="2471025"/>
            <a:ext cx="420624" cy="420624"/>
          </a:xfrm>
          <a:prstGeom prst="roundRect">
            <a:avLst>
              <a:gd name="adj" fmla="val 17391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300216" y="2635617"/>
            <a:ext cx="420624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03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858000" y="2471428"/>
            <a:ext cx="1664208" cy="41981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Definir fallback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858000" y="3011162"/>
            <a:ext cx="1572768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Tratar exceções como parte do fluxo: fila, responsável, SLA e rota de recuperação.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858000" y="3755355"/>
            <a:ext cx="1335024" cy="256032"/>
          </a:xfrm>
          <a:prstGeom prst="roundRect">
            <a:avLst>
              <a:gd name="adj" fmla="val 14286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6858000" y="3755355"/>
            <a:ext cx="133502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Falha controlada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8942832" y="2353597"/>
            <a:ext cx="2587752" cy="1874520"/>
          </a:xfrm>
          <a:prstGeom prst="roundRect">
            <a:avLst>
              <a:gd name="adj" fmla="val 4878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9153144" y="2471025"/>
            <a:ext cx="420624" cy="420624"/>
          </a:xfrm>
          <a:prstGeom prst="roundRect">
            <a:avLst>
              <a:gd name="adj" fmla="val 17391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9153144" y="2635617"/>
            <a:ext cx="420624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04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9710928" y="2471428"/>
            <a:ext cx="1664208" cy="41981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Validar integrações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9710928" y="3011162"/>
            <a:ext cx="171907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Testar APIs e dependências sistêmicas antes de prometer escala operacional.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9710928" y="3755355"/>
            <a:ext cx="1335024" cy="256032"/>
          </a:xfrm>
          <a:prstGeom prst="roundRect">
            <a:avLst>
              <a:gd name="adj" fmla="val 14286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9710928" y="3755355"/>
            <a:ext cx="133502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Integração confiável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384048" y="4752335"/>
            <a:ext cx="11420856" cy="1316736"/>
          </a:xfrm>
          <a:prstGeom prst="roundRect">
            <a:avLst>
              <a:gd name="adj" fmla="val 833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 sz="4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658368" y="4940803"/>
            <a:ext cx="2066544" cy="2123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Gate de Reativação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58368" y="5445755"/>
            <a:ext cx="4800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 automação só deve voltar quando o processo passar por critérios mínimos de governança.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5511799" y="5101839"/>
            <a:ext cx="214171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5758687" y="5115555"/>
            <a:ext cx="2575353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FFFFFF">
                    <a:alpha val="8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baseline de exceções controlado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8717279" y="5101839"/>
            <a:ext cx="214171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8964168" y="5115555"/>
            <a:ext cx="2355884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FFFFFF">
                    <a:alpha val="8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regras documentadas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5511799" y="5522463"/>
            <a:ext cx="214171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5758688" y="5536179"/>
            <a:ext cx="2355884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FFFFFF">
                    <a:alpha val="8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integrações testadas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8717279" y="5522463"/>
            <a:ext cx="214171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8964168" y="5367015"/>
            <a:ext cx="2816352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FFFFFF">
                    <a:alpha val="8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fallback operacional definido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3" name="Shape 2">
            <a:extLst>
              <a:ext uri="{FF2B5EF4-FFF2-40B4-BE49-F238E27FC236}">
                <a16:creationId xmlns:a16="http://schemas.microsoft.com/office/drawing/2014/main" id="{5E04BB14-0F69-E717-A4D1-EA26EA0F0EB3}"/>
              </a:ext>
            </a:extLst>
          </p:cNvPr>
          <p:cNvSpPr/>
          <p:nvPr/>
        </p:nvSpPr>
        <p:spPr>
          <a:xfrm>
            <a:off x="384048" y="157480"/>
            <a:ext cx="1508760" cy="228600"/>
          </a:xfrm>
          <a:prstGeom prst="roundRect">
            <a:avLst>
              <a:gd name="adj" fmla="val 16000"/>
            </a:avLst>
          </a:prstGeom>
          <a:solidFill>
            <a:srgbClr val="234781"/>
          </a:solidFill>
          <a:ln w="12700">
            <a:solidFill>
              <a:srgbClr val="4B8EE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 3">
            <a:extLst>
              <a:ext uri="{FF2B5EF4-FFF2-40B4-BE49-F238E27FC236}">
                <a16:creationId xmlns:a16="http://schemas.microsoft.com/office/drawing/2014/main" id="{5A17BAAD-F0F1-71AB-B7A7-902BA78BF6B6}"/>
              </a:ext>
            </a:extLst>
          </p:cNvPr>
          <p:cNvSpPr/>
          <p:nvPr/>
        </p:nvSpPr>
        <p:spPr>
          <a:xfrm>
            <a:off x="384047" y="167005"/>
            <a:ext cx="1508759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⚡ Case de Aprendizado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2C1E0F22-C6D3-317C-AA0D-CB16D5E2FF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384048" y="146304"/>
            <a:ext cx="114300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b="1" dirty="0" err="1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Fechamento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84048" y="320040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Como selecionar casos de automação com segurança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84048" y="590550"/>
            <a:ext cx="11430000" cy="14097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>
                    <a:alpha val="4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Um framework </a:t>
            </a:r>
            <a:r>
              <a:rPr lang="en-US" sz="800" u="sng" dirty="0">
                <a:solidFill>
                  <a:srgbClr val="FFFFFF">
                    <a:alpha val="4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simples</a:t>
            </a:r>
            <a:r>
              <a:rPr lang="en-US" sz="800" dirty="0">
                <a:solidFill>
                  <a:srgbClr val="FFFFFF">
                    <a:alpha val="4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para evitar apostas frágeis e priorizar casos com maior probabilidade de gerar valor.</a:t>
            </a:r>
            <a:endParaRPr lang="en-US" sz="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84048" y="1051560"/>
            <a:ext cx="4846320" cy="5212080"/>
          </a:xfrm>
          <a:prstGeom prst="roundRect">
            <a:avLst>
              <a:gd name="adj" fmla="val 2264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8368" y="1362456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1325880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Matriz de decisão</a:t>
            </a:r>
            <a:endParaRPr lang="en-US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58368" y="1657436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Priorizar onde há valor e viabilidade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96112" y="2275164"/>
            <a:ext cx="3749040" cy="3063240"/>
          </a:xfrm>
          <a:prstGeom prst="roundRect">
            <a:avLst>
              <a:gd name="adj" fmla="val 1194"/>
            </a:avLst>
          </a:prstGeom>
          <a:solidFill>
            <a:srgbClr val="FAFC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770632" y="2275164"/>
            <a:ext cx="1874520" cy="1527048"/>
          </a:xfrm>
          <a:prstGeom prst="rect">
            <a:avLst/>
          </a:prstGeom>
          <a:solidFill>
            <a:srgbClr val="EAF5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2770632" y="3802212"/>
            <a:ext cx="1874520" cy="1536192"/>
          </a:xfrm>
          <a:prstGeom prst="rect">
            <a:avLst/>
          </a:prstGeom>
          <a:solidFill>
            <a:srgbClr val="EAFBF0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96112" y="2275164"/>
            <a:ext cx="1874520" cy="1527048"/>
          </a:xfrm>
          <a:prstGeom prst="rect">
            <a:avLst/>
          </a:prstGeom>
          <a:solidFill>
            <a:srgbClr val="FFF8F8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896112" y="3802212"/>
            <a:ext cx="1874520" cy="1536192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143000" y="272322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BE123C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ALTO VALOR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rgbClr val="BE123C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BAIXA VIABILIDADE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234440" y="3362538"/>
            <a:ext cx="1234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Oportunidade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para redesenho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3035808" y="2723220"/>
            <a:ext cx="1325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ALTO VALOR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ALTA VIABILIDADE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3127248" y="3362538"/>
            <a:ext cx="1143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Prioridade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para automação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143000" y="4250268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BAIXO VALOR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BAIXA VIABILIDADE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243584" y="4967310"/>
            <a:ext cx="11887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Não priorizar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3035808" y="4250268"/>
            <a:ext cx="1325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6A34A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BAIXO VALOR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rgbClr val="16A34A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ALTA VIABILIDADE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3154680" y="4967310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Automação tática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96112" y="5452704"/>
            <a:ext cx="1874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Valor de negócio →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Text 23"/>
          <p:cNvSpPr/>
          <p:nvPr/>
        </p:nvSpPr>
        <p:spPr>
          <a:xfrm rot="16200000">
            <a:off x="-28956" y="4459818"/>
            <a:ext cx="1536192" cy="220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00" dirty="0" err="1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Viabilidade</a:t>
            </a:r>
            <a:r>
              <a:rPr lang="en-US" sz="900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técnica</a:t>
            </a:r>
            <a:r>
              <a:rPr lang="en-US" sz="900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→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5486400" y="1051560"/>
            <a:ext cx="6318504" cy="5212080"/>
          </a:xfrm>
          <a:prstGeom prst="roundRect">
            <a:avLst>
              <a:gd name="adj" fmla="val 2105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5760720" y="1362456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833872" y="1325880"/>
            <a:ext cx="2194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Checklist executivo</a:t>
            </a:r>
            <a:endParaRPr lang="en-US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5760720" y="1657436"/>
            <a:ext cx="5303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Antes de aprovar uma automação, valide estes 6 pontos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5760720" y="2269745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879592" y="2416049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01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6263640" y="2361185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Processo estável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6263640" y="2534921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Há baixa variação operacional?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8641080" y="2269745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8759952" y="2416049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02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9144000" y="2361185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Regra clara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9144000" y="2534921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As decisões estão documentadas?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5760720" y="3071031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5879592" y="3217335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03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6263640" y="3162471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Dados previsíveis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263640" y="3336207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Os inputs têm padrão e qualidade?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8641080" y="3071031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8759952" y="3217335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04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9144000" y="3162471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Integração confiável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9144000" y="3336207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As dependências foram testadas?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5760720" y="3863849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5879592" y="4010153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05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6263640" y="3955289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Fallback definido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6263640" y="4129025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Existe recuperação manual controlada?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8641080" y="3863849"/>
            <a:ext cx="2560320" cy="640080"/>
          </a:xfrm>
          <a:prstGeom prst="roundRect">
            <a:avLst>
              <a:gd name="adj" fmla="val 1290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8759952" y="4010153"/>
            <a:ext cx="31089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06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Text 50"/>
          <p:cNvSpPr/>
          <p:nvPr/>
        </p:nvSpPr>
        <p:spPr>
          <a:xfrm>
            <a:off x="9144000" y="3955289"/>
            <a:ext cx="17830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Valor mensurável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Text 51"/>
          <p:cNvSpPr/>
          <p:nvPr/>
        </p:nvSpPr>
        <p:spPr>
          <a:xfrm>
            <a:off x="9144000" y="4129025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FFFFFF">
                    <a:alpha val="72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ROI foi estimado e será medido?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Shape 52"/>
          <p:cNvSpPr/>
          <p:nvPr/>
        </p:nvSpPr>
        <p:spPr>
          <a:xfrm>
            <a:off x="5760720" y="4892040"/>
            <a:ext cx="5440680" cy="841248"/>
          </a:xfrm>
          <a:prstGeom prst="roundRect">
            <a:avLst>
              <a:gd name="adj" fmla="val 10870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Text 53"/>
          <p:cNvSpPr/>
          <p:nvPr/>
        </p:nvSpPr>
        <p:spPr>
          <a:xfrm>
            <a:off x="6035040" y="4983480"/>
            <a:ext cx="1860462" cy="30556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Frase final para palco</a:t>
            </a:r>
            <a:endParaRPr lang="en-US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Text 54"/>
          <p:cNvSpPr/>
          <p:nvPr/>
        </p:nvSpPr>
        <p:spPr>
          <a:xfrm>
            <a:off x="6035039" y="5285232"/>
            <a:ext cx="445572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 automação não falha por falta de tecnologia. Falha por falta de processo, documentação e discovery.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Shape 55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 dirty="0">
              <a:latin typeface="+mj-lt"/>
            </a:endParaRPr>
          </a:p>
        </p:txBody>
      </p:sp>
      <p:pic>
        <p:nvPicPr>
          <p:cNvPr id="60" name="Gráfico 8">
            <a:extLst>
              <a:ext uri="{FF2B5EF4-FFF2-40B4-BE49-F238E27FC236}">
                <a16:creationId xmlns:a16="http://schemas.microsoft.com/office/drawing/2014/main" id="{A66AC377-9BE1-1B6D-2435-8EDF57859C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0208-ABEC-33D2-089E-63259E8CF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D25F4A3-1893-A1A8-7D04-B4D8D3D0C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-71920"/>
            <a:ext cx="12296775" cy="7006119"/>
          </a:xfrm>
          <a:prstGeom prst="rect">
            <a:avLst/>
          </a:prstGeom>
        </p:spPr>
      </p:pic>
      <p:sp>
        <p:nvSpPr>
          <p:cNvPr id="29" name="Retângulo: Cantos Arredondados 15">
            <a:extLst>
              <a:ext uri="{FF2B5EF4-FFF2-40B4-BE49-F238E27FC236}">
                <a16:creationId xmlns:a16="http://schemas.microsoft.com/office/drawing/2014/main" id="{2033ED89-BD0A-D671-2D02-0B469EB80B0A}"/>
              </a:ext>
            </a:extLst>
          </p:cNvPr>
          <p:cNvSpPr/>
          <p:nvPr/>
        </p:nvSpPr>
        <p:spPr>
          <a:xfrm>
            <a:off x="260803" y="3468760"/>
            <a:ext cx="8083473" cy="3179812"/>
          </a:xfrm>
          <a:prstGeom prst="roundRect">
            <a:avLst>
              <a:gd name="adj" fmla="val 1014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99455D-2703-DAD9-E13D-61E00C81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6108077" y="4104390"/>
            <a:ext cx="1606865" cy="1606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C7CC2CC-0A9E-2F00-42CD-48AE758E213D}"/>
              </a:ext>
            </a:extLst>
          </p:cNvPr>
          <p:cNvSpPr txBox="1"/>
          <p:nvPr/>
        </p:nvSpPr>
        <p:spPr>
          <a:xfrm>
            <a:off x="9000008" y="2214928"/>
            <a:ext cx="210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Fique por dentro dos nossos conteúdos: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7770F58-BFF7-9ECB-6B54-F56D91CCEAF8}"/>
              </a:ext>
            </a:extLst>
          </p:cNvPr>
          <p:cNvSpPr txBox="1"/>
          <p:nvPr/>
        </p:nvSpPr>
        <p:spPr>
          <a:xfrm>
            <a:off x="8344277" y="1145002"/>
            <a:ext cx="3379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Obrigado</a:t>
            </a:r>
            <a:r>
              <a:rPr lang="pt-BR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D8651D9-EF06-627E-BF86-91D3D186838B}"/>
              </a:ext>
            </a:extLst>
          </p:cNvPr>
          <p:cNvSpPr/>
          <p:nvPr/>
        </p:nvSpPr>
        <p:spPr>
          <a:xfrm>
            <a:off x="9236314" y="2932827"/>
            <a:ext cx="1625596" cy="1625596"/>
          </a:xfrm>
          <a:prstGeom prst="roundRect">
            <a:avLst/>
          </a:prstGeom>
          <a:solidFill>
            <a:schemeClr val="bg1"/>
          </a:solidFill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9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7328E0-273C-5732-F2FE-0DACA703A8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4084" y="3126410"/>
            <a:ext cx="1272717" cy="1272717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FEC0687B-871E-092C-AFFA-81D2C9D5F827}"/>
              </a:ext>
            </a:extLst>
          </p:cNvPr>
          <p:cNvSpPr/>
          <p:nvPr/>
        </p:nvSpPr>
        <p:spPr>
          <a:xfrm>
            <a:off x="227596" y="209428"/>
            <a:ext cx="8083473" cy="3025989"/>
          </a:xfrm>
          <a:prstGeom prst="roundRect">
            <a:avLst>
              <a:gd name="adj" fmla="val 1014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3BBFBF7-D942-F53C-9406-8B8CC4CE097E}"/>
              </a:ext>
            </a:extLst>
          </p:cNvPr>
          <p:cNvSpPr txBox="1"/>
          <p:nvPr/>
        </p:nvSpPr>
        <p:spPr>
          <a:xfrm>
            <a:off x="2909259" y="484400"/>
            <a:ext cx="531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Renato Pinheiro</a:t>
            </a:r>
          </a:p>
          <a:p>
            <a:pPr lvl="0">
              <a:defRPr/>
            </a:pPr>
            <a:r>
              <a:rPr lang="pt-BR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Sócio Sênior e CTO da Bridge &amp; Co.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CAC65E-B463-EE18-98A3-E7B6BCB2C8C5}"/>
              </a:ext>
            </a:extLst>
          </p:cNvPr>
          <p:cNvSpPr txBox="1"/>
          <p:nvPr/>
        </p:nvSpPr>
        <p:spPr>
          <a:xfrm>
            <a:off x="2909258" y="1092833"/>
            <a:ext cx="5269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Formado em Tecnologia da Informação pelo Centro Universitário da Cidade e com pós-graduação em Gerência de Redes de Computadores e Tecnologia Internet pela Universidade Federal do Rio de Janeiro (UFRJ). Possui especializações em Segurança da Informação, redes e cloud computing, incluindo certificações AWS, Cisco e </a:t>
            </a:r>
            <a:r>
              <a:rPr lang="pt-BR" sz="1400" dirty="0" err="1">
                <a:solidFill>
                  <a:schemeClr val="bg1"/>
                </a:solidFill>
              </a:rPr>
              <a:t>Fortinet</a:t>
            </a:r>
            <a:r>
              <a:rPr lang="pt-BR" sz="1400" dirty="0">
                <a:solidFill>
                  <a:schemeClr val="bg1"/>
                </a:solidFill>
              </a:rPr>
              <a:t>. Nos últimos anos, tem atuado como líder técnico e executivo em projetos de Transformação Digital, modernização de infraestrutura, cibersegurança e migração para nuvem, passando por empresas multinacionais  e organizações públicas de grande porte.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B470033-8992-4635-BD2D-825A0C0E98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895" y="2152837"/>
            <a:ext cx="181011" cy="185597"/>
          </a:xfrm>
          <a:prstGeom prst="rect">
            <a:avLst/>
          </a:prstGeom>
        </p:spPr>
      </p:pic>
      <p:pic>
        <p:nvPicPr>
          <p:cNvPr id="2" name="Imagem 17">
            <a:extLst>
              <a:ext uri="{FF2B5EF4-FFF2-40B4-BE49-F238E27FC236}">
                <a16:creationId xmlns:a16="http://schemas.microsoft.com/office/drawing/2014/main" id="{B56BD863-87BB-3B28-A3DD-6BE42ED52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11189" r="34387" b="32469"/>
          <a:stretch>
            <a:fillRect/>
          </a:stretch>
        </p:blipFill>
        <p:spPr>
          <a:xfrm>
            <a:off x="1185664" y="869120"/>
            <a:ext cx="1527332" cy="1606865"/>
          </a:xfrm>
          <a:prstGeom prst="ellipse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83628205-F533-D4CA-CEE3-E0084D3F8713}"/>
              </a:ext>
            </a:extLst>
          </p:cNvPr>
          <p:cNvSpPr/>
          <p:nvPr/>
        </p:nvSpPr>
        <p:spPr>
          <a:xfrm>
            <a:off x="468272" y="888798"/>
            <a:ext cx="1125810" cy="1154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hlinkClick r:id="rId7"/>
            <a:extLst>
              <a:ext uri="{FF2B5EF4-FFF2-40B4-BE49-F238E27FC236}">
                <a16:creationId xmlns:a16="http://schemas.microsoft.com/office/drawing/2014/main" id="{ED88EFFB-2898-840B-E5CA-443FD6D358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5008" y="4468902"/>
            <a:ext cx="348207" cy="348207"/>
          </a:xfrm>
          <a:prstGeom prst="rect">
            <a:avLst/>
          </a:prstGeom>
        </p:spPr>
      </p:pic>
      <p:sp>
        <p:nvSpPr>
          <p:cNvPr id="30" name="CaixaDeTexto 13">
            <a:extLst>
              <a:ext uri="{FF2B5EF4-FFF2-40B4-BE49-F238E27FC236}">
                <a16:creationId xmlns:a16="http://schemas.microsoft.com/office/drawing/2014/main" id="{A6B956CF-133C-A932-D736-F89AFCFA50FF}"/>
              </a:ext>
            </a:extLst>
          </p:cNvPr>
          <p:cNvSpPr txBox="1"/>
          <p:nvPr/>
        </p:nvSpPr>
        <p:spPr>
          <a:xfrm>
            <a:off x="527114" y="3703972"/>
            <a:ext cx="4452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Rafael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Rosolen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Coordenador de projetos TI e Líder na prática de RPA na Bridge &amp; Co.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CaixaDeTexto 14">
            <a:extLst>
              <a:ext uri="{FF2B5EF4-FFF2-40B4-BE49-F238E27FC236}">
                <a16:creationId xmlns:a16="http://schemas.microsoft.com/office/drawing/2014/main" id="{07E2D5E9-06FA-C071-CF7A-15E8762BBF57}"/>
              </a:ext>
            </a:extLst>
          </p:cNvPr>
          <p:cNvSpPr txBox="1"/>
          <p:nvPr/>
        </p:nvSpPr>
        <p:spPr>
          <a:xfrm>
            <a:off x="527113" y="4675869"/>
            <a:ext cx="4865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Formado em Sistemas de Informação, com MBA em Gerência de Projetos e especialização em Big Data e Inteligência Artificial aplicada aos negócios. Possui experiência em automação de processos, governança de TI, melhoria contínua e gestão de projetos, com passagens por empresas como Raízen e Ambev. Atua na liderança de iniciativas de RPA e Transformação Digital, conectando tecnologia, processos e áreas de negócio para gerar eficiência operacional e resultados sustentáveis.</a:t>
            </a:r>
          </a:p>
        </p:txBody>
      </p:sp>
      <p:pic>
        <p:nvPicPr>
          <p:cNvPr id="33" name="Gráfico 2">
            <a:extLst>
              <a:ext uri="{FF2B5EF4-FFF2-40B4-BE49-F238E27FC236}">
                <a16:creationId xmlns:a16="http://schemas.microsoft.com/office/drawing/2014/main" id="{14F8D701-44D2-445E-B560-71F0216567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7821" y="5369253"/>
            <a:ext cx="181011" cy="185597"/>
          </a:xfrm>
          <a:prstGeom prst="rect">
            <a:avLst/>
          </a:prstGeom>
        </p:spPr>
      </p:pic>
      <p:sp>
        <p:nvSpPr>
          <p:cNvPr id="35" name="Elipse 12">
            <a:extLst>
              <a:ext uri="{FF2B5EF4-FFF2-40B4-BE49-F238E27FC236}">
                <a16:creationId xmlns:a16="http://schemas.microsoft.com/office/drawing/2014/main" id="{8B63D0F1-B5AE-4EF2-2909-68411B481A68}"/>
              </a:ext>
            </a:extLst>
          </p:cNvPr>
          <p:cNvSpPr/>
          <p:nvPr/>
        </p:nvSpPr>
        <p:spPr>
          <a:xfrm>
            <a:off x="5481424" y="4114136"/>
            <a:ext cx="1125810" cy="1154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Gráfico 17">
            <a:extLst>
              <a:ext uri="{FF2B5EF4-FFF2-40B4-BE49-F238E27FC236}">
                <a16:creationId xmlns:a16="http://schemas.microsoft.com/office/drawing/2014/main" id="{61212421-C83C-137A-914C-8B31F6E43C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46273" y="5705489"/>
            <a:ext cx="2362798" cy="71599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BCDCF6-3721-2630-EA68-DBBFDF820C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949" y="1083308"/>
            <a:ext cx="774377" cy="774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AEDBED-2639-CDC8-AF18-0167540FF2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58302" y="4303289"/>
            <a:ext cx="771074" cy="7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1DB02-3398-9263-284C-EB2CC5B00130}"/>
              </a:ext>
            </a:extLst>
          </p:cNvPr>
          <p:cNvSpPr/>
          <p:nvPr/>
        </p:nvSpPr>
        <p:spPr>
          <a:xfrm>
            <a:off x="1226049" y="2373221"/>
            <a:ext cx="9739901" cy="3942082"/>
          </a:xfrm>
          <a:prstGeom prst="roundRect">
            <a:avLst>
              <a:gd name="adj" fmla="val 117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0C769BD7-0D56-7D23-EF77-C66DFC92F098}"/>
              </a:ext>
            </a:extLst>
          </p:cNvPr>
          <p:cNvSpPr txBox="1"/>
          <p:nvPr/>
        </p:nvSpPr>
        <p:spPr>
          <a:xfrm>
            <a:off x="1967500" y="2644985"/>
            <a:ext cx="8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3"/>
                </a:solidFill>
              </a:rPr>
              <a:t>Fique por dentro dos nossos conteúdos:</a:t>
            </a:r>
          </a:p>
        </p:txBody>
      </p:sp>
      <p:sp>
        <p:nvSpPr>
          <p:cNvPr id="11" name="Retângulo: Cantos Arredondados 8">
            <a:extLst>
              <a:ext uri="{FF2B5EF4-FFF2-40B4-BE49-F238E27FC236}">
                <a16:creationId xmlns:a16="http://schemas.microsoft.com/office/drawing/2014/main" id="{A7F8017C-EC0B-64A3-4067-FCDE89A2DCC3}"/>
              </a:ext>
            </a:extLst>
          </p:cNvPr>
          <p:cNvSpPr/>
          <p:nvPr/>
        </p:nvSpPr>
        <p:spPr>
          <a:xfrm>
            <a:off x="3094747" y="3378414"/>
            <a:ext cx="1931695" cy="1931695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4DA4CBE-DC64-0944-452E-E1D977F6E4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7874" y="3608449"/>
            <a:ext cx="1512369" cy="1512369"/>
          </a:xfrm>
          <a:prstGeom prst="rect">
            <a:avLst/>
          </a:prstGeom>
        </p:spPr>
      </p:pic>
      <p:pic>
        <p:nvPicPr>
          <p:cNvPr id="13" name="Gráfico 3">
            <a:hlinkClick r:id="rId4"/>
            <a:extLst>
              <a:ext uri="{FF2B5EF4-FFF2-40B4-BE49-F238E27FC236}">
                <a16:creationId xmlns:a16="http://schemas.microsoft.com/office/drawing/2014/main" id="{E2C9B354-F3E6-AA36-6B05-A8AB414CF4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1062" y="5424133"/>
            <a:ext cx="594358" cy="594358"/>
          </a:xfrm>
          <a:prstGeom prst="rect">
            <a:avLst/>
          </a:prstGeom>
        </p:spPr>
      </p:pic>
      <p:sp>
        <p:nvSpPr>
          <p:cNvPr id="16" name="Retângulo: Cantos Arredondados 8">
            <a:extLst>
              <a:ext uri="{FF2B5EF4-FFF2-40B4-BE49-F238E27FC236}">
                <a16:creationId xmlns:a16="http://schemas.microsoft.com/office/drawing/2014/main" id="{4ED10D8F-77D0-CC5B-F7DE-DADE6C411BF7}"/>
              </a:ext>
            </a:extLst>
          </p:cNvPr>
          <p:cNvSpPr/>
          <p:nvPr/>
        </p:nvSpPr>
        <p:spPr>
          <a:xfrm>
            <a:off x="6830433" y="3378414"/>
            <a:ext cx="1931695" cy="1931695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57E90F-2450-550A-A932-5B8A3D19A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388" y="5424132"/>
            <a:ext cx="607784" cy="594359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D9BD34-68AB-364F-EFE9-36D762D59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725" y="3544412"/>
            <a:ext cx="1625154" cy="16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4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67ECCA07-21F3-7695-13F0-CDD4FBEA46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0" y="3163074"/>
            <a:ext cx="12192000" cy="3695291"/>
          </a:xfrm>
          <a:prstGeom prst="rect">
            <a:avLst/>
          </a:prstGeom>
          <a:gradFill>
            <a:gsLst>
              <a:gs pos="100000">
                <a:schemeClr val="bg1">
                  <a:alpha val="40000"/>
                </a:schemeClr>
              </a:gs>
              <a:gs pos="0">
                <a:srgbClr val="0C62F5">
                  <a:alpha val="2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441E2D1E-105E-1CE9-BFB0-6D16D6901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293" y="4093499"/>
            <a:ext cx="1688514" cy="166646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E5DA14E1-5580-A647-737E-D42CA2C7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954" y="5584044"/>
            <a:ext cx="2552198" cy="11108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F4BCA5-4489-79FE-69CA-9378D63E4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749" y="5410407"/>
            <a:ext cx="1336753" cy="133675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C963A3B-A347-88E5-CEE6-E8AA468B7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2494" y="5703164"/>
            <a:ext cx="977617" cy="97761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57C638FB-93EC-37EB-B16E-CDD39DB978F8}"/>
              </a:ext>
            </a:extLst>
          </p:cNvPr>
          <p:cNvSpPr txBox="1"/>
          <p:nvPr/>
        </p:nvSpPr>
        <p:spPr>
          <a:xfrm>
            <a:off x="818579" y="540057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170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40D818A9-FE33-046C-433A-5BD3A96924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3389" y="4612505"/>
            <a:ext cx="2221959" cy="531461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4543F7DD-1F81-8A75-C169-D7A9F4E0FF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772" y="4557757"/>
            <a:ext cx="2029703" cy="64095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57E70CED-A0B4-71EC-77C7-8C70C1B99F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96000"/>
                    </a14:imgEffect>
                    <a14:imgEffect>
                      <a14:brightnessContrast bright="66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048" y="4692477"/>
            <a:ext cx="1794975" cy="371518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A57EA755-6FCD-DBD1-18AE-AC5AB61099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84927" y="4475776"/>
            <a:ext cx="772684" cy="859414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19CDB873-5B76-DB97-2745-7CB0353F90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772" y="5972397"/>
            <a:ext cx="1741284" cy="440325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5628C1BD-6A48-CC59-B593-87A24386D9E8}"/>
              </a:ext>
            </a:extLst>
          </p:cNvPr>
          <p:cNvSpPr txBox="1"/>
          <p:nvPr/>
        </p:nvSpPr>
        <p:spPr>
          <a:xfrm>
            <a:off x="535530" y="2574180"/>
            <a:ext cx="250210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atendidos ao longo</a:t>
            </a:r>
            <a:b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 nossa trajetória</a:t>
            </a:r>
          </a:p>
        </p:txBody>
      </p:sp>
      <p:pic>
        <p:nvPicPr>
          <p:cNvPr id="57" name="Gráfico 56">
            <a:extLst>
              <a:ext uri="{FF2B5EF4-FFF2-40B4-BE49-F238E27FC236}">
                <a16:creationId xmlns:a16="http://schemas.microsoft.com/office/drawing/2014/main" id="{9CA414B9-AB69-940A-BAC5-76DE7BAF23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7772" y="1695868"/>
            <a:ext cx="600597" cy="600597"/>
          </a:xfrm>
          <a:prstGeom prst="rect">
            <a:avLst/>
          </a:prstGeom>
        </p:spPr>
      </p:pic>
      <p:sp>
        <p:nvSpPr>
          <p:cNvPr id="77" name="CaixaDeTexto 76">
            <a:extLst>
              <a:ext uri="{FF2B5EF4-FFF2-40B4-BE49-F238E27FC236}">
                <a16:creationId xmlns:a16="http://schemas.microsoft.com/office/drawing/2014/main" id="{22C38657-A489-0B1B-AAB7-184A097C09B1}"/>
              </a:ext>
            </a:extLst>
          </p:cNvPr>
          <p:cNvSpPr txBox="1"/>
          <p:nvPr/>
        </p:nvSpPr>
        <p:spPr>
          <a:xfrm>
            <a:off x="2808792" y="1452131"/>
            <a:ext cx="1455125" cy="5760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clientes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9D426434-0601-C77E-64DE-F4D02884D95D}"/>
              </a:ext>
            </a:extLst>
          </p:cNvPr>
          <p:cNvSpPr txBox="1"/>
          <p:nvPr/>
        </p:nvSpPr>
        <p:spPr>
          <a:xfrm>
            <a:off x="4791139" y="540057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130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E8038137-1198-FCCA-4DB5-F554485ED406}"/>
              </a:ext>
            </a:extLst>
          </p:cNvPr>
          <p:cNvSpPr txBox="1"/>
          <p:nvPr/>
        </p:nvSpPr>
        <p:spPr>
          <a:xfrm>
            <a:off x="4844341" y="2539156"/>
            <a:ext cx="285310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atuando com 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Consultoria </a:t>
            </a:r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Tecnologia</a:t>
            </a:r>
          </a:p>
        </p:txBody>
      </p:sp>
      <p:pic>
        <p:nvPicPr>
          <p:cNvPr id="89" name="Gráfico 88">
            <a:extLst>
              <a:ext uri="{FF2B5EF4-FFF2-40B4-BE49-F238E27FC236}">
                <a16:creationId xmlns:a16="http://schemas.microsoft.com/office/drawing/2014/main" id="{5CE4A1CB-E9E4-846C-CFFC-3B7E39B0EA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3412" y="1695656"/>
            <a:ext cx="600597" cy="600597"/>
          </a:xfrm>
          <a:prstGeom prst="rect">
            <a:avLst/>
          </a:prstGeom>
        </p:spPr>
      </p:pic>
      <p:sp>
        <p:nvSpPr>
          <p:cNvPr id="90" name="CaixaDeTexto 89">
            <a:extLst>
              <a:ext uri="{FF2B5EF4-FFF2-40B4-BE49-F238E27FC236}">
                <a16:creationId xmlns:a16="http://schemas.microsoft.com/office/drawing/2014/main" id="{E2114C26-9C35-D25B-0D66-3397F8E62D1D}"/>
              </a:ext>
            </a:extLst>
          </p:cNvPr>
          <p:cNvSpPr txBox="1"/>
          <p:nvPr/>
        </p:nvSpPr>
        <p:spPr>
          <a:xfrm>
            <a:off x="6864097" y="1445411"/>
            <a:ext cx="1952687" cy="58907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profissionais</a:t>
            </a:r>
            <a:endParaRPr lang="pt-BR" sz="2000" b="1">
              <a:solidFill>
                <a:srgbClr val="03185A"/>
              </a:solidFill>
              <a:latin typeface="Utile" panose="020B0503030504020204" pitchFamily="34" charset="0"/>
              <a:cs typeface="Poppins" panose="00000500000000000000" pitchFamily="2" charset="0"/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1946C6B6-B573-3F49-C7D8-C35A451B248E}"/>
              </a:ext>
            </a:extLst>
          </p:cNvPr>
          <p:cNvSpPr txBox="1"/>
          <p:nvPr/>
        </p:nvSpPr>
        <p:spPr>
          <a:xfrm>
            <a:off x="9320827" y="507561"/>
            <a:ext cx="3137829" cy="20990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rgbClr val="0318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</a:t>
            </a:r>
          </a:p>
        </p:txBody>
      </p:sp>
      <p:pic>
        <p:nvPicPr>
          <p:cNvPr id="93" name="Gráfico 92">
            <a:extLst>
              <a:ext uri="{FF2B5EF4-FFF2-40B4-BE49-F238E27FC236}">
                <a16:creationId xmlns:a16="http://schemas.microsoft.com/office/drawing/2014/main" id="{04A1E352-8168-7BD0-13D1-685DE58098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83866" y="1663160"/>
            <a:ext cx="600597" cy="600597"/>
          </a:xfrm>
          <a:prstGeom prst="rect">
            <a:avLst/>
          </a:prstGeom>
        </p:spPr>
      </p:pic>
      <p:sp>
        <p:nvSpPr>
          <p:cNvPr id="99" name="CaixaDeTexto 98">
            <a:extLst>
              <a:ext uri="{FF2B5EF4-FFF2-40B4-BE49-F238E27FC236}">
                <a16:creationId xmlns:a16="http://schemas.microsoft.com/office/drawing/2014/main" id="{E4355ADC-D084-3978-80BA-F5AAFA201B31}"/>
              </a:ext>
            </a:extLst>
          </p:cNvPr>
          <p:cNvSpPr txBox="1"/>
          <p:nvPr/>
        </p:nvSpPr>
        <p:spPr>
          <a:xfrm>
            <a:off x="10645858" y="1452036"/>
            <a:ext cx="1455125" cy="5760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>
                <a:solidFill>
                  <a:srgbClr val="03185A"/>
                </a:solidFill>
                <a:latin typeface="Utile" panose="020B0503030504020204" pitchFamily="34" charset="0"/>
                <a:cs typeface="Poppins" panose="00000500000000000000" pitchFamily="2" charset="0"/>
              </a:rPr>
              <a:t>anos</a:t>
            </a:r>
            <a:endParaRPr lang="pt-BR" sz="2800" b="1">
              <a:solidFill>
                <a:srgbClr val="03185A"/>
              </a:solidFill>
              <a:latin typeface="Utile" panose="020B050303050402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7B3C52-6675-465B-24CB-EF1BF0944900}"/>
              </a:ext>
            </a:extLst>
          </p:cNvPr>
          <p:cNvSpPr txBox="1"/>
          <p:nvPr/>
        </p:nvSpPr>
        <p:spPr>
          <a:xfrm rot="16200000">
            <a:off x="-600691" y="5979310"/>
            <a:ext cx="151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0">
                <a:solidFill>
                  <a:srgbClr val="041D4E">
                    <a:alpha val="37000"/>
                  </a:srgbClr>
                </a:solidFill>
                <a:effectLst/>
                <a:latin typeface="Utile" panose="020B0503030504020204" pitchFamily="34" charset="0"/>
              </a:rPr>
              <a:t>©️ </a:t>
            </a:r>
            <a:r>
              <a:rPr lang="pt-BR" sz="1200" b="1">
                <a:solidFill>
                  <a:srgbClr val="041D4E">
                    <a:alpha val="37000"/>
                  </a:srgbClr>
                </a:solidFill>
                <a:latin typeface="Utile" panose="020B0503030504020204" pitchFamily="34" charset="0"/>
              </a:rPr>
              <a:t>Bridge &amp; Co.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4C3A4FF-3652-9EB1-2D6F-681A4A1E2FAF}"/>
              </a:ext>
            </a:extLst>
          </p:cNvPr>
          <p:cNvSpPr txBox="1"/>
          <p:nvPr/>
        </p:nvSpPr>
        <p:spPr>
          <a:xfrm>
            <a:off x="9247876" y="2532408"/>
            <a:ext cx="2853107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60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gerando valor para empresas </a:t>
            </a:r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líderes de </a:t>
            </a:r>
          </a:p>
          <a:p>
            <a:r>
              <a:rPr lang="pt-BR" sz="16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seus segmentos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6EEAA96-B48C-D36C-CD2D-7CA346558BE2}"/>
              </a:ext>
            </a:extLst>
          </p:cNvPr>
          <p:cNvSpPr>
            <a:spLocks/>
          </p:cNvSpPr>
          <p:nvPr/>
        </p:nvSpPr>
        <p:spPr>
          <a:xfrm rot="10800000">
            <a:off x="0" y="3735187"/>
            <a:ext cx="12202430" cy="3162321"/>
          </a:xfrm>
          <a:prstGeom prst="rect">
            <a:avLst/>
          </a:prstGeom>
          <a:gradFill>
            <a:gsLst>
              <a:gs pos="100000">
                <a:srgbClr val="FFFFFF">
                  <a:alpha val="0"/>
                </a:srgbClr>
              </a:gs>
              <a:gs pos="0">
                <a:srgbClr val="041D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FD984F8-F04E-BB1D-C0C3-221CE43C7999}"/>
              </a:ext>
            </a:extLst>
          </p:cNvPr>
          <p:cNvGrpSpPr/>
          <p:nvPr/>
        </p:nvGrpSpPr>
        <p:grpSpPr>
          <a:xfrm>
            <a:off x="9821915" y="5964496"/>
            <a:ext cx="1747482" cy="321969"/>
            <a:chOff x="10099818" y="1179834"/>
            <a:chExt cx="1635602" cy="257158"/>
          </a:xfrm>
          <a:effectLst>
            <a:outerShdw blurRad="190500" dir="2700000" algn="tl" rotWithShape="0">
              <a:prstClr val="black">
                <a:alpha val="43000"/>
              </a:prstClr>
            </a:outerShdw>
          </a:effectLst>
        </p:grpSpPr>
        <p:sp>
          <p:nvSpPr>
            <p:cNvPr id="10" name="Retângulo: Cantos Arredondados 9">
              <a:hlinkClick r:id="rId16"/>
              <a:extLst>
                <a:ext uri="{FF2B5EF4-FFF2-40B4-BE49-F238E27FC236}">
                  <a16:creationId xmlns:a16="http://schemas.microsoft.com/office/drawing/2014/main" id="{BB872D8C-0E6E-47E0-DECC-16770CE6D4D8}"/>
                </a:ext>
              </a:extLst>
            </p:cNvPr>
            <p:cNvSpPr/>
            <p:nvPr/>
          </p:nvSpPr>
          <p:spPr>
            <a:xfrm>
              <a:off x="10099818" y="1179834"/>
              <a:ext cx="1505224" cy="2571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7BCCF"/>
                </a:gs>
                <a:gs pos="100000">
                  <a:srgbClr val="0B52FD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hlinkClick r:id="rId17"/>
              <a:extLst>
                <a:ext uri="{FF2B5EF4-FFF2-40B4-BE49-F238E27FC236}">
                  <a16:creationId xmlns:a16="http://schemas.microsoft.com/office/drawing/2014/main" id="{080F6A5D-E7B7-E20F-213E-C097B6564B84}"/>
                </a:ext>
              </a:extLst>
            </p:cNvPr>
            <p:cNvSpPr txBox="1"/>
            <p:nvPr/>
          </p:nvSpPr>
          <p:spPr>
            <a:xfrm>
              <a:off x="10133216" y="1223081"/>
              <a:ext cx="1602204" cy="18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Ver todos os clientes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C170EF5-5AB1-613F-1A3A-0921224098BD}"/>
                </a:ext>
              </a:extLst>
            </p:cNvPr>
            <p:cNvSpPr txBox="1"/>
            <p:nvPr/>
          </p:nvSpPr>
          <p:spPr>
            <a:xfrm>
              <a:off x="11359330" y="1204643"/>
              <a:ext cx="236764" cy="221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&gt;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tângulo: Cantos Arredondados 13">
            <a:hlinkClick r:id="rId18"/>
            <a:extLst>
              <a:ext uri="{FF2B5EF4-FFF2-40B4-BE49-F238E27FC236}">
                <a16:creationId xmlns:a16="http://schemas.microsoft.com/office/drawing/2014/main" id="{673FDFFE-A4FA-88D0-EF78-4370C2F1FAC9}"/>
              </a:ext>
            </a:extLst>
          </p:cNvPr>
          <p:cNvSpPr/>
          <p:nvPr/>
        </p:nvSpPr>
        <p:spPr>
          <a:xfrm>
            <a:off x="9593580" y="5917569"/>
            <a:ext cx="1932769" cy="487522"/>
          </a:xfrm>
          <a:prstGeom prst="roundRect">
            <a:avLst>
              <a:gd name="adj" fmla="val 50000"/>
            </a:avLst>
          </a:prstGeom>
          <a:solidFill>
            <a:schemeClr val="tx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61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5C56E71D-BCA2-D826-892C-B972A223260D}"/>
              </a:ext>
            </a:extLst>
          </p:cNvPr>
          <p:cNvSpPr/>
          <p:nvPr/>
        </p:nvSpPr>
        <p:spPr>
          <a:xfrm>
            <a:off x="-1490961" y="-628705"/>
            <a:ext cx="15735896" cy="2700236"/>
          </a:xfrm>
          <a:custGeom>
            <a:avLst/>
            <a:gdLst>
              <a:gd name="connsiteX0" fmla="*/ 13641827 w 15269700"/>
              <a:gd name="connsiteY0" fmla="*/ 2595461 h 2620238"/>
              <a:gd name="connsiteX1" fmla="*/ 11051027 w 15269700"/>
              <a:gd name="connsiteY1" fmla="*/ 1690586 h 2620238"/>
              <a:gd name="connsiteX2" fmla="*/ 9031727 w 15269700"/>
              <a:gd name="connsiteY2" fmla="*/ 2319236 h 2620238"/>
              <a:gd name="connsiteX3" fmla="*/ 7021952 w 15269700"/>
              <a:gd name="connsiteY3" fmla="*/ 1852511 h 2620238"/>
              <a:gd name="connsiteX4" fmla="*/ 4469252 w 15269700"/>
              <a:gd name="connsiteY4" fmla="*/ 1871561 h 2620238"/>
              <a:gd name="connsiteX5" fmla="*/ 3040502 w 15269700"/>
              <a:gd name="connsiteY5" fmla="*/ 2252561 h 2620238"/>
              <a:gd name="connsiteX6" fmla="*/ 1097402 w 15269700"/>
              <a:gd name="connsiteY6" fmla="*/ 2176361 h 2620238"/>
              <a:gd name="connsiteX7" fmla="*/ 1049777 w 15269700"/>
              <a:gd name="connsiteY7" fmla="*/ 118961 h 2620238"/>
              <a:gd name="connsiteX8" fmla="*/ 14403827 w 15269700"/>
              <a:gd name="connsiteY8" fmla="*/ 499961 h 2620238"/>
              <a:gd name="connsiteX9" fmla="*/ 13641827 w 15269700"/>
              <a:gd name="connsiteY9" fmla="*/ 2595461 h 262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69700" h="2620238">
                <a:moveTo>
                  <a:pt x="13641827" y="2595461"/>
                </a:moveTo>
                <a:cubicBezTo>
                  <a:pt x="13083027" y="2793898"/>
                  <a:pt x="11819377" y="1736623"/>
                  <a:pt x="11051027" y="1690586"/>
                </a:cubicBezTo>
                <a:cubicBezTo>
                  <a:pt x="10282677" y="1644549"/>
                  <a:pt x="9703239" y="2292248"/>
                  <a:pt x="9031727" y="2319236"/>
                </a:cubicBezTo>
                <a:cubicBezTo>
                  <a:pt x="8360214" y="2346223"/>
                  <a:pt x="7782364" y="1927123"/>
                  <a:pt x="7021952" y="1852511"/>
                </a:cubicBezTo>
                <a:cubicBezTo>
                  <a:pt x="6261540" y="1777899"/>
                  <a:pt x="5132827" y="1804886"/>
                  <a:pt x="4469252" y="1871561"/>
                </a:cubicBezTo>
                <a:cubicBezTo>
                  <a:pt x="3805677" y="1938236"/>
                  <a:pt x="3602477" y="2201761"/>
                  <a:pt x="3040502" y="2252561"/>
                </a:cubicBezTo>
                <a:cubicBezTo>
                  <a:pt x="2478527" y="2303361"/>
                  <a:pt x="1429189" y="2531961"/>
                  <a:pt x="1097402" y="2176361"/>
                </a:cubicBezTo>
                <a:cubicBezTo>
                  <a:pt x="765615" y="1820761"/>
                  <a:pt x="-1167960" y="398361"/>
                  <a:pt x="1049777" y="118961"/>
                </a:cubicBezTo>
                <a:cubicBezTo>
                  <a:pt x="3267514" y="-160439"/>
                  <a:pt x="12306740" y="87211"/>
                  <a:pt x="14403827" y="499961"/>
                </a:cubicBezTo>
                <a:cubicBezTo>
                  <a:pt x="16500914" y="912711"/>
                  <a:pt x="14200627" y="2397024"/>
                  <a:pt x="13641827" y="2595461"/>
                </a:cubicBezTo>
                <a:close/>
              </a:path>
            </a:pathLst>
          </a:custGeom>
          <a:gradFill>
            <a:gsLst>
              <a:gs pos="0">
                <a:srgbClr val="0A4DFF"/>
              </a:gs>
              <a:gs pos="100000">
                <a:srgbClr val="17BCC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4FE3A60-EE20-F541-03FE-038CBAECD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65"/>
          <a:stretch>
            <a:fillRect/>
          </a:stretch>
        </p:blipFill>
        <p:spPr>
          <a:xfrm>
            <a:off x="-142875" y="-441052"/>
            <a:ext cx="12520816" cy="2493751"/>
          </a:xfrm>
          <a:custGeom>
            <a:avLst/>
            <a:gdLst>
              <a:gd name="connsiteX0" fmla="*/ 0 w 12520816"/>
              <a:gd name="connsiteY0" fmla="*/ 0 h 2493751"/>
              <a:gd name="connsiteX1" fmla="*/ 10159053 w 12520816"/>
              <a:gd name="connsiteY1" fmla="*/ 0 h 2493751"/>
              <a:gd name="connsiteX2" fmla="*/ 10621994 w 12520816"/>
              <a:gd name="connsiteY2" fmla="*/ 27456 h 2493751"/>
              <a:gd name="connsiteX3" fmla="*/ 12244535 w 12520816"/>
              <a:gd name="connsiteY3" fmla="*/ 157937 h 2493751"/>
              <a:gd name="connsiteX4" fmla="*/ 12520816 w 12520816"/>
              <a:gd name="connsiteY4" fmla="*/ 189884 h 2493751"/>
              <a:gd name="connsiteX5" fmla="*/ 12520816 w 12520816"/>
              <a:gd name="connsiteY5" fmla="*/ 2483730 h 2493751"/>
              <a:gd name="connsiteX6" fmla="*/ 12461149 w 12520816"/>
              <a:gd name="connsiteY6" fmla="*/ 2491966 h 2493751"/>
              <a:gd name="connsiteX7" fmla="*/ 9907434 w 12520816"/>
              <a:gd name="connsiteY7" fmla="*/ 1535716 h 2493751"/>
              <a:gd name="connsiteX8" fmla="*/ 7826483 w 12520816"/>
              <a:gd name="connsiteY8" fmla="*/ 2183559 h 2493751"/>
              <a:gd name="connsiteX9" fmla="*/ 5755348 w 12520816"/>
              <a:gd name="connsiteY9" fmla="*/ 1702585 h 2493751"/>
              <a:gd name="connsiteX10" fmla="*/ 3124712 w 12520816"/>
              <a:gd name="connsiteY10" fmla="*/ 1722216 h 2493751"/>
              <a:gd name="connsiteX11" fmla="*/ 1652341 w 12520816"/>
              <a:gd name="connsiteY11" fmla="*/ 2114849 h 2493751"/>
              <a:gd name="connsiteX12" fmla="*/ 25601 w 12520816"/>
              <a:gd name="connsiteY12" fmla="*/ 2210553 h 2493751"/>
              <a:gd name="connsiteX13" fmla="*/ 0 w 12520816"/>
              <a:gd name="connsiteY13" fmla="*/ 2204596 h 24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20816" h="2493751">
                <a:moveTo>
                  <a:pt x="0" y="0"/>
                </a:moveTo>
                <a:lnTo>
                  <a:pt x="10159053" y="0"/>
                </a:lnTo>
                <a:lnTo>
                  <a:pt x="10621994" y="27456"/>
                </a:lnTo>
                <a:cubicBezTo>
                  <a:pt x="11228452" y="67077"/>
                  <a:pt x="11778533" y="110814"/>
                  <a:pt x="12244535" y="157937"/>
                </a:cubicBezTo>
                <a:lnTo>
                  <a:pt x="12520816" y="189884"/>
                </a:lnTo>
                <a:lnTo>
                  <a:pt x="12520816" y="2483730"/>
                </a:lnTo>
                <a:lnTo>
                  <a:pt x="12461149" y="2491966"/>
                </a:lnTo>
                <a:cubicBezTo>
                  <a:pt x="11840687" y="2540590"/>
                  <a:pt x="10649754" y="1580193"/>
                  <a:pt x="9907434" y="1535716"/>
                </a:cubicBezTo>
                <a:cubicBezTo>
                  <a:pt x="9115625" y="1488273"/>
                  <a:pt x="8518497" y="2155747"/>
                  <a:pt x="7826483" y="2183559"/>
                </a:cubicBezTo>
                <a:cubicBezTo>
                  <a:pt x="7134468" y="2211370"/>
                  <a:pt x="6538976" y="1779475"/>
                  <a:pt x="5755348" y="1702585"/>
                </a:cubicBezTo>
                <a:cubicBezTo>
                  <a:pt x="4971721" y="1625695"/>
                  <a:pt x="3808547" y="1653506"/>
                  <a:pt x="3124712" y="1722216"/>
                </a:cubicBezTo>
                <a:cubicBezTo>
                  <a:pt x="2440878" y="1790927"/>
                  <a:pt x="2231474" y="2062498"/>
                  <a:pt x="1652341" y="2114849"/>
                </a:cubicBezTo>
                <a:cubicBezTo>
                  <a:pt x="1217992" y="2154112"/>
                  <a:pt x="501131" y="2296441"/>
                  <a:pt x="25601" y="2210553"/>
                </a:cubicBezTo>
                <a:lnTo>
                  <a:pt x="0" y="2204596"/>
                </a:lnTo>
                <a:close/>
              </a:path>
            </a:pathLst>
          </a:custGeom>
        </p:spPr>
      </p:pic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B2C7C8A4-DD73-C09D-F8F1-EBE383DE5900}"/>
              </a:ext>
            </a:extLst>
          </p:cNvPr>
          <p:cNvSpPr>
            <a:spLocks/>
          </p:cNvSpPr>
          <p:nvPr/>
        </p:nvSpPr>
        <p:spPr>
          <a:xfrm>
            <a:off x="-2046848" y="3871432"/>
            <a:ext cx="15439320" cy="4171800"/>
          </a:xfrm>
          <a:custGeom>
            <a:avLst/>
            <a:gdLst>
              <a:gd name="connsiteX0" fmla="*/ 2858367 w 16405431"/>
              <a:gd name="connsiteY0" fmla="*/ 90423 h 5776109"/>
              <a:gd name="connsiteX1" fmla="*/ 5512667 w 16405431"/>
              <a:gd name="connsiteY1" fmla="*/ 1906523 h 5776109"/>
              <a:gd name="connsiteX2" fmla="*/ 7303367 w 16405431"/>
              <a:gd name="connsiteY2" fmla="*/ 2084323 h 5776109"/>
              <a:gd name="connsiteX3" fmla="*/ 9208367 w 16405431"/>
              <a:gd name="connsiteY3" fmla="*/ 1830323 h 5776109"/>
              <a:gd name="connsiteX4" fmla="*/ 11126067 w 16405431"/>
              <a:gd name="connsiteY4" fmla="*/ 2071623 h 5776109"/>
              <a:gd name="connsiteX5" fmla="*/ 13031067 w 16405431"/>
              <a:gd name="connsiteY5" fmla="*/ 1982723 h 5776109"/>
              <a:gd name="connsiteX6" fmla="*/ 13615267 w 16405431"/>
              <a:gd name="connsiteY6" fmla="*/ 1906523 h 5776109"/>
              <a:gd name="connsiteX7" fmla="*/ 14212167 w 16405431"/>
              <a:gd name="connsiteY7" fmla="*/ 1779523 h 5776109"/>
              <a:gd name="connsiteX8" fmla="*/ 14694767 w 16405431"/>
              <a:gd name="connsiteY8" fmla="*/ 2084323 h 5776109"/>
              <a:gd name="connsiteX9" fmla="*/ 15393267 w 16405431"/>
              <a:gd name="connsiteY9" fmla="*/ 3811523 h 5776109"/>
              <a:gd name="connsiteX10" fmla="*/ 15253567 w 16405431"/>
              <a:gd name="connsiteY10" fmla="*/ 5564123 h 5776109"/>
              <a:gd name="connsiteX11" fmla="*/ 648567 w 16405431"/>
              <a:gd name="connsiteY11" fmla="*/ 5132323 h 5776109"/>
              <a:gd name="connsiteX12" fmla="*/ 2858367 w 16405431"/>
              <a:gd name="connsiteY12" fmla="*/ 90423 h 5776109"/>
              <a:gd name="connsiteX0" fmla="*/ 2833106 w 16114217"/>
              <a:gd name="connsiteY0" fmla="*/ 90423 h 5306281"/>
              <a:gd name="connsiteX1" fmla="*/ 5487406 w 16114217"/>
              <a:gd name="connsiteY1" fmla="*/ 1906523 h 5306281"/>
              <a:gd name="connsiteX2" fmla="*/ 7278106 w 16114217"/>
              <a:gd name="connsiteY2" fmla="*/ 2084323 h 5306281"/>
              <a:gd name="connsiteX3" fmla="*/ 9183106 w 16114217"/>
              <a:gd name="connsiteY3" fmla="*/ 1830323 h 5306281"/>
              <a:gd name="connsiteX4" fmla="*/ 11100806 w 16114217"/>
              <a:gd name="connsiteY4" fmla="*/ 2071623 h 5306281"/>
              <a:gd name="connsiteX5" fmla="*/ 13005806 w 16114217"/>
              <a:gd name="connsiteY5" fmla="*/ 1982723 h 5306281"/>
              <a:gd name="connsiteX6" fmla="*/ 13590006 w 16114217"/>
              <a:gd name="connsiteY6" fmla="*/ 1906523 h 5306281"/>
              <a:gd name="connsiteX7" fmla="*/ 14186906 w 16114217"/>
              <a:gd name="connsiteY7" fmla="*/ 1779523 h 5306281"/>
              <a:gd name="connsiteX8" fmla="*/ 14669506 w 16114217"/>
              <a:gd name="connsiteY8" fmla="*/ 2084323 h 5306281"/>
              <a:gd name="connsiteX9" fmla="*/ 15368006 w 16114217"/>
              <a:gd name="connsiteY9" fmla="*/ 3811523 h 5306281"/>
              <a:gd name="connsiteX10" fmla="*/ 14865598 w 16114217"/>
              <a:gd name="connsiteY10" fmla="*/ 4113833 h 5306281"/>
              <a:gd name="connsiteX11" fmla="*/ 623306 w 16114217"/>
              <a:gd name="connsiteY11" fmla="*/ 5132323 h 5306281"/>
              <a:gd name="connsiteX12" fmla="*/ 2833106 w 16114217"/>
              <a:gd name="connsiteY12" fmla="*/ 90423 h 5306281"/>
              <a:gd name="connsiteX0" fmla="*/ 988306 w 14269417"/>
              <a:gd name="connsiteY0" fmla="*/ 21033 h 4106923"/>
              <a:gd name="connsiteX1" fmla="*/ 3642606 w 14269417"/>
              <a:gd name="connsiteY1" fmla="*/ 1837133 h 4106923"/>
              <a:gd name="connsiteX2" fmla="*/ 5433306 w 14269417"/>
              <a:gd name="connsiteY2" fmla="*/ 2014933 h 4106923"/>
              <a:gd name="connsiteX3" fmla="*/ 7338306 w 14269417"/>
              <a:gd name="connsiteY3" fmla="*/ 1760933 h 4106923"/>
              <a:gd name="connsiteX4" fmla="*/ 9256006 w 14269417"/>
              <a:gd name="connsiteY4" fmla="*/ 2002233 h 4106923"/>
              <a:gd name="connsiteX5" fmla="*/ 11161006 w 14269417"/>
              <a:gd name="connsiteY5" fmla="*/ 1913333 h 4106923"/>
              <a:gd name="connsiteX6" fmla="*/ 11745206 w 14269417"/>
              <a:gd name="connsiteY6" fmla="*/ 1837133 h 4106923"/>
              <a:gd name="connsiteX7" fmla="*/ 12342106 w 14269417"/>
              <a:gd name="connsiteY7" fmla="*/ 1710133 h 4106923"/>
              <a:gd name="connsiteX8" fmla="*/ 12824706 w 14269417"/>
              <a:gd name="connsiteY8" fmla="*/ 2014933 h 4106923"/>
              <a:gd name="connsiteX9" fmla="*/ 13523206 w 14269417"/>
              <a:gd name="connsiteY9" fmla="*/ 3742133 h 4106923"/>
              <a:gd name="connsiteX10" fmla="*/ 13020798 w 14269417"/>
              <a:gd name="connsiteY10" fmla="*/ 4044443 h 4106923"/>
              <a:gd name="connsiteX11" fmla="*/ 1001555 w 14269417"/>
              <a:gd name="connsiteY11" fmla="*/ 3212564 h 4106923"/>
              <a:gd name="connsiteX12" fmla="*/ 988306 w 14269417"/>
              <a:gd name="connsiteY12" fmla="*/ 21033 h 4106923"/>
              <a:gd name="connsiteX0" fmla="*/ 988306 w 14223938"/>
              <a:gd name="connsiteY0" fmla="*/ 21033 h 4106922"/>
              <a:gd name="connsiteX1" fmla="*/ 3642606 w 14223938"/>
              <a:gd name="connsiteY1" fmla="*/ 1837133 h 4106922"/>
              <a:gd name="connsiteX2" fmla="*/ 5433306 w 14223938"/>
              <a:gd name="connsiteY2" fmla="*/ 2014933 h 4106922"/>
              <a:gd name="connsiteX3" fmla="*/ 7338306 w 14223938"/>
              <a:gd name="connsiteY3" fmla="*/ 1760933 h 4106922"/>
              <a:gd name="connsiteX4" fmla="*/ 9256006 w 14223938"/>
              <a:gd name="connsiteY4" fmla="*/ 2002233 h 4106922"/>
              <a:gd name="connsiteX5" fmla="*/ 11161006 w 14223938"/>
              <a:gd name="connsiteY5" fmla="*/ 1913333 h 4106922"/>
              <a:gd name="connsiteX6" fmla="*/ 11745206 w 14223938"/>
              <a:gd name="connsiteY6" fmla="*/ 1837133 h 4106922"/>
              <a:gd name="connsiteX7" fmla="*/ 12342106 w 14223938"/>
              <a:gd name="connsiteY7" fmla="*/ 1710133 h 4106922"/>
              <a:gd name="connsiteX8" fmla="*/ 12824706 w 14223938"/>
              <a:gd name="connsiteY8" fmla="*/ 2014933 h 4106922"/>
              <a:gd name="connsiteX9" fmla="*/ 13382803 w 14223938"/>
              <a:gd name="connsiteY9" fmla="*/ 3429570 h 4106922"/>
              <a:gd name="connsiteX10" fmla="*/ 13020798 w 14223938"/>
              <a:gd name="connsiteY10" fmla="*/ 4044443 h 4106922"/>
              <a:gd name="connsiteX11" fmla="*/ 1001555 w 14223938"/>
              <a:gd name="connsiteY11" fmla="*/ 3212564 h 4106922"/>
              <a:gd name="connsiteX12" fmla="*/ 988306 w 14223938"/>
              <a:gd name="connsiteY12" fmla="*/ 21033 h 410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23938" h="4106922">
                <a:moveTo>
                  <a:pt x="988306" y="21033"/>
                </a:moveTo>
                <a:cubicBezTo>
                  <a:pt x="1428481" y="-208205"/>
                  <a:pt x="2901773" y="1504816"/>
                  <a:pt x="3642606" y="1837133"/>
                </a:cubicBezTo>
                <a:cubicBezTo>
                  <a:pt x="4383439" y="2169450"/>
                  <a:pt x="4817356" y="2027633"/>
                  <a:pt x="5433306" y="2014933"/>
                </a:cubicBezTo>
                <a:cubicBezTo>
                  <a:pt x="6049256" y="2002233"/>
                  <a:pt x="6701189" y="1763050"/>
                  <a:pt x="7338306" y="1760933"/>
                </a:cubicBezTo>
                <a:cubicBezTo>
                  <a:pt x="7975423" y="1758816"/>
                  <a:pt x="8618889" y="1976833"/>
                  <a:pt x="9256006" y="2002233"/>
                </a:cubicBezTo>
                <a:lnTo>
                  <a:pt x="11161006" y="1913333"/>
                </a:lnTo>
                <a:cubicBezTo>
                  <a:pt x="11575873" y="1885816"/>
                  <a:pt x="11548356" y="1871000"/>
                  <a:pt x="11745206" y="1837133"/>
                </a:cubicBezTo>
                <a:cubicBezTo>
                  <a:pt x="11942056" y="1803266"/>
                  <a:pt x="12162189" y="1680500"/>
                  <a:pt x="12342106" y="1710133"/>
                </a:cubicBezTo>
                <a:cubicBezTo>
                  <a:pt x="12522023" y="1739766"/>
                  <a:pt x="12651257" y="1728360"/>
                  <a:pt x="12824706" y="2014933"/>
                </a:cubicBezTo>
                <a:cubicBezTo>
                  <a:pt x="12998155" y="2301506"/>
                  <a:pt x="13350121" y="3091318"/>
                  <a:pt x="13382803" y="3429570"/>
                </a:cubicBezTo>
                <a:cubicBezTo>
                  <a:pt x="13415485" y="3767822"/>
                  <a:pt x="15478248" y="3824310"/>
                  <a:pt x="13020798" y="4044443"/>
                </a:cubicBezTo>
                <a:cubicBezTo>
                  <a:pt x="10563348" y="4264576"/>
                  <a:pt x="3006970" y="3883132"/>
                  <a:pt x="1001555" y="3212564"/>
                </a:cubicBezTo>
                <a:cubicBezTo>
                  <a:pt x="-1003860" y="2541996"/>
                  <a:pt x="548131" y="250271"/>
                  <a:pt x="988306" y="21033"/>
                </a:cubicBezTo>
                <a:close/>
              </a:path>
            </a:pathLst>
          </a:custGeom>
          <a:gradFill>
            <a:gsLst>
              <a:gs pos="0">
                <a:srgbClr val="0A4DFF"/>
              </a:gs>
              <a:gs pos="100000">
                <a:srgbClr val="17BCCF"/>
              </a:gs>
            </a:gsLst>
            <a:lin ang="10800000" scaled="1"/>
          </a:gradFill>
          <a:ln>
            <a:noFill/>
          </a:ln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91BCF3AA-304A-ECE1-9CBE-18388D9BD8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5901" y="5096063"/>
            <a:ext cx="11527982" cy="3410235"/>
          </a:xfrm>
          <a:custGeom>
            <a:avLst/>
            <a:gdLst>
              <a:gd name="connsiteX0" fmla="*/ 0 w 11235827"/>
              <a:gd name="connsiteY0" fmla="*/ 0 h 3410235"/>
              <a:gd name="connsiteX1" fmla="*/ 656367 w 11235827"/>
              <a:gd name="connsiteY1" fmla="*/ 0 h 3410235"/>
              <a:gd name="connsiteX2" fmla="*/ 733277 w 11235827"/>
              <a:gd name="connsiteY2" fmla="*/ 76212 h 3410235"/>
              <a:gd name="connsiteX3" fmla="*/ 1398950 w 11235827"/>
              <a:gd name="connsiteY3" fmla="*/ 583670 h 3410235"/>
              <a:gd name="connsiteX4" fmla="*/ 3342658 w 11235827"/>
              <a:gd name="connsiteY4" fmla="*/ 764279 h 3410235"/>
              <a:gd name="connsiteX5" fmla="*/ 5410433 w 11235827"/>
              <a:gd name="connsiteY5" fmla="*/ 506266 h 3410235"/>
              <a:gd name="connsiteX6" fmla="*/ 7491993 w 11235827"/>
              <a:gd name="connsiteY6" fmla="*/ 751378 h 3410235"/>
              <a:gd name="connsiteX7" fmla="*/ 9559768 w 11235827"/>
              <a:gd name="connsiteY7" fmla="*/ 661074 h 3410235"/>
              <a:gd name="connsiteX8" fmla="*/ 10193886 w 11235827"/>
              <a:gd name="connsiteY8" fmla="*/ 583670 h 3410235"/>
              <a:gd name="connsiteX9" fmla="*/ 10841789 w 11235827"/>
              <a:gd name="connsiteY9" fmla="*/ 454664 h 3410235"/>
              <a:gd name="connsiteX10" fmla="*/ 11221096 w 11235827"/>
              <a:gd name="connsiteY10" fmla="*/ 575003 h 3410235"/>
              <a:gd name="connsiteX11" fmla="*/ 11235827 w 11235827"/>
              <a:gd name="connsiteY11" fmla="*/ 590593 h 3410235"/>
              <a:gd name="connsiteX12" fmla="*/ 11235827 w 11235827"/>
              <a:gd name="connsiteY12" fmla="*/ 3410235 h 3410235"/>
              <a:gd name="connsiteX13" fmla="*/ 0 w 11235827"/>
              <a:gd name="connsiteY13" fmla="*/ 3410235 h 34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35827" h="3410235">
                <a:moveTo>
                  <a:pt x="0" y="0"/>
                </a:moveTo>
                <a:lnTo>
                  <a:pt x="656367" y="0"/>
                </a:lnTo>
                <a:lnTo>
                  <a:pt x="733277" y="76212"/>
                </a:lnTo>
                <a:cubicBezTo>
                  <a:pt x="972328" y="307651"/>
                  <a:pt x="1197916" y="499279"/>
                  <a:pt x="1398950" y="583670"/>
                </a:cubicBezTo>
                <a:cubicBezTo>
                  <a:pt x="2203084" y="921237"/>
                  <a:pt x="2674078" y="777179"/>
                  <a:pt x="3342658" y="764279"/>
                </a:cubicBezTo>
                <a:cubicBezTo>
                  <a:pt x="4011239" y="751378"/>
                  <a:pt x="4718877" y="508417"/>
                  <a:pt x="5410433" y="506266"/>
                </a:cubicBezTo>
                <a:cubicBezTo>
                  <a:pt x="6101989" y="504116"/>
                  <a:pt x="6800437" y="725577"/>
                  <a:pt x="7491993" y="751378"/>
                </a:cubicBezTo>
                <a:lnTo>
                  <a:pt x="9559768" y="661074"/>
                </a:lnTo>
                <a:cubicBezTo>
                  <a:pt x="10010084" y="633122"/>
                  <a:pt x="9980216" y="618072"/>
                  <a:pt x="10193886" y="583670"/>
                </a:cubicBezTo>
                <a:cubicBezTo>
                  <a:pt x="10407556" y="549268"/>
                  <a:pt x="10646499" y="424563"/>
                  <a:pt x="10841789" y="454664"/>
                </a:cubicBezTo>
                <a:cubicBezTo>
                  <a:pt x="10988257" y="477240"/>
                  <a:pt x="11089491" y="446601"/>
                  <a:pt x="11221096" y="575003"/>
                </a:cubicBezTo>
                <a:lnTo>
                  <a:pt x="11235827" y="590593"/>
                </a:lnTo>
                <a:lnTo>
                  <a:pt x="11235827" y="3410235"/>
                </a:lnTo>
                <a:lnTo>
                  <a:pt x="0" y="3410235"/>
                </a:lnTo>
                <a:close/>
              </a:path>
            </a:pathLst>
          </a:cu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0D91E229-BF05-F1F0-FD9A-C18E681CAC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80868"/>
            <a:ext cx="12215369" cy="283815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DDA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3A5D1A-2501-4EA6-C856-1E26D4DAD177}"/>
              </a:ext>
            </a:extLst>
          </p:cNvPr>
          <p:cNvSpPr/>
          <p:nvPr/>
        </p:nvSpPr>
        <p:spPr>
          <a:xfrm flipV="1">
            <a:off x="-1" y="322535"/>
            <a:ext cx="12215369" cy="29668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DDA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081FDC-49F1-16C7-ABC5-D97DE42B8618}"/>
              </a:ext>
            </a:extLst>
          </p:cNvPr>
          <p:cNvSpPr txBox="1"/>
          <p:nvPr/>
        </p:nvSpPr>
        <p:spPr>
          <a:xfrm>
            <a:off x="1532488" y="2732703"/>
            <a:ext cx="9150390" cy="691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Soluções </a:t>
            </a:r>
            <a:r>
              <a:rPr kumimoji="0" lang="pt-BR" sz="3200" b="1" i="1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Utile" panose="020B0503030504020204" pitchFamily="34" charset="0"/>
                <a:cs typeface="Poppins" panose="00000500000000000000" pitchFamily="2" charset="0"/>
              </a:rPr>
              <a:t>integradas</a:t>
            </a: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para resultados </a:t>
            </a:r>
            <a:r>
              <a:rPr kumimoji="0" lang="pt-BR" sz="3200" b="1" i="1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Utile" panose="020B0503030504020204" pitchFamily="34" charset="0"/>
                <a:cs typeface="Poppins" panose="00000500000000000000" pitchFamily="2" charset="0"/>
              </a:rPr>
              <a:t>duradouros</a:t>
            </a:r>
            <a:endParaRPr kumimoji="0" lang="pt-BR" sz="2800" b="1" i="1" u="none" strike="noStrike" kern="1200" cap="none" spc="0" normalizeH="0" baseline="0" noProof="0">
              <a:ln>
                <a:noFill/>
              </a:ln>
              <a:solidFill>
                <a:srgbClr val="03185A"/>
              </a:solidFill>
              <a:uLnTx/>
              <a:uFillTx/>
              <a:latin typeface="Utile" panose="020B0503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7E8B4716-C0E6-D729-0627-41F5A0B9FB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67829"/>
            <a:ext cx="12192000" cy="4122342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hlinkClick r:id="" action="ppaction://noaction"/>
            <a:extLst>
              <a:ext uri="{FF2B5EF4-FFF2-40B4-BE49-F238E27FC236}">
                <a16:creationId xmlns:a16="http://schemas.microsoft.com/office/drawing/2014/main" id="{4D3DB9E1-26D9-9F2F-D90A-F01B1FA42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34" y="1101558"/>
            <a:ext cx="1706075" cy="1246594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Interface gráfica do usuário&#10;&#10;Descrição gerada automaticamente">
            <a:hlinkClick r:id="rId7" action="ppaction://hlinksldjump"/>
            <a:extLst>
              <a:ext uri="{FF2B5EF4-FFF2-40B4-BE49-F238E27FC236}">
                <a16:creationId xmlns:a16="http://schemas.microsoft.com/office/drawing/2014/main" id="{59955773-0FD8-2FD1-0D82-71E72690A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86" y="1081131"/>
            <a:ext cx="1706075" cy="1246594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Interface gráfica do usuário&#10;&#10;Descrição gerada automaticamente">
            <a:hlinkClick r:id="rId9" action="ppaction://hlinksldjump"/>
            <a:extLst>
              <a:ext uri="{FF2B5EF4-FFF2-40B4-BE49-F238E27FC236}">
                <a16:creationId xmlns:a16="http://schemas.microsoft.com/office/drawing/2014/main" id="{52527FEF-897B-BC48-B90D-A6B573D41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37" y="1081133"/>
            <a:ext cx="1706075" cy="1246594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Interface gráfica do usuário, Texto, Aplicativo&#10;&#10;Descrição gerada automaticamente">
            <a:hlinkClick r:id="rId11" action="ppaction://hlinksldjump"/>
            <a:extLst>
              <a:ext uri="{FF2B5EF4-FFF2-40B4-BE49-F238E27FC236}">
                <a16:creationId xmlns:a16="http://schemas.microsoft.com/office/drawing/2014/main" id="{B93A7255-03B1-FAFF-35D3-748757F98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88" y="1081134"/>
            <a:ext cx="1706075" cy="1246594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CAF95337-50E0-B7AC-F3AB-482BDF46BA35}"/>
              </a:ext>
            </a:extLst>
          </p:cNvPr>
          <p:cNvSpPr/>
          <p:nvPr/>
        </p:nvSpPr>
        <p:spPr>
          <a:xfrm>
            <a:off x="1586438" y="3405284"/>
            <a:ext cx="9062893" cy="849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A4DFF"/>
              </a:gs>
              <a:gs pos="100000">
                <a:srgbClr val="17BCC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</a:t>
            </a:r>
          </a:p>
        </p:txBody>
      </p:sp>
      <p:pic>
        <p:nvPicPr>
          <p:cNvPr id="54" name="Imagem 53" descr="Interface gráfica do usuário, Aplicativo&#10;&#10;Descrição gerada automaticamente">
            <a:hlinkClick r:id="" action="ppaction://noaction"/>
            <a:extLst>
              <a:ext uri="{FF2B5EF4-FFF2-40B4-BE49-F238E27FC236}">
                <a16:creationId xmlns:a16="http://schemas.microsoft.com/office/drawing/2014/main" id="{7FCC3E27-B3C6-CB1A-B7F5-0DCD60D2AA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05" y="4785504"/>
            <a:ext cx="1702089" cy="1243681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9F2DCA40-45DA-5CC6-226E-BA5B028F07C1}"/>
              </a:ext>
            </a:extLst>
          </p:cNvPr>
          <p:cNvSpPr/>
          <p:nvPr/>
        </p:nvSpPr>
        <p:spPr>
          <a:xfrm>
            <a:off x="-276225" y="4225837"/>
            <a:ext cx="2714647" cy="2166957"/>
          </a:xfrm>
          <a:custGeom>
            <a:avLst/>
            <a:gdLst>
              <a:gd name="connsiteX0" fmla="*/ 161925 w 2714647"/>
              <a:gd name="connsiteY0" fmla="*/ 98513 h 2166957"/>
              <a:gd name="connsiteX1" fmla="*/ 2714625 w 2714647"/>
              <a:gd name="connsiteY1" fmla="*/ 1727288 h 2166957"/>
              <a:gd name="connsiteX2" fmla="*/ 209550 w 2714647"/>
              <a:gd name="connsiteY2" fmla="*/ 146138 h 2166957"/>
              <a:gd name="connsiteX3" fmla="*/ 304800 w 2714647"/>
              <a:gd name="connsiteY3" fmla="*/ 174713 h 2166957"/>
              <a:gd name="connsiteX4" fmla="*/ 0 w 2714647"/>
              <a:gd name="connsiteY4" fmla="*/ 1070063 h 2166957"/>
              <a:gd name="connsiteX5" fmla="*/ 304800 w 2714647"/>
              <a:gd name="connsiteY5" fmla="*/ 241388 h 2166957"/>
              <a:gd name="connsiteX6" fmla="*/ 847725 w 2714647"/>
              <a:gd name="connsiteY6" fmla="*/ 2098763 h 2166957"/>
              <a:gd name="connsiteX7" fmla="*/ 2714625 w 2714647"/>
              <a:gd name="connsiteY7" fmla="*/ 1765388 h 216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4647" h="2166957">
                <a:moveTo>
                  <a:pt x="161925" y="98513"/>
                </a:moveTo>
                <a:lnTo>
                  <a:pt x="2714625" y="1727288"/>
                </a:lnTo>
                <a:cubicBezTo>
                  <a:pt x="2722562" y="1735225"/>
                  <a:pt x="611188" y="404901"/>
                  <a:pt x="209550" y="146138"/>
                </a:cubicBezTo>
                <a:cubicBezTo>
                  <a:pt x="-192088" y="-112625"/>
                  <a:pt x="339725" y="20726"/>
                  <a:pt x="304800" y="174713"/>
                </a:cubicBezTo>
                <a:cubicBezTo>
                  <a:pt x="269875" y="328700"/>
                  <a:pt x="0" y="1058951"/>
                  <a:pt x="0" y="1070063"/>
                </a:cubicBezTo>
                <a:cubicBezTo>
                  <a:pt x="0" y="1081175"/>
                  <a:pt x="163513" y="69938"/>
                  <a:pt x="304800" y="241388"/>
                </a:cubicBezTo>
                <a:cubicBezTo>
                  <a:pt x="446087" y="412838"/>
                  <a:pt x="446088" y="1844763"/>
                  <a:pt x="847725" y="2098763"/>
                </a:cubicBezTo>
                <a:cubicBezTo>
                  <a:pt x="1249362" y="2352763"/>
                  <a:pt x="2413000" y="1819363"/>
                  <a:pt x="2714625" y="176538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A23B3A28-2B50-CF2E-F679-BFF87B6DE1C2}"/>
              </a:ext>
            </a:extLst>
          </p:cNvPr>
          <p:cNvSpPr/>
          <p:nvPr/>
        </p:nvSpPr>
        <p:spPr>
          <a:xfrm>
            <a:off x="-104775" y="4267200"/>
            <a:ext cx="12963525" cy="2686050"/>
          </a:xfrm>
          <a:custGeom>
            <a:avLst/>
            <a:gdLst>
              <a:gd name="connsiteX0" fmla="*/ 0 w 12963525"/>
              <a:gd name="connsiteY0" fmla="*/ 0 h 2686050"/>
              <a:gd name="connsiteX1" fmla="*/ 3038475 w 12963525"/>
              <a:gd name="connsiteY1" fmla="*/ 1781175 h 2686050"/>
              <a:gd name="connsiteX2" fmla="*/ 5610225 w 12963525"/>
              <a:gd name="connsiteY2" fmla="*/ 1600200 h 2686050"/>
              <a:gd name="connsiteX3" fmla="*/ 6667500 w 12963525"/>
              <a:gd name="connsiteY3" fmla="*/ 1562100 h 2686050"/>
              <a:gd name="connsiteX4" fmla="*/ 8277225 w 12963525"/>
              <a:gd name="connsiteY4" fmla="*/ 1847850 h 2686050"/>
              <a:gd name="connsiteX5" fmla="*/ 9896475 w 12963525"/>
              <a:gd name="connsiteY5" fmla="*/ 1695450 h 2686050"/>
              <a:gd name="connsiteX6" fmla="*/ 11020425 w 12963525"/>
              <a:gd name="connsiteY6" fmla="*/ 1524000 h 2686050"/>
              <a:gd name="connsiteX7" fmla="*/ 11439525 w 12963525"/>
              <a:gd name="connsiteY7" fmla="*/ 1514475 h 2686050"/>
              <a:gd name="connsiteX8" fmla="*/ 12963525 w 12963525"/>
              <a:gd name="connsiteY8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3525" h="2686050">
                <a:moveTo>
                  <a:pt x="0" y="0"/>
                </a:moveTo>
                <a:cubicBezTo>
                  <a:pt x="1051719" y="757237"/>
                  <a:pt x="2103438" y="1514475"/>
                  <a:pt x="3038475" y="1781175"/>
                </a:cubicBezTo>
                <a:cubicBezTo>
                  <a:pt x="3973512" y="2047875"/>
                  <a:pt x="5005388" y="1636713"/>
                  <a:pt x="5610225" y="1600200"/>
                </a:cubicBezTo>
                <a:cubicBezTo>
                  <a:pt x="6215063" y="1563688"/>
                  <a:pt x="6223000" y="1520825"/>
                  <a:pt x="6667500" y="1562100"/>
                </a:cubicBezTo>
                <a:cubicBezTo>
                  <a:pt x="7112000" y="1603375"/>
                  <a:pt x="7739063" y="1825625"/>
                  <a:pt x="8277225" y="1847850"/>
                </a:cubicBezTo>
                <a:cubicBezTo>
                  <a:pt x="8815387" y="1870075"/>
                  <a:pt x="9439275" y="1749425"/>
                  <a:pt x="9896475" y="1695450"/>
                </a:cubicBezTo>
                <a:cubicBezTo>
                  <a:pt x="10353675" y="1641475"/>
                  <a:pt x="10763250" y="1554163"/>
                  <a:pt x="11020425" y="1524000"/>
                </a:cubicBezTo>
                <a:cubicBezTo>
                  <a:pt x="11277600" y="1493838"/>
                  <a:pt x="11115675" y="1320800"/>
                  <a:pt x="11439525" y="1514475"/>
                </a:cubicBezTo>
                <a:cubicBezTo>
                  <a:pt x="11763375" y="1708150"/>
                  <a:pt x="12884150" y="2174875"/>
                  <a:pt x="12963525" y="268605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3DE7BA12-BAC6-CD0E-195F-9DDBEA8D40EA}"/>
              </a:ext>
            </a:extLst>
          </p:cNvPr>
          <p:cNvSpPr/>
          <p:nvPr/>
        </p:nvSpPr>
        <p:spPr>
          <a:xfrm>
            <a:off x="-238125" y="4248150"/>
            <a:ext cx="13182600" cy="2924175"/>
          </a:xfrm>
          <a:custGeom>
            <a:avLst/>
            <a:gdLst>
              <a:gd name="connsiteX0" fmla="*/ 0 w 13182600"/>
              <a:gd name="connsiteY0" fmla="*/ 0 h 2924175"/>
              <a:gd name="connsiteX1" fmla="*/ 2762250 w 13182600"/>
              <a:gd name="connsiteY1" fmla="*/ 1647825 h 2924175"/>
              <a:gd name="connsiteX2" fmla="*/ 5076825 w 13182600"/>
              <a:gd name="connsiteY2" fmla="*/ 1762125 h 2924175"/>
              <a:gd name="connsiteX3" fmla="*/ 6305550 w 13182600"/>
              <a:gd name="connsiteY3" fmla="*/ 1562100 h 2924175"/>
              <a:gd name="connsiteX4" fmla="*/ 8239125 w 13182600"/>
              <a:gd name="connsiteY4" fmla="*/ 1838325 h 2924175"/>
              <a:gd name="connsiteX5" fmla="*/ 10144125 w 13182600"/>
              <a:gd name="connsiteY5" fmla="*/ 1704975 h 2924175"/>
              <a:gd name="connsiteX6" fmla="*/ 10887075 w 13182600"/>
              <a:gd name="connsiteY6" fmla="*/ 1619250 h 2924175"/>
              <a:gd name="connsiteX7" fmla="*/ 11572875 w 13182600"/>
              <a:gd name="connsiteY7" fmla="*/ 1514475 h 2924175"/>
              <a:gd name="connsiteX8" fmla="*/ 13182600 w 13182600"/>
              <a:gd name="connsiteY8" fmla="*/ 2924175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2600" h="2924175">
                <a:moveTo>
                  <a:pt x="0" y="0"/>
                </a:moveTo>
                <a:cubicBezTo>
                  <a:pt x="958056" y="677069"/>
                  <a:pt x="1916113" y="1354138"/>
                  <a:pt x="2762250" y="1647825"/>
                </a:cubicBezTo>
                <a:cubicBezTo>
                  <a:pt x="3608387" y="1941512"/>
                  <a:pt x="4486275" y="1776412"/>
                  <a:pt x="5076825" y="1762125"/>
                </a:cubicBezTo>
                <a:cubicBezTo>
                  <a:pt x="5667375" y="1747838"/>
                  <a:pt x="5778500" y="1549400"/>
                  <a:pt x="6305550" y="1562100"/>
                </a:cubicBezTo>
                <a:cubicBezTo>
                  <a:pt x="6832600" y="1574800"/>
                  <a:pt x="7599363" y="1814513"/>
                  <a:pt x="8239125" y="1838325"/>
                </a:cubicBezTo>
                <a:cubicBezTo>
                  <a:pt x="8878887" y="1862137"/>
                  <a:pt x="9702800" y="1741487"/>
                  <a:pt x="10144125" y="1704975"/>
                </a:cubicBezTo>
                <a:cubicBezTo>
                  <a:pt x="10585450" y="1668463"/>
                  <a:pt x="10648950" y="1651000"/>
                  <a:pt x="10887075" y="1619250"/>
                </a:cubicBezTo>
                <a:cubicBezTo>
                  <a:pt x="11125200" y="1587500"/>
                  <a:pt x="11190288" y="1296988"/>
                  <a:pt x="11572875" y="1514475"/>
                </a:cubicBezTo>
                <a:cubicBezTo>
                  <a:pt x="11955463" y="1731963"/>
                  <a:pt x="13161963" y="2341563"/>
                  <a:pt x="13182600" y="292417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047D23AD-2EC6-9D6A-B8D5-895747482E0C}"/>
              </a:ext>
            </a:extLst>
          </p:cNvPr>
          <p:cNvSpPr/>
          <p:nvPr/>
        </p:nvSpPr>
        <p:spPr>
          <a:xfrm>
            <a:off x="-846194" y="4286856"/>
            <a:ext cx="4516494" cy="4260244"/>
          </a:xfrm>
          <a:custGeom>
            <a:avLst/>
            <a:gdLst>
              <a:gd name="connsiteX0" fmla="*/ 515994 w 4516494"/>
              <a:gd name="connsiteY0" fmla="*/ 81944 h 4260244"/>
              <a:gd name="connsiteX1" fmla="*/ 604894 w 4516494"/>
              <a:gd name="connsiteY1" fmla="*/ 81944 h 4260244"/>
              <a:gd name="connsiteX2" fmla="*/ 4516494 w 4516494"/>
              <a:gd name="connsiteY2" fmla="*/ 1809144 h 4260244"/>
              <a:gd name="connsiteX3" fmla="*/ 452494 w 4516494"/>
              <a:gd name="connsiteY3" fmla="*/ 31144 h 4260244"/>
              <a:gd name="connsiteX4" fmla="*/ 287394 w 4516494"/>
              <a:gd name="connsiteY4" fmla="*/ 716944 h 4260244"/>
              <a:gd name="connsiteX5" fmla="*/ 2128894 w 4516494"/>
              <a:gd name="connsiteY5" fmla="*/ 1237644 h 4260244"/>
              <a:gd name="connsiteX6" fmla="*/ 2357494 w 4516494"/>
              <a:gd name="connsiteY6" fmla="*/ 4260244 h 426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6494" h="4260244">
                <a:moveTo>
                  <a:pt x="515994" y="81944"/>
                </a:moveTo>
                <a:cubicBezTo>
                  <a:pt x="227069" y="-61990"/>
                  <a:pt x="604894" y="81944"/>
                  <a:pt x="604894" y="81944"/>
                </a:cubicBezTo>
                <a:lnTo>
                  <a:pt x="4516494" y="1809144"/>
                </a:lnTo>
                <a:cubicBezTo>
                  <a:pt x="4491094" y="1800677"/>
                  <a:pt x="1157344" y="213177"/>
                  <a:pt x="452494" y="31144"/>
                </a:cubicBezTo>
                <a:cubicBezTo>
                  <a:pt x="-252356" y="-150889"/>
                  <a:pt x="7994" y="515861"/>
                  <a:pt x="287394" y="716944"/>
                </a:cubicBezTo>
                <a:cubicBezTo>
                  <a:pt x="566794" y="918027"/>
                  <a:pt x="1783877" y="647094"/>
                  <a:pt x="2128894" y="1237644"/>
                </a:cubicBezTo>
                <a:cubicBezTo>
                  <a:pt x="2473911" y="1828194"/>
                  <a:pt x="2622077" y="3358544"/>
                  <a:pt x="2357494" y="426024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3" name="Imagem 72" descr="Interface gráfica do usuário, Texto, Aplicativo&#10;&#10;Descrição gerada automaticamente">
            <a:hlinkClick r:id="rId14" action="ppaction://hlinksldjump"/>
            <a:extLst>
              <a:ext uri="{FF2B5EF4-FFF2-40B4-BE49-F238E27FC236}">
                <a16:creationId xmlns:a16="http://schemas.microsoft.com/office/drawing/2014/main" id="{9F9A6B42-FAFD-1DB3-1F5F-2FE0E24E4B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5" y="1096833"/>
            <a:ext cx="1737695" cy="1269698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Imagem 88" descr="Interface gráfica do usuário, Aplicativo&#10;&#10;Descrição gerada automaticamente">
            <a:hlinkClick r:id="" action="ppaction://noaction"/>
            <a:extLst>
              <a:ext uri="{FF2B5EF4-FFF2-40B4-BE49-F238E27FC236}">
                <a16:creationId xmlns:a16="http://schemas.microsoft.com/office/drawing/2014/main" id="{89E7B2E8-C110-E3A4-0D26-9E4D14BD75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44" y="4788205"/>
            <a:ext cx="1711163" cy="1250311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3" name="Imagem 92" descr="Interface gráfica do usuário, Aplicativo&#10;&#10;Descrição gerada automaticamente">
            <a:hlinkClick r:id="" action="ppaction://noaction"/>
            <a:extLst>
              <a:ext uri="{FF2B5EF4-FFF2-40B4-BE49-F238E27FC236}">
                <a16:creationId xmlns:a16="http://schemas.microsoft.com/office/drawing/2014/main" id="{2E5ACA33-F97F-F40D-5A0C-9646F1E3ED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66" y="4786881"/>
            <a:ext cx="1702089" cy="1243681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5" name="Imagem 94" descr="Interface gráfica do usuário, Aplicativo&#10;&#10;Descrição gerada automaticamente">
            <a:hlinkClick r:id="" action="ppaction://noaction"/>
            <a:extLst>
              <a:ext uri="{FF2B5EF4-FFF2-40B4-BE49-F238E27FC236}">
                <a16:creationId xmlns:a16="http://schemas.microsoft.com/office/drawing/2014/main" id="{EC8B5B1D-90A1-D726-C3A1-E088CD008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16" y="4782840"/>
            <a:ext cx="1709627" cy="1246270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7" name="Imagem 96" descr="Interface gráfica do usuário&#10;&#10;Descrição gerada automaticamente com confiança média">
            <a:hlinkClick r:id="" action="ppaction://noaction"/>
            <a:extLst>
              <a:ext uri="{FF2B5EF4-FFF2-40B4-BE49-F238E27FC236}">
                <a16:creationId xmlns:a16="http://schemas.microsoft.com/office/drawing/2014/main" id="{F219622F-54C8-D00E-7580-89731AEAA1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42" y="4760153"/>
            <a:ext cx="1709627" cy="1249189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AE8E1EE-AE45-828D-1BDC-03ECFF73A838}"/>
              </a:ext>
            </a:extLst>
          </p:cNvPr>
          <p:cNvSpPr txBox="1"/>
          <p:nvPr/>
        </p:nvSpPr>
        <p:spPr>
          <a:xfrm>
            <a:off x="4226924" y="3633745"/>
            <a:ext cx="3804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Clique no </a:t>
            </a: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Utile" panose="020B0503030504020204" pitchFamily="34" charset="0"/>
                <a:cs typeface="Poppins" panose="00000500000000000000" pitchFamily="2" charset="0"/>
              </a:rPr>
              <a:t>serviço</a:t>
            </a:r>
            <a:r>
              <a:rPr kumimoji="0" lang="pt-BR" sz="1200" u="none" strike="noStrike" kern="1200" cap="none" spc="0" normalizeH="0" baseline="0" noProof="0">
                <a:ln>
                  <a:noFill/>
                </a:ln>
                <a:solidFill>
                  <a:srgbClr val="03185A"/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desejado para saber mais!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89EED6-51A1-BC3A-59FE-A600505ED241}"/>
              </a:ext>
            </a:extLst>
          </p:cNvPr>
          <p:cNvSpPr txBox="1"/>
          <p:nvPr/>
        </p:nvSpPr>
        <p:spPr>
          <a:xfrm rot="16200000">
            <a:off x="-600691" y="5979310"/>
            <a:ext cx="151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0">
                <a:solidFill>
                  <a:srgbClr val="041D4E">
                    <a:alpha val="37000"/>
                  </a:srgbClr>
                </a:solidFill>
                <a:effectLst/>
                <a:latin typeface="Utile" panose="020B0503030504020204" pitchFamily="34" charset="0"/>
              </a:rPr>
              <a:t>©️ </a:t>
            </a:r>
            <a:r>
              <a:rPr lang="pt-BR" sz="1200" b="1">
                <a:solidFill>
                  <a:srgbClr val="041D4E">
                    <a:alpha val="37000"/>
                  </a:srgbClr>
                </a:solidFill>
                <a:latin typeface="Utile" panose="020B0503030504020204" pitchFamily="34" charset="0"/>
              </a:rPr>
              <a:t>Bridge &amp; Co.</a:t>
            </a:r>
          </a:p>
        </p:txBody>
      </p:sp>
    </p:spTree>
    <p:extLst>
      <p:ext uri="{BB962C8B-B14F-4D97-AF65-F5344CB8AC3E}">
        <p14:creationId xmlns:p14="http://schemas.microsoft.com/office/powerpoint/2010/main" val="234083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CFAB-2D77-6F6F-50FF-F1593D3B9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D9178D8-8E65-6F08-6177-11B2EF6F1648}"/>
              </a:ext>
            </a:extLst>
          </p:cNvPr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925D04C-8B8D-FA64-5FB8-4F38350F06CA}"/>
              </a:ext>
            </a:extLst>
          </p:cNvPr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DD31C42-C015-E651-F715-F8880A225CF7}"/>
              </a:ext>
            </a:extLst>
          </p:cNvPr>
          <p:cNvSpPr/>
          <p:nvPr/>
        </p:nvSpPr>
        <p:spPr>
          <a:xfrm>
            <a:off x="384048" y="62484"/>
            <a:ext cx="11430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Boas Práticas para Análise e Seleção de Casos de Uso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65F585C-0DC8-05BA-09D6-78D5528A791A}"/>
              </a:ext>
            </a:extLst>
          </p:cNvPr>
          <p:cNvSpPr/>
          <p:nvPr/>
        </p:nvSpPr>
        <p:spPr>
          <a:xfrm>
            <a:off x="384048" y="259080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t-BR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Muitos fatores influenciam </a:t>
            </a:r>
            <a:r>
              <a:rPr lang="pt-BR" sz="2200" b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 seleção</a:t>
            </a:r>
            <a:endParaRPr lang="en-US" sz="2200" b="1" dirty="0">
              <a:solidFill>
                <a:srgbClr val="FFFFFF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</p:txBody>
      </p:sp>
      <p:sp>
        <p:nvSpPr>
          <p:cNvPr id="79" name="Shape 77">
            <a:extLst>
              <a:ext uri="{FF2B5EF4-FFF2-40B4-BE49-F238E27FC236}">
                <a16:creationId xmlns:a16="http://schemas.microsoft.com/office/drawing/2014/main" id="{59CD4806-5C51-8157-CCC4-B60E936987BB}"/>
              </a:ext>
            </a:extLst>
          </p:cNvPr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2" name="Gráfico 8">
            <a:extLst>
              <a:ext uri="{FF2B5EF4-FFF2-40B4-BE49-F238E27FC236}">
                <a16:creationId xmlns:a16="http://schemas.microsoft.com/office/drawing/2014/main" id="{4F27EA6B-3FBE-01E9-E1FF-0F072BE3CD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  <p:sp>
        <p:nvSpPr>
          <p:cNvPr id="80" name="Elipse 2">
            <a:extLst>
              <a:ext uri="{FF2B5EF4-FFF2-40B4-BE49-F238E27FC236}">
                <a16:creationId xmlns:a16="http://schemas.microsoft.com/office/drawing/2014/main" id="{6FFECB30-E1A7-745B-5FB6-A3B761432501}"/>
              </a:ext>
            </a:extLst>
          </p:cNvPr>
          <p:cNvSpPr/>
          <p:nvPr/>
        </p:nvSpPr>
        <p:spPr>
          <a:xfrm>
            <a:off x="5119600" y="2706674"/>
            <a:ext cx="2234561" cy="2234561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dirty="0">
                <a:latin typeface="+mj-lt"/>
              </a:rPr>
              <a:t>Na prática, alguns fatores fazem mais diferença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1" name="Elipse 3">
            <a:extLst>
              <a:ext uri="{FF2B5EF4-FFF2-40B4-BE49-F238E27FC236}">
                <a16:creationId xmlns:a16="http://schemas.microsoft.com/office/drawing/2014/main" id="{76572E5F-D919-9DD0-32AD-CB6554864095}"/>
              </a:ext>
            </a:extLst>
          </p:cNvPr>
          <p:cNvSpPr/>
          <p:nvPr/>
        </p:nvSpPr>
        <p:spPr>
          <a:xfrm>
            <a:off x="4979376" y="2585324"/>
            <a:ext cx="2515008" cy="2477261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96" name="Rechteck 3">
            <a:extLst>
              <a:ext uri="{FF2B5EF4-FFF2-40B4-BE49-F238E27FC236}">
                <a16:creationId xmlns:a16="http://schemas.microsoft.com/office/drawing/2014/main" id="{0902E6FA-47C2-FC5A-C525-8072EE595FAA}"/>
              </a:ext>
            </a:extLst>
          </p:cNvPr>
          <p:cNvSpPr/>
          <p:nvPr/>
        </p:nvSpPr>
        <p:spPr bwMode="gray">
          <a:xfrm>
            <a:off x="5229804" y="1127343"/>
            <a:ext cx="2031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Frequencia de Execução</a:t>
            </a:r>
          </a:p>
        </p:txBody>
      </p:sp>
      <p:sp>
        <p:nvSpPr>
          <p:cNvPr id="97" name="Rechteck 3">
            <a:extLst>
              <a:ext uri="{FF2B5EF4-FFF2-40B4-BE49-F238E27FC236}">
                <a16:creationId xmlns:a16="http://schemas.microsoft.com/office/drawing/2014/main" id="{53B20859-90B0-9629-1AB6-953524477B89}"/>
              </a:ext>
            </a:extLst>
          </p:cNvPr>
          <p:cNvSpPr/>
          <p:nvPr/>
        </p:nvSpPr>
        <p:spPr bwMode="gray">
          <a:xfrm>
            <a:off x="7626626" y="1644725"/>
            <a:ext cx="1545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Sistemas Legados</a:t>
            </a:r>
          </a:p>
        </p:txBody>
      </p:sp>
      <p:sp>
        <p:nvSpPr>
          <p:cNvPr id="98" name="Rechteck 3">
            <a:extLst>
              <a:ext uri="{FF2B5EF4-FFF2-40B4-BE49-F238E27FC236}">
                <a16:creationId xmlns:a16="http://schemas.microsoft.com/office/drawing/2014/main" id="{349807FC-8F4B-F76D-E9A2-B228B81376A2}"/>
              </a:ext>
            </a:extLst>
          </p:cNvPr>
          <p:cNvSpPr/>
          <p:nvPr/>
        </p:nvSpPr>
        <p:spPr bwMode="gray">
          <a:xfrm>
            <a:off x="8348709" y="2824189"/>
            <a:ext cx="1915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Risco Operacional</a:t>
            </a:r>
          </a:p>
        </p:txBody>
      </p:sp>
      <p:sp>
        <p:nvSpPr>
          <p:cNvPr id="99" name="Rechteck 3">
            <a:extLst>
              <a:ext uri="{FF2B5EF4-FFF2-40B4-BE49-F238E27FC236}">
                <a16:creationId xmlns:a16="http://schemas.microsoft.com/office/drawing/2014/main" id="{2B2D7126-7A6D-541B-6B0B-AEDBAE069BF5}"/>
              </a:ext>
            </a:extLst>
          </p:cNvPr>
          <p:cNvSpPr/>
          <p:nvPr/>
        </p:nvSpPr>
        <p:spPr bwMode="gray">
          <a:xfrm>
            <a:off x="8399509" y="4123234"/>
            <a:ext cx="1611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ROI Potencial</a:t>
            </a:r>
          </a:p>
        </p:txBody>
      </p:sp>
      <p:sp>
        <p:nvSpPr>
          <p:cNvPr id="100" name="Rechteck 3">
            <a:extLst>
              <a:ext uri="{FF2B5EF4-FFF2-40B4-BE49-F238E27FC236}">
                <a16:creationId xmlns:a16="http://schemas.microsoft.com/office/drawing/2014/main" id="{4F82C124-BBB7-22B6-98B5-9754B32335D2}"/>
              </a:ext>
            </a:extLst>
          </p:cNvPr>
          <p:cNvSpPr/>
          <p:nvPr/>
        </p:nvSpPr>
        <p:spPr bwMode="gray">
          <a:xfrm>
            <a:off x="7561304" y="5465084"/>
            <a:ext cx="1611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Integrações</a:t>
            </a:r>
          </a:p>
        </p:txBody>
      </p:sp>
      <p:sp>
        <p:nvSpPr>
          <p:cNvPr id="101" name="Rechteck 3">
            <a:extLst>
              <a:ext uri="{FF2B5EF4-FFF2-40B4-BE49-F238E27FC236}">
                <a16:creationId xmlns:a16="http://schemas.microsoft.com/office/drawing/2014/main" id="{4FF164EE-DCC0-9BA3-85B5-B72205FE5A34}"/>
              </a:ext>
            </a:extLst>
          </p:cNvPr>
          <p:cNvSpPr/>
          <p:nvPr/>
        </p:nvSpPr>
        <p:spPr bwMode="gray">
          <a:xfrm>
            <a:off x="5346445" y="6062579"/>
            <a:ext cx="1780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Qualidade dos Dados</a:t>
            </a:r>
          </a:p>
        </p:txBody>
      </p:sp>
      <p:sp>
        <p:nvSpPr>
          <p:cNvPr id="102" name="Rechteck 3">
            <a:extLst>
              <a:ext uri="{FF2B5EF4-FFF2-40B4-BE49-F238E27FC236}">
                <a16:creationId xmlns:a16="http://schemas.microsoft.com/office/drawing/2014/main" id="{9C4F9CCF-2047-1085-1D91-3FE9615E7160}"/>
              </a:ext>
            </a:extLst>
          </p:cNvPr>
          <p:cNvSpPr/>
          <p:nvPr/>
        </p:nvSpPr>
        <p:spPr bwMode="gray">
          <a:xfrm>
            <a:off x="3332366" y="1644725"/>
            <a:ext cx="1545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Exceções</a:t>
            </a:r>
          </a:p>
        </p:txBody>
      </p:sp>
      <p:sp>
        <p:nvSpPr>
          <p:cNvPr id="103" name="Rechteck 3">
            <a:extLst>
              <a:ext uri="{FF2B5EF4-FFF2-40B4-BE49-F238E27FC236}">
                <a16:creationId xmlns:a16="http://schemas.microsoft.com/office/drawing/2014/main" id="{05357486-0823-9060-6356-F26B8F574DC1}"/>
              </a:ext>
            </a:extLst>
          </p:cNvPr>
          <p:cNvSpPr/>
          <p:nvPr/>
        </p:nvSpPr>
        <p:spPr bwMode="gray">
          <a:xfrm>
            <a:off x="2390591" y="2824189"/>
            <a:ext cx="1683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Dependências</a:t>
            </a:r>
            <a:endParaRPr lang="en-US" sz="1200" b="1" noProof="1">
              <a:solidFill>
                <a:srgbClr val="14202A"/>
              </a:solidFill>
              <a:latin typeface="Poppins" panose="00000500000000000000" pitchFamily="2" charset="0"/>
              <a:ea typeface="ＭＳ Ｐゴシック" pitchFamily="-110" charset="-128"/>
            </a:endParaRPr>
          </a:p>
        </p:txBody>
      </p:sp>
      <p:sp>
        <p:nvSpPr>
          <p:cNvPr id="104" name="Rechteck 3">
            <a:extLst>
              <a:ext uri="{FF2B5EF4-FFF2-40B4-BE49-F238E27FC236}">
                <a16:creationId xmlns:a16="http://schemas.microsoft.com/office/drawing/2014/main" id="{B6D9A58C-E940-D0C8-6B3A-E553E1DE2FEC}"/>
              </a:ext>
            </a:extLst>
          </p:cNvPr>
          <p:cNvSpPr/>
          <p:nvPr/>
        </p:nvSpPr>
        <p:spPr bwMode="gray">
          <a:xfrm>
            <a:off x="2390591" y="4123234"/>
            <a:ext cx="1683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noProof="1">
                <a:solidFill>
                  <a:srgbClr val="14202A"/>
                </a:solidFill>
                <a:latin typeface="Poppins" panose="00000500000000000000" pitchFamily="2" charset="0"/>
                <a:ea typeface="ＭＳ Ｐゴシック" pitchFamily="-110" charset="-128"/>
              </a:rPr>
              <a:t>Complexidade do Processo</a:t>
            </a:r>
          </a:p>
        </p:txBody>
      </p:sp>
      <p:grpSp>
        <p:nvGrpSpPr>
          <p:cNvPr id="105" name="Gráfico 2">
            <a:extLst>
              <a:ext uri="{FF2B5EF4-FFF2-40B4-BE49-F238E27FC236}">
                <a16:creationId xmlns:a16="http://schemas.microsoft.com/office/drawing/2014/main" id="{39A370CE-EFC2-7CDE-3388-DBCF15A4E15B}"/>
              </a:ext>
            </a:extLst>
          </p:cNvPr>
          <p:cNvGrpSpPr/>
          <p:nvPr/>
        </p:nvGrpSpPr>
        <p:grpSpPr>
          <a:xfrm>
            <a:off x="4192030" y="1690455"/>
            <a:ext cx="4089700" cy="4266998"/>
            <a:chOff x="6119433" y="1656172"/>
            <a:chExt cx="4089700" cy="4266998"/>
          </a:xfrm>
        </p:grpSpPr>
        <p:sp>
          <p:nvSpPr>
            <p:cNvPr id="106" name="Forma Livre: Forma 15">
              <a:extLst>
                <a:ext uri="{FF2B5EF4-FFF2-40B4-BE49-F238E27FC236}">
                  <a16:creationId xmlns:a16="http://schemas.microsoft.com/office/drawing/2014/main" id="{2C048A54-007E-C46F-CA90-4C0372178354}"/>
                </a:ext>
              </a:extLst>
            </p:cNvPr>
            <p:cNvSpPr/>
            <p:nvPr/>
          </p:nvSpPr>
          <p:spPr>
            <a:xfrm>
              <a:off x="6250634" y="1883114"/>
              <a:ext cx="3824933" cy="3824932"/>
            </a:xfrm>
            <a:custGeom>
              <a:avLst/>
              <a:gdLst>
                <a:gd name="connsiteX0" fmla="*/ 3824934 w 3824933"/>
                <a:gd name="connsiteY0" fmla="*/ 1912466 h 3824932"/>
                <a:gd name="connsiteX1" fmla="*/ 1912467 w 3824933"/>
                <a:gd name="connsiteY1" fmla="*/ 3824932 h 3824932"/>
                <a:gd name="connsiteX2" fmla="*/ 0 w 3824933"/>
                <a:gd name="connsiteY2" fmla="*/ 1912466 h 3824932"/>
                <a:gd name="connsiteX3" fmla="*/ 1912467 w 3824933"/>
                <a:gd name="connsiteY3" fmla="*/ 0 h 3824932"/>
                <a:gd name="connsiteX4" fmla="*/ 3824934 w 3824933"/>
                <a:gd name="connsiteY4" fmla="*/ 1912466 h 382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4933" h="3824932">
                  <a:moveTo>
                    <a:pt x="3824934" y="1912466"/>
                  </a:moveTo>
                  <a:cubicBezTo>
                    <a:pt x="3824934" y="2968692"/>
                    <a:pt x="2968693" y="3824932"/>
                    <a:pt x="1912467" y="3824932"/>
                  </a:cubicBezTo>
                  <a:cubicBezTo>
                    <a:pt x="856241" y="3824932"/>
                    <a:pt x="0" y="2968692"/>
                    <a:pt x="0" y="1912466"/>
                  </a:cubicBezTo>
                  <a:cubicBezTo>
                    <a:pt x="0" y="856240"/>
                    <a:pt x="856241" y="0"/>
                    <a:pt x="1912467" y="0"/>
                  </a:cubicBezTo>
                  <a:cubicBezTo>
                    <a:pt x="2968693" y="0"/>
                    <a:pt x="3824934" y="856240"/>
                    <a:pt x="3824934" y="1912466"/>
                  </a:cubicBezTo>
                  <a:close/>
                </a:path>
              </a:pathLst>
            </a:custGeom>
            <a:noFill/>
            <a:ln w="70859" cap="flat">
              <a:solidFill>
                <a:srgbClr val="B7B7B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07" name="Forma Livre: Forma 16">
              <a:extLst>
                <a:ext uri="{FF2B5EF4-FFF2-40B4-BE49-F238E27FC236}">
                  <a16:creationId xmlns:a16="http://schemas.microsoft.com/office/drawing/2014/main" id="{8EE13B7F-6012-750B-2F43-819A1F840AD8}"/>
                </a:ext>
              </a:extLst>
            </p:cNvPr>
            <p:cNvSpPr/>
            <p:nvPr/>
          </p:nvSpPr>
          <p:spPr>
            <a:xfrm>
              <a:off x="7943250" y="1656172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0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14F69"/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08" name="Forma Livre: Forma 17">
              <a:extLst>
                <a:ext uri="{FF2B5EF4-FFF2-40B4-BE49-F238E27FC236}">
                  <a16:creationId xmlns:a16="http://schemas.microsoft.com/office/drawing/2014/main" id="{A146433A-E288-670D-B7E8-874D58AAB49B}"/>
                </a:ext>
              </a:extLst>
            </p:cNvPr>
            <p:cNvSpPr/>
            <p:nvPr/>
          </p:nvSpPr>
          <p:spPr>
            <a:xfrm>
              <a:off x="9069690" y="2022590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0" y="439702"/>
                    <a:pt x="0" y="341271"/>
                    <a:pt x="0" y="219851"/>
                  </a:cubicBezTo>
                  <a:cubicBezTo>
                    <a:pt x="0" y="98431"/>
                    <a:pt x="98430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7BCCF">
                <a:lumMod val="50000"/>
              </a:srgbClr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09" name="Forma Livre: Forma 18">
              <a:extLst>
                <a:ext uri="{FF2B5EF4-FFF2-40B4-BE49-F238E27FC236}">
                  <a16:creationId xmlns:a16="http://schemas.microsoft.com/office/drawing/2014/main" id="{A50032E3-8147-A191-BCF8-6B748C09A9F0}"/>
                </a:ext>
              </a:extLst>
            </p:cNvPr>
            <p:cNvSpPr/>
            <p:nvPr/>
          </p:nvSpPr>
          <p:spPr>
            <a:xfrm>
              <a:off x="9764703" y="2981187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14F69"/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0" name="Forma Livre: Forma 19">
              <a:extLst>
                <a:ext uri="{FF2B5EF4-FFF2-40B4-BE49-F238E27FC236}">
                  <a16:creationId xmlns:a16="http://schemas.microsoft.com/office/drawing/2014/main" id="{01DBF11E-AF70-09DC-B501-27D88C4A5FBE}"/>
                </a:ext>
              </a:extLst>
            </p:cNvPr>
            <p:cNvSpPr/>
            <p:nvPr/>
          </p:nvSpPr>
          <p:spPr>
            <a:xfrm>
              <a:off x="9764703" y="4164363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7BCCF">
                <a:lumMod val="50000"/>
              </a:srgbClr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1" name="Forma Livre: Forma 20">
              <a:extLst>
                <a:ext uri="{FF2B5EF4-FFF2-40B4-BE49-F238E27FC236}">
                  <a16:creationId xmlns:a16="http://schemas.microsoft.com/office/drawing/2014/main" id="{DFFFF449-B430-7E7F-899F-C75C1EB65214}"/>
                </a:ext>
              </a:extLst>
            </p:cNvPr>
            <p:cNvSpPr/>
            <p:nvPr/>
          </p:nvSpPr>
          <p:spPr>
            <a:xfrm>
              <a:off x="9068508" y="5122960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14F69"/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2" name="Forma Livre: Forma 21">
              <a:extLst>
                <a:ext uri="{FF2B5EF4-FFF2-40B4-BE49-F238E27FC236}">
                  <a16:creationId xmlns:a16="http://schemas.microsoft.com/office/drawing/2014/main" id="{4B1021EC-4C53-A734-927C-730E74D302D8}"/>
                </a:ext>
              </a:extLst>
            </p:cNvPr>
            <p:cNvSpPr/>
            <p:nvPr/>
          </p:nvSpPr>
          <p:spPr>
            <a:xfrm>
              <a:off x="7943250" y="5488196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0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7BCCF">
                <a:lumMod val="50000"/>
              </a:srgbClr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3" name="Forma Livre: Forma 22">
              <a:extLst>
                <a:ext uri="{FF2B5EF4-FFF2-40B4-BE49-F238E27FC236}">
                  <a16:creationId xmlns:a16="http://schemas.microsoft.com/office/drawing/2014/main" id="{5AE85BEC-19A0-A7AC-2C55-17829449CE5D}"/>
                </a:ext>
              </a:extLst>
            </p:cNvPr>
            <p:cNvSpPr/>
            <p:nvPr/>
          </p:nvSpPr>
          <p:spPr>
            <a:xfrm>
              <a:off x="6816809" y="5122960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14F69"/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4" name="Forma Livre: Forma 23">
              <a:extLst>
                <a:ext uri="{FF2B5EF4-FFF2-40B4-BE49-F238E27FC236}">
                  <a16:creationId xmlns:a16="http://schemas.microsoft.com/office/drawing/2014/main" id="{220E43B2-B386-2505-1477-A447E945BB99}"/>
                </a:ext>
              </a:extLst>
            </p:cNvPr>
            <p:cNvSpPr/>
            <p:nvPr/>
          </p:nvSpPr>
          <p:spPr>
            <a:xfrm>
              <a:off x="6120614" y="4165545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0"/>
                    <a:pt x="439702" y="219851"/>
                  </a:cubicBezTo>
                  <a:close/>
                </a:path>
              </a:pathLst>
            </a:custGeom>
            <a:solidFill>
              <a:srgbClr val="17BCCF">
                <a:lumMod val="50000"/>
              </a:srgbClr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5" name="Forma Livre: Forma 24">
              <a:extLst>
                <a:ext uri="{FF2B5EF4-FFF2-40B4-BE49-F238E27FC236}">
                  <a16:creationId xmlns:a16="http://schemas.microsoft.com/office/drawing/2014/main" id="{459C2EBF-364C-4E74-AFD9-7CE18EAE09CF}"/>
                </a:ext>
              </a:extLst>
            </p:cNvPr>
            <p:cNvSpPr/>
            <p:nvPr/>
          </p:nvSpPr>
          <p:spPr>
            <a:xfrm>
              <a:off x="6119433" y="2982369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14F69"/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  <p:sp>
          <p:nvSpPr>
            <p:cNvPr id="116" name="Forma Livre: Forma 25">
              <a:extLst>
                <a:ext uri="{FF2B5EF4-FFF2-40B4-BE49-F238E27FC236}">
                  <a16:creationId xmlns:a16="http://schemas.microsoft.com/office/drawing/2014/main" id="{B3A4F0E3-28A7-9269-4577-2A0B5B438707}"/>
                </a:ext>
              </a:extLst>
            </p:cNvPr>
            <p:cNvSpPr/>
            <p:nvPr/>
          </p:nvSpPr>
          <p:spPr>
            <a:xfrm>
              <a:off x="6814445" y="2023772"/>
              <a:ext cx="439701" cy="439701"/>
            </a:xfrm>
            <a:custGeom>
              <a:avLst/>
              <a:gdLst>
                <a:gd name="connsiteX0" fmla="*/ 439702 w 439701"/>
                <a:gd name="connsiteY0" fmla="*/ 219851 h 439701"/>
                <a:gd name="connsiteX1" fmla="*/ 219851 w 439701"/>
                <a:gd name="connsiteY1" fmla="*/ 439702 h 439701"/>
                <a:gd name="connsiteX2" fmla="*/ 0 w 439701"/>
                <a:gd name="connsiteY2" fmla="*/ 219851 h 439701"/>
                <a:gd name="connsiteX3" fmla="*/ 219851 w 439701"/>
                <a:gd name="connsiteY3" fmla="*/ 0 h 439701"/>
                <a:gd name="connsiteX4" fmla="*/ 439702 w 439701"/>
                <a:gd name="connsiteY4" fmla="*/ 219851 h 4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01" h="439701">
                  <a:moveTo>
                    <a:pt x="439702" y="219851"/>
                  </a:moveTo>
                  <a:cubicBezTo>
                    <a:pt x="439702" y="341271"/>
                    <a:pt x="341271" y="439702"/>
                    <a:pt x="219851" y="439702"/>
                  </a:cubicBezTo>
                  <a:cubicBezTo>
                    <a:pt x="98431" y="439702"/>
                    <a:pt x="0" y="341271"/>
                    <a:pt x="0" y="219851"/>
                  </a:cubicBezTo>
                  <a:cubicBezTo>
                    <a:pt x="0" y="98431"/>
                    <a:pt x="98431" y="0"/>
                    <a:pt x="219851" y="0"/>
                  </a:cubicBezTo>
                  <a:cubicBezTo>
                    <a:pt x="341271" y="0"/>
                    <a:pt x="439702" y="98431"/>
                    <a:pt x="439702" y="219851"/>
                  </a:cubicBezTo>
                  <a:close/>
                </a:path>
              </a:pathLst>
            </a:custGeom>
            <a:solidFill>
              <a:srgbClr val="17BCCF">
                <a:lumMod val="50000"/>
              </a:srgbClr>
            </a:solidFill>
            <a:ln w="11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3185A"/>
                </a:solidFill>
                <a:effectLst/>
                <a:uLnTx/>
                <a:uFillTx/>
                <a:latin typeface="Poppins" panose="00000500000000000000" pitchFamily="2" charset="0"/>
              </a:endParaRPr>
            </a:p>
          </p:txBody>
        </p:sp>
      </p:grpSp>
      <p:sp>
        <p:nvSpPr>
          <p:cNvPr id="117" name="Rechteck 3">
            <a:extLst>
              <a:ext uri="{FF2B5EF4-FFF2-40B4-BE49-F238E27FC236}">
                <a16:creationId xmlns:a16="http://schemas.microsoft.com/office/drawing/2014/main" id="{1E251F92-5F99-AF6D-E77A-2535436C912E}"/>
              </a:ext>
            </a:extLst>
          </p:cNvPr>
          <p:cNvSpPr/>
          <p:nvPr/>
        </p:nvSpPr>
        <p:spPr bwMode="gray">
          <a:xfrm>
            <a:off x="3137469" y="5372751"/>
            <a:ext cx="1683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1200" b="1" noProof="1">
                <a:solidFill>
                  <a:srgbClr val="14202A"/>
                </a:solidFill>
                <a:latin typeface="Poppins" panose="00000500000000000000" pitchFamily="2" charset="0"/>
              </a:rPr>
              <a:t>Escalabilidade</a:t>
            </a:r>
            <a:endParaRPr lang="en-US" sz="1200" b="1" noProof="1">
              <a:solidFill>
                <a:srgbClr val="14202A"/>
              </a:solidFill>
              <a:latin typeface="Poppins" panose="00000500000000000000" pitchFamily="2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39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384048" y="289560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que faz diferença na prática?</a:t>
            </a:r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84048" y="1060704"/>
            <a:ext cx="3977640" cy="3782568"/>
          </a:xfrm>
          <a:prstGeom prst="roundRect">
            <a:avLst>
              <a:gd name="adj" fmla="val 2759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8368" y="1371600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1335024"/>
            <a:ext cx="2194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 premissa central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58368" y="1718913"/>
            <a:ext cx="3401568" cy="5487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/>
            <a:r>
              <a:rPr lang="en-US" sz="16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Antes de </a:t>
            </a:r>
            <a:r>
              <a:rPr lang="en-US" sz="1600" b="1" dirty="0" err="1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falar</a:t>
            </a:r>
            <a:r>
              <a:rPr lang="en-US" sz="16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de </a:t>
            </a:r>
            <a:r>
              <a:rPr lang="en-US" sz="1600" b="1" dirty="0" err="1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mais</a:t>
            </a:r>
            <a:r>
              <a:rPr lang="en-US" sz="16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nada </a:t>
            </a:r>
            <a:r>
              <a:rPr lang="en-US" sz="1600" b="1" dirty="0" err="1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responda</a:t>
            </a:r>
            <a:r>
              <a:rPr lang="en-US" sz="16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a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tr</a:t>
            </a:r>
            <a:r>
              <a:rPr lang="pt-B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ês</a:t>
            </a: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perguntas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86968" y="2619514"/>
            <a:ext cx="347472" cy="347472"/>
          </a:xfrm>
          <a:prstGeom prst="roundRect">
            <a:avLst>
              <a:gd name="adj" fmla="val 2105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86968" y="2692666"/>
            <a:ext cx="347472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1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362456" y="2691543"/>
            <a:ext cx="28346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processo é estável?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886968" y="3186442"/>
            <a:ext cx="347472" cy="347472"/>
          </a:xfrm>
          <a:prstGeom prst="roundRect">
            <a:avLst>
              <a:gd name="adj" fmla="val 2105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886968" y="3259594"/>
            <a:ext cx="347472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2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362456" y="3258471"/>
            <a:ext cx="28346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Os dados são confiáveis?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86968" y="3753370"/>
            <a:ext cx="347472" cy="347472"/>
          </a:xfrm>
          <a:prstGeom prst="roundRect">
            <a:avLst>
              <a:gd name="adj" fmla="val 2105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86968" y="3826522"/>
            <a:ext cx="347472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3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362456" y="3825399"/>
            <a:ext cx="28346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valor justifica a automação?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4617720" y="1060704"/>
            <a:ext cx="7187184" cy="3755136"/>
          </a:xfrm>
          <a:prstGeom prst="roundRect">
            <a:avLst>
              <a:gd name="adj" fmla="val 2098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892040" y="1371600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965192" y="133502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Modelo de decisão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892040" y="1572768"/>
            <a:ext cx="6309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Do desejo de automatizar à decisão de investir</a:t>
            </a:r>
            <a:endParaRPr lang="en-US" sz="1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4983480" y="2121408"/>
            <a:ext cx="1426464" cy="1965960"/>
          </a:xfrm>
          <a:prstGeom prst="roundRect">
            <a:avLst>
              <a:gd name="adj" fmla="val 641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5522976" y="2232000"/>
            <a:ext cx="347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🔎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129784" y="2723949"/>
            <a:ext cx="11338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Discovery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AS-IS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129784" y="3239702"/>
            <a:ext cx="11338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Entender o processo real, não o </a:t>
            </a:r>
            <a:r>
              <a:rPr lang="en-US" sz="10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processo</a:t>
            </a: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idealizado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Shape 30"/>
          <p:cNvSpPr/>
          <p:nvPr/>
        </p:nvSpPr>
        <p:spPr>
          <a:xfrm rot="5400000">
            <a:off x="6500707" y="2897685"/>
            <a:ext cx="118872" cy="219456"/>
          </a:xfrm>
          <a:prstGeom prst="triangle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6702552" y="2121408"/>
            <a:ext cx="1426464" cy="1965960"/>
          </a:xfrm>
          <a:prstGeom prst="roundRect">
            <a:avLst>
              <a:gd name="adj" fmla="val 641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7242048" y="2232000"/>
            <a:ext cx="347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📏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6848856" y="2723949"/>
            <a:ext cx="11338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Critérios de viabilidade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6848856" y="3239702"/>
            <a:ext cx="11338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Volume, estabilidade, regras, dados e </a:t>
            </a:r>
            <a:r>
              <a:rPr lang="en-US" sz="10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integrações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Shape 35"/>
          <p:cNvSpPr/>
          <p:nvPr/>
        </p:nvSpPr>
        <p:spPr>
          <a:xfrm rot="5400000">
            <a:off x="8219779" y="2897685"/>
            <a:ext cx="118872" cy="219456"/>
          </a:xfrm>
          <a:prstGeom prst="triangle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8421624" y="2121408"/>
            <a:ext cx="1426464" cy="1965960"/>
          </a:xfrm>
          <a:prstGeom prst="roundRect">
            <a:avLst>
              <a:gd name="adj" fmla="val 641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8961120" y="2232000"/>
            <a:ext cx="347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🧪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8567928" y="2723949"/>
            <a:ext cx="11338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Prova controlada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8567928" y="3239702"/>
            <a:ext cx="11338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Validar exceções antes de </a:t>
            </a:r>
            <a:r>
              <a:rPr lang="en-US" sz="10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escala</a:t>
            </a:r>
            <a:r>
              <a: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.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Shape 40"/>
          <p:cNvSpPr/>
          <p:nvPr/>
        </p:nvSpPr>
        <p:spPr>
          <a:xfrm rot="5400000">
            <a:off x="9938851" y="2897685"/>
            <a:ext cx="118872" cy="219456"/>
          </a:xfrm>
          <a:prstGeom prst="triangle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Shape 41"/>
          <p:cNvSpPr/>
          <p:nvPr/>
        </p:nvSpPr>
        <p:spPr>
          <a:xfrm>
            <a:off x="10140696" y="2121408"/>
            <a:ext cx="1426464" cy="1965960"/>
          </a:xfrm>
          <a:prstGeom prst="roundRect">
            <a:avLst>
              <a:gd name="adj" fmla="val 6410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10680192" y="2232000"/>
            <a:ext cx="347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📈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10287000" y="2723949"/>
            <a:ext cx="11338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Go/No-Go executivo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10287000" y="3239702"/>
            <a:ext cx="11338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>
                    <a:alpha val="7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Investir com evidência, não com </a:t>
            </a:r>
            <a:r>
              <a:rPr lang="en-US" sz="1000" dirty="0" err="1">
                <a:solidFill>
                  <a:srgbClr val="FFFFFF">
                    <a:alpha val="7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aposta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Shape 55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0" name="Gráfico 8">
            <a:extLst>
              <a:ext uri="{FF2B5EF4-FFF2-40B4-BE49-F238E27FC236}">
                <a16:creationId xmlns:a16="http://schemas.microsoft.com/office/drawing/2014/main" id="{AC241DB6-4613-AA52-5B31-B35F75C79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  <p:sp>
        <p:nvSpPr>
          <p:cNvPr id="58" name="Text 8">
            <a:extLst>
              <a:ext uri="{FF2B5EF4-FFF2-40B4-BE49-F238E27FC236}">
                <a16:creationId xmlns:a16="http://schemas.microsoft.com/office/drawing/2014/main" id="{FB370131-0334-160D-40FA-75183A741BF0}"/>
              </a:ext>
            </a:extLst>
          </p:cNvPr>
          <p:cNvSpPr/>
          <p:nvPr/>
        </p:nvSpPr>
        <p:spPr>
          <a:xfrm>
            <a:off x="393192" y="5522896"/>
            <a:ext cx="11420856" cy="5487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/>
            <a:r>
              <a:rPr lang="pt-BR" sz="2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Automação 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boa</a:t>
            </a:r>
            <a:r>
              <a:rPr lang="pt-BR" sz="2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escala valor. Automação 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ruim</a:t>
            </a:r>
            <a:r>
              <a:rPr lang="pt-BR" sz="2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escala problema.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9" name="Text 2">
            <a:extLst>
              <a:ext uri="{FF2B5EF4-FFF2-40B4-BE49-F238E27FC236}">
                <a16:creationId xmlns:a16="http://schemas.microsoft.com/office/drawing/2014/main" id="{ED8B1AC8-82CA-FF70-FCF2-F06AF00D626A}"/>
              </a:ext>
            </a:extLst>
          </p:cNvPr>
          <p:cNvSpPr/>
          <p:nvPr/>
        </p:nvSpPr>
        <p:spPr>
          <a:xfrm>
            <a:off x="384048" y="62484"/>
            <a:ext cx="11430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Boas Práticas para Análise e Seleção de Casos de Uso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67E0-3449-7DD0-1247-5971F58DD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FACAAA7-6146-522F-F560-962D8978CD43}"/>
              </a:ext>
            </a:extLst>
          </p:cNvPr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EAD97A1-A3C6-C2E3-9EEE-CBCA8CC7A87D}"/>
              </a:ext>
            </a:extLst>
          </p:cNvPr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E5B842B-EB0C-015D-16D3-92B9D4A0F8BC}"/>
              </a:ext>
            </a:extLst>
          </p:cNvPr>
          <p:cNvSpPr/>
          <p:nvPr/>
        </p:nvSpPr>
        <p:spPr>
          <a:xfrm>
            <a:off x="384048" y="62484"/>
            <a:ext cx="11430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Boas Práticas para Análise e Seleção de Casos de Uso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F2550C6-6D4B-7482-BAEA-BD220E984B8D}"/>
              </a:ext>
            </a:extLst>
          </p:cNvPr>
          <p:cNvSpPr/>
          <p:nvPr/>
        </p:nvSpPr>
        <p:spPr>
          <a:xfrm>
            <a:off x="384048" y="259080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</a:t>
            </a:r>
            <a:r>
              <a:rPr lang="en-US" sz="2200" b="1" dirty="0" err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que</a:t>
            </a: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viabiliza</a:t>
            </a: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, e o </a:t>
            </a:r>
            <a:r>
              <a:rPr lang="en-US" sz="2200" b="1" dirty="0" err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que</a:t>
            </a: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inviabiliza</a:t>
            </a:r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uma automação</a:t>
            </a:r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E3CCBFEB-F7C8-3E20-6880-C20D96260958}"/>
              </a:ext>
            </a:extLst>
          </p:cNvPr>
          <p:cNvSpPr/>
          <p:nvPr/>
        </p:nvSpPr>
        <p:spPr>
          <a:xfrm>
            <a:off x="384048" y="987552"/>
            <a:ext cx="5513832" cy="3983736"/>
          </a:xfrm>
          <a:prstGeom prst="roundRect">
            <a:avLst>
              <a:gd name="adj" fmla="val 2107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443A821-9F8E-6171-8BDB-516A298C6B07}"/>
              </a:ext>
            </a:extLst>
          </p:cNvPr>
          <p:cNvSpPr/>
          <p:nvPr/>
        </p:nvSpPr>
        <p:spPr>
          <a:xfrm>
            <a:off x="6291072" y="987552"/>
            <a:ext cx="5513832" cy="3983736"/>
          </a:xfrm>
          <a:prstGeom prst="roundRect">
            <a:avLst>
              <a:gd name="adj" fmla="val 2107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4BBDDB0F-A35A-79AC-2745-E54553CCF1FB}"/>
              </a:ext>
            </a:extLst>
          </p:cNvPr>
          <p:cNvSpPr/>
          <p:nvPr/>
        </p:nvSpPr>
        <p:spPr>
          <a:xfrm>
            <a:off x="603504" y="1188720"/>
            <a:ext cx="5132832" cy="393192"/>
          </a:xfrm>
          <a:prstGeom prst="roundRect">
            <a:avLst>
              <a:gd name="adj" fmla="val 18605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2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39B6B2F8-EB56-F9F8-965C-84970636728C}"/>
              </a:ext>
            </a:extLst>
          </p:cNvPr>
          <p:cNvSpPr/>
          <p:nvPr/>
        </p:nvSpPr>
        <p:spPr>
          <a:xfrm>
            <a:off x="768096" y="1338072"/>
            <a:ext cx="91440" cy="91440"/>
          </a:xfrm>
          <a:prstGeom prst="ellipse">
            <a:avLst/>
          </a:prstGeom>
          <a:solidFill>
            <a:srgbClr val="1D5CB4"/>
          </a:solidFill>
          <a:ln w="12700">
            <a:solidFill>
              <a:srgbClr val="1D5CB4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9C29B3F5-9982-5E78-D64C-5D6BFBFDF742}"/>
              </a:ext>
            </a:extLst>
          </p:cNvPr>
          <p:cNvSpPr/>
          <p:nvPr/>
        </p:nvSpPr>
        <p:spPr>
          <a:xfrm>
            <a:off x="960120" y="1290506"/>
            <a:ext cx="2286000" cy="20047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que VIABILIZA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0C7C8351-4BB9-C90C-4EC8-BA415DB6E8F6}"/>
              </a:ext>
            </a:extLst>
          </p:cNvPr>
          <p:cNvSpPr/>
          <p:nvPr/>
        </p:nvSpPr>
        <p:spPr>
          <a:xfrm>
            <a:off x="6510528" y="1188720"/>
            <a:ext cx="5074920" cy="393192"/>
          </a:xfrm>
          <a:prstGeom prst="roundRect">
            <a:avLst>
              <a:gd name="adj" fmla="val 18605"/>
            </a:avLst>
          </a:prstGeom>
          <a:solidFill>
            <a:srgbClr val="FFF1F2"/>
          </a:solidFill>
          <a:ln w="12700">
            <a:solidFill>
              <a:srgbClr val="FECDD3"/>
            </a:solidFill>
            <a:prstDash val="solid"/>
          </a:ln>
        </p:spPr>
        <p:txBody>
          <a:bodyPr/>
          <a:lstStyle/>
          <a:p>
            <a:endParaRPr lang="pt-BR" sz="2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812E5788-FE59-14A1-B69E-B68D3A71E876}"/>
              </a:ext>
            </a:extLst>
          </p:cNvPr>
          <p:cNvSpPr/>
          <p:nvPr/>
        </p:nvSpPr>
        <p:spPr>
          <a:xfrm>
            <a:off x="6675120" y="1338072"/>
            <a:ext cx="91440" cy="91440"/>
          </a:xfrm>
          <a:prstGeom prst="ellipse">
            <a:avLst/>
          </a:prstGeom>
          <a:solidFill>
            <a:srgbClr val="BE123C"/>
          </a:solidFill>
          <a:ln w="12700">
            <a:solidFill>
              <a:srgbClr val="BE123C"/>
            </a:solidFill>
            <a:prstDash val="solid"/>
          </a:ln>
        </p:spPr>
        <p:txBody>
          <a:bodyPr/>
          <a:lstStyle/>
          <a:p>
            <a:endParaRPr lang="pt-BR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1B2E120C-8A68-6535-C1EA-EC5B7D5A9193}"/>
              </a:ext>
            </a:extLst>
          </p:cNvPr>
          <p:cNvSpPr/>
          <p:nvPr/>
        </p:nvSpPr>
        <p:spPr>
          <a:xfrm>
            <a:off x="6867144" y="1290506"/>
            <a:ext cx="2286000" cy="20047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BE123C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que INVIABILIZA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CE1D998-FF1A-E742-AF9A-5C4519149232}"/>
              </a:ext>
            </a:extLst>
          </p:cNvPr>
          <p:cNvGrpSpPr/>
          <p:nvPr/>
        </p:nvGrpSpPr>
        <p:grpSpPr>
          <a:xfrm>
            <a:off x="603504" y="1737360"/>
            <a:ext cx="5132832" cy="548640"/>
            <a:chOff x="603504" y="1737360"/>
            <a:chExt cx="5132832" cy="548640"/>
          </a:xfrm>
        </p:grpSpPr>
        <p:sp>
          <p:nvSpPr>
            <p:cNvPr id="15" name="Shape 13">
              <a:extLst>
                <a:ext uri="{FF2B5EF4-FFF2-40B4-BE49-F238E27FC236}">
                  <a16:creationId xmlns:a16="http://schemas.microsoft.com/office/drawing/2014/main" id="{9F3FA9FF-02EA-C2E5-4282-32EEF8170D79}"/>
                </a:ext>
              </a:extLst>
            </p:cNvPr>
            <p:cNvSpPr/>
            <p:nvPr/>
          </p:nvSpPr>
          <p:spPr>
            <a:xfrm>
              <a:off x="603504" y="1737360"/>
              <a:ext cx="5132832" cy="548640"/>
            </a:xfrm>
            <a:prstGeom prst="roundRect">
              <a:avLst>
                <a:gd name="adj" fmla="val 14894"/>
              </a:avLst>
            </a:prstGeom>
            <a:solidFill>
              <a:srgbClr val="F8FAFF"/>
            </a:solidFill>
            <a:ln w="12700">
              <a:solidFill>
                <a:srgbClr val="DBEAFE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Text 14">
              <a:extLst>
                <a:ext uri="{FF2B5EF4-FFF2-40B4-BE49-F238E27FC236}">
                  <a16:creationId xmlns:a16="http://schemas.microsoft.com/office/drawing/2014/main" id="{A5921466-010E-5A99-810C-277D01D320E2}"/>
                </a:ext>
              </a:extLst>
            </p:cNvPr>
            <p:cNvSpPr/>
            <p:nvPr/>
          </p:nvSpPr>
          <p:spPr>
            <a:xfrm>
              <a:off x="637032" y="1819656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🔁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Text 15">
              <a:extLst>
                <a:ext uri="{FF2B5EF4-FFF2-40B4-BE49-F238E27FC236}">
                  <a16:creationId xmlns:a16="http://schemas.microsoft.com/office/drawing/2014/main" id="{502E099E-F196-5E72-0044-D95B1DFD6211}"/>
                </a:ext>
              </a:extLst>
            </p:cNvPr>
            <p:cNvSpPr/>
            <p:nvPr/>
          </p:nvSpPr>
          <p:spPr>
            <a:xfrm>
              <a:off x="1014984" y="1821688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Processo repetitivo e estável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Text 16">
              <a:extLst>
                <a:ext uri="{FF2B5EF4-FFF2-40B4-BE49-F238E27FC236}">
                  <a16:creationId xmlns:a16="http://schemas.microsoft.com/office/drawing/2014/main" id="{95E8F7AF-812B-656C-A545-C24FCD3D33C5}"/>
                </a:ext>
              </a:extLst>
            </p:cNvPr>
            <p:cNvSpPr/>
            <p:nvPr/>
          </p:nvSpPr>
          <p:spPr>
            <a:xfrm>
              <a:off x="1014984" y="2007616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Mesmo fluxo, mesmas regras, baixa variação operacional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D9E90E6-0F37-067A-36BA-97E867BF7298}"/>
              </a:ext>
            </a:extLst>
          </p:cNvPr>
          <p:cNvGrpSpPr/>
          <p:nvPr/>
        </p:nvGrpSpPr>
        <p:grpSpPr>
          <a:xfrm>
            <a:off x="603504" y="2375916"/>
            <a:ext cx="5132832" cy="548640"/>
            <a:chOff x="603504" y="2258568"/>
            <a:chExt cx="5132832" cy="548640"/>
          </a:xfrm>
        </p:grpSpPr>
        <p:sp>
          <p:nvSpPr>
            <p:cNvPr id="19" name="Shape 17">
              <a:extLst>
                <a:ext uri="{FF2B5EF4-FFF2-40B4-BE49-F238E27FC236}">
                  <a16:creationId xmlns:a16="http://schemas.microsoft.com/office/drawing/2014/main" id="{3358603B-3880-012A-BCA8-54EF94F3CFE3}"/>
                </a:ext>
              </a:extLst>
            </p:cNvPr>
            <p:cNvSpPr/>
            <p:nvPr/>
          </p:nvSpPr>
          <p:spPr>
            <a:xfrm>
              <a:off x="603504" y="2258568"/>
              <a:ext cx="5132832" cy="548640"/>
            </a:xfrm>
            <a:prstGeom prst="roundRect">
              <a:avLst>
                <a:gd name="adj" fmla="val 14894"/>
              </a:avLst>
            </a:prstGeom>
            <a:solidFill>
              <a:srgbClr val="F8FAFF"/>
            </a:solidFill>
            <a:ln w="12700">
              <a:solidFill>
                <a:srgbClr val="DBEAFE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Text 18">
              <a:extLst>
                <a:ext uri="{FF2B5EF4-FFF2-40B4-BE49-F238E27FC236}">
                  <a16:creationId xmlns:a16="http://schemas.microsoft.com/office/drawing/2014/main" id="{264A54F1-236E-669D-523F-DCD800377F04}"/>
                </a:ext>
              </a:extLst>
            </p:cNvPr>
            <p:cNvSpPr/>
            <p:nvPr/>
          </p:nvSpPr>
          <p:spPr>
            <a:xfrm>
              <a:off x="637032" y="2340864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📄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Text 19">
              <a:extLst>
                <a:ext uri="{FF2B5EF4-FFF2-40B4-BE49-F238E27FC236}">
                  <a16:creationId xmlns:a16="http://schemas.microsoft.com/office/drawing/2014/main" id="{3254E788-2C97-7D61-6855-56D7ACD3B221}"/>
                </a:ext>
              </a:extLst>
            </p:cNvPr>
            <p:cNvSpPr/>
            <p:nvPr/>
          </p:nvSpPr>
          <p:spPr>
            <a:xfrm>
              <a:off x="1014984" y="2342896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Regras de negócio documentadas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Text 20">
              <a:extLst>
                <a:ext uri="{FF2B5EF4-FFF2-40B4-BE49-F238E27FC236}">
                  <a16:creationId xmlns:a16="http://schemas.microsoft.com/office/drawing/2014/main" id="{69DCB103-81B2-5B4E-B5D9-1B3F4BEA57A2}"/>
                </a:ext>
              </a:extLst>
            </p:cNvPr>
            <p:cNvSpPr/>
            <p:nvPr/>
          </p:nvSpPr>
          <p:spPr>
            <a:xfrm>
              <a:off x="1014984" y="2528824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Decisões explícitas e rastreáveis — sem depender de julgamento subjetivo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88746A1-2D7D-8DDD-3FE4-7B6FE6906859}"/>
              </a:ext>
            </a:extLst>
          </p:cNvPr>
          <p:cNvGrpSpPr/>
          <p:nvPr/>
        </p:nvGrpSpPr>
        <p:grpSpPr>
          <a:xfrm>
            <a:off x="603504" y="3014472"/>
            <a:ext cx="5132832" cy="548640"/>
            <a:chOff x="603504" y="2779776"/>
            <a:chExt cx="5132832" cy="548640"/>
          </a:xfrm>
        </p:grpSpPr>
        <p:sp>
          <p:nvSpPr>
            <p:cNvPr id="23" name="Shape 21">
              <a:extLst>
                <a:ext uri="{FF2B5EF4-FFF2-40B4-BE49-F238E27FC236}">
                  <a16:creationId xmlns:a16="http://schemas.microsoft.com/office/drawing/2014/main" id="{C90C31FE-40AE-03FF-36F6-BADCEA5E2647}"/>
                </a:ext>
              </a:extLst>
            </p:cNvPr>
            <p:cNvSpPr/>
            <p:nvPr/>
          </p:nvSpPr>
          <p:spPr>
            <a:xfrm>
              <a:off x="603504" y="2779776"/>
              <a:ext cx="5132832" cy="548640"/>
            </a:xfrm>
            <a:prstGeom prst="roundRect">
              <a:avLst>
                <a:gd name="adj" fmla="val 14894"/>
              </a:avLst>
            </a:prstGeom>
            <a:solidFill>
              <a:srgbClr val="F8FAFF"/>
            </a:solidFill>
            <a:ln w="12700">
              <a:solidFill>
                <a:srgbClr val="DBEAFE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Text 22">
              <a:extLst>
                <a:ext uri="{FF2B5EF4-FFF2-40B4-BE49-F238E27FC236}">
                  <a16:creationId xmlns:a16="http://schemas.microsoft.com/office/drawing/2014/main" id="{FD0F082F-68AB-D4D6-92C1-37A1C5505C59}"/>
                </a:ext>
              </a:extLst>
            </p:cNvPr>
            <p:cNvSpPr/>
            <p:nvPr/>
          </p:nvSpPr>
          <p:spPr>
            <a:xfrm>
              <a:off x="637032" y="2862072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📊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Text 23">
              <a:extLst>
                <a:ext uri="{FF2B5EF4-FFF2-40B4-BE49-F238E27FC236}">
                  <a16:creationId xmlns:a16="http://schemas.microsoft.com/office/drawing/2014/main" id="{F50FDCC5-30A4-06D6-FC14-CEA7D4E1AC4D}"/>
                </a:ext>
              </a:extLst>
            </p:cNvPr>
            <p:cNvSpPr/>
            <p:nvPr/>
          </p:nvSpPr>
          <p:spPr>
            <a:xfrm>
              <a:off x="1014984" y="2864104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Volume e frequência que geram ROI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Text 24">
              <a:extLst>
                <a:ext uri="{FF2B5EF4-FFF2-40B4-BE49-F238E27FC236}">
                  <a16:creationId xmlns:a16="http://schemas.microsoft.com/office/drawing/2014/main" id="{DAB05573-3C48-0EFF-891F-93C4B5FFB54A}"/>
                </a:ext>
              </a:extLst>
            </p:cNvPr>
            <p:cNvSpPr/>
            <p:nvPr/>
          </p:nvSpPr>
          <p:spPr>
            <a:xfrm>
              <a:off x="1014984" y="3050032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Alto volume + alta frequência = justificativa quantitativa sólida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3928F6F-29A4-F982-2E5E-DCDCDA6B8931}"/>
              </a:ext>
            </a:extLst>
          </p:cNvPr>
          <p:cNvGrpSpPr/>
          <p:nvPr/>
        </p:nvGrpSpPr>
        <p:grpSpPr>
          <a:xfrm>
            <a:off x="603504" y="3653028"/>
            <a:ext cx="5132832" cy="548640"/>
            <a:chOff x="603504" y="3300984"/>
            <a:chExt cx="5132832" cy="548640"/>
          </a:xfrm>
        </p:grpSpPr>
        <p:sp>
          <p:nvSpPr>
            <p:cNvPr id="27" name="Shape 25">
              <a:extLst>
                <a:ext uri="{FF2B5EF4-FFF2-40B4-BE49-F238E27FC236}">
                  <a16:creationId xmlns:a16="http://schemas.microsoft.com/office/drawing/2014/main" id="{281408F5-063A-6F35-EE47-1CEEC9D8D4F1}"/>
                </a:ext>
              </a:extLst>
            </p:cNvPr>
            <p:cNvSpPr/>
            <p:nvPr/>
          </p:nvSpPr>
          <p:spPr>
            <a:xfrm>
              <a:off x="603504" y="3300984"/>
              <a:ext cx="5132832" cy="548640"/>
            </a:xfrm>
            <a:prstGeom prst="roundRect">
              <a:avLst>
                <a:gd name="adj" fmla="val 14894"/>
              </a:avLst>
            </a:prstGeom>
            <a:solidFill>
              <a:srgbClr val="F8FAFF"/>
            </a:solidFill>
            <a:ln w="12700">
              <a:solidFill>
                <a:srgbClr val="DBEAFE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Text 26">
              <a:extLst>
                <a:ext uri="{FF2B5EF4-FFF2-40B4-BE49-F238E27FC236}">
                  <a16:creationId xmlns:a16="http://schemas.microsoft.com/office/drawing/2014/main" id="{5C3DEF9D-7DFF-BF46-7530-D06C3DFB1984}"/>
                </a:ext>
              </a:extLst>
            </p:cNvPr>
            <p:cNvSpPr/>
            <p:nvPr/>
          </p:nvSpPr>
          <p:spPr>
            <a:xfrm>
              <a:off x="637032" y="3383280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🗂️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9" name="Text 27">
              <a:extLst>
                <a:ext uri="{FF2B5EF4-FFF2-40B4-BE49-F238E27FC236}">
                  <a16:creationId xmlns:a16="http://schemas.microsoft.com/office/drawing/2014/main" id="{84CDFE29-5C2F-B876-27E8-2278DEC16D43}"/>
                </a:ext>
              </a:extLst>
            </p:cNvPr>
            <p:cNvSpPr/>
            <p:nvPr/>
          </p:nvSpPr>
          <p:spPr>
            <a:xfrm>
              <a:off x="1014984" y="3385312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Dados estruturados e previsíveis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0" name="Text 28">
              <a:extLst>
                <a:ext uri="{FF2B5EF4-FFF2-40B4-BE49-F238E27FC236}">
                  <a16:creationId xmlns:a16="http://schemas.microsoft.com/office/drawing/2014/main" id="{5C22C5FF-E45E-90E3-696D-02AD7F18369F}"/>
                </a:ext>
              </a:extLst>
            </p:cNvPr>
            <p:cNvSpPr/>
            <p:nvPr/>
          </p:nvSpPr>
          <p:spPr>
            <a:xfrm>
              <a:off x="1014984" y="3571240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Inputs padronizados: sistemas, formulários, planilhas com layout fixo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D52E48B-79D6-975C-7DB0-78F58E2C6EDB}"/>
              </a:ext>
            </a:extLst>
          </p:cNvPr>
          <p:cNvGrpSpPr/>
          <p:nvPr/>
        </p:nvGrpSpPr>
        <p:grpSpPr>
          <a:xfrm>
            <a:off x="603504" y="4291584"/>
            <a:ext cx="5132832" cy="548640"/>
            <a:chOff x="603504" y="3822192"/>
            <a:chExt cx="5132832" cy="548640"/>
          </a:xfrm>
        </p:grpSpPr>
        <p:sp>
          <p:nvSpPr>
            <p:cNvPr id="31" name="Shape 29">
              <a:extLst>
                <a:ext uri="{FF2B5EF4-FFF2-40B4-BE49-F238E27FC236}">
                  <a16:creationId xmlns:a16="http://schemas.microsoft.com/office/drawing/2014/main" id="{E63B2242-EB6F-BD3B-3BB8-983B807AAD2B}"/>
                </a:ext>
              </a:extLst>
            </p:cNvPr>
            <p:cNvSpPr/>
            <p:nvPr/>
          </p:nvSpPr>
          <p:spPr>
            <a:xfrm>
              <a:off x="603504" y="3822192"/>
              <a:ext cx="5132832" cy="548640"/>
            </a:xfrm>
            <a:prstGeom prst="roundRect">
              <a:avLst>
                <a:gd name="adj" fmla="val 14894"/>
              </a:avLst>
            </a:prstGeom>
            <a:solidFill>
              <a:srgbClr val="F8FAFF"/>
            </a:solidFill>
            <a:ln w="12700">
              <a:solidFill>
                <a:srgbClr val="DBEAFE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2" name="Text 30">
              <a:extLst>
                <a:ext uri="{FF2B5EF4-FFF2-40B4-BE49-F238E27FC236}">
                  <a16:creationId xmlns:a16="http://schemas.microsoft.com/office/drawing/2014/main" id="{6704F69D-26E4-5C91-E250-91D8A06B02EB}"/>
                </a:ext>
              </a:extLst>
            </p:cNvPr>
            <p:cNvSpPr/>
            <p:nvPr/>
          </p:nvSpPr>
          <p:spPr>
            <a:xfrm>
              <a:off x="637032" y="3904488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🔗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3" name="Text 31">
              <a:extLst>
                <a:ext uri="{FF2B5EF4-FFF2-40B4-BE49-F238E27FC236}">
                  <a16:creationId xmlns:a16="http://schemas.microsoft.com/office/drawing/2014/main" id="{661FD219-CBF0-EB53-6217-46FD31B6D393}"/>
                </a:ext>
              </a:extLst>
            </p:cNvPr>
            <p:cNvSpPr/>
            <p:nvPr/>
          </p:nvSpPr>
          <p:spPr>
            <a:xfrm>
              <a:off x="1014984" y="3906520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D5CB4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Integrações testadas e estáveis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4" name="Text 32">
              <a:extLst>
                <a:ext uri="{FF2B5EF4-FFF2-40B4-BE49-F238E27FC236}">
                  <a16:creationId xmlns:a16="http://schemas.microsoft.com/office/drawing/2014/main" id="{5A960E7A-E119-7B70-EEA1-5D6DF0F18126}"/>
                </a:ext>
              </a:extLst>
            </p:cNvPr>
            <p:cNvSpPr/>
            <p:nvPr/>
          </p:nvSpPr>
          <p:spPr>
            <a:xfrm>
              <a:off x="1014984" y="4092448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APIs validadas antes do go-live, sem histórico de instabilidade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4C284D-23B9-D69E-5F4E-C5603F3FCF82}"/>
              </a:ext>
            </a:extLst>
          </p:cNvPr>
          <p:cNvGrpSpPr/>
          <p:nvPr/>
        </p:nvGrpSpPr>
        <p:grpSpPr>
          <a:xfrm>
            <a:off x="6510528" y="1737360"/>
            <a:ext cx="5074920" cy="548640"/>
            <a:chOff x="6510528" y="1737360"/>
            <a:chExt cx="5074920" cy="548640"/>
          </a:xfrm>
        </p:grpSpPr>
        <p:sp>
          <p:nvSpPr>
            <p:cNvPr id="39" name="Shape 37">
              <a:extLst>
                <a:ext uri="{FF2B5EF4-FFF2-40B4-BE49-F238E27FC236}">
                  <a16:creationId xmlns:a16="http://schemas.microsoft.com/office/drawing/2014/main" id="{3F7CD54F-8C73-AE5B-1C76-B7A058A28F5C}"/>
                </a:ext>
              </a:extLst>
            </p:cNvPr>
            <p:cNvSpPr/>
            <p:nvPr/>
          </p:nvSpPr>
          <p:spPr>
            <a:xfrm>
              <a:off x="6510528" y="1737360"/>
              <a:ext cx="5074920" cy="548640"/>
            </a:xfrm>
            <a:prstGeom prst="roundRect">
              <a:avLst>
                <a:gd name="adj" fmla="val 14894"/>
              </a:avLst>
            </a:prstGeom>
            <a:solidFill>
              <a:srgbClr val="FFF8F8"/>
            </a:solidFill>
            <a:ln w="12700">
              <a:solidFill>
                <a:srgbClr val="FECDD3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0" name="Text 38">
              <a:extLst>
                <a:ext uri="{FF2B5EF4-FFF2-40B4-BE49-F238E27FC236}">
                  <a16:creationId xmlns:a16="http://schemas.microsoft.com/office/drawing/2014/main" id="{377F9E55-07AC-8427-9F90-5D2FEF0FF473}"/>
                </a:ext>
              </a:extLst>
            </p:cNvPr>
            <p:cNvSpPr/>
            <p:nvPr/>
          </p:nvSpPr>
          <p:spPr>
            <a:xfrm>
              <a:off x="6544056" y="1819656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🚫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1" name="Text 39">
              <a:extLst>
                <a:ext uri="{FF2B5EF4-FFF2-40B4-BE49-F238E27FC236}">
                  <a16:creationId xmlns:a16="http://schemas.microsoft.com/office/drawing/2014/main" id="{BA5AE867-5AC2-4E1D-2957-F7AE525C7CCF}"/>
                </a:ext>
              </a:extLst>
            </p:cNvPr>
            <p:cNvSpPr/>
            <p:nvPr/>
          </p:nvSpPr>
          <p:spPr>
            <a:xfrm>
              <a:off x="6922008" y="1821688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Processo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instável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,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em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redesenho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ou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desconhecido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2" name="Text 40">
              <a:extLst>
                <a:ext uri="{FF2B5EF4-FFF2-40B4-BE49-F238E27FC236}">
                  <a16:creationId xmlns:a16="http://schemas.microsoft.com/office/drawing/2014/main" id="{86ED9FFF-7366-61A3-77F9-9E76D29161D7}"/>
                </a:ext>
              </a:extLst>
            </p:cNvPr>
            <p:cNvSpPr/>
            <p:nvPr/>
          </p:nvSpPr>
          <p:spPr>
            <a:xfrm>
              <a:off x="6922008" y="2007616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Automatizar processo ruim = errar com mais velocidade e escala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1E0237-3D7C-542B-1A14-158DAFAE1ABE}"/>
              </a:ext>
            </a:extLst>
          </p:cNvPr>
          <p:cNvGrpSpPr/>
          <p:nvPr/>
        </p:nvGrpSpPr>
        <p:grpSpPr>
          <a:xfrm>
            <a:off x="6510528" y="2375916"/>
            <a:ext cx="5074920" cy="548640"/>
            <a:chOff x="6510528" y="2258568"/>
            <a:chExt cx="5074920" cy="548640"/>
          </a:xfrm>
        </p:grpSpPr>
        <p:sp>
          <p:nvSpPr>
            <p:cNvPr id="43" name="Shape 41">
              <a:extLst>
                <a:ext uri="{FF2B5EF4-FFF2-40B4-BE49-F238E27FC236}">
                  <a16:creationId xmlns:a16="http://schemas.microsoft.com/office/drawing/2014/main" id="{31A723B0-DD37-11A0-4DE4-1E31F5B3F60A}"/>
                </a:ext>
              </a:extLst>
            </p:cNvPr>
            <p:cNvSpPr/>
            <p:nvPr/>
          </p:nvSpPr>
          <p:spPr>
            <a:xfrm>
              <a:off x="6510528" y="2258568"/>
              <a:ext cx="5074920" cy="548640"/>
            </a:xfrm>
            <a:prstGeom prst="roundRect">
              <a:avLst>
                <a:gd name="adj" fmla="val 14894"/>
              </a:avLst>
            </a:prstGeom>
            <a:solidFill>
              <a:srgbClr val="FFF8F8"/>
            </a:solidFill>
            <a:ln w="12700">
              <a:solidFill>
                <a:srgbClr val="FECDD3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4" name="Text 42">
              <a:extLst>
                <a:ext uri="{FF2B5EF4-FFF2-40B4-BE49-F238E27FC236}">
                  <a16:creationId xmlns:a16="http://schemas.microsoft.com/office/drawing/2014/main" id="{C88871FA-2CB5-BA23-D289-4E8E82D699CD}"/>
                </a:ext>
              </a:extLst>
            </p:cNvPr>
            <p:cNvSpPr/>
            <p:nvPr/>
          </p:nvSpPr>
          <p:spPr>
            <a:xfrm>
              <a:off x="6544056" y="2340864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🧠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5" name="Text 43">
              <a:extLst>
                <a:ext uri="{FF2B5EF4-FFF2-40B4-BE49-F238E27FC236}">
                  <a16:creationId xmlns:a16="http://schemas.microsoft.com/office/drawing/2014/main" id="{BCD51613-0321-EF5B-B932-FDE990922213}"/>
                </a:ext>
              </a:extLst>
            </p:cNvPr>
            <p:cNvSpPr/>
            <p:nvPr/>
          </p:nvSpPr>
          <p:spPr>
            <a:xfrm>
              <a:off x="6922008" y="2342896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Regras implícitas ou no “feeling”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6" name="Text 44">
              <a:extLst>
                <a:ext uri="{FF2B5EF4-FFF2-40B4-BE49-F238E27FC236}">
                  <a16:creationId xmlns:a16="http://schemas.microsoft.com/office/drawing/2014/main" id="{03D813BF-8333-2A7F-D24D-3F587DF9364E}"/>
                </a:ext>
              </a:extLst>
            </p:cNvPr>
            <p:cNvSpPr/>
            <p:nvPr/>
          </p:nvSpPr>
          <p:spPr>
            <a:xfrm>
              <a:off x="6922008" y="2528824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Se o humano decide subjetivamente, o robô vai falhar — sempre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9FB524D-C2EC-C45F-F896-52E39C80F845}"/>
              </a:ext>
            </a:extLst>
          </p:cNvPr>
          <p:cNvGrpSpPr/>
          <p:nvPr/>
        </p:nvGrpSpPr>
        <p:grpSpPr>
          <a:xfrm>
            <a:off x="6510528" y="3014472"/>
            <a:ext cx="5074920" cy="548640"/>
            <a:chOff x="6510528" y="2779776"/>
            <a:chExt cx="5074920" cy="548640"/>
          </a:xfrm>
        </p:grpSpPr>
        <p:sp>
          <p:nvSpPr>
            <p:cNvPr id="47" name="Shape 45">
              <a:extLst>
                <a:ext uri="{FF2B5EF4-FFF2-40B4-BE49-F238E27FC236}">
                  <a16:creationId xmlns:a16="http://schemas.microsoft.com/office/drawing/2014/main" id="{88807099-E6C6-43B2-8DB0-396040E7B845}"/>
                </a:ext>
              </a:extLst>
            </p:cNvPr>
            <p:cNvSpPr/>
            <p:nvPr/>
          </p:nvSpPr>
          <p:spPr>
            <a:xfrm>
              <a:off x="6510528" y="2779776"/>
              <a:ext cx="5074920" cy="548640"/>
            </a:xfrm>
            <a:prstGeom prst="roundRect">
              <a:avLst>
                <a:gd name="adj" fmla="val 14894"/>
              </a:avLst>
            </a:prstGeom>
            <a:solidFill>
              <a:srgbClr val="FFF8F8"/>
            </a:solidFill>
            <a:ln w="12700">
              <a:solidFill>
                <a:srgbClr val="FECDD3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8" name="Text 46">
              <a:extLst>
                <a:ext uri="{FF2B5EF4-FFF2-40B4-BE49-F238E27FC236}">
                  <a16:creationId xmlns:a16="http://schemas.microsoft.com/office/drawing/2014/main" id="{281C7156-C03C-EA6C-CF97-38F6DA9681C0}"/>
                </a:ext>
              </a:extLst>
            </p:cNvPr>
            <p:cNvSpPr/>
            <p:nvPr/>
          </p:nvSpPr>
          <p:spPr>
            <a:xfrm>
              <a:off x="6544056" y="2862072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🎲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9" name="Text 47">
              <a:extLst>
                <a:ext uri="{FF2B5EF4-FFF2-40B4-BE49-F238E27FC236}">
                  <a16:creationId xmlns:a16="http://schemas.microsoft.com/office/drawing/2014/main" id="{A3F0E559-8EB7-081A-DB57-07607F04E6EE}"/>
                </a:ext>
              </a:extLst>
            </p:cNvPr>
            <p:cNvSpPr/>
            <p:nvPr/>
          </p:nvSpPr>
          <p:spPr>
            <a:xfrm>
              <a:off x="6922008" y="2864104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Alta variabilidade de inputs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0" name="Text 48">
              <a:extLst>
                <a:ext uri="{FF2B5EF4-FFF2-40B4-BE49-F238E27FC236}">
                  <a16:creationId xmlns:a16="http://schemas.microsoft.com/office/drawing/2014/main" id="{E925E1B7-EBB9-B247-233D-C7D6EBFC8D4C}"/>
                </a:ext>
              </a:extLst>
            </p:cNvPr>
            <p:cNvSpPr/>
            <p:nvPr/>
          </p:nvSpPr>
          <p:spPr>
            <a:xfrm>
              <a:off x="6922008" y="3050032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Formatos variados, dados ausentes = exceções em cascata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1649728-428E-72D0-9D8F-BC8432DABE6A}"/>
              </a:ext>
            </a:extLst>
          </p:cNvPr>
          <p:cNvGrpSpPr/>
          <p:nvPr/>
        </p:nvGrpSpPr>
        <p:grpSpPr>
          <a:xfrm>
            <a:off x="6510528" y="3653028"/>
            <a:ext cx="5074920" cy="548640"/>
            <a:chOff x="6510528" y="3300984"/>
            <a:chExt cx="5074920" cy="548640"/>
          </a:xfrm>
        </p:grpSpPr>
        <p:sp>
          <p:nvSpPr>
            <p:cNvPr id="51" name="Shape 49">
              <a:extLst>
                <a:ext uri="{FF2B5EF4-FFF2-40B4-BE49-F238E27FC236}">
                  <a16:creationId xmlns:a16="http://schemas.microsoft.com/office/drawing/2014/main" id="{BD617F88-0CC6-8B4F-844B-AD55AD92476B}"/>
                </a:ext>
              </a:extLst>
            </p:cNvPr>
            <p:cNvSpPr/>
            <p:nvPr/>
          </p:nvSpPr>
          <p:spPr>
            <a:xfrm>
              <a:off x="6510528" y="3300984"/>
              <a:ext cx="5074920" cy="548640"/>
            </a:xfrm>
            <a:prstGeom prst="roundRect">
              <a:avLst>
                <a:gd name="adj" fmla="val 14894"/>
              </a:avLst>
            </a:prstGeom>
            <a:solidFill>
              <a:srgbClr val="FFF8F8"/>
            </a:solidFill>
            <a:ln w="12700">
              <a:solidFill>
                <a:srgbClr val="FECDD3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2" name="Text 50">
              <a:extLst>
                <a:ext uri="{FF2B5EF4-FFF2-40B4-BE49-F238E27FC236}">
                  <a16:creationId xmlns:a16="http://schemas.microsoft.com/office/drawing/2014/main" id="{FA0B3F65-971A-1F6F-2620-D0018D8141F2}"/>
                </a:ext>
              </a:extLst>
            </p:cNvPr>
            <p:cNvSpPr/>
            <p:nvPr/>
          </p:nvSpPr>
          <p:spPr>
            <a:xfrm>
              <a:off x="6544056" y="3383280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💥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3" name="Text 51">
              <a:extLst>
                <a:ext uri="{FF2B5EF4-FFF2-40B4-BE49-F238E27FC236}">
                  <a16:creationId xmlns:a16="http://schemas.microsoft.com/office/drawing/2014/main" id="{D18188DA-5B05-0CE5-92F1-61FBD60B4050}"/>
                </a:ext>
              </a:extLst>
            </p:cNvPr>
            <p:cNvSpPr/>
            <p:nvPr/>
          </p:nvSpPr>
          <p:spPr>
            <a:xfrm>
              <a:off x="6922008" y="3385312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Integrações frágeis ou legadas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4" name="Text 52">
              <a:extLst>
                <a:ext uri="{FF2B5EF4-FFF2-40B4-BE49-F238E27FC236}">
                  <a16:creationId xmlns:a16="http://schemas.microsoft.com/office/drawing/2014/main" id="{148EB2EE-1102-3812-87AF-B89FFD7E907E}"/>
                </a:ext>
              </a:extLst>
            </p:cNvPr>
            <p:cNvSpPr/>
            <p:nvPr/>
          </p:nvSpPr>
          <p:spPr>
            <a:xfrm>
              <a:off x="6922008" y="3571240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APIs instáveis geram falhas em cadeia e retrabalho operacional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CF48CBB-8DDB-4E21-F9C3-5DDF724F6E0F}"/>
              </a:ext>
            </a:extLst>
          </p:cNvPr>
          <p:cNvGrpSpPr/>
          <p:nvPr/>
        </p:nvGrpSpPr>
        <p:grpSpPr>
          <a:xfrm>
            <a:off x="6510528" y="4291584"/>
            <a:ext cx="5074920" cy="548640"/>
            <a:chOff x="6510528" y="3822192"/>
            <a:chExt cx="5074920" cy="548640"/>
          </a:xfrm>
        </p:grpSpPr>
        <p:sp>
          <p:nvSpPr>
            <p:cNvPr id="55" name="Shape 53">
              <a:extLst>
                <a:ext uri="{FF2B5EF4-FFF2-40B4-BE49-F238E27FC236}">
                  <a16:creationId xmlns:a16="http://schemas.microsoft.com/office/drawing/2014/main" id="{D5FFB6B0-995F-B9C3-8710-ABF7370A8411}"/>
                </a:ext>
              </a:extLst>
            </p:cNvPr>
            <p:cNvSpPr/>
            <p:nvPr/>
          </p:nvSpPr>
          <p:spPr>
            <a:xfrm>
              <a:off x="6510528" y="3822192"/>
              <a:ext cx="5074920" cy="548640"/>
            </a:xfrm>
            <a:prstGeom prst="roundRect">
              <a:avLst>
                <a:gd name="adj" fmla="val 14894"/>
              </a:avLst>
            </a:prstGeom>
            <a:solidFill>
              <a:srgbClr val="FFF8F8"/>
            </a:solidFill>
            <a:ln w="12700">
              <a:solidFill>
                <a:srgbClr val="FECDD3"/>
              </a:solidFill>
              <a:prstDash val="solid"/>
            </a:ln>
          </p:spPr>
          <p:txBody>
            <a:bodyPr/>
            <a:lstStyle/>
            <a:p>
              <a:endParaRPr lang="pt-BR" sz="2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6" name="Text 54">
              <a:extLst>
                <a:ext uri="{FF2B5EF4-FFF2-40B4-BE49-F238E27FC236}">
                  <a16:creationId xmlns:a16="http://schemas.microsoft.com/office/drawing/2014/main" id="{6E47E7A7-6EE5-2417-A662-5C01CA9A3955}"/>
                </a:ext>
              </a:extLst>
            </p:cNvPr>
            <p:cNvSpPr/>
            <p:nvPr/>
          </p:nvSpPr>
          <p:spPr>
            <a:xfrm>
              <a:off x="6544056" y="3904488"/>
              <a:ext cx="2743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🗺️</a:t>
              </a:r>
              <a:endParaRPr lang="en-US" sz="15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7" name="Text 55">
              <a:extLst>
                <a:ext uri="{FF2B5EF4-FFF2-40B4-BE49-F238E27FC236}">
                  <a16:creationId xmlns:a16="http://schemas.microsoft.com/office/drawing/2014/main" id="{73096BAB-0D49-BE17-1D57-973296C272D6}"/>
                </a:ext>
              </a:extLst>
            </p:cNvPr>
            <p:cNvSpPr/>
            <p:nvPr/>
          </p:nvSpPr>
          <p:spPr>
            <a:xfrm>
              <a:off x="6922008" y="3906520"/>
              <a:ext cx="4663440" cy="118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Taxa de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exceção</a:t>
              </a:r>
              <a:r>
                <a:rPr lang="en-US" sz="1200" b="1" dirty="0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BE123C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elevada</a:t>
              </a:r>
              <a:endParaRPr lang="en-US" sz="1200" b="1" dirty="0">
                <a:solidFill>
                  <a:srgbClr val="BE123C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endParaRPr>
            </a:p>
          </p:txBody>
        </p:sp>
        <p:sp>
          <p:nvSpPr>
            <p:cNvPr id="58" name="Text 56">
              <a:extLst>
                <a:ext uri="{FF2B5EF4-FFF2-40B4-BE49-F238E27FC236}">
                  <a16:creationId xmlns:a16="http://schemas.microsoft.com/office/drawing/2014/main" id="{17D63E33-2D1F-77CD-2C99-8D2B1AB90404}"/>
                </a:ext>
              </a:extLst>
            </p:cNvPr>
            <p:cNvSpPr/>
            <p:nvPr/>
          </p:nvSpPr>
          <p:spPr>
            <a:xfrm>
              <a:off x="6922008" y="4092448"/>
              <a:ext cx="46634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 fontScale="92500"/>
            </a:bodyPr>
            <a:lstStyle/>
            <a:p>
              <a:r>
                <a:rPr lang="pt-BR" sz="10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Muitas exceções reduzem a automação e aumentam o retrabalho humano.</a:t>
              </a:r>
              <a:endParaRPr lang="en-US" sz="10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endParaRPr>
            </a:p>
          </p:txBody>
        </p:sp>
      </p:grpSp>
      <p:sp>
        <p:nvSpPr>
          <p:cNvPr id="79" name="Shape 77">
            <a:extLst>
              <a:ext uri="{FF2B5EF4-FFF2-40B4-BE49-F238E27FC236}">
                <a16:creationId xmlns:a16="http://schemas.microsoft.com/office/drawing/2014/main" id="{5CCDB35C-44BA-95F5-0E47-5F0B7CE712F6}"/>
              </a:ext>
            </a:extLst>
          </p:cNvPr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2" name="Gráfico 8">
            <a:extLst>
              <a:ext uri="{FF2B5EF4-FFF2-40B4-BE49-F238E27FC236}">
                <a16:creationId xmlns:a16="http://schemas.microsoft.com/office/drawing/2014/main" id="{F43C07DD-8404-756A-0697-F643DEE8F0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  <p:sp>
        <p:nvSpPr>
          <p:cNvPr id="80" name="Text 8">
            <a:extLst>
              <a:ext uri="{FF2B5EF4-FFF2-40B4-BE49-F238E27FC236}">
                <a16:creationId xmlns:a16="http://schemas.microsoft.com/office/drawing/2014/main" id="{A71FACC0-98D9-7D31-A151-4DC5ECE01B3C}"/>
              </a:ext>
            </a:extLst>
          </p:cNvPr>
          <p:cNvSpPr/>
          <p:nvPr/>
        </p:nvSpPr>
        <p:spPr>
          <a:xfrm>
            <a:off x="384048" y="5522896"/>
            <a:ext cx="11299952" cy="5487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/>
            <a:r>
              <a:rPr lang="pt-BR" sz="24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Automação não resolve problemas. Ela amplifica o que já existe.</a:t>
            </a:r>
            <a:endParaRPr lang="en-US" sz="2400" b="1" dirty="0">
              <a:solidFill>
                <a:srgbClr val="0F2D6B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5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4A406-076D-5B52-AA77-53D3AE67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A403DCA-2A5D-B00D-3758-943449684510}"/>
              </a:ext>
            </a:extLst>
          </p:cNvPr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5270893-2C87-3106-BA29-AE8BD73CEF54}"/>
              </a:ext>
            </a:extLst>
          </p:cNvPr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C524027-8D94-EB7A-0289-64661D2573C0}"/>
              </a:ext>
            </a:extLst>
          </p:cNvPr>
          <p:cNvSpPr/>
          <p:nvPr/>
        </p:nvSpPr>
        <p:spPr>
          <a:xfrm>
            <a:off x="384048" y="62484"/>
            <a:ext cx="11430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Boas Práticas para Análise e Seleção de Casos de Uso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FC68548-1970-FAE2-0C5A-618B0A21E4BB}"/>
              </a:ext>
            </a:extLst>
          </p:cNvPr>
          <p:cNvSpPr/>
          <p:nvPr/>
        </p:nvSpPr>
        <p:spPr>
          <a:xfrm>
            <a:off x="384048" y="259080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t-BR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Framework de priorização de automação</a:t>
            </a:r>
            <a:endParaRPr lang="en-US" sz="2200" b="1" dirty="0">
              <a:solidFill>
                <a:srgbClr val="FFFFFF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</p:txBody>
      </p:sp>
      <p:sp>
        <p:nvSpPr>
          <p:cNvPr id="79" name="Shape 77">
            <a:extLst>
              <a:ext uri="{FF2B5EF4-FFF2-40B4-BE49-F238E27FC236}">
                <a16:creationId xmlns:a16="http://schemas.microsoft.com/office/drawing/2014/main" id="{98294FF4-C0B3-5E90-1DAD-429C9C298597}"/>
              </a:ext>
            </a:extLst>
          </p:cNvPr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2" name="Gráfico 8">
            <a:extLst>
              <a:ext uri="{FF2B5EF4-FFF2-40B4-BE49-F238E27FC236}">
                <a16:creationId xmlns:a16="http://schemas.microsoft.com/office/drawing/2014/main" id="{88C958D6-1743-5F13-61FD-FB2E8C0D72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D6734B-EC4B-01A4-5350-5A4B780A0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7" y="984504"/>
            <a:ext cx="8318500" cy="55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384048" y="182880"/>
            <a:ext cx="1508760" cy="228600"/>
          </a:xfrm>
          <a:prstGeom prst="roundRect">
            <a:avLst>
              <a:gd name="adj" fmla="val 16000"/>
            </a:avLst>
          </a:prstGeom>
          <a:solidFill>
            <a:srgbClr val="234781"/>
          </a:solidFill>
          <a:ln w="12700">
            <a:solidFill>
              <a:srgbClr val="4B8EE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84048" y="182880"/>
            <a:ext cx="1508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✅ Cases de Sucesso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84048" y="437388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Dois projetos. Dois contextos distintos. Um princípio em comum: discovery primeiro.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4048" y="1042416"/>
            <a:ext cx="5504688" cy="5376672"/>
          </a:xfrm>
          <a:prstGeom prst="roundRect">
            <a:avLst>
              <a:gd name="adj" fmla="val 2041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84048" y="1042416"/>
            <a:ext cx="5504688" cy="41148"/>
          </a:xfrm>
          <a:prstGeom prst="rect">
            <a:avLst/>
          </a:prstGeom>
          <a:solidFill>
            <a:srgbClr val="1D5CB4"/>
          </a:solidFill>
          <a:ln w="12700">
            <a:solidFill>
              <a:srgbClr val="1D5CB4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40080" y="1298448"/>
            <a:ext cx="1417320" cy="228600"/>
          </a:xfrm>
          <a:prstGeom prst="roundRect">
            <a:avLst>
              <a:gd name="adj" fmla="val 2000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04088" y="1348740"/>
            <a:ext cx="128930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Case de Sucesso · A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40080" y="1655064"/>
            <a:ext cx="4800600" cy="2148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Triagem Automatizada de Sinistros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40080" y="2122932"/>
            <a:ext cx="448056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Setor de Seguros · Alta complexidade documental · SLA crítico</a:t>
            </a:r>
            <a:endParaRPr lang="en-US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40080" y="2520000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Desafio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2409445" y="2520000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Abordagem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480560" y="2520000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Resultado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40080" y="4464558"/>
            <a:ext cx="4992624" cy="0"/>
          </a:xfrm>
          <a:prstGeom prst="line">
            <a:avLst/>
          </a:prstGeom>
          <a:noFill/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40080" y="4636008"/>
            <a:ext cx="1005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Lição </a:t>
            </a:r>
            <a:r>
              <a:rPr lang="en-US" sz="1000" b="1" dirty="0" err="1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aplicada</a:t>
            </a:r>
            <a:r>
              <a:rPr lang="en-US" sz="10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40080" y="4907280"/>
            <a:ext cx="4754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 fallback humano estruturado desde o início foi o diferencial: exceções tratadas como parte do fluxo, não como surpresa.</a:t>
            </a:r>
            <a:endParaRPr lang="en-US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923544" y="5404106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996696" y="5468114"/>
            <a:ext cx="1965960" cy="6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Processo estável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3255264" y="5404106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3328416" y="5404106"/>
            <a:ext cx="1965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Regras documentadas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923544" y="5696714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996696" y="5760722"/>
            <a:ext cx="1965960" cy="6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Integrações testadas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3255264" y="5696714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3328416" y="5715002"/>
            <a:ext cx="1965960" cy="185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Discovery realizado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6281928" y="1042416"/>
            <a:ext cx="5504688" cy="5376672"/>
          </a:xfrm>
          <a:prstGeom prst="roundRect">
            <a:avLst>
              <a:gd name="adj" fmla="val 2041"/>
            </a:avLst>
          </a:prstGeom>
          <a:solidFill>
            <a:srgbClr val="FFFFFF"/>
          </a:solidFill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281928" y="1042416"/>
            <a:ext cx="5504688" cy="41148"/>
          </a:xfrm>
          <a:prstGeom prst="rect">
            <a:avLst/>
          </a:prstGeom>
          <a:solidFill>
            <a:srgbClr val="1D5CB4"/>
          </a:solidFill>
          <a:ln w="12700">
            <a:solidFill>
              <a:srgbClr val="1D5CB4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6537960" y="1298448"/>
            <a:ext cx="1417320" cy="228600"/>
          </a:xfrm>
          <a:prstGeom prst="roundRect">
            <a:avLst>
              <a:gd name="adj" fmla="val 2000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6601968" y="1348740"/>
            <a:ext cx="128930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Case de Sucesso · B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6537960" y="1655063"/>
            <a:ext cx="5105400" cy="19202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Automação em Migração de ERP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6537960" y="2122932"/>
            <a:ext cx="4992624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Varejo e Bens de Consumo · Alto volume de dados históricos · Risco crítico</a:t>
            </a:r>
            <a:endParaRPr lang="en-US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7" name="Shape 45"/>
          <p:cNvSpPr/>
          <p:nvPr/>
        </p:nvSpPr>
        <p:spPr>
          <a:xfrm>
            <a:off x="6537960" y="4464558"/>
            <a:ext cx="4992624" cy="0"/>
          </a:xfrm>
          <a:prstGeom prst="line">
            <a:avLst/>
          </a:prstGeom>
          <a:noFill/>
          <a:ln w="12700">
            <a:solidFill>
              <a:srgbClr val="DBEA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6537960" y="4636008"/>
            <a:ext cx="1005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Lição </a:t>
            </a:r>
            <a:r>
              <a:rPr lang="en-US" sz="1000" b="1" dirty="0" err="1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aplicada</a:t>
            </a:r>
            <a:r>
              <a:rPr lang="en-US" sz="10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6537960" y="4907280"/>
            <a:ext cx="4754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Automatizar sem discovery de dados é uma aposta de alto risco. O mapeamento prévio foi o gate de entrada — e o motivo do sucesso.</a:t>
            </a:r>
            <a:endParaRPr lang="en-US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6863029" y="5451348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6936181" y="5515356"/>
            <a:ext cx="1965960" cy="6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Volume e ROI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Shape 50"/>
          <p:cNvSpPr/>
          <p:nvPr/>
        </p:nvSpPr>
        <p:spPr>
          <a:xfrm>
            <a:off x="9194749" y="5451348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Text 51"/>
          <p:cNvSpPr/>
          <p:nvPr/>
        </p:nvSpPr>
        <p:spPr>
          <a:xfrm>
            <a:off x="9267901" y="5515356"/>
            <a:ext cx="1965960" cy="6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Dados estruturados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Shape 52"/>
          <p:cNvSpPr/>
          <p:nvPr/>
        </p:nvSpPr>
        <p:spPr>
          <a:xfrm>
            <a:off x="6863029" y="5743956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Text 53"/>
          <p:cNvSpPr/>
          <p:nvPr/>
        </p:nvSpPr>
        <p:spPr>
          <a:xfrm>
            <a:off x="6936181" y="5743956"/>
            <a:ext cx="1965960" cy="208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Discovery realizado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Shape 54"/>
          <p:cNvSpPr/>
          <p:nvPr/>
        </p:nvSpPr>
        <p:spPr>
          <a:xfrm>
            <a:off x="9194749" y="5743956"/>
            <a:ext cx="2139696" cy="219456"/>
          </a:xfrm>
          <a:prstGeom prst="roundRect">
            <a:avLst>
              <a:gd name="adj" fmla="val 16667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Text 55"/>
          <p:cNvSpPr/>
          <p:nvPr/>
        </p:nvSpPr>
        <p:spPr>
          <a:xfrm>
            <a:off x="9267901" y="5753100"/>
            <a:ext cx="19659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✓ Rollout progressivo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8" name="Shape 56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1" name="Gráfico 8">
            <a:extLst>
              <a:ext uri="{FF2B5EF4-FFF2-40B4-BE49-F238E27FC236}">
                <a16:creationId xmlns:a16="http://schemas.microsoft.com/office/drawing/2014/main" id="{3F270FD2-71A5-73AB-3CC7-F2836C291F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0E14AB75-4AA9-7B77-B22A-5DDF5FADC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09940"/>
              </p:ext>
            </p:extLst>
          </p:nvPr>
        </p:nvGraphicFramePr>
        <p:xfrm>
          <a:off x="548640" y="2673859"/>
          <a:ext cx="5198111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2760">
                  <a:extLst>
                    <a:ext uri="{9D8B030D-6E8A-4147-A177-3AD203B41FA5}">
                      <a16:colId xmlns:a16="http://schemas.microsoft.com/office/drawing/2014/main" val="1322696202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568389416"/>
                    </a:ext>
                  </a:extLst>
                </a:gridCol>
                <a:gridCol w="1327151">
                  <a:extLst>
                    <a:ext uri="{9D8B030D-6E8A-4147-A177-3AD203B41FA5}">
                      <a16:colId xmlns:a16="http://schemas.microsoft.com/office/drawing/2014/main" val="2021849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100" dirty="0">
                          <a:latin typeface="+mj-lt"/>
                        </a:rPr>
                        <a:t>Alto volume de documentos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SLA crítico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Múltiplas integrações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Baixa tolerância a erro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atin typeface="+mj-lt"/>
                        </a:rPr>
                        <a:t>RPA + leitura inteligente de documentos 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Tratamento estruturado de exceções 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 err="1">
                          <a:latin typeface="+mj-lt"/>
                        </a:rPr>
                        <a:t>Fallback</a:t>
                      </a:r>
                      <a:r>
                        <a:rPr lang="pt-BR" sz="1100" dirty="0">
                          <a:latin typeface="+mj-lt"/>
                        </a:rPr>
                        <a:t> humano desde o início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1" dirty="0">
                          <a:latin typeface="+mj-lt"/>
                        </a:rPr>
                        <a:t>–70% no tempo de triagem</a:t>
                      </a:r>
                    </a:p>
                    <a:p>
                      <a:endParaRPr lang="pt-BR" sz="1100" b="1" dirty="0">
                        <a:latin typeface="+mj-lt"/>
                      </a:endParaRPr>
                    </a:p>
                    <a:p>
                      <a:r>
                        <a:rPr lang="pt-BR" sz="1100" b="1" dirty="0">
                          <a:latin typeface="+mj-lt"/>
                        </a:rPr>
                        <a:t>SLA 100% atendido</a:t>
                      </a:r>
                    </a:p>
                    <a:p>
                      <a:endParaRPr lang="pt-BR" sz="1100" b="1" dirty="0">
                        <a:latin typeface="+mj-lt"/>
                      </a:endParaRPr>
                    </a:p>
                    <a:p>
                      <a:r>
                        <a:rPr lang="pt-BR" sz="1100" b="1" dirty="0">
                          <a:latin typeface="+mj-lt"/>
                        </a:rPr>
                        <a:t>ROI positivo em 4 meses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04533"/>
                  </a:ext>
                </a:extLst>
              </a:tr>
            </a:tbl>
          </a:graphicData>
        </a:graphic>
      </p:graphicFrame>
      <p:sp>
        <p:nvSpPr>
          <p:cNvPr id="66" name="Shape 39">
            <a:extLst>
              <a:ext uri="{FF2B5EF4-FFF2-40B4-BE49-F238E27FC236}">
                <a16:creationId xmlns:a16="http://schemas.microsoft.com/office/drawing/2014/main" id="{775AA192-37F9-5CEF-D180-854782CB01ED}"/>
              </a:ext>
            </a:extLst>
          </p:cNvPr>
          <p:cNvSpPr/>
          <p:nvPr/>
        </p:nvSpPr>
        <p:spPr>
          <a:xfrm>
            <a:off x="2318258" y="2763012"/>
            <a:ext cx="0" cy="1243584"/>
          </a:xfrm>
          <a:prstGeom prst="line">
            <a:avLst/>
          </a:prstGeom>
          <a:noFill/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pPr algn="just"/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7" name="Shape 39">
            <a:extLst>
              <a:ext uri="{FF2B5EF4-FFF2-40B4-BE49-F238E27FC236}">
                <a16:creationId xmlns:a16="http://schemas.microsoft.com/office/drawing/2014/main" id="{56A62EFB-E543-AAA1-2B57-D5EAE120A29A}"/>
              </a:ext>
            </a:extLst>
          </p:cNvPr>
          <p:cNvSpPr/>
          <p:nvPr/>
        </p:nvSpPr>
        <p:spPr>
          <a:xfrm>
            <a:off x="4420108" y="2807208"/>
            <a:ext cx="0" cy="1243584"/>
          </a:xfrm>
          <a:prstGeom prst="line">
            <a:avLst/>
          </a:prstGeom>
          <a:noFill/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pPr algn="just"/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" name="Text 12">
            <a:extLst>
              <a:ext uri="{FF2B5EF4-FFF2-40B4-BE49-F238E27FC236}">
                <a16:creationId xmlns:a16="http://schemas.microsoft.com/office/drawing/2014/main" id="{F8EB3042-FEE5-7B3C-F8BA-BACC04919358}"/>
              </a:ext>
            </a:extLst>
          </p:cNvPr>
          <p:cNvSpPr/>
          <p:nvPr/>
        </p:nvSpPr>
        <p:spPr>
          <a:xfrm>
            <a:off x="6536689" y="2539017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Desafio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9" name="Text 15">
            <a:extLst>
              <a:ext uri="{FF2B5EF4-FFF2-40B4-BE49-F238E27FC236}">
                <a16:creationId xmlns:a16="http://schemas.microsoft.com/office/drawing/2014/main" id="{DC838DDD-33AB-1BC5-C08B-6B94DAD3D376}"/>
              </a:ext>
            </a:extLst>
          </p:cNvPr>
          <p:cNvSpPr/>
          <p:nvPr/>
        </p:nvSpPr>
        <p:spPr>
          <a:xfrm>
            <a:off x="8306054" y="2539017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Abordagem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0" name="Text 18">
            <a:extLst>
              <a:ext uri="{FF2B5EF4-FFF2-40B4-BE49-F238E27FC236}">
                <a16:creationId xmlns:a16="http://schemas.microsoft.com/office/drawing/2014/main" id="{E604AD61-DC7C-9206-C916-701D35324D5C}"/>
              </a:ext>
            </a:extLst>
          </p:cNvPr>
          <p:cNvSpPr/>
          <p:nvPr/>
        </p:nvSpPr>
        <p:spPr>
          <a:xfrm>
            <a:off x="10377169" y="2539017"/>
            <a:ext cx="1325880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94A3B8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Resultado</a:t>
            </a:r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612B5E53-5C0C-BDE2-DEA3-757DEBA4B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24795"/>
              </p:ext>
            </p:extLst>
          </p:nvPr>
        </p:nvGraphicFramePr>
        <p:xfrm>
          <a:off x="6445249" y="2692876"/>
          <a:ext cx="5198111" cy="160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2760">
                  <a:extLst>
                    <a:ext uri="{9D8B030D-6E8A-4147-A177-3AD203B41FA5}">
                      <a16:colId xmlns:a16="http://schemas.microsoft.com/office/drawing/2014/main" val="1322696202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568389416"/>
                    </a:ext>
                  </a:extLst>
                </a:gridCol>
                <a:gridCol w="1327151">
                  <a:extLst>
                    <a:ext uri="{9D8B030D-6E8A-4147-A177-3AD203B41FA5}">
                      <a16:colId xmlns:a16="http://schemas.microsoft.com/office/drawing/2014/main" val="2021849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100" dirty="0">
                          <a:latin typeface="+mj-lt"/>
                        </a:rPr>
                        <a:t>Risco de retrabalho massivo na migração de ERP 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Dados históricos críticos 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Múltiplas regras legadas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atin typeface="+mj-lt"/>
                        </a:rPr>
                        <a:t>Discovery e mapeamento completo do processo (AS-IS)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>
                          <a:latin typeface="+mj-lt"/>
                        </a:rPr>
                        <a:t>Prova de conceito validada antes da escala </a:t>
                      </a:r>
                    </a:p>
                    <a:p>
                      <a:endParaRPr lang="pt-BR" sz="1100" dirty="0">
                        <a:latin typeface="+mj-lt"/>
                      </a:endParaRPr>
                    </a:p>
                    <a:p>
                      <a:r>
                        <a:rPr lang="pt-BR" sz="1100" dirty="0" err="1">
                          <a:latin typeface="+mj-lt"/>
                        </a:rPr>
                        <a:t>Rollout</a:t>
                      </a:r>
                      <a:r>
                        <a:rPr lang="pt-BR" sz="1100" dirty="0">
                          <a:latin typeface="+mj-lt"/>
                        </a:rPr>
                        <a:t> progressivo por domínio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1" dirty="0">
                          <a:latin typeface="+mj-lt"/>
                        </a:rPr>
                        <a:t>Zero retrabalho crítico</a:t>
                      </a:r>
                    </a:p>
                    <a:p>
                      <a:endParaRPr lang="pt-BR" sz="1100" b="1" dirty="0">
                        <a:latin typeface="+mj-lt"/>
                      </a:endParaRPr>
                    </a:p>
                    <a:p>
                      <a:r>
                        <a:rPr lang="pt-BR" sz="1100" b="1" dirty="0">
                          <a:latin typeface="+mj-lt"/>
                        </a:rPr>
                        <a:t>95% dos processos mapeados</a:t>
                      </a:r>
                      <a:r>
                        <a:rPr lang="pt-BR" sz="1100" dirty="0">
                          <a:latin typeface="+mj-lt"/>
                        </a:rPr>
                        <a:t> </a:t>
                      </a:r>
                    </a:p>
                    <a:p>
                      <a:endParaRPr lang="pt-BR" sz="1100" b="1" dirty="0">
                        <a:latin typeface="+mj-lt"/>
                      </a:endParaRPr>
                    </a:p>
                    <a:p>
                      <a:r>
                        <a:rPr lang="pt-BR" sz="1100" b="1" dirty="0">
                          <a:latin typeface="+mj-lt"/>
                        </a:rPr>
                        <a:t>Entrega no prazo e escopo</a:t>
                      </a:r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04533"/>
                  </a:ext>
                </a:extLst>
              </a:tr>
            </a:tbl>
          </a:graphicData>
        </a:graphic>
      </p:graphicFrame>
      <p:sp>
        <p:nvSpPr>
          <p:cNvPr id="72" name="Shape 39">
            <a:extLst>
              <a:ext uri="{FF2B5EF4-FFF2-40B4-BE49-F238E27FC236}">
                <a16:creationId xmlns:a16="http://schemas.microsoft.com/office/drawing/2014/main" id="{5913CFFC-ABC8-7A60-2AF9-FFC50C246D99}"/>
              </a:ext>
            </a:extLst>
          </p:cNvPr>
          <p:cNvSpPr/>
          <p:nvPr/>
        </p:nvSpPr>
        <p:spPr>
          <a:xfrm>
            <a:off x="8214867" y="2782029"/>
            <a:ext cx="0" cy="1243584"/>
          </a:xfrm>
          <a:prstGeom prst="line">
            <a:avLst/>
          </a:prstGeom>
          <a:noFill/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pPr algn="just"/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3" name="Shape 39">
            <a:extLst>
              <a:ext uri="{FF2B5EF4-FFF2-40B4-BE49-F238E27FC236}">
                <a16:creationId xmlns:a16="http://schemas.microsoft.com/office/drawing/2014/main" id="{38BFC91F-331C-3187-26CF-2E3F7E196B85}"/>
              </a:ext>
            </a:extLst>
          </p:cNvPr>
          <p:cNvSpPr/>
          <p:nvPr/>
        </p:nvSpPr>
        <p:spPr>
          <a:xfrm>
            <a:off x="10316717" y="2826225"/>
            <a:ext cx="0" cy="1243584"/>
          </a:xfrm>
          <a:prstGeom prst="line">
            <a:avLst/>
          </a:prstGeom>
          <a:noFill/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pPr algn="just"/>
            <a:endParaRPr lang="pt-BR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49808"/>
          </a:xfrm>
          <a:prstGeom prst="rect">
            <a:avLst/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749808"/>
            <a:ext cx="12191695" cy="41148"/>
          </a:xfrm>
          <a:prstGeom prst="rect">
            <a:avLst/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84048" y="144780"/>
            <a:ext cx="1508760" cy="228600"/>
          </a:xfrm>
          <a:prstGeom prst="roundRect">
            <a:avLst>
              <a:gd name="adj" fmla="val 16000"/>
            </a:avLst>
          </a:prstGeom>
          <a:solidFill>
            <a:srgbClr val="234781"/>
          </a:solidFill>
          <a:ln w="12700">
            <a:solidFill>
              <a:srgbClr val="4B8EE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84047" y="154305"/>
            <a:ext cx="1508759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93C5FD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⚡ Case de Aprendizado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84048" y="452628"/>
            <a:ext cx="11430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200" b="1" dirty="0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Quando NÃO </a:t>
            </a:r>
            <a:r>
              <a:rPr lang="en-US" sz="2200" b="1" dirty="0" err="1">
                <a:solidFill>
                  <a:srgbClr val="FFFFFF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automatizar</a:t>
            </a:r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4048" y="987552"/>
            <a:ext cx="3520440" cy="3381248"/>
          </a:xfrm>
          <a:prstGeom prst="roundRect">
            <a:avLst>
              <a:gd name="adj" fmla="val 2597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34256" y="987552"/>
            <a:ext cx="3520440" cy="3381248"/>
          </a:xfrm>
          <a:prstGeom prst="roundRect">
            <a:avLst>
              <a:gd name="adj" fmla="val 2597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284464" y="987552"/>
            <a:ext cx="3520440" cy="3381248"/>
          </a:xfrm>
          <a:prstGeom prst="roundRect">
            <a:avLst>
              <a:gd name="adj" fmla="val 2597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58368" y="1298448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31520" y="1277112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Contexto do Projeto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8368" y="1600200"/>
            <a:ext cx="2971800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Alto volume de </a:t>
            </a:r>
            <a:r>
              <a:rPr lang="en-US" sz="14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documentos</a:t>
            </a:r>
            <a:endParaRPr lang="en-US" sz="1400" dirty="0">
              <a:solidFill>
                <a:srgbClr val="64748B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64748B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Múltiplas</a:t>
            </a:r>
            <a:r>
              <a:rPr lang="en-US" sz="14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integrações</a:t>
            </a:r>
            <a:endParaRPr lang="en-US" sz="1400" dirty="0">
              <a:solidFill>
                <a:srgbClr val="64748B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64748B"/>
              </a:solidFill>
              <a:latin typeface="Poppins" panose="00000500000000000000" pitchFamily="2" charset="0"/>
              <a:ea typeface="Inter" pitchFamily="34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Alta </a:t>
            </a:r>
            <a:r>
              <a:rPr lang="en-US" sz="14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variabilidade</a:t>
            </a:r>
            <a:r>
              <a:rPr lang="en-US" sz="140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operacional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92074" y="3197352"/>
            <a:ext cx="914400" cy="731520"/>
          </a:xfrm>
          <a:prstGeom prst="roundRect">
            <a:avLst>
              <a:gd name="adj" fmla="val 10000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92074" y="3316224"/>
            <a:ext cx="9144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275</a:t>
            </a:r>
            <a:endParaRPr lang="en-US" sz="1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8650" y="3590544"/>
            <a:ext cx="8412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4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docs processados</a:t>
            </a:r>
            <a:endParaRPr lang="en-US" sz="64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634490" y="3197352"/>
            <a:ext cx="914400" cy="731520"/>
          </a:xfrm>
          <a:prstGeom prst="roundRect">
            <a:avLst>
              <a:gd name="adj" fmla="val 10000"/>
            </a:avLst>
          </a:prstGeom>
          <a:solidFill>
            <a:srgbClr val="F0FDF4"/>
          </a:solidFill>
          <a:ln w="12700">
            <a:solidFill>
              <a:srgbClr val="BBF7D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634490" y="3316224"/>
            <a:ext cx="9144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6A34A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47%</a:t>
            </a:r>
            <a:endParaRPr lang="en-US" sz="1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671066" y="3590544"/>
            <a:ext cx="8412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40" dirty="0">
                <a:solidFill>
                  <a:srgbClr val="64748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taxa de sucesso</a:t>
            </a:r>
            <a:endParaRPr lang="en-US" sz="64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2676906" y="3197352"/>
            <a:ext cx="914400" cy="731520"/>
          </a:xfrm>
          <a:prstGeom prst="roundRect">
            <a:avLst>
              <a:gd name="adj" fmla="val 10000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2676906" y="3316224"/>
            <a:ext cx="9144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C00000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53%</a:t>
            </a:r>
            <a:endParaRPr lang="en-US" sz="1700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2713482" y="3590544"/>
            <a:ext cx="8412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40" dirty="0">
                <a:solidFill>
                  <a:srgbClr val="FFFFFF">
                    <a:alpha val="65000"/>
                  </a:srgbClr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taxa de exceções</a:t>
            </a:r>
            <a:endParaRPr lang="en-US" sz="64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4608576" y="1298448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681728" y="1254252"/>
            <a:ext cx="3108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500" b="1" dirty="0" err="1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Abertura</a:t>
            </a:r>
            <a:r>
              <a:rPr lang="en-US" sz="15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 das </a:t>
            </a:r>
            <a:r>
              <a:rPr lang="en-US" sz="1500" b="1" dirty="0" err="1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Exceções</a:t>
            </a:r>
            <a:endParaRPr lang="en-US" sz="1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4608576" y="1664208"/>
            <a:ext cx="2514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Exceção de Processo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196328" y="1664208"/>
            <a:ext cx="384048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0F2D6B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22%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4608576" y="1862328"/>
            <a:ext cx="2971800" cy="172212"/>
          </a:xfrm>
          <a:prstGeom prst="roundRect">
            <a:avLst>
              <a:gd name="adj" fmla="val 53333"/>
            </a:avLst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4608576" y="1862328"/>
            <a:ext cx="2288286" cy="172212"/>
          </a:xfrm>
          <a:prstGeom prst="roundRect">
            <a:avLst>
              <a:gd name="adj" fmla="val 53333"/>
            </a:avLst>
          </a:prstGeom>
          <a:solidFill>
            <a:srgbClr val="0F2D6B"/>
          </a:solidFill>
          <a:ln w="12700">
            <a:solidFill>
              <a:srgbClr val="0F2D6B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4608576" y="2514600"/>
            <a:ext cx="2514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Exceção de Negócio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7196328" y="2514600"/>
            <a:ext cx="384048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1D5CB4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21%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4608576" y="2712720"/>
            <a:ext cx="2971800" cy="172212"/>
          </a:xfrm>
          <a:prstGeom prst="roundRect">
            <a:avLst>
              <a:gd name="adj" fmla="val 53333"/>
            </a:avLst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4608576" y="2712720"/>
            <a:ext cx="2169414" cy="172212"/>
          </a:xfrm>
          <a:prstGeom prst="roundRect">
            <a:avLst>
              <a:gd name="adj" fmla="val 53333"/>
            </a:avLst>
          </a:prstGeom>
          <a:solidFill>
            <a:srgbClr val="1D5CB4"/>
          </a:solidFill>
          <a:ln w="12700">
            <a:solidFill>
              <a:srgbClr val="1D5CB4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4608576" y="3364992"/>
            <a:ext cx="2514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334155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Falha de Integração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7196328" y="3364992"/>
            <a:ext cx="384048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10%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4608576" y="3563112"/>
            <a:ext cx="2971800" cy="172212"/>
          </a:xfrm>
          <a:prstGeom prst="roundRect">
            <a:avLst>
              <a:gd name="adj" fmla="val 53333"/>
            </a:avLst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Shape 39"/>
          <p:cNvSpPr/>
          <p:nvPr/>
        </p:nvSpPr>
        <p:spPr>
          <a:xfrm>
            <a:off x="4608576" y="3563112"/>
            <a:ext cx="1040130" cy="172212"/>
          </a:xfrm>
          <a:prstGeom prst="roundRect">
            <a:avLst>
              <a:gd name="adj" fmla="val 5333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8558784" y="1298448"/>
            <a:ext cx="32004" cy="146304"/>
          </a:xfrm>
          <a:prstGeom prst="roundRect">
            <a:avLst>
              <a:gd name="adj" fmla="val 57143"/>
            </a:avLst>
          </a:prstGeom>
          <a:solidFill>
            <a:srgbClr val="2E86DE"/>
          </a:solidFill>
          <a:ln w="12700">
            <a:solidFill>
              <a:srgbClr val="2E86DE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8631936" y="1254252"/>
            <a:ext cx="2974848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2E86DE"/>
                </a:solidFill>
                <a:latin typeface="Poppins" panose="00000500000000000000" pitchFamily="2" charset="0"/>
                <a:ea typeface="Inter" pitchFamily="34" charset="-122"/>
                <a:cs typeface="Poppins" panose="00000500000000000000" pitchFamily="2" charset="0"/>
              </a:rPr>
              <a:t>Causas-Raiz Identificadas</a:t>
            </a:r>
            <a:endParaRPr lang="en-US" sz="1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40A8122-8956-C866-1CF1-F2B7CB081568}"/>
              </a:ext>
            </a:extLst>
          </p:cNvPr>
          <p:cNvGrpSpPr/>
          <p:nvPr/>
        </p:nvGrpSpPr>
        <p:grpSpPr>
          <a:xfrm>
            <a:off x="2019300" y="4735830"/>
            <a:ext cx="8610600" cy="1481327"/>
            <a:chOff x="8558784" y="4919473"/>
            <a:chExt cx="2974848" cy="1481327"/>
          </a:xfrm>
        </p:grpSpPr>
        <p:sp>
          <p:nvSpPr>
            <p:cNvPr id="60" name="Shape 58"/>
            <p:cNvSpPr/>
            <p:nvPr/>
          </p:nvSpPr>
          <p:spPr>
            <a:xfrm>
              <a:off x="8558784" y="4919473"/>
              <a:ext cx="2974848" cy="1481327"/>
            </a:xfrm>
            <a:prstGeom prst="roundRect">
              <a:avLst>
                <a:gd name="adj" fmla="val 6061"/>
              </a:avLst>
            </a:prstGeom>
            <a:solidFill>
              <a:srgbClr val="0F2D6B"/>
            </a:solidFill>
            <a:ln w="12700">
              <a:solidFill>
                <a:srgbClr val="0F2D6B"/>
              </a:solidFill>
              <a:prstDash val="solid"/>
            </a:ln>
          </p:spPr>
          <p:txBody>
            <a:bodyPr/>
            <a:lstStyle/>
            <a:p>
              <a:endParaRPr lang="pt-BR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1" name="Text 59"/>
            <p:cNvSpPr/>
            <p:nvPr/>
          </p:nvSpPr>
          <p:spPr>
            <a:xfrm>
              <a:off x="8796528" y="5117592"/>
              <a:ext cx="2011680" cy="1005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93C5FD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Decisão Estratégica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2" name="Text 60"/>
            <p:cNvSpPr/>
            <p:nvPr/>
          </p:nvSpPr>
          <p:spPr>
            <a:xfrm>
              <a:off x="8796528" y="5355335"/>
              <a:ext cx="2526792" cy="100888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just">
                <a:buNone/>
              </a:pPr>
              <a:r>
                <a:rPr lang="en-US" sz="1600" dirty="0">
                  <a:solidFill>
                    <a:srgbClr val="FFFFFF">
                      <a:alpha val="90000"/>
                    </a:srgbClr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 desativação foi uma decisão baseada em dados — não uma falha de execução. Com 53% de exceções e causas multifatoriais, o redesenho do processo precede qualquer reativação.</a:t>
              </a:r>
              <a:endParaRPr lang="en-US" sz="16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3" name="Shape 61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F1F5F9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pt-B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13AC32-498D-E7CC-E551-A0820E5D092B}"/>
              </a:ext>
            </a:extLst>
          </p:cNvPr>
          <p:cNvGrpSpPr/>
          <p:nvPr/>
        </p:nvGrpSpPr>
        <p:grpSpPr>
          <a:xfrm>
            <a:off x="8529066" y="3776472"/>
            <a:ext cx="3077718" cy="256032"/>
            <a:chOff x="8529066" y="3776472"/>
            <a:chExt cx="3077718" cy="256032"/>
          </a:xfrm>
        </p:grpSpPr>
        <p:sp>
          <p:nvSpPr>
            <p:cNvPr id="59" name="Text 57"/>
            <p:cNvSpPr/>
            <p:nvPr/>
          </p:nvSpPr>
          <p:spPr>
            <a:xfrm>
              <a:off x="8915400" y="3781044"/>
              <a:ext cx="2691384" cy="246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Alta </a:t>
              </a: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variabilidade</a:t>
              </a: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de inputs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AA85700-B5B1-EA43-678A-655AF8C59FE2}"/>
                </a:ext>
              </a:extLst>
            </p:cNvPr>
            <p:cNvGrpSpPr/>
            <p:nvPr/>
          </p:nvGrpSpPr>
          <p:grpSpPr>
            <a:xfrm>
              <a:off x="8529066" y="3776472"/>
              <a:ext cx="259842" cy="256032"/>
              <a:chOff x="8554974" y="3767328"/>
              <a:chExt cx="259842" cy="256032"/>
            </a:xfrm>
          </p:grpSpPr>
          <p:sp>
            <p:nvSpPr>
              <p:cNvPr id="57" name="Shape 55"/>
              <p:cNvSpPr/>
              <p:nvPr/>
            </p:nvSpPr>
            <p:spPr>
              <a:xfrm>
                <a:off x="8554974" y="3767328"/>
                <a:ext cx="256032" cy="256032"/>
              </a:xfrm>
              <a:prstGeom prst="roundRect">
                <a:avLst>
                  <a:gd name="adj" fmla="val 14286"/>
                </a:avLst>
              </a:prstGeom>
              <a:solidFill>
                <a:srgbClr val="0F2D6B"/>
              </a:solidFill>
              <a:ln w="12700">
                <a:solidFill>
                  <a:srgbClr val="0F2D6B"/>
                </a:solidFill>
                <a:prstDash val="solid"/>
              </a:ln>
            </p:spPr>
            <p:txBody>
              <a:bodyPr/>
              <a:lstStyle/>
              <a:p>
                <a:endParaRPr lang="pt-BR"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58" name="Text 56"/>
              <p:cNvSpPr/>
              <p:nvPr/>
            </p:nvSpPr>
            <p:spPr>
              <a:xfrm>
                <a:off x="8558784" y="3767328"/>
                <a:ext cx="256032" cy="25603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00" b="1" dirty="0">
                    <a:solidFill>
                      <a:srgbClr val="FFFFFF"/>
                    </a:solidFill>
                    <a:latin typeface="Poppins" panose="00000500000000000000" pitchFamily="2" charset="0"/>
                    <a:ea typeface="Inter" pitchFamily="34" charset="-122"/>
                    <a:cs typeface="Poppins" panose="00000500000000000000" pitchFamily="2" charset="0"/>
                  </a:rPr>
                  <a:t>!</a:t>
                </a:r>
                <a:endParaRPr lang="en-US" sz="105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05B2677-9FBE-5573-486B-CCC6B5DD4327}"/>
              </a:ext>
            </a:extLst>
          </p:cNvPr>
          <p:cNvGrpSpPr/>
          <p:nvPr/>
        </p:nvGrpSpPr>
        <p:grpSpPr>
          <a:xfrm>
            <a:off x="8529066" y="3089085"/>
            <a:ext cx="3077718" cy="256032"/>
            <a:chOff x="8529066" y="3150870"/>
            <a:chExt cx="3077718" cy="256032"/>
          </a:xfrm>
        </p:grpSpPr>
        <p:sp>
          <p:nvSpPr>
            <p:cNvPr id="56" name="Text 54"/>
            <p:cNvSpPr/>
            <p:nvPr/>
          </p:nvSpPr>
          <p:spPr>
            <a:xfrm>
              <a:off x="8915400" y="3155442"/>
              <a:ext cx="2691384" cy="246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Integrações</a:t>
              </a: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instáveis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A1A4EDB-92B7-3509-60BB-C0F9FE4EFFB3}"/>
                </a:ext>
              </a:extLst>
            </p:cNvPr>
            <p:cNvGrpSpPr/>
            <p:nvPr/>
          </p:nvGrpSpPr>
          <p:grpSpPr>
            <a:xfrm>
              <a:off x="8529066" y="3150870"/>
              <a:ext cx="259842" cy="256032"/>
              <a:chOff x="8707374" y="3919728"/>
              <a:chExt cx="259842" cy="256032"/>
            </a:xfrm>
          </p:grpSpPr>
          <p:sp>
            <p:nvSpPr>
              <p:cNvPr id="75" name="Shape 55">
                <a:extLst>
                  <a:ext uri="{FF2B5EF4-FFF2-40B4-BE49-F238E27FC236}">
                    <a16:creationId xmlns:a16="http://schemas.microsoft.com/office/drawing/2014/main" id="{D841B85D-4CF4-40A3-0490-923D3CAB1606}"/>
                  </a:ext>
                </a:extLst>
              </p:cNvPr>
              <p:cNvSpPr/>
              <p:nvPr/>
            </p:nvSpPr>
            <p:spPr>
              <a:xfrm>
                <a:off x="8707374" y="3919728"/>
                <a:ext cx="256032" cy="256032"/>
              </a:xfrm>
              <a:prstGeom prst="roundRect">
                <a:avLst>
                  <a:gd name="adj" fmla="val 14286"/>
                </a:avLst>
              </a:prstGeom>
              <a:solidFill>
                <a:srgbClr val="0F2D6B"/>
              </a:solidFill>
              <a:ln w="12700">
                <a:solidFill>
                  <a:srgbClr val="0F2D6B"/>
                </a:solidFill>
                <a:prstDash val="solid"/>
              </a:ln>
            </p:spPr>
            <p:txBody>
              <a:bodyPr/>
              <a:lstStyle/>
              <a:p>
                <a:endParaRPr lang="pt-BR"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6" name="Text 56">
                <a:extLst>
                  <a:ext uri="{FF2B5EF4-FFF2-40B4-BE49-F238E27FC236}">
                    <a16:creationId xmlns:a16="http://schemas.microsoft.com/office/drawing/2014/main" id="{301DB3EE-2B5B-DFDC-D351-B323D1CEC878}"/>
                  </a:ext>
                </a:extLst>
              </p:cNvPr>
              <p:cNvSpPr/>
              <p:nvPr/>
            </p:nvSpPr>
            <p:spPr>
              <a:xfrm>
                <a:off x="8711184" y="3919728"/>
                <a:ext cx="256032" cy="25603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00" b="1" dirty="0">
                    <a:solidFill>
                      <a:srgbClr val="FFFFFF"/>
                    </a:solidFill>
                    <a:latin typeface="Poppins" panose="00000500000000000000" pitchFamily="2" charset="0"/>
                    <a:ea typeface="Inter" pitchFamily="34" charset="-122"/>
                    <a:cs typeface="Poppins" panose="00000500000000000000" pitchFamily="2" charset="0"/>
                  </a:rPr>
                  <a:t>!</a:t>
                </a:r>
                <a:endParaRPr lang="en-US" sz="105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2B80B1-46E8-9FB5-CC56-EDA8580DD0B0}"/>
              </a:ext>
            </a:extLst>
          </p:cNvPr>
          <p:cNvGrpSpPr/>
          <p:nvPr/>
        </p:nvGrpSpPr>
        <p:grpSpPr>
          <a:xfrm>
            <a:off x="8529066" y="2401697"/>
            <a:ext cx="3077718" cy="256032"/>
            <a:chOff x="8529066" y="2473833"/>
            <a:chExt cx="3077718" cy="256032"/>
          </a:xfrm>
        </p:grpSpPr>
        <p:sp>
          <p:nvSpPr>
            <p:cNvPr id="53" name="Text 51"/>
            <p:cNvSpPr/>
            <p:nvPr/>
          </p:nvSpPr>
          <p:spPr>
            <a:xfrm>
              <a:off x="8915400" y="2478405"/>
              <a:ext cx="2691384" cy="246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Regras</a:t>
              </a: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no “feeling”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5F0F8EC-E206-43C0-37E1-41E959412B26}"/>
                </a:ext>
              </a:extLst>
            </p:cNvPr>
            <p:cNvGrpSpPr/>
            <p:nvPr/>
          </p:nvGrpSpPr>
          <p:grpSpPr>
            <a:xfrm>
              <a:off x="8529066" y="2473833"/>
              <a:ext cx="259842" cy="256032"/>
              <a:chOff x="8707374" y="3919728"/>
              <a:chExt cx="259842" cy="256032"/>
            </a:xfrm>
          </p:grpSpPr>
          <p:sp>
            <p:nvSpPr>
              <p:cNvPr id="78" name="Shape 55">
                <a:extLst>
                  <a:ext uri="{FF2B5EF4-FFF2-40B4-BE49-F238E27FC236}">
                    <a16:creationId xmlns:a16="http://schemas.microsoft.com/office/drawing/2014/main" id="{AB8759B4-5F83-3F8E-4984-C5AC7B962BD9}"/>
                  </a:ext>
                </a:extLst>
              </p:cNvPr>
              <p:cNvSpPr/>
              <p:nvPr/>
            </p:nvSpPr>
            <p:spPr>
              <a:xfrm>
                <a:off x="8707374" y="3919728"/>
                <a:ext cx="256032" cy="256032"/>
              </a:xfrm>
              <a:prstGeom prst="roundRect">
                <a:avLst>
                  <a:gd name="adj" fmla="val 14286"/>
                </a:avLst>
              </a:prstGeom>
              <a:solidFill>
                <a:srgbClr val="0F2D6B"/>
              </a:solidFill>
              <a:ln w="12700">
                <a:solidFill>
                  <a:srgbClr val="0F2D6B"/>
                </a:solidFill>
                <a:prstDash val="solid"/>
              </a:ln>
            </p:spPr>
            <p:txBody>
              <a:bodyPr/>
              <a:lstStyle/>
              <a:p>
                <a:endParaRPr lang="pt-BR"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9" name="Text 56">
                <a:extLst>
                  <a:ext uri="{FF2B5EF4-FFF2-40B4-BE49-F238E27FC236}">
                    <a16:creationId xmlns:a16="http://schemas.microsoft.com/office/drawing/2014/main" id="{46E31EBC-5E0F-B2C2-2AF2-33F4C340E4C2}"/>
                  </a:ext>
                </a:extLst>
              </p:cNvPr>
              <p:cNvSpPr/>
              <p:nvPr/>
            </p:nvSpPr>
            <p:spPr>
              <a:xfrm>
                <a:off x="8711184" y="3919728"/>
                <a:ext cx="256032" cy="25603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00" b="1" dirty="0">
                    <a:solidFill>
                      <a:srgbClr val="FFFFFF"/>
                    </a:solidFill>
                    <a:latin typeface="Poppins" panose="00000500000000000000" pitchFamily="2" charset="0"/>
                    <a:ea typeface="Inter" pitchFamily="34" charset="-122"/>
                    <a:cs typeface="Poppins" panose="00000500000000000000" pitchFamily="2" charset="0"/>
                  </a:rPr>
                  <a:t>!</a:t>
                </a:r>
                <a:endParaRPr lang="en-US" sz="105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85CFECF-3659-D278-8EAC-5677F5254B3F}"/>
              </a:ext>
            </a:extLst>
          </p:cNvPr>
          <p:cNvGrpSpPr/>
          <p:nvPr/>
        </p:nvGrpSpPr>
        <p:grpSpPr>
          <a:xfrm>
            <a:off x="8529066" y="1714309"/>
            <a:ext cx="3077718" cy="256032"/>
            <a:chOff x="8529066" y="1714309"/>
            <a:chExt cx="3077718" cy="256032"/>
          </a:xfrm>
        </p:grpSpPr>
        <p:sp>
          <p:nvSpPr>
            <p:cNvPr id="50" name="Text 48"/>
            <p:cNvSpPr/>
            <p:nvPr/>
          </p:nvSpPr>
          <p:spPr>
            <a:xfrm>
              <a:off x="8915400" y="1718881"/>
              <a:ext cx="2691384" cy="246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Processo </a:t>
              </a: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não</a:t>
              </a:r>
              <a:r>
                <a:rPr lang="en-US" sz="1200" dirty="0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rgbClr val="64748B"/>
                  </a:solidFill>
                  <a:latin typeface="Poppins" panose="00000500000000000000" pitchFamily="2" charset="0"/>
                  <a:ea typeface="Inter" pitchFamily="34" charset="-122"/>
                  <a:cs typeface="Poppins" panose="00000500000000000000" pitchFamily="2" charset="0"/>
                </a:rPr>
                <a:t>estabilizado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AC0F46E-438A-7DD8-77AD-BC45CF3CE887}"/>
                </a:ext>
              </a:extLst>
            </p:cNvPr>
            <p:cNvGrpSpPr/>
            <p:nvPr/>
          </p:nvGrpSpPr>
          <p:grpSpPr>
            <a:xfrm>
              <a:off x="8529066" y="1714309"/>
              <a:ext cx="259842" cy="256032"/>
              <a:chOff x="8859774" y="4072128"/>
              <a:chExt cx="259842" cy="256032"/>
            </a:xfrm>
          </p:grpSpPr>
          <p:sp>
            <p:nvSpPr>
              <p:cNvPr id="80" name="Shape 55">
                <a:extLst>
                  <a:ext uri="{FF2B5EF4-FFF2-40B4-BE49-F238E27FC236}">
                    <a16:creationId xmlns:a16="http://schemas.microsoft.com/office/drawing/2014/main" id="{9DE532C5-7B10-48F2-F0F4-90E1B7123DEF}"/>
                  </a:ext>
                </a:extLst>
              </p:cNvPr>
              <p:cNvSpPr/>
              <p:nvPr/>
            </p:nvSpPr>
            <p:spPr>
              <a:xfrm>
                <a:off x="8859774" y="4072128"/>
                <a:ext cx="256032" cy="256032"/>
              </a:xfrm>
              <a:prstGeom prst="roundRect">
                <a:avLst>
                  <a:gd name="adj" fmla="val 14286"/>
                </a:avLst>
              </a:prstGeom>
              <a:solidFill>
                <a:srgbClr val="0F2D6B"/>
              </a:solidFill>
              <a:ln w="12700">
                <a:solidFill>
                  <a:srgbClr val="0F2D6B"/>
                </a:solidFill>
                <a:prstDash val="solid"/>
              </a:ln>
            </p:spPr>
            <p:txBody>
              <a:bodyPr/>
              <a:lstStyle/>
              <a:p>
                <a:endParaRPr lang="pt-BR"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81" name="Text 56">
                <a:extLst>
                  <a:ext uri="{FF2B5EF4-FFF2-40B4-BE49-F238E27FC236}">
                    <a16:creationId xmlns:a16="http://schemas.microsoft.com/office/drawing/2014/main" id="{62FBC455-B203-A927-947A-4AB55C7CA0B5}"/>
                  </a:ext>
                </a:extLst>
              </p:cNvPr>
              <p:cNvSpPr/>
              <p:nvPr/>
            </p:nvSpPr>
            <p:spPr>
              <a:xfrm>
                <a:off x="8863584" y="4072128"/>
                <a:ext cx="256032" cy="25603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00" b="1" dirty="0">
                    <a:solidFill>
                      <a:srgbClr val="FFFFFF"/>
                    </a:solidFill>
                    <a:latin typeface="Poppins" panose="00000500000000000000" pitchFamily="2" charset="0"/>
                    <a:ea typeface="Inter" pitchFamily="34" charset="-122"/>
                    <a:cs typeface="Poppins" panose="00000500000000000000" pitchFamily="2" charset="0"/>
                  </a:rPr>
                  <a:t>!</a:t>
                </a:r>
                <a:endParaRPr lang="en-US" sz="105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pic>
        <p:nvPicPr>
          <p:cNvPr id="49" name="Gráfico 8">
            <a:extLst>
              <a:ext uri="{FF2B5EF4-FFF2-40B4-BE49-F238E27FC236}">
                <a16:creationId xmlns:a16="http://schemas.microsoft.com/office/drawing/2014/main" id="{126F9D1A-64F2-108E-6A95-0B18FCFC98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4597" y="80903"/>
            <a:ext cx="1760020" cy="5333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apresentações">
  <a:themeElements>
    <a:clrScheme name="Personalizada 1">
      <a:dk1>
        <a:srgbClr val="002060"/>
      </a:dk1>
      <a:lt1>
        <a:srgbClr val="F7F9FF"/>
      </a:lt1>
      <a:dk2>
        <a:srgbClr val="002060"/>
      </a:dk2>
      <a:lt2>
        <a:srgbClr val="F7F9FF"/>
      </a:lt2>
      <a:accent1>
        <a:srgbClr val="0A4DFF"/>
      </a:accent1>
      <a:accent2>
        <a:srgbClr val="17BCCF"/>
      </a:accent2>
      <a:accent3>
        <a:srgbClr val="03185A"/>
      </a:accent3>
      <a:accent4>
        <a:srgbClr val="E8EEFF"/>
      </a:accent4>
      <a:accent5>
        <a:srgbClr val="A8BFFF"/>
      </a:accent5>
      <a:accent6>
        <a:srgbClr val="CFFAFF"/>
      </a:accent6>
      <a:hlink>
        <a:srgbClr val="0E7580"/>
      </a:hlink>
      <a:folHlink>
        <a:srgbClr val="AAAAB0"/>
      </a:folHlink>
    </a:clrScheme>
    <a:fontScheme name="Bridge 2024">
      <a:majorFont>
        <a:latin typeface="Poppins"/>
        <a:ea typeface=""/>
        <a:cs typeface=""/>
      </a:majorFont>
      <a:minorFont>
        <a:latin typeface="Util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 apresentações" id="{03A5CC13-C239-4DF1-9FB3-2E3C57A09503}" vid="{967E3264-CD39-4283-9659-2758EB2D39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67411de-33fc-4aac-80ec-73237ae67acf}" enabled="1" method="Privileged" siteId="{0ffe7745-773f-4549-87fe-75b9e533e9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1330</Words>
  <Application>Microsoft Office PowerPoint</Application>
  <PresentationFormat>Widescreen</PresentationFormat>
  <Paragraphs>279</Paragraphs>
  <Slides>13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Poppins</vt:lpstr>
      <vt:lpstr>Utile</vt:lpstr>
      <vt:lpstr>Tema apresentações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Christie Eller</dc:creator>
  <cp:lastModifiedBy>Renato Pinheiro</cp:lastModifiedBy>
  <cp:revision>4</cp:revision>
  <dcterms:created xsi:type="dcterms:W3CDTF">2026-03-26T16:08:04Z</dcterms:created>
  <dcterms:modified xsi:type="dcterms:W3CDTF">2026-05-05T14:09:55Z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apresentações:3</vt:lpwstr>
  </property>
  <property fmtid="{D5CDD505-2E9C-101B-9397-08002B2CF9AE}" pid="3" name="ClassificationContentMarkingFooterText">
    <vt:lpwstr>Classificação: Pública | Usuário: christie.eller@bridgeconsulting.com.br</vt:lpwstr>
  </property>
</Properties>
</file>