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Montaser Arabic Ultra-Bold" panose="020B0604020202020204" charset="-78"/>
      <p:regular r:id="rId19"/>
    </p:embeddedFont>
    <p:embeddedFont>
      <p:font typeface="Neue Helvetica 2" panose="020B0604020202020204" charset="0"/>
      <p:regular r:id="rId20"/>
    </p:embeddedFont>
    <p:embeddedFont>
      <p:font typeface="Neue Helvetica 3" panose="020B0604020202020204" charset="0"/>
      <p:regular r:id="rId21"/>
    </p:embeddedFont>
    <p:embeddedFont>
      <p:font typeface="Neue Helvetica 4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78" d="100"/>
          <a:sy n="178" d="100"/>
        </p:scale>
        <p:origin x="-3930" y="-23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765" y="-265416"/>
            <a:ext cx="12431271" cy="7396427"/>
            <a:chOff x="0" y="0"/>
            <a:chExt cx="4911119" cy="29220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11119" cy="2922045"/>
            </a:xfrm>
            <a:custGeom>
              <a:avLst/>
              <a:gdLst/>
              <a:ahLst/>
              <a:cxnLst/>
              <a:rect l="l" t="t" r="r" b="b"/>
              <a:pathLst>
                <a:path w="4911119" h="2922045">
                  <a:moveTo>
                    <a:pt x="0" y="0"/>
                  </a:moveTo>
                  <a:lnTo>
                    <a:pt x="4911119" y="0"/>
                  </a:lnTo>
                  <a:lnTo>
                    <a:pt x="4911119" y="2922045"/>
                  </a:lnTo>
                  <a:lnTo>
                    <a:pt x="0" y="292204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911119" cy="29696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-111643"/>
            <a:ext cx="12192000" cy="7090254"/>
            <a:chOff x="0" y="0"/>
            <a:chExt cx="16256000" cy="94536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04375" cy="9453672"/>
            </a:xfrm>
            <a:custGeom>
              <a:avLst/>
              <a:gdLst/>
              <a:ahLst/>
              <a:cxnLst/>
              <a:rect l="l" t="t" r="r" b="b"/>
              <a:pathLst>
                <a:path w="4004375" h="9453672">
                  <a:moveTo>
                    <a:pt x="0" y="0"/>
                  </a:moveTo>
                  <a:lnTo>
                    <a:pt x="4004375" y="0"/>
                  </a:lnTo>
                  <a:lnTo>
                    <a:pt x="4004375" y="9453672"/>
                  </a:lnTo>
                  <a:lnTo>
                    <a:pt x="0" y="9453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50068" t="-1023" r="-107683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8098011" y="0"/>
              <a:ext cx="4085610" cy="9453672"/>
            </a:xfrm>
            <a:custGeom>
              <a:avLst/>
              <a:gdLst/>
              <a:ahLst/>
              <a:cxnLst/>
              <a:rect l="l" t="t" r="r" b="b"/>
              <a:pathLst>
                <a:path w="4085610" h="9453672">
                  <a:moveTo>
                    <a:pt x="0" y="0"/>
                  </a:moveTo>
                  <a:lnTo>
                    <a:pt x="4085610" y="0"/>
                  </a:lnTo>
                  <a:lnTo>
                    <a:pt x="4085610" y="9453672"/>
                  </a:lnTo>
                  <a:lnTo>
                    <a:pt x="0" y="9453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21913" t="-8718" r="-155431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4004375" y="0"/>
              <a:ext cx="4093636" cy="9453672"/>
            </a:xfrm>
            <a:custGeom>
              <a:avLst/>
              <a:gdLst/>
              <a:ahLst/>
              <a:cxnLst/>
              <a:rect l="l" t="t" r="r" b="b"/>
              <a:pathLst>
                <a:path w="4093636" h="9453672">
                  <a:moveTo>
                    <a:pt x="0" y="0"/>
                  </a:moveTo>
                  <a:lnTo>
                    <a:pt x="4093636" y="0"/>
                  </a:lnTo>
                  <a:lnTo>
                    <a:pt x="4093636" y="9453672"/>
                  </a:lnTo>
                  <a:lnTo>
                    <a:pt x="0" y="9453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13281" t="-642" r="-135567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2183621" y="0"/>
              <a:ext cx="4072379" cy="9453672"/>
            </a:xfrm>
            <a:custGeom>
              <a:avLst/>
              <a:gdLst/>
              <a:ahLst/>
              <a:cxnLst/>
              <a:rect l="l" t="t" r="r" b="b"/>
              <a:pathLst>
                <a:path w="4072379" h="9453672">
                  <a:moveTo>
                    <a:pt x="0" y="0"/>
                  </a:moveTo>
                  <a:lnTo>
                    <a:pt x="4072379" y="0"/>
                  </a:lnTo>
                  <a:lnTo>
                    <a:pt x="4072379" y="9453672"/>
                  </a:lnTo>
                  <a:lnTo>
                    <a:pt x="0" y="9453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57147" t="-1058" r="-94748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-119635" y="-417816"/>
            <a:ext cx="12431271" cy="7396427"/>
            <a:chOff x="0" y="0"/>
            <a:chExt cx="4911119" cy="292204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911119" cy="2922045"/>
            </a:xfrm>
            <a:custGeom>
              <a:avLst/>
              <a:gdLst/>
              <a:ahLst/>
              <a:cxnLst/>
              <a:rect l="l" t="t" r="r" b="b"/>
              <a:pathLst>
                <a:path w="4911119" h="2922045">
                  <a:moveTo>
                    <a:pt x="0" y="0"/>
                  </a:moveTo>
                  <a:lnTo>
                    <a:pt x="4911119" y="0"/>
                  </a:lnTo>
                  <a:lnTo>
                    <a:pt x="4911119" y="2922045"/>
                  </a:lnTo>
                  <a:lnTo>
                    <a:pt x="0" y="2922045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0"/>
                  </a:srgbClr>
                </a:gs>
                <a:gs pos="25000">
                  <a:srgbClr val="000000">
                    <a:alpha val="0"/>
                  </a:srgbClr>
                </a:gs>
                <a:gs pos="50000">
                  <a:srgbClr val="000000">
                    <a:alpha val="86500"/>
                  </a:srgbClr>
                </a:gs>
                <a:gs pos="75000">
                  <a:srgbClr val="000000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4911119" cy="29696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685800" y="685800"/>
            <a:ext cx="4611211" cy="749616"/>
          </a:xfrm>
          <a:custGeom>
            <a:avLst/>
            <a:gdLst/>
            <a:ahLst/>
            <a:cxnLst/>
            <a:rect l="l" t="t" r="r" b="b"/>
            <a:pathLst>
              <a:path w="4611211" h="749616">
                <a:moveTo>
                  <a:pt x="0" y="0"/>
                </a:moveTo>
                <a:lnTo>
                  <a:pt x="4611211" y="0"/>
                </a:lnTo>
                <a:lnTo>
                  <a:pt x="4611211" y="749616"/>
                </a:lnTo>
                <a:lnTo>
                  <a:pt x="0" y="749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685800" y="4241892"/>
            <a:ext cx="7525615" cy="1576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51"/>
              </a:lnSpc>
            </a:pPr>
            <a:r>
              <a:rPr lang="en-US" sz="3075">
                <a:solidFill>
                  <a:srgbClr val="FFFFFF"/>
                </a:solidFill>
                <a:latin typeface="Neue Helvetica 2"/>
                <a:ea typeface="Neue Helvetica 2"/>
                <a:cs typeface="Neue Helvetica 2"/>
                <a:sym typeface="Neue Helvetica 2"/>
              </a:rPr>
              <a:t>Como integrar manutenção e suprimentos com tecnologia e automação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069844" y="3433484"/>
            <a:ext cx="2202191" cy="220219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37431" t="-18900" b="-8724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>
            <a:off x="8835679" y="5216947"/>
            <a:ext cx="2670521" cy="474520"/>
            <a:chOff x="0" y="0"/>
            <a:chExt cx="1839966" cy="326940"/>
          </a:xfrm>
        </p:grpSpPr>
        <p:sp>
          <p:nvSpPr>
            <p:cNvPr id="18" name="Freeform 18"/>
            <p:cNvSpPr/>
            <p:nvPr/>
          </p:nvSpPr>
          <p:spPr>
            <a:xfrm>
              <a:off x="6437" y="0"/>
              <a:ext cx="1827091" cy="326940"/>
            </a:xfrm>
            <a:custGeom>
              <a:avLst/>
              <a:gdLst/>
              <a:ahLst/>
              <a:cxnLst/>
              <a:rect l="l" t="t" r="r" b="b"/>
              <a:pathLst>
                <a:path w="1827091" h="326940">
                  <a:moveTo>
                    <a:pt x="211258" y="0"/>
                  </a:moveTo>
                  <a:lnTo>
                    <a:pt x="1819034" y="0"/>
                  </a:lnTo>
                  <a:cubicBezTo>
                    <a:pt x="1821959" y="0"/>
                    <a:pt x="1824655" y="1586"/>
                    <a:pt x="1826076" y="4143"/>
                  </a:cubicBezTo>
                  <a:cubicBezTo>
                    <a:pt x="1827498" y="6700"/>
                    <a:pt x="1827422" y="9826"/>
                    <a:pt x="1825877" y="12311"/>
                  </a:cubicBezTo>
                  <a:lnTo>
                    <a:pt x="1637980" y="314629"/>
                  </a:lnTo>
                  <a:cubicBezTo>
                    <a:pt x="1633222" y="322285"/>
                    <a:pt x="1624848" y="326940"/>
                    <a:pt x="1615834" y="326940"/>
                  </a:cubicBezTo>
                  <a:lnTo>
                    <a:pt x="8058" y="326940"/>
                  </a:lnTo>
                  <a:cubicBezTo>
                    <a:pt x="5133" y="326940"/>
                    <a:pt x="2437" y="325354"/>
                    <a:pt x="1015" y="322797"/>
                  </a:cubicBezTo>
                  <a:cubicBezTo>
                    <a:pt x="-406" y="320240"/>
                    <a:pt x="-330" y="317114"/>
                    <a:pt x="1215" y="314629"/>
                  </a:cubicBezTo>
                  <a:lnTo>
                    <a:pt x="189111" y="12311"/>
                  </a:lnTo>
                  <a:cubicBezTo>
                    <a:pt x="193870" y="4655"/>
                    <a:pt x="202244" y="0"/>
                    <a:pt x="211258" y="0"/>
                  </a:cubicBezTo>
                  <a:close/>
                </a:path>
              </a:pathLst>
            </a:custGeom>
            <a:solidFill>
              <a:srgbClr val="002050"/>
            </a:solidFill>
            <a:ln cap="sq">
              <a:noFill/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101600" y="-57150"/>
              <a:ext cx="1636766" cy="3840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9313993" y="5255695"/>
            <a:ext cx="1713894" cy="347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9"/>
              </a:lnSpc>
            </a:pPr>
            <a:r>
              <a:rPr lang="en-US" sz="1863">
                <a:solidFill>
                  <a:srgbClr val="FFFFFF"/>
                </a:solidFill>
                <a:latin typeface="Neue Helvetica 3"/>
                <a:ea typeface="Neue Helvetica 3"/>
                <a:cs typeface="Neue Helvetica 3"/>
                <a:sym typeface="Neue Helvetica 3"/>
              </a:rPr>
              <a:t>Ricardo Der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234792" y="5799031"/>
            <a:ext cx="1872296" cy="37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2"/>
              </a:lnSpc>
            </a:pPr>
            <a:r>
              <a:rPr lang="en-US" sz="1178">
                <a:solidFill>
                  <a:srgbClr val="FFFFFF"/>
                </a:solidFill>
                <a:latin typeface="Neue Helvetica 4"/>
                <a:ea typeface="Neue Helvetica 4"/>
                <a:cs typeface="Neue Helvetica 4"/>
                <a:sym typeface="Neue Helvetica 4"/>
              </a:rPr>
              <a:t>Diretor </a:t>
            </a:r>
          </a:p>
          <a:p>
            <a:pPr marL="0" lvl="0" indent="0" algn="ctr">
              <a:lnSpc>
                <a:spcPts val="1402"/>
              </a:lnSpc>
              <a:spcBef>
                <a:spcPct val="0"/>
              </a:spcBef>
            </a:pPr>
            <a:r>
              <a:rPr lang="en-US" sz="1178">
                <a:solidFill>
                  <a:srgbClr val="FFFFFF"/>
                </a:solidFill>
                <a:latin typeface="Neue Helvetica 4"/>
                <a:ea typeface="Neue Helvetica 4"/>
                <a:cs typeface="Neue Helvetica 4"/>
                <a:sym typeface="Neue Helvetica 4"/>
              </a:rPr>
              <a:t>SEMAPI SOLUÇÕES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6858000"/>
            <a:chOff x="0" y="0"/>
            <a:chExt cx="16256000" cy="9144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256000" cy="9144000"/>
            </a:xfrm>
            <a:custGeom>
              <a:avLst/>
              <a:gdLst/>
              <a:ahLst/>
              <a:cxnLst/>
              <a:rect l="l" t="t" r="r" b="b"/>
              <a:pathLst>
                <a:path w="16256000" h="9144000">
                  <a:moveTo>
                    <a:pt x="0" y="0"/>
                  </a:moveTo>
                  <a:lnTo>
                    <a:pt x="16256000" y="0"/>
                  </a:lnTo>
                  <a:lnTo>
                    <a:pt x="16256000" y="9144000"/>
                  </a:lnTo>
                  <a:lnTo>
                    <a:pt x="0" y="914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57"/>
            <a:ext cx="12192000" cy="6854314"/>
            <a:chOff x="0" y="0"/>
            <a:chExt cx="16256000" cy="91390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256000" cy="9139047"/>
            </a:xfrm>
            <a:custGeom>
              <a:avLst/>
              <a:gdLst/>
              <a:ahLst/>
              <a:cxnLst/>
              <a:rect l="l" t="t" r="r" b="b"/>
              <a:pathLst>
                <a:path w="16256000" h="9139047">
                  <a:moveTo>
                    <a:pt x="0" y="0"/>
                  </a:moveTo>
                  <a:lnTo>
                    <a:pt x="16256000" y="0"/>
                  </a:lnTo>
                  <a:lnTo>
                    <a:pt x="16256000" y="9139047"/>
                  </a:lnTo>
                  <a:lnTo>
                    <a:pt x="0" y="91390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513" r="-3655"/>
              </a:stretch>
            </a:blipFill>
          </p:spPr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6858000"/>
            <a:chOff x="0" y="0"/>
            <a:chExt cx="16256000" cy="9144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256000" cy="9144000"/>
            </a:xfrm>
            <a:custGeom>
              <a:avLst/>
              <a:gdLst/>
              <a:ahLst/>
              <a:cxnLst/>
              <a:rect l="l" t="t" r="r" b="b"/>
              <a:pathLst>
                <a:path w="16256000" h="9144000">
                  <a:moveTo>
                    <a:pt x="0" y="0"/>
                  </a:moveTo>
                  <a:lnTo>
                    <a:pt x="16256000" y="0"/>
                  </a:lnTo>
                  <a:lnTo>
                    <a:pt x="16256000" y="9144000"/>
                  </a:lnTo>
                  <a:lnTo>
                    <a:pt x="0" y="914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6858000"/>
            <a:chOff x="0" y="0"/>
            <a:chExt cx="16256000" cy="9144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256000" cy="9144000"/>
            </a:xfrm>
            <a:custGeom>
              <a:avLst/>
              <a:gdLst/>
              <a:ahLst/>
              <a:cxnLst/>
              <a:rect l="l" t="t" r="r" b="b"/>
              <a:pathLst>
                <a:path w="16256000" h="9144000">
                  <a:moveTo>
                    <a:pt x="0" y="0"/>
                  </a:moveTo>
                  <a:lnTo>
                    <a:pt x="16256000" y="0"/>
                  </a:lnTo>
                  <a:lnTo>
                    <a:pt x="16256000" y="9144000"/>
                  </a:lnTo>
                  <a:lnTo>
                    <a:pt x="0" y="914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2192000" cy="6858000"/>
            <a:chOff x="0" y="0"/>
            <a:chExt cx="16256000" cy="9144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256000" cy="9144000"/>
            </a:xfrm>
            <a:custGeom>
              <a:avLst/>
              <a:gdLst/>
              <a:ahLst/>
              <a:cxnLst/>
              <a:rect l="l" t="t" r="r" b="b"/>
              <a:pathLst>
                <a:path w="16256000" h="9144000">
                  <a:moveTo>
                    <a:pt x="0" y="0"/>
                  </a:moveTo>
                  <a:lnTo>
                    <a:pt x="16256000" y="0"/>
                  </a:lnTo>
                  <a:lnTo>
                    <a:pt x="16256000" y="9144000"/>
                  </a:lnTo>
                  <a:lnTo>
                    <a:pt x="0" y="914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1" r="-117" b="-91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1732895" y="2438429"/>
            <a:ext cx="458105" cy="787879"/>
            <a:chOff x="0" y="0"/>
            <a:chExt cx="458102" cy="7878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8089" cy="787908"/>
            </a:xfrm>
            <a:custGeom>
              <a:avLst/>
              <a:gdLst/>
              <a:ahLst/>
              <a:cxnLst/>
              <a:rect l="l" t="t" r="r" b="b"/>
              <a:pathLst>
                <a:path w="458089" h="787908">
                  <a:moveTo>
                    <a:pt x="0" y="787908"/>
                  </a:moveTo>
                  <a:lnTo>
                    <a:pt x="458089" y="787908"/>
                  </a:lnTo>
                  <a:lnTo>
                    <a:pt x="458089" y="0"/>
                  </a:lnTo>
                  <a:lnTo>
                    <a:pt x="0" y="0"/>
                  </a:lnTo>
                  <a:lnTo>
                    <a:pt x="0" y="78790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6858000"/>
            <a:chOff x="0" y="0"/>
            <a:chExt cx="16256000" cy="9144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256000" cy="9144000"/>
            </a:xfrm>
            <a:custGeom>
              <a:avLst/>
              <a:gdLst/>
              <a:ahLst/>
              <a:cxnLst/>
              <a:rect l="l" t="t" r="r" b="b"/>
              <a:pathLst>
                <a:path w="16256000" h="9144000">
                  <a:moveTo>
                    <a:pt x="0" y="0"/>
                  </a:moveTo>
                  <a:lnTo>
                    <a:pt x="16256000" y="0"/>
                  </a:lnTo>
                  <a:lnTo>
                    <a:pt x="16256000" y="9144000"/>
                  </a:lnTo>
                  <a:lnTo>
                    <a:pt x="0" y="914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2192000" cy="6858000"/>
            <a:chOff x="0" y="0"/>
            <a:chExt cx="16256000" cy="9144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256000" cy="9144000"/>
            </a:xfrm>
            <a:custGeom>
              <a:avLst/>
              <a:gdLst/>
              <a:ahLst/>
              <a:cxnLst/>
              <a:rect l="l" t="t" r="r" b="b"/>
              <a:pathLst>
                <a:path w="16256000" h="9144000">
                  <a:moveTo>
                    <a:pt x="0" y="0"/>
                  </a:moveTo>
                  <a:lnTo>
                    <a:pt x="16256000" y="0"/>
                  </a:lnTo>
                  <a:lnTo>
                    <a:pt x="16256000" y="9144000"/>
                  </a:lnTo>
                  <a:lnTo>
                    <a:pt x="0" y="914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061" t="-300" b="-301"/>
              </a:stretch>
            </a:blipFill>
          </p:spPr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6858000"/>
            <a:chOff x="0" y="0"/>
            <a:chExt cx="16256000" cy="9144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256000" cy="9144000"/>
            </a:xfrm>
            <a:custGeom>
              <a:avLst/>
              <a:gdLst/>
              <a:ahLst/>
              <a:cxnLst/>
              <a:rect l="l" t="t" r="r" b="b"/>
              <a:pathLst>
                <a:path w="16256000" h="9144000">
                  <a:moveTo>
                    <a:pt x="0" y="0"/>
                  </a:moveTo>
                  <a:lnTo>
                    <a:pt x="16256000" y="0"/>
                  </a:lnTo>
                  <a:lnTo>
                    <a:pt x="16256000" y="9144000"/>
                  </a:lnTo>
                  <a:lnTo>
                    <a:pt x="0" y="914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48"/>
            <a:ext cx="12192000" cy="6854314"/>
            <a:chOff x="0" y="0"/>
            <a:chExt cx="16256000" cy="91390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256000" cy="9139047"/>
            </a:xfrm>
            <a:custGeom>
              <a:avLst/>
              <a:gdLst/>
              <a:ahLst/>
              <a:cxnLst/>
              <a:rect l="l" t="t" r="r" b="b"/>
              <a:pathLst>
                <a:path w="16256000" h="9139047">
                  <a:moveTo>
                    <a:pt x="0" y="0"/>
                  </a:moveTo>
                  <a:lnTo>
                    <a:pt x="16256000" y="0"/>
                  </a:lnTo>
                  <a:lnTo>
                    <a:pt x="16256000" y="9139047"/>
                  </a:lnTo>
                  <a:lnTo>
                    <a:pt x="0" y="91390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650" t="-366"/>
              </a:stretch>
            </a:blipFill>
          </p:spPr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6858000"/>
            <a:chOff x="0" y="0"/>
            <a:chExt cx="16256000" cy="9144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256000" cy="9144000"/>
            </a:xfrm>
            <a:custGeom>
              <a:avLst/>
              <a:gdLst/>
              <a:ahLst/>
              <a:cxnLst/>
              <a:rect l="l" t="t" r="r" b="b"/>
              <a:pathLst>
                <a:path w="16256000" h="9144000">
                  <a:moveTo>
                    <a:pt x="0" y="0"/>
                  </a:moveTo>
                  <a:lnTo>
                    <a:pt x="16256000" y="0"/>
                  </a:lnTo>
                  <a:lnTo>
                    <a:pt x="16256000" y="9144000"/>
                  </a:lnTo>
                  <a:lnTo>
                    <a:pt x="0" y="914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57"/>
            <a:ext cx="12192000" cy="6854314"/>
            <a:chOff x="0" y="0"/>
            <a:chExt cx="16256000" cy="91390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256000" cy="9139047"/>
            </a:xfrm>
            <a:custGeom>
              <a:avLst/>
              <a:gdLst/>
              <a:ahLst/>
              <a:cxnLst/>
              <a:rect l="l" t="t" r="r" b="b"/>
              <a:pathLst>
                <a:path w="16256000" h="9139047">
                  <a:moveTo>
                    <a:pt x="0" y="0"/>
                  </a:moveTo>
                  <a:lnTo>
                    <a:pt x="16256000" y="0"/>
                  </a:lnTo>
                  <a:lnTo>
                    <a:pt x="16256000" y="9139047"/>
                  </a:lnTo>
                  <a:lnTo>
                    <a:pt x="0" y="91390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533" t="-366"/>
              </a:stretch>
            </a:blipFill>
          </p:spPr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6858000"/>
            <a:chOff x="0" y="0"/>
            <a:chExt cx="16256000" cy="9144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256000" cy="9144000"/>
            </a:xfrm>
            <a:custGeom>
              <a:avLst/>
              <a:gdLst/>
              <a:ahLst/>
              <a:cxnLst/>
              <a:rect l="l" t="t" r="r" b="b"/>
              <a:pathLst>
                <a:path w="16256000" h="9144000">
                  <a:moveTo>
                    <a:pt x="0" y="0"/>
                  </a:moveTo>
                  <a:lnTo>
                    <a:pt x="16256000" y="0"/>
                  </a:lnTo>
                  <a:lnTo>
                    <a:pt x="16256000" y="9144000"/>
                  </a:lnTo>
                  <a:lnTo>
                    <a:pt x="0" y="914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1391"/>
            <a:ext cx="12192000" cy="6856600"/>
            <a:chOff x="0" y="0"/>
            <a:chExt cx="16256000" cy="91421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256000" cy="9142095"/>
            </a:xfrm>
            <a:custGeom>
              <a:avLst/>
              <a:gdLst/>
              <a:ahLst/>
              <a:cxnLst/>
              <a:rect l="l" t="t" r="r" b="b"/>
              <a:pathLst>
                <a:path w="16256000" h="9142095">
                  <a:moveTo>
                    <a:pt x="0" y="0"/>
                  </a:moveTo>
                  <a:lnTo>
                    <a:pt x="16256000" y="0"/>
                  </a:lnTo>
                  <a:lnTo>
                    <a:pt x="16256000" y="9142095"/>
                  </a:lnTo>
                  <a:lnTo>
                    <a:pt x="0" y="91420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19"/>
              </a:stretch>
            </a:blipFill>
          </p:spPr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50">
                <a:alpha val="100000"/>
              </a:srgbClr>
            </a:gs>
            <a:gs pos="100000">
              <a:srgbClr val="000000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80231" y="-1672202"/>
            <a:ext cx="15303607" cy="10202404"/>
          </a:xfrm>
          <a:custGeom>
            <a:avLst/>
            <a:gdLst/>
            <a:ahLst/>
            <a:cxnLst/>
            <a:rect l="l" t="t" r="r" b="b"/>
            <a:pathLst>
              <a:path w="15303607" h="10202404">
                <a:moveTo>
                  <a:pt x="0" y="0"/>
                </a:moveTo>
                <a:lnTo>
                  <a:pt x="15303607" y="0"/>
                </a:lnTo>
                <a:lnTo>
                  <a:pt x="15303607" y="10202404"/>
                </a:lnTo>
                <a:lnTo>
                  <a:pt x="0" y="10202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"/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64003" y="3595397"/>
            <a:ext cx="2071997" cy="2071997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37431" t="-18900" b="-87245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843681" y="5273422"/>
            <a:ext cx="2512640" cy="446466"/>
            <a:chOff x="0" y="0"/>
            <a:chExt cx="1839966" cy="326940"/>
          </a:xfrm>
        </p:grpSpPr>
        <p:sp>
          <p:nvSpPr>
            <p:cNvPr id="6" name="Freeform 6"/>
            <p:cNvSpPr/>
            <p:nvPr/>
          </p:nvSpPr>
          <p:spPr>
            <a:xfrm>
              <a:off x="6842" y="0"/>
              <a:ext cx="1826282" cy="326940"/>
            </a:xfrm>
            <a:custGeom>
              <a:avLst/>
              <a:gdLst/>
              <a:ahLst/>
              <a:cxnLst/>
              <a:rect l="l" t="t" r="r" b="b"/>
              <a:pathLst>
                <a:path w="1826282" h="326940">
                  <a:moveTo>
                    <a:pt x="211764" y="0"/>
                  </a:moveTo>
                  <a:lnTo>
                    <a:pt x="1817718" y="0"/>
                  </a:lnTo>
                  <a:cubicBezTo>
                    <a:pt x="1820827" y="0"/>
                    <a:pt x="1823692" y="1685"/>
                    <a:pt x="1825203" y="4403"/>
                  </a:cubicBezTo>
                  <a:cubicBezTo>
                    <a:pt x="1826714" y="7121"/>
                    <a:pt x="1826633" y="10444"/>
                    <a:pt x="1824991" y="13085"/>
                  </a:cubicBezTo>
                  <a:lnTo>
                    <a:pt x="1638056" y="313855"/>
                  </a:lnTo>
                  <a:cubicBezTo>
                    <a:pt x="1632999" y="321992"/>
                    <a:pt x="1624098" y="326940"/>
                    <a:pt x="1614518" y="326940"/>
                  </a:cubicBezTo>
                  <a:lnTo>
                    <a:pt x="8564" y="326940"/>
                  </a:lnTo>
                  <a:cubicBezTo>
                    <a:pt x="5455" y="326940"/>
                    <a:pt x="2589" y="325255"/>
                    <a:pt x="1079" y="322537"/>
                  </a:cubicBezTo>
                  <a:cubicBezTo>
                    <a:pt x="-432" y="319819"/>
                    <a:pt x="-351" y="316496"/>
                    <a:pt x="1290" y="313855"/>
                  </a:cubicBezTo>
                  <a:lnTo>
                    <a:pt x="188226" y="13085"/>
                  </a:lnTo>
                  <a:cubicBezTo>
                    <a:pt x="193283" y="4948"/>
                    <a:pt x="202184" y="0"/>
                    <a:pt x="211764" y="0"/>
                  </a:cubicBezTo>
                  <a:close/>
                </a:path>
              </a:pathLst>
            </a:custGeom>
            <a:solidFill>
              <a:srgbClr val="002050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01600" y="-57150"/>
              <a:ext cx="1636766" cy="3840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217519" y="5324429"/>
            <a:ext cx="1763285" cy="289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55"/>
              </a:lnSpc>
            </a:pPr>
            <a:r>
              <a:rPr lang="en-US" sz="1753" dirty="0">
                <a:solidFill>
                  <a:srgbClr val="FFFFFF"/>
                </a:solidFill>
                <a:latin typeface="Neue Helvetica 3"/>
                <a:ea typeface="Neue Helvetica 3"/>
                <a:cs typeface="Neue Helvetica 3"/>
                <a:sym typeface="Neue Helvetica 3"/>
              </a:rPr>
              <a:t>Ricardo Der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19198" y="5819967"/>
            <a:ext cx="1761606" cy="352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9"/>
              </a:lnSpc>
            </a:pPr>
            <a:r>
              <a:rPr lang="en-US" sz="1108" dirty="0" err="1">
                <a:solidFill>
                  <a:srgbClr val="FFFFFF"/>
                </a:solidFill>
                <a:latin typeface="Neue Helvetica 4"/>
                <a:ea typeface="Neue Helvetica 4"/>
                <a:cs typeface="Neue Helvetica 4"/>
                <a:sym typeface="Neue Helvetica 4"/>
              </a:rPr>
              <a:t>Diretor</a:t>
            </a:r>
            <a:r>
              <a:rPr lang="en-US" sz="1108" dirty="0">
                <a:solidFill>
                  <a:srgbClr val="FFFFFF"/>
                </a:solidFill>
                <a:latin typeface="Neue Helvetica 4"/>
                <a:ea typeface="Neue Helvetica 4"/>
                <a:cs typeface="Neue Helvetica 4"/>
                <a:sym typeface="Neue Helvetica 4"/>
              </a:rPr>
              <a:t> </a:t>
            </a:r>
          </a:p>
          <a:p>
            <a:pPr marL="0" lvl="0" indent="0" algn="ctr">
              <a:lnSpc>
                <a:spcPts val="1319"/>
              </a:lnSpc>
              <a:spcBef>
                <a:spcPct val="0"/>
              </a:spcBef>
            </a:pPr>
            <a:r>
              <a:rPr lang="en-US" sz="1108" dirty="0">
                <a:solidFill>
                  <a:srgbClr val="FFFFFF"/>
                </a:solidFill>
                <a:latin typeface="Neue Helvetica 4"/>
                <a:ea typeface="Neue Helvetica 4"/>
                <a:cs typeface="Neue Helvetica 4"/>
                <a:sym typeface="Neue Helvetica 4"/>
              </a:rPr>
              <a:t>SEMAPI SOLUÇÕES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5800" y="1479469"/>
            <a:ext cx="7083978" cy="1509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442"/>
              </a:lnSpc>
              <a:spcBef>
                <a:spcPct val="0"/>
              </a:spcBef>
            </a:pPr>
            <a:r>
              <a:rPr lang="en-US" sz="8887" b="1">
                <a:solidFill>
                  <a:srgbClr val="FFFFFF"/>
                </a:solidFill>
                <a:latin typeface="Montaser Arabic Ultra-Bold"/>
                <a:ea typeface="Montaser Arabic Ultra-Bold"/>
                <a:cs typeface="Montaser Arabic Ultra-Bold"/>
                <a:sym typeface="Montaser Arabic Ultra-Bold"/>
              </a:rPr>
              <a:t>OBRIGADO!</a:t>
            </a:r>
          </a:p>
        </p:txBody>
      </p:sp>
      <p:sp>
        <p:nvSpPr>
          <p:cNvPr id="11" name="Freeform 11"/>
          <p:cNvSpPr/>
          <p:nvPr/>
        </p:nvSpPr>
        <p:spPr>
          <a:xfrm>
            <a:off x="685800" y="685800"/>
            <a:ext cx="3923096" cy="637754"/>
          </a:xfrm>
          <a:custGeom>
            <a:avLst/>
            <a:gdLst/>
            <a:ahLst/>
            <a:cxnLst/>
            <a:rect l="l" t="t" r="r" b="b"/>
            <a:pathLst>
              <a:path w="3923096" h="637754">
                <a:moveTo>
                  <a:pt x="0" y="0"/>
                </a:moveTo>
                <a:lnTo>
                  <a:pt x="3923096" y="0"/>
                </a:lnTo>
                <a:lnTo>
                  <a:pt x="3923096" y="637754"/>
                </a:lnTo>
                <a:lnTo>
                  <a:pt x="0" y="6377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3896638" y="3987719"/>
            <a:ext cx="1952061" cy="1851298"/>
            <a:chOff x="0" y="0"/>
            <a:chExt cx="1480630" cy="140420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80693" cy="1404239"/>
            </a:xfrm>
            <a:custGeom>
              <a:avLst/>
              <a:gdLst/>
              <a:ahLst/>
              <a:cxnLst/>
              <a:rect l="l" t="t" r="r" b="b"/>
              <a:pathLst>
                <a:path w="1480693" h="1404239">
                  <a:moveTo>
                    <a:pt x="0" y="0"/>
                  </a:moveTo>
                  <a:lnTo>
                    <a:pt x="1480693" y="0"/>
                  </a:lnTo>
                  <a:lnTo>
                    <a:pt x="1480693" y="1404239"/>
                  </a:lnTo>
                  <a:lnTo>
                    <a:pt x="0" y="1404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4" b="2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8"/>
            <a:ext cx="12192000" cy="6857962"/>
            <a:chOff x="0" y="0"/>
            <a:chExt cx="16256000" cy="91439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256000" cy="9144000"/>
            </a:xfrm>
            <a:custGeom>
              <a:avLst/>
              <a:gdLst/>
              <a:ahLst/>
              <a:cxnLst/>
              <a:rect l="l" t="t" r="r" b="b"/>
              <a:pathLst>
                <a:path w="16256000" h="9144000">
                  <a:moveTo>
                    <a:pt x="0" y="0"/>
                  </a:moveTo>
                  <a:lnTo>
                    <a:pt x="16256000" y="0"/>
                  </a:lnTo>
                  <a:lnTo>
                    <a:pt x="16256000" y="9144000"/>
                  </a:lnTo>
                  <a:lnTo>
                    <a:pt x="0" y="914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629" b="-953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6782267"/>
            <a:chOff x="0" y="0"/>
            <a:chExt cx="16256000" cy="90430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256000" cy="9043035"/>
            </a:xfrm>
            <a:custGeom>
              <a:avLst/>
              <a:gdLst/>
              <a:ahLst/>
              <a:cxnLst/>
              <a:rect l="l" t="t" r="r" b="b"/>
              <a:pathLst>
                <a:path w="16256000" h="9043035">
                  <a:moveTo>
                    <a:pt x="0" y="0"/>
                  </a:moveTo>
                  <a:lnTo>
                    <a:pt x="16256000" y="0"/>
                  </a:lnTo>
                  <a:lnTo>
                    <a:pt x="16256000" y="9043035"/>
                  </a:lnTo>
                  <a:lnTo>
                    <a:pt x="0" y="9043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97" t="-1466" r="-64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8279892" y="3729228"/>
            <a:ext cx="3912108" cy="2670810"/>
            <a:chOff x="0" y="0"/>
            <a:chExt cx="5216144" cy="35610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216144" cy="3561080"/>
            </a:xfrm>
            <a:custGeom>
              <a:avLst/>
              <a:gdLst/>
              <a:ahLst/>
              <a:cxnLst/>
              <a:rect l="l" t="t" r="r" b="b"/>
              <a:pathLst>
                <a:path w="5216144" h="3561080">
                  <a:moveTo>
                    <a:pt x="0" y="0"/>
                  </a:moveTo>
                  <a:lnTo>
                    <a:pt x="5216144" y="0"/>
                  </a:lnTo>
                  <a:lnTo>
                    <a:pt x="5216144" y="3561080"/>
                  </a:lnTo>
                  <a:lnTo>
                    <a:pt x="0" y="35610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2590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362" y="56731"/>
            <a:ext cx="12041248" cy="6744586"/>
            <a:chOff x="0" y="0"/>
            <a:chExt cx="16054997" cy="89927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54960" cy="8992743"/>
            </a:xfrm>
            <a:custGeom>
              <a:avLst/>
              <a:gdLst/>
              <a:ahLst/>
              <a:cxnLst/>
              <a:rect l="l" t="t" r="r" b="b"/>
              <a:pathLst>
                <a:path w="16054960" h="8992743">
                  <a:moveTo>
                    <a:pt x="0" y="0"/>
                  </a:moveTo>
                  <a:lnTo>
                    <a:pt x="16054960" y="0"/>
                  </a:lnTo>
                  <a:lnTo>
                    <a:pt x="16054960" y="8992743"/>
                  </a:lnTo>
                  <a:lnTo>
                    <a:pt x="0" y="8992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540" y="94821"/>
            <a:ext cx="12088873" cy="6668386"/>
            <a:chOff x="0" y="0"/>
            <a:chExt cx="16118497" cy="88911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118460" cy="8891143"/>
            </a:xfrm>
            <a:custGeom>
              <a:avLst/>
              <a:gdLst/>
              <a:ahLst/>
              <a:cxnLst/>
              <a:rect l="l" t="t" r="r" b="b"/>
              <a:pathLst>
                <a:path w="16118460" h="8891143">
                  <a:moveTo>
                    <a:pt x="0" y="0"/>
                  </a:moveTo>
                  <a:lnTo>
                    <a:pt x="16118460" y="0"/>
                  </a:lnTo>
                  <a:lnTo>
                    <a:pt x="16118460" y="8891143"/>
                  </a:lnTo>
                  <a:lnTo>
                    <a:pt x="0" y="88911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302" y="42443"/>
            <a:ext cx="12079348" cy="6773161"/>
            <a:chOff x="0" y="0"/>
            <a:chExt cx="16105797" cy="90308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105760" cy="9030843"/>
            </a:xfrm>
            <a:custGeom>
              <a:avLst/>
              <a:gdLst/>
              <a:ahLst/>
              <a:cxnLst/>
              <a:rect l="l" t="t" r="r" b="b"/>
              <a:pathLst>
                <a:path w="16105760" h="9030843">
                  <a:moveTo>
                    <a:pt x="0" y="0"/>
                  </a:moveTo>
                  <a:lnTo>
                    <a:pt x="16105760" y="0"/>
                  </a:lnTo>
                  <a:lnTo>
                    <a:pt x="16105760" y="9030843"/>
                  </a:lnTo>
                  <a:lnTo>
                    <a:pt x="0" y="9030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6858000"/>
            <a:chOff x="0" y="0"/>
            <a:chExt cx="16256000" cy="9144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256000" cy="9144000"/>
            </a:xfrm>
            <a:custGeom>
              <a:avLst/>
              <a:gdLst/>
              <a:ahLst/>
              <a:cxnLst/>
              <a:rect l="l" t="t" r="r" b="b"/>
              <a:pathLst>
                <a:path w="16256000" h="9144000">
                  <a:moveTo>
                    <a:pt x="0" y="0"/>
                  </a:moveTo>
                  <a:lnTo>
                    <a:pt x="16256000" y="0"/>
                  </a:lnTo>
                  <a:lnTo>
                    <a:pt x="16256000" y="9144000"/>
                  </a:lnTo>
                  <a:lnTo>
                    <a:pt x="0" y="914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0" r="-30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6858000"/>
            <a:chOff x="0" y="0"/>
            <a:chExt cx="16256000" cy="9144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256000" cy="9144000"/>
            </a:xfrm>
            <a:custGeom>
              <a:avLst/>
              <a:gdLst/>
              <a:ahLst/>
              <a:cxnLst/>
              <a:rect l="l" t="t" r="r" b="b"/>
              <a:pathLst>
                <a:path w="16256000" h="9144000">
                  <a:moveTo>
                    <a:pt x="0" y="0"/>
                  </a:moveTo>
                  <a:lnTo>
                    <a:pt x="16256000" y="0"/>
                  </a:lnTo>
                  <a:lnTo>
                    <a:pt x="16256000" y="9144000"/>
                  </a:lnTo>
                  <a:lnTo>
                    <a:pt x="0" y="914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961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6858000"/>
            <a:chOff x="0" y="0"/>
            <a:chExt cx="16256000" cy="9144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256000" cy="9144000"/>
            </a:xfrm>
            <a:custGeom>
              <a:avLst/>
              <a:gdLst/>
              <a:ahLst/>
              <a:cxnLst/>
              <a:rect l="l" t="t" r="r" b="b"/>
              <a:pathLst>
                <a:path w="16256000" h="9144000">
                  <a:moveTo>
                    <a:pt x="0" y="0"/>
                  </a:moveTo>
                  <a:lnTo>
                    <a:pt x="16256000" y="0"/>
                  </a:lnTo>
                  <a:lnTo>
                    <a:pt x="16256000" y="9144000"/>
                  </a:lnTo>
                  <a:lnTo>
                    <a:pt x="0" y="914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3139440" y="1130551"/>
            <a:ext cx="5853684" cy="10668"/>
          </a:xfrm>
          <a:custGeom>
            <a:avLst/>
            <a:gdLst/>
            <a:ahLst/>
            <a:cxnLst/>
            <a:rect l="l" t="t" r="r" b="b"/>
            <a:pathLst>
              <a:path w="5853684" h="10668">
                <a:moveTo>
                  <a:pt x="0" y="0"/>
                </a:moveTo>
                <a:lnTo>
                  <a:pt x="5853684" y="0"/>
                </a:lnTo>
                <a:lnTo>
                  <a:pt x="5853684" y="10668"/>
                </a:lnTo>
                <a:lnTo>
                  <a:pt x="0" y="106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139697" y="615648"/>
            <a:ext cx="5968270" cy="617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Case: Rede de supermercado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</Words>
  <Application>Microsoft Office PowerPoint</Application>
  <PresentationFormat>Widescreen</PresentationFormat>
  <Paragraphs>9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5" baseType="lpstr">
      <vt:lpstr>Neue Helvetica 3</vt:lpstr>
      <vt:lpstr>Arial</vt:lpstr>
      <vt:lpstr>Neue Helvetica 4</vt:lpstr>
      <vt:lpstr>Montaser Arabic Ultra-Bold</vt:lpstr>
      <vt:lpstr>Neue Helvetica 2</vt:lpstr>
      <vt:lpstr>Aptos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RICARDO - DIGITAL TECH</dc:title>
  <cp:lastModifiedBy>Luisa Evangelista de Oliveira Ferreira</cp:lastModifiedBy>
  <cp:revision>2</cp:revision>
  <dcterms:created xsi:type="dcterms:W3CDTF">2006-08-16T00:00:00Z</dcterms:created>
  <dcterms:modified xsi:type="dcterms:W3CDTF">2026-05-06T18:05:01Z</dcterms:modified>
  <dc:identifier>DAHI6L_DtO0</dc:identifier>
</cp:coreProperties>
</file>