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2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6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7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8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notesSlides/notesSlide9.xml" ContentType="application/vnd.openxmlformats-officedocument.presentationml.notesSlide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0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notesSlides/notesSlide11.xml" ContentType="application/vnd.openxmlformats-officedocument.presentationml.notesSlide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12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3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notesSlides/notesSlide14.xml" ContentType="application/vnd.openxmlformats-officedocument.presentationml.notesSlide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notesSlides/notesSlide15.xml" ContentType="application/vnd.openxmlformats-officedocument.presentationml.notesSlide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notesSlides/notesSlide16.xml" ContentType="application/vnd.openxmlformats-officedocument.presentationml.notesSlide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notesSlides/notesSlide17.xml" ContentType="application/vnd.openxmlformats-officedocument.presentationml.notesSlide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notesSlides/notesSlide18.xml" ContentType="application/vnd.openxmlformats-officedocument.presentationml.notesSlide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notesSlides/notesSlide19.xml" ContentType="application/vnd.openxmlformats-officedocument.presentationml.notesSlide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notesSlides/notesSlide20.xml" ContentType="application/vnd.openxmlformats-officedocument.presentationml.notesSlide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notesSlides/notesSlide21.xml" ContentType="application/vnd.openxmlformats-officedocument.presentationml.notesSlide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notesSlides/notesSlide22.xml" ContentType="application/vnd.openxmlformats-officedocument.presentationml.notesSlide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notesSlides/notesSlide23.xml" ContentType="application/vnd.openxmlformats-officedocument.presentationml.notesSlide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notesSlides/notesSlide24.xml" ContentType="application/vnd.openxmlformats-officedocument.presentationml.notesSlide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notesSlides/notesSlide25.xml" ContentType="application/vnd.openxmlformats-officedocument.presentationml.notesSlide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notesSlides/notesSlide26.xml" ContentType="application/vnd.openxmlformats-officedocument.presentationml.notesSlide+xml"/>
  <Override PartName="/ppt/tags/tag14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notesMasterIdLst>
    <p:notesMasterId r:id="rId30"/>
  </p:notesMasterIdLst>
  <p:sldIdLst>
    <p:sldId id="257" r:id="rId4"/>
    <p:sldId id="258" r:id="rId5"/>
    <p:sldId id="259" r:id="rId6"/>
    <p:sldId id="260" r:id="rId7"/>
    <p:sldId id="293" r:id="rId8"/>
    <p:sldId id="294" r:id="rId9"/>
    <p:sldId id="295" r:id="rId10"/>
    <p:sldId id="279" r:id="rId11"/>
    <p:sldId id="296" r:id="rId12"/>
    <p:sldId id="297" r:id="rId13"/>
    <p:sldId id="298" r:id="rId14"/>
    <p:sldId id="299" r:id="rId15"/>
    <p:sldId id="306" r:id="rId16"/>
    <p:sldId id="262" r:id="rId17"/>
    <p:sldId id="290" r:id="rId18"/>
    <p:sldId id="300" r:id="rId19"/>
    <p:sldId id="301" r:id="rId20"/>
    <p:sldId id="286" r:id="rId21"/>
    <p:sldId id="302" r:id="rId22"/>
    <p:sldId id="303" r:id="rId23"/>
    <p:sldId id="292" r:id="rId24"/>
    <p:sldId id="304" r:id="rId25"/>
    <p:sldId id="284" r:id="rId26"/>
    <p:sldId id="305" r:id="rId27"/>
    <p:sldId id="307" r:id="rId28"/>
    <p:sldId id="278" r:id="rId29"/>
  </p:sldIdLst>
  <p:sldSz cx="12192000" cy="6858000"/>
  <p:notesSz cx="12192000" cy="6858000"/>
  <p:embeddedFontLst>
    <p:embeddedFont>
      <p:font typeface="Tahoma" panose="020B0604030504040204" pitchFamily="34" charset="0"/>
      <p:regular r:id="rId31"/>
      <p:bold r:id="rId32"/>
    </p:embeddedFont>
  </p:embeddedFontLst>
  <p:custDataLst>
    <p:tags r:id="rId33"/>
  </p:custDataLst>
  <p:defaultTextStyle>
    <a:defPPr>
      <a:defRPr lang="en-US"/>
    </a:defPPr>
    <a:lvl1pPr marL="0" lvl="0" algn="l" rtl="0">
      <a:defRPr lang="en-US" sz="1800" dirty="0">
        <a:solidFill>
          <a:schemeClr val="tx1"/>
        </a:solidFill>
        <a:latin typeface="+mn-lt"/>
      </a:defRPr>
    </a:lvl1pPr>
    <a:lvl2pPr marL="457200" lvl="1" algn="l" rtl="0">
      <a:defRPr lang="en-US" sz="1800" dirty="0">
        <a:solidFill>
          <a:schemeClr val="tx1"/>
        </a:solidFill>
        <a:latin typeface="+mn-lt"/>
      </a:defRPr>
    </a:lvl2pPr>
    <a:lvl3pPr marL="914400" lvl="2" algn="l" rtl="0">
      <a:defRPr lang="en-US" sz="1800" dirty="0">
        <a:solidFill>
          <a:schemeClr val="tx1"/>
        </a:solidFill>
        <a:latin typeface="+mn-lt"/>
      </a:defRPr>
    </a:lvl3pPr>
    <a:lvl4pPr marL="1371600" lvl="3" algn="l" rtl="0">
      <a:defRPr lang="en-US" sz="1800" dirty="0">
        <a:solidFill>
          <a:schemeClr val="tx1"/>
        </a:solidFill>
        <a:latin typeface="+mn-lt"/>
      </a:defRPr>
    </a:lvl4pPr>
    <a:lvl5pPr marL="1828800" lvl="4" algn="l" rtl="0">
      <a:defRPr lang="en-US" sz="1800" dirty="0">
        <a:solidFill>
          <a:schemeClr val="tx1"/>
        </a:solidFill>
        <a:latin typeface="+mn-lt"/>
      </a:defRPr>
    </a:lvl5pPr>
    <a:lvl6pPr marL="2286000" lvl="5" algn="l" rtl="0">
      <a:defRPr lang="en-US" sz="1800" dirty="0">
        <a:solidFill>
          <a:schemeClr val="tx1"/>
        </a:solidFill>
        <a:latin typeface="+mn-lt"/>
      </a:defRPr>
    </a:lvl6pPr>
    <a:lvl7pPr marL="2743200" lvl="6" algn="l" rtl="0">
      <a:defRPr lang="en-US" sz="1800" dirty="0">
        <a:solidFill>
          <a:schemeClr val="tx1"/>
        </a:solidFill>
        <a:latin typeface="+mn-lt"/>
      </a:defRPr>
    </a:lvl7pPr>
    <a:lvl8pPr marL="3200400" lvl="7" algn="l" rtl="0">
      <a:defRPr lang="en-US" sz="1800" dirty="0">
        <a:solidFill>
          <a:schemeClr val="tx1"/>
        </a:solidFill>
        <a:latin typeface="+mn-lt"/>
      </a:defRPr>
    </a:lvl8pPr>
    <a:lvl9pPr marL="3657600" lvl="8" algn="l" rtl="0">
      <a:defRPr lang="en-US" sz="1800" dirty="0">
        <a:solidFill>
          <a:schemeClr val="tx1"/>
        </a:solidFill>
        <a:latin typeface="+mn-lt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7171"/>
    <a:srgbClr val="009E3D"/>
    <a:srgbClr val="F50018"/>
    <a:srgbClr val="FFAF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509" autoAdjust="0"/>
    <p:restoredTop sz="94660"/>
  </p:normalViewPr>
  <p:slideViewPr>
    <p:cSldViewPr>
      <p:cViewPr varScale="1">
        <p:scale>
          <a:sx n="59" d="100"/>
          <a:sy n="59" d="100"/>
        </p:scale>
        <p:origin x="1172" y="8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2.fntdata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1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4.xm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B65459-4C01-9248-BDAA-F28591FAF6F5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  <p:custDataLst>
              <p:tags r:id="rId2"/>
            </p:custDataLst>
          </p:nvPr>
        </p:nvSpPr>
        <p:spPr>
          <a:xfrm>
            <a:off x="0" y="8685213"/>
            <a:ext cx="121920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lang="pt-BR"/>
            </a:lvl1pPr>
          </a:lstStyle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27042-6B61-B148-8485-8BBBFAA13D2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321138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6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66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76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84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3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3.xm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07.xm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.xm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15.xm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0.xml"/></Relationships>
</file>

<file path=ppt/notesSlides/_rels/notesSlide2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5.xml"/></Relationships>
</file>

<file path=ppt/notesSlides/_rels/notesSlide2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0.xml"/></Relationships>
</file>

<file path=ppt/notesSlides/_rels/notesSlide2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35.xm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0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4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6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6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5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0147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77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401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1135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1023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622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86295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2380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0447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7180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67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4717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58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0199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4216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8481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4967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192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74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89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13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29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727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9668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9496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Cabeçalho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en-US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en-US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27042-6B61-B148-8485-8BBBFAA13D2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72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3AFF2ABA-4D2C-4657-9B7B-3C21B2569CE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56ADB32-0422-4C9B-9881-4340A74080F6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rtlCol="0"/>
          <a:lstStyle/>
          <a:p>
            <a:endParaRPr lang="en-US" dirty="0"/>
          </a:p>
        </p:txBody>
      </p:sp>
      <p:sp>
        <p:nvSpPr>
          <p:cNvPr id="3" name="Date Placeholder 3">
            <a:extLst>
              <a:ext uri="{BD0555DD-D15A-451E-9ACD-743C80665A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5EF5E91-A7CE-49A5-B9AB-C922FB45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09D6879F-AF42-4AFF-B506-41D086F7AF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DD47815-1C04-439A-BAB3-E0DC0736C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E945E33B-FD46-4EB5-B703-59656D6A239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D4DD21-9FAF-45EF-8797-C111C0F0D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1EB50B7E-0DD8-4210-A36E-9A117174E35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03836E5E-B348-4621-97EF-88EB94A9A41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98B95F-B970-4FF6-9C2F-19AAAEA0DE9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2914650" cy="4991097"/>
          </a:xfrm>
          <a:custGeom>
            <a:avLst/>
            <a:gdLst/>
            <a:ahLst/>
            <a:cxnLst/>
            <a:rect l="0" t="0" r="r" b="b"/>
            <a:pathLst>
              <a:path w="2914650" h="4991098">
                <a:moveTo>
                  <a:pt x="0" y="0"/>
                </a:moveTo>
                <a:lnTo>
                  <a:pt x="2914650" y="0"/>
                </a:lnTo>
                <a:lnTo>
                  <a:pt x="2914650" y="4991098"/>
                </a:lnTo>
                <a:lnTo>
                  <a:pt x="0" y="49910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>
              <a:buNone/>
              <a:defRPr lang="en-US" sz="1600" dirty="0">
                <a:latin typeface="+mn-lt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Picture Placeholder 8">
            <a:extLst>
              <a:ext uri="{43F10231-BDDB-4F2D-9EF9-3D5413F1BA6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95C8D48-D2A3-447A-80EC-9C51E153C0EF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644020" y="2743198"/>
            <a:ext cx="2924268" cy="4114800"/>
          </a:xfrm>
          <a:custGeom>
            <a:avLst/>
            <a:gdLst/>
            <a:ahLst/>
            <a:cxnLst/>
            <a:rect l="0" t="0" r="r" b="b"/>
            <a:pathLst>
              <a:path w="2924268" h="4114800">
                <a:moveTo>
                  <a:pt x="516340" y="0"/>
                </a:moveTo>
                <a:lnTo>
                  <a:pt x="2924268" y="0"/>
                </a:lnTo>
                <a:lnTo>
                  <a:pt x="2924268" y="4114800"/>
                </a:lnTo>
                <a:lnTo>
                  <a:pt x="2407928" y="4114800"/>
                </a:lnTo>
                <a:lnTo>
                  <a:pt x="516340" y="4114800"/>
                </a:lnTo>
                <a:lnTo>
                  <a:pt x="0" y="4114800"/>
                </a:lnTo>
                <a:lnTo>
                  <a:pt x="0" y="2429303"/>
                </a:lnTo>
                <a:lnTo>
                  <a:pt x="516340" y="242930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>
              <a:buNone/>
              <a:defRPr lang="en-US" sz="1600" dirty="0">
                <a:latin typeface="+mn-lt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4" name="Date Placeholder 3">
            <a:extLst>
              <a:ext uri="{80129B9F-4189-4479-B71E-E0C32BCC75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79AB8F2-C5EB-4376-A2FB-34ECEFA5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5" name="Footer Placeholder 4">
            <a:extLst>
              <a:ext uri="{C22AD2E8-E2DC-4C59-9689-5285D866F09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DDFDC26-6543-45D5-8027-939B48719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6" name="Slide Number Placeholder 5">
            <a:extLst>
              <a:ext uri="{0838F871-590B-4541-A553-B46E401F8B4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379B0E-6146-4304-9C8A-3AB394ACD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EA24AFF4-F849-4E04-88C6-9D8134A5BAE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E8A6D459-FEA3-4EB7-A382-A6F3E1677E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3F2743-7738-4F08-ADC7-4B071802D99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968979" y="970556"/>
            <a:ext cx="5596445" cy="4916889"/>
          </a:xfrm>
          <a:custGeom>
            <a:avLst/>
            <a:gdLst/>
            <a:ahLst/>
            <a:cxnLst/>
            <a:rect l="0" t="0" r="r" b="b"/>
            <a:pathLst>
              <a:path w="5596445" h="4916890">
                <a:moveTo>
                  <a:pt x="1074921" y="4045497"/>
                </a:moveTo>
                <a:lnTo>
                  <a:pt x="1938369" y="4045768"/>
                </a:lnTo>
                <a:lnTo>
                  <a:pt x="1938099" y="4909216"/>
                </a:lnTo>
                <a:lnTo>
                  <a:pt x="1074649" y="4908947"/>
                </a:lnTo>
                <a:close/>
                <a:moveTo>
                  <a:pt x="4017355" y="2036664"/>
                </a:moveTo>
                <a:lnTo>
                  <a:pt x="5596446" y="2037158"/>
                </a:lnTo>
                <a:lnTo>
                  <a:pt x="5595950" y="3616249"/>
                </a:lnTo>
                <a:lnTo>
                  <a:pt x="4016859" y="3615754"/>
                </a:lnTo>
                <a:close/>
                <a:moveTo>
                  <a:pt x="608" y="2020671"/>
                </a:moveTo>
                <a:lnTo>
                  <a:pt x="1939175" y="2021278"/>
                </a:lnTo>
                <a:lnTo>
                  <a:pt x="1938568" y="3959846"/>
                </a:lnTo>
                <a:lnTo>
                  <a:pt x="0" y="3959239"/>
                </a:lnTo>
                <a:close/>
                <a:moveTo>
                  <a:pt x="2025494" y="2020065"/>
                </a:moveTo>
                <a:lnTo>
                  <a:pt x="3922954" y="2020659"/>
                </a:lnTo>
                <a:lnTo>
                  <a:pt x="3922046" y="4916890"/>
                </a:lnTo>
                <a:lnTo>
                  <a:pt x="2024585" y="4916295"/>
                </a:lnTo>
                <a:close/>
                <a:moveTo>
                  <a:pt x="4021322" y="1168592"/>
                </a:moveTo>
                <a:lnTo>
                  <a:pt x="4778978" y="1168830"/>
                </a:lnTo>
                <a:lnTo>
                  <a:pt x="4778737" y="1939694"/>
                </a:lnTo>
                <a:lnTo>
                  <a:pt x="4021080" y="1939456"/>
                </a:lnTo>
                <a:close/>
                <a:moveTo>
                  <a:pt x="1186508" y="1161651"/>
                </a:moveTo>
                <a:lnTo>
                  <a:pt x="1944165" y="1161889"/>
                </a:lnTo>
                <a:lnTo>
                  <a:pt x="1943924" y="1932753"/>
                </a:lnTo>
                <a:lnTo>
                  <a:pt x="1186266" y="1932515"/>
                </a:lnTo>
                <a:close/>
                <a:moveTo>
                  <a:pt x="2031607" y="0"/>
                </a:moveTo>
                <a:lnTo>
                  <a:pt x="3929067" y="595"/>
                </a:lnTo>
                <a:lnTo>
                  <a:pt x="3928461" y="1931131"/>
                </a:lnTo>
                <a:lnTo>
                  <a:pt x="2031001" y="1930537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>
            <a:extLst>
              <a:ext uri="{EA58BD33-7624-4FD7-A33E-52FA70A3410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1199A03-85D1-423C-9E8A-CC913E5A2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A7DD5691-D16E-4588-87C8-C599B251F9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79DD186-F7E7-492C-B882-FFBDC10C7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8FF3F026-2779-45DA-A4EA-5FCCAAA5385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EB3D41-CEEE-4D23-A4B5-EDDA36B0A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1A61B123-C483-4E1A-AE8C-30BD55ADBDB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7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7AE880A7-ED78-499B-A8F0-078AC38735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0D0EF5-7A7B-4CAB-9A3F-712A575516D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86465" y="873204"/>
            <a:ext cx="4365381" cy="4939192"/>
          </a:xfrm>
          <a:custGeom>
            <a:avLst/>
            <a:gdLst/>
            <a:ahLst/>
            <a:cxnLst/>
            <a:rect l="0" t="0" r="r" b="b"/>
            <a:pathLst>
              <a:path w="4365382" h="4939193">
                <a:moveTo>
                  <a:pt x="2289216" y="2884141"/>
                </a:moveTo>
                <a:lnTo>
                  <a:pt x="4365382" y="2884141"/>
                </a:lnTo>
                <a:lnTo>
                  <a:pt x="4365382" y="4939193"/>
                </a:lnTo>
                <a:lnTo>
                  <a:pt x="2289216" y="4939193"/>
                </a:lnTo>
                <a:close/>
                <a:moveTo>
                  <a:pt x="0" y="2300580"/>
                </a:moveTo>
                <a:lnTo>
                  <a:pt x="2076166" y="2300580"/>
                </a:lnTo>
                <a:lnTo>
                  <a:pt x="2076166" y="4355632"/>
                </a:lnTo>
                <a:lnTo>
                  <a:pt x="0" y="4355632"/>
                </a:lnTo>
                <a:close/>
                <a:moveTo>
                  <a:pt x="2289216" y="587828"/>
                </a:moveTo>
                <a:lnTo>
                  <a:pt x="4365382" y="587828"/>
                </a:lnTo>
                <a:lnTo>
                  <a:pt x="4365382" y="2642880"/>
                </a:lnTo>
                <a:lnTo>
                  <a:pt x="2289216" y="2642880"/>
                </a:lnTo>
                <a:close/>
                <a:moveTo>
                  <a:pt x="0" y="0"/>
                </a:moveTo>
                <a:lnTo>
                  <a:pt x="2076166" y="0"/>
                </a:lnTo>
                <a:lnTo>
                  <a:pt x="2076166" y="2055052"/>
                </a:lnTo>
                <a:lnTo>
                  <a:pt x="0" y="205505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>
              <a:buNone/>
              <a:defRPr lang="en-US" sz="1600" dirty="0">
                <a:latin typeface="+mn-lt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Date Placeholder 3">
            <a:extLst>
              <a:ext uri="{A9E6B340-0992-4810-9688-5DACD899635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AEC7086-0427-4355-9290-EECBF1859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09D81C68-D793-4A17-BB8A-15B69029D58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150375-DB3B-4F1B-9C12-65E343021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E45DD38E-23E5-4271-9D79-59558F67A7C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B633303-E3B3-4945-BA3A-123BF4F88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861B3595-45A9-432F-A27E-138A9B27E47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8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83646541-FEA2-407A-B53A-2B12F1874E8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D6E69D6-1C8B-4104-A491-AA27C83E52C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384513" y="1198086"/>
            <a:ext cx="6051237" cy="4461827"/>
          </a:xfrm>
          <a:custGeom>
            <a:avLst/>
            <a:gdLst/>
            <a:ahLst/>
            <a:cxnLst/>
            <a:rect l="0" t="0" r="r" b="b"/>
            <a:pathLst>
              <a:path w="6051237" h="4461827">
                <a:moveTo>
                  <a:pt x="4794469" y="3232986"/>
                </a:moveTo>
                <a:lnTo>
                  <a:pt x="5674242" y="3232986"/>
                </a:lnTo>
                <a:lnTo>
                  <a:pt x="5674242" y="4106475"/>
                </a:lnTo>
                <a:lnTo>
                  <a:pt x="4794469" y="4106475"/>
                </a:lnTo>
                <a:close/>
                <a:moveTo>
                  <a:pt x="3445265" y="3232986"/>
                </a:moveTo>
                <a:lnTo>
                  <a:pt x="4682947" y="3232986"/>
                </a:lnTo>
                <a:lnTo>
                  <a:pt x="4682947" y="4461827"/>
                </a:lnTo>
                <a:lnTo>
                  <a:pt x="3445265" y="4461827"/>
                </a:lnTo>
                <a:close/>
                <a:moveTo>
                  <a:pt x="1843823" y="2933932"/>
                </a:moveTo>
                <a:lnTo>
                  <a:pt x="3333743" y="2933932"/>
                </a:lnTo>
                <a:lnTo>
                  <a:pt x="3333743" y="4413211"/>
                </a:lnTo>
                <a:lnTo>
                  <a:pt x="1843823" y="4413211"/>
                </a:lnTo>
                <a:close/>
                <a:moveTo>
                  <a:pt x="640117" y="2933932"/>
                </a:moveTo>
                <a:lnTo>
                  <a:pt x="1732299" y="2933932"/>
                </a:lnTo>
                <a:lnTo>
                  <a:pt x="1732299" y="4159370"/>
                </a:lnTo>
                <a:lnTo>
                  <a:pt x="640117" y="4159370"/>
                </a:lnTo>
                <a:close/>
                <a:moveTo>
                  <a:pt x="5092249" y="2660633"/>
                </a:moveTo>
                <a:lnTo>
                  <a:pt x="5675094" y="2660633"/>
                </a:lnTo>
                <a:lnTo>
                  <a:pt x="5675094" y="3118378"/>
                </a:lnTo>
                <a:lnTo>
                  <a:pt x="5092249" y="3118378"/>
                </a:lnTo>
                <a:close/>
                <a:moveTo>
                  <a:pt x="1208759" y="2476187"/>
                </a:moveTo>
                <a:lnTo>
                  <a:pt x="1972804" y="2476187"/>
                </a:lnTo>
                <a:lnTo>
                  <a:pt x="1972804" y="2819324"/>
                </a:lnTo>
                <a:lnTo>
                  <a:pt x="1208759" y="2819324"/>
                </a:lnTo>
                <a:close/>
                <a:moveTo>
                  <a:pt x="5092248" y="1593887"/>
                </a:moveTo>
                <a:lnTo>
                  <a:pt x="6051238" y="1593887"/>
                </a:lnTo>
                <a:lnTo>
                  <a:pt x="6051238" y="2546025"/>
                </a:lnTo>
                <a:lnTo>
                  <a:pt x="5092248" y="2546025"/>
                </a:lnTo>
                <a:close/>
                <a:moveTo>
                  <a:pt x="3440211" y="1593887"/>
                </a:moveTo>
                <a:lnTo>
                  <a:pt x="4975672" y="1593887"/>
                </a:lnTo>
                <a:lnTo>
                  <a:pt x="4975672" y="3118378"/>
                </a:lnTo>
                <a:lnTo>
                  <a:pt x="3440211" y="3118378"/>
                </a:lnTo>
                <a:close/>
                <a:moveTo>
                  <a:pt x="2089381" y="1593887"/>
                </a:moveTo>
                <a:lnTo>
                  <a:pt x="3323634" y="1593887"/>
                </a:lnTo>
                <a:lnTo>
                  <a:pt x="3323634" y="2819324"/>
                </a:lnTo>
                <a:lnTo>
                  <a:pt x="2089381" y="2819324"/>
                </a:lnTo>
                <a:close/>
                <a:moveTo>
                  <a:pt x="1208759" y="1593886"/>
                </a:moveTo>
                <a:lnTo>
                  <a:pt x="1972804" y="1593886"/>
                </a:lnTo>
                <a:lnTo>
                  <a:pt x="1972804" y="2352474"/>
                </a:lnTo>
                <a:lnTo>
                  <a:pt x="1208759" y="2352474"/>
                </a:lnTo>
                <a:close/>
                <a:moveTo>
                  <a:pt x="0" y="1593886"/>
                </a:moveTo>
                <a:lnTo>
                  <a:pt x="1092182" y="1593886"/>
                </a:lnTo>
                <a:lnTo>
                  <a:pt x="1092182" y="2819323"/>
                </a:lnTo>
                <a:lnTo>
                  <a:pt x="0" y="2819323"/>
                </a:lnTo>
                <a:close/>
                <a:moveTo>
                  <a:pt x="4369328" y="527140"/>
                </a:moveTo>
                <a:lnTo>
                  <a:pt x="5328318" y="527140"/>
                </a:lnTo>
                <a:lnTo>
                  <a:pt x="5328318" y="1479279"/>
                </a:lnTo>
                <a:lnTo>
                  <a:pt x="4369328" y="1479279"/>
                </a:lnTo>
                <a:close/>
                <a:moveTo>
                  <a:pt x="249770" y="527140"/>
                </a:moveTo>
                <a:lnTo>
                  <a:pt x="1208759" y="527140"/>
                </a:lnTo>
                <a:lnTo>
                  <a:pt x="1208759" y="1479279"/>
                </a:lnTo>
                <a:lnTo>
                  <a:pt x="249770" y="1479279"/>
                </a:lnTo>
                <a:close/>
                <a:moveTo>
                  <a:pt x="2989610" y="253841"/>
                </a:moveTo>
                <a:lnTo>
                  <a:pt x="4223864" y="253841"/>
                </a:lnTo>
                <a:lnTo>
                  <a:pt x="4223864" y="1479279"/>
                </a:lnTo>
                <a:lnTo>
                  <a:pt x="2989610" y="1479279"/>
                </a:lnTo>
                <a:close/>
                <a:moveTo>
                  <a:pt x="1354224" y="0"/>
                </a:moveTo>
                <a:lnTo>
                  <a:pt x="2844145" y="0"/>
                </a:lnTo>
                <a:lnTo>
                  <a:pt x="2844145" y="1479279"/>
                </a:lnTo>
                <a:lnTo>
                  <a:pt x="1354224" y="1479279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>
            <a:extLst>
              <a:ext uri="{79383FB1-B061-401F-BDD4-B2B3D837D3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F3FAD33-B692-4960-8367-D27E8ECD5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DA10D1FA-1266-4F05-A2A1-A1700D4017C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5A35E86-8EEB-4F46-950C-9DB8CB8E5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1CCB09BA-DFAE-4DD3-A772-6C065F6B9DE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78BD336-4A72-4130-A123-AA739BC48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88C6C20C-E34C-40DC-84B9-CE7EA76DE95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9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4683CDF4-93CC-431E-92AE-96826620E0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B2EE38A-A32B-4C50-83D2-F7309DB5D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19EB9B45-E676-42DC-939F-3DF903FBE24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EF5F371-004F-458A-9E86-756A26EF0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>
            <a:extLst>
              <a:ext uri="{84B74D31-0262-4E61-AE34-9EB4CE29EB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4D36E6B-1E00-465E-905E-AF5223A6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79DE72F0-642C-4CB4-A3ED-3217321973C4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407BD674-8141-47AE-B71A-6505FA12D06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3A55780-BDBF-4A38-B795-F2A8E420D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F3FA4B3E-1A62-4137-A607-B4A280518E1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F6E1B6C-6D61-41B6-8DC7-41BDD5331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>
            <a:extLst>
              <a:ext uri="{8D9F36D0-0254-4420-813E-4D573193AA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E0F10B3C-C6C5-4BE6-BB0A-0063A0675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D12D47BF-5866-4D61-BDCB-B3B997C078EC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61656124-5537-4406-A636-D3B90805007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DAFCEB-EA9A-4F12-82C6-FDD9B863EA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3934C18C-C9BD-4D2E-8E5B-4EB66264AF8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11D5D26-5CEA-4EF6-87BE-7CF554D47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>
            <a:extLst>
              <a:ext uri="{291E50D5-123D-40C5-9011-213A0F4F465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56E2AE5-B09F-4797-890B-9DCADC6DA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05AB088A-6C9E-4342-A424-4FBE5561DEA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92"/>
      </p:ext>
    </p:extLst>
  </p:cSld>
  <p:clrMapOvr>
    <a:masterClrMapping/>
  </p:clrMapOvr>
  <p:transition spd="slow" advClick="0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255D2FE4-3693-47A8-A271-BAA4DE6EEA2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E54B38-7421-4CA4-8DA0-52A132C71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3" name="Footer Placeholder 4">
            <a:extLst>
              <a:ext uri="{6AA42FD3-8FDE-4829-BC0B-6B03DC092C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D5FCD7-0C4F-48A4-BD8E-B2DA22D4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4" name="Slide Number Placeholder 5">
            <a:extLst>
              <a:ext uri="{83324042-E5DF-402B-8EB1-335CF1E6042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DCDFAA8-D5A2-419F-B568-2CE4AE481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CF79A64B-4755-492C-9C3B-E362B7A6C9BD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7">
            <a:extLst>
              <a:ext uri="{DF3FE8A0-520E-4D66-BC13-3AFD47BB55A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A1A8445-46F8-49C2-84C9-81C533BA503E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rtlCol="0"/>
          <a:lstStyle>
            <a:lvl1pPr lvl="0"/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5FBABEE3-0EE9-450C-819D-01D00EC56CF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90ECA7F-7CF4-4475-BF7A-E2229567C2A2}"/>
              </a:ext>
            </a:extLst>
          </p:cNvPr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rtlCol="0"/>
          <a:lstStyle>
            <a:lvl1pPr lvl="0"/>
            <a:lvl2pPr lvl="1"/>
            <a:lvl3pPr lvl="2"/>
            <a:lvl4pPr lvl="3"/>
            <a:lvl5pPr lvl="4"/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4">
            <a:extLst>
              <a:ext uri="{6796D9EB-4B78-48BA-9A9E-BA9D2E77D4F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EC1AF35-7819-4F20-80A5-51471B5B33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r>
              <a:rPr lang="en-US" dirty="0"/>
              <a:t>&lt;#&gt;</a:t>
            </a:r>
          </a:p>
        </p:txBody>
      </p:sp>
      <p:sp>
        <p:nvSpPr>
          <p:cNvPr id="5" name="Footer Placeholder 3">
            <a:extLst>
              <a:ext uri="{874E0FB9-8275-4FD0-8000-DC63B4DE993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405776F-E577-44D4-88FD-DB6EC2030C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r>
              <a:rPr lang="en-US" dirty="0"/>
              <a:t>Footer</a:t>
            </a:r>
          </a:p>
        </p:txBody>
      </p:sp>
      <p:sp>
        <p:nvSpPr>
          <p:cNvPr id="6" name="Date Placeholder 1">
            <a:extLst>
              <a:ext uri="{C2A5861C-D29E-41B2-8A79-A708D4D46A4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ABADAB3-9457-448B-B8F5-5FD73F2B1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dirty="0"/>
              <a:t>Date</a:t>
            </a:r>
          </a:p>
        </p:txBody>
      </p:sp>
    </p:spTree>
    <p:extLst>
      <p:ext uri="{891EE398-60BE-4F28-A2B3-2E80014FFFD1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5FE478C7-713B-47BE-ADA5-6A685ECBD9F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AF8114-0AE8-466B-A00E-D7034CB5F51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096000" y="0"/>
            <a:ext cx="607695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lvl="0" indent="0" algn="ctr">
              <a:buNone/>
              <a:defRPr lang="en-US" dirty="0">
                <a:solidFill>
                  <a:schemeClr val="bg1">
                    <a:lumMod val="65000"/>
                  </a:schemeClr>
                </a:solidFill>
                <a:latin typeface="Nexa Bold"/>
              </a:defRPr>
            </a:lvl1pPr>
          </a:lstStyle>
          <a:p>
            <a:r>
              <a:rPr lang="en-US" dirty="0"/>
              <a:t>IMAGE</a:t>
            </a:r>
          </a:p>
        </p:txBody>
      </p:sp>
      <p:sp>
        <p:nvSpPr>
          <p:cNvPr id="3" name="Date Placeholder 3">
            <a:extLst>
              <a:ext uri="{6F66A55E-D687-43FE-AA4C-639672D3FC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7B56138-F0E4-49E0-8BEF-78B6FEFEE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2A26F4E4-AAB0-4A07-AE9D-C776ADF077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8C2AF63-ED34-4C1B-870A-4F5D2AA088D1}"/>
              </a:ext>
            </a:extLst>
          </p:cNvPr>
          <p:cNvSpPr>
            <a:spLocks noGrp="1"/>
          </p:cNvSpPr>
          <p:nvPr>
            <p:ph type="ftr" sz="quarter" idx="11"/>
            <p:custDataLst>
              <p:tags r:id="rId1"/>
            </p:custDataLst>
          </p:nvPr>
        </p:nvSpPr>
        <p:spPr>
          <a:xfrm>
            <a:off x="0" y="6248400"/>
            <a:ext cx="12192000" cy="381000"/>
          </a:xfrm>
        </p:spPr>
        <p:txBody>
          <a:bodyPr rtlCol="0"/>
          <a:lstStyle>
            <a:lvl1pPr lvl="0">
              <a:defRPr lang="pt-BR"/>
            </a:lvl1pPr>
          </a:lstStyle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5" name="Slide Number Placeholder 5">
            <a:extLst>
              <a:ext uri="{6D5CA8C4-5056-456C-87C5-A44318F3663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8A80FD2-310C-49A0-ACC6-FA675E09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B8033E6B-F8E3-42BC-93C7-16DEF2473FB3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  <p:bldP spid="2" grpId="3" animBg="1"/>
      <p:bldP spid="2" grpId="4" animBg="1"/>
      <p:bldP spid="2" grpId="5"/>
      <p:bldP spid="2" grpId="6" animBg="1"/>
      <p:bldP spid="2" grpId="7" animBg="1"/>
      <p:bldP spid="2" grpId="8" build="p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7">
            <a:extLst>
              <a:ext uri="{7D3B4DF5-BF41-42E1-AA4D-1B068A68E47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343B9E6-0C11-4CC6-BA18-D052D31F3AE9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975747" y="442454"/>
            <a:ext cx="2482644" cy="5943600"/>
          </a:xfrm>
          <a:custGeom>
            <a:avLst/>
            <a:gdLst/>
            <a:ahLst/>
            <a:cxnLst/>
            <a:rect l="0" t="0" r="r" b="b"/>
            <a:pathLst>
              <a:path w="2482644" h="3934132">
                <a:moveTo>
                  <a:pt x="0" y="0"/>
                </a:moveTo>
                <a:lnTo>
                  <a:pt x="2482644" y="0"/>
                </a:lnTo>
                <a:lnTo>
                  <a:pt x="2482644" y="3934132"/>
                </a:lnTo>
                <a:lnTo>
                  <a:pt x="0" y="393413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 algn="ctr">
              <a:buNone/>
              <a:defRPr lang="en-US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Picture Placeholder 10">
            <a:extLst>
              <a:ext uri="{A37AF575-A765-4BBA-982C-3533926682D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735B9FA-438F-45FA-A318-35F4FAD3FBE8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096000" y="442454"/>
            <a:ext cx="2669457" cy="2123767"/>
          </a:xfrm>
          <a:custGeom>
            <a:avLst/>
            <a:gdLst/>
            <a:ahLst/>
            <a:cxnLst/>
            <a:rect l="0" t="0" r="r" b="b"/>
            <a:pathLst>
              <a:path w="2669457" h="2123767">
                <a:moveTo>
                  <a:pt x="0" y="0"/>
                </a:moveTo>
                <a:lnTo>
                  <a:pt x="2669457" y="0"/>
                </a:lnTo>
                <a:lnTo>
                  <a:pt x="2669457" y="2123767"/>
                </a:lnTo>
                <a:lnTo>
                  <a:pt x="0" y="212376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 algn="ctr">
              <a:buNone/>
              <a:defRPr lang="en-US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Picture Placeholder 16">
            <a:extLst>
              <a:ext uri="{36B48D76-AAA3-4A68-A085-9CA5B289EB8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0CF0C3B-B75D-428E-B493-17544918E526}"/>
              </a:ext>
            </a:extLst>
          </p:cNvPr>
          <p:cNvSpPr>
            <a:spLocks noGrp="1"/>
          </p:cNvSpPr>
          <p:nvPr>
            <p:ph type="pic" idx="15"/>
          </p:nvPr>
        </p:nvSpPr>
        <p:spPr>
          <a:xfrm>
            <a:off x="6096000" y="2684208"/>
            <a:ext cx="2669457" cy="3701845"/>
          </a:xfrm>
          <a:custGeom>
            <a:avLst/>
            <a:gdLst/>
            <a:ahLst/>
            <a:cxnLst/>
            <a:rect l="0" t="0" r="r" b="b"/>
            <a:pathLst>
              <a:path w="2669457" h="3701845">
                <a:moveTo>
                  <a:pt x="0" y="0"/>
                </a:moveTo>
                <a:lnTo>
                  <a:pt x="2669457" y="0"/>
                </a:lnTo>
                <a:lnTo>
                  <a:pt x="2669457" y="3701845"/>
                </a:lnTo>
                <a:lnTo>
                  <a:pt x="0" y="3701845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 algn="ctr">
              <a:buNone/>
              <a:defRPr lang="en-US" sz="2000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Date Placeholder 3">
            <a:extLst>
              <a:ext uri="{8B85CD28-D5CF-43AB-A923-FF4B7B438B9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ED567B8-41B2-427B-A4FC-B55FB9A82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6" name="Footer Placeholder 4">
            <a:extLst>
              <a:ext uri="{BF74AC29-555C-4567-B674-3C3EA9C577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ABE0AD-50CA-4C42-AFAE-9E8E3123A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7" name="Slide Number Placeholder 5">
            <a:extLst>
              <a:ext uri="{230DB08C-2675-415B-A5C8-E11F5A55653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1B20BA3-47F2-4686-B58D-CD72FCFA3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DCFDA159-A973-465E-BC2B-DBFC996D0487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7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8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9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1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1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12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13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14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15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16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17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18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19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2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21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22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23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24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25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26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" grpId="2"/>
      <p:bldP spid="2" grpId="3" animBg="1"/>
      <p:bldP spid="2" grpId="4" animBg="1"/>
      <p:bldP spid="2" grpId="5"/>
      <p:bldP spid="2" grpId="6" animBg="1"/>
      <p:bldP spid="2" grpId="7" animBg="1"/>
      <p:bldP spid="2" grpId="8"/>
      <p:bldP spid="3" grpId="9" animBg="1"/>
      <p:bldP spid="3" grpId="10" animBg="1"/>
      <p:bldP spid="3" grpId="11"/>
      <p:bldP spid="3" grpId="12" animBg="1"/>
      <p:bldP spid="3" grpId="13" animBg="1"/>
      <p:bldP spid="3" grpId="14"/>
      <p:bldP spid="3" grpId="15" animBg="1"/>
      <p:bldP spid="3" grpId="16" animBg="1"/>
      <p:bldP spid="3" grpId="17"/>
      <p:bldP spid="4" grpId="18" animBg="1"/>
      <p:bldP spid="4" grpId="19" animBg="1"/>
      <p:bldP spid="4" grpId="20"/>
      <p:bldP spid="4" grpId="21" animBg="1"/>
      <p:bldP spid="4" grpId="22" animBg="1"/>
      <p:bldP spid="4" grpId="23"/>
      <p:bldP spid="4" grpId="24" animBg="1"/>
      <p:bldP spid="4" grpId="25" animBg="1"/>
      <p:bldP spid="4" grpId="26" build="p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8">
            <a:extLst>
              <a:ext uri="{DA753D55-3C50-40D7-B8CF-7E635A23F0D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17684C8-1719-4BD0-9D04-C220E7973614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831774" y="476864"/>
            <a:ext cx="5360225" cy="6381134"/>
          </a:xfrm>
          <a:custGeom>
            <a:avLst/>
            <a:gdLst/>
            <a:ahLst/>
            <a:cxnLst/>
            <a:rect l="0" t="0" r="r" b="b"/>
            <a:pathLst>
              <a:path w="5360225" h="6381134">
                <a:moveTo>
                  <a:pt x="2685441" y="0"/>
                </a:moveTo>
                <a:cubicBezTo>
                  <a:pt x="3372705" y="0"/>
                  <a:pt x="4059970" y="262182"/>
                  <a:pt x="4584335" y="786547"/>
                </a:cubicBezTo>
                <a:lnTo>
                  <a:pt x="5360225" y="1562438"/>
                </a:lnTo>
                <a:lnTo>
                  <a:pt x="5360225" y="6381135"/>
                </a:lnTo>
                <a:lnTo>
                  <a:pt x="2583349" y="6381135"/>
                </a:lnTo>
                <a:lnTo>
                  <a:pt x="786548" y="4584332"/>
                </a:lnTo>
                <a:cubicBezTo>
                  <a:pt x="262183" y="4059967"/>
                  <a:pt x="0" y="3372703"/>
                  <a:pt x="0" y="2685440"/>
                </a:cubicBezTo>
                <a:cubicBezTo>
                  <a:pt x="0" y="1998176"/>
                  <a:pt x="262183" y="1310912"/>
                  <a:pt x="786548" y="786547"/>
                </a:cubicBezTo>
                <a:cubicBezTo>
                  <a:pt x="1310912" y="262182"/>
                  <a:pt x="1998177" y="0"/>
                  <a:pt x="2685441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>
            <a:extLst>
              <a:ext uri="{1922285F-43A6-4C38-97B8-75211822139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E2028AD-4EB7-43C3-BD62-B5CBA80B0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E4C5DE23-5061-4805-8E75-8A1903E7B69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D2A62E-3AA9-46C2-A572-6C5F94581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2FFDCE50-17E2-4B95-A028-CA2664F39B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3448B8F-A68C-40C8-BB96-F0B4DF65F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F7E9E5F3-1A02-4EB0-9828-BBDA88C699E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9">
            <a:extLst>
              <a:ext uri="{2525AA1C-86C2-4401-B267-1E2F216FFA9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DEF8516-CF1A-4FF2-850D-2398254CE383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50273" y="1214436"/>
            <a:ext cx="6129349" cy="4328444"/>
          </a:xfrm>
          <a:custGeom>
            <a:avLst/>
            <a:gdLst/>
            <a:ahLst/>
            <a:cxnLst/>
            <a:rect l="0" t="0" r="r" b="b"/>
            <a:pathLst>
              <a:path w="6129350" h="4328444">
                <a:moveTo>
                  <a:pt x="3059749" y="3378420"/>
                </a:moveTo>
                <a:lnTo>
                  <a:pt x="5290344" y="3378420"/>
                </a:lnTo>
                <a:lnTo>
                  <a:pt x="5315140" y="3379453"/>
                </a:lnTo>
                <a:lnTo>
                  <a:pt x="5338902" y="3380831"/>
                </a:lnTo>
                <a:lnTo>
                  <a:pt x="5362664" y="3383931"/>
                </a:lnTo>
                <a:lnTo>
                  <a:pt x="5385740" y="3388065"/>
                </a:lnTo>
                <a:lnTo>
                  <a:pt x="5408812" y="3393576"/>
                </a:lnTo>
                <a:lnTo>
                  <a:pt x="5431543" y="3400120"/>
                </a:lnTo>
                <a:lnTo>
                  <a:pt x="5453583" y="3407354"/>
                </a:lnTo>
                <a:lnTo>
                  <a:pt x="5474935" y="3415966"/>
                </a:lnTo>
                <a:lnTo>
                  <a:pt x="5496288" y="3425611"/>
                </a:lnTo>
                <a:lnTo>
                  <a:pt x="5516605" y="3436289"/>
                </a:lnTo>
                <a:lnTo>
                  <a:pt x="5536237" y="3447312"/>
                </a:lnTo>
                <a:lnTo>
                  <a:pt x="5555866" y="3460057"/>
                </a:lnTo>
                <a:lnTo>
                  <a:pt x="5574119" y="3473146"/>
                </a:lnTo>
                <a:lnTo>
                  <a:pt x="5592372" y="3487269"/>
                </a:lnTo>
                <a:lnTo>
                  <a:pt x="5609590" y="3502426"/>
                </a:lnTo>
                <a:lnTo>
                  <a:pt x="5626121" y="3518271"/>
                </a:lnTo>
                <a:lnTo>
                  <a:pt x="5641964" y="3534806"/>
                </a:lnTo>
                <a:lnTo>
                  <a:pt x="5656427" y="3552028"/>
                </a:lnTo>
                <a:lnTo>
                  <a:pt x="5670548" y="3569596"/>
                </a:lnTo>
                <a:lnTo>
                  <a:pt x="5683978" y="3588541"/>
                </a:lnTo>
                <a:lnTo>
                  <a:pt x="5696376" y="3607831"/>
                </a:lnTo>
                <a:lnTo>
                  <a:pt x="5708086" y="3627810"/>
                </a:lnTo>
                <a:lnTo>
                  <a:pt x="5718418" y="3648133"/>
                </a:lnTo>
                <a:lnTo>
                  <a:pt x="5728060" y="3668800"/>
                </a:lnTo>
                <a:lnTo>
                  <a:pt x="5736325" y="3690846"/>
                </a:lnTo>
                <a:lnTo>
                  <a:pt x="5744246" y="3712547"/>
                </a:lnTo>
                <a:lnTo>
                  <a:pt x="5750445" y="3734937"/>
                </a:lnTo>
                <a:lnTo>
                  <a:pt x="5755611" y="3758016"/>
                </a:lnTo>
                <a:lnTo>
                  <a:pt x="5759744" y="3781440"/>
                </a:lnTo>
                <a:lnTo>
                  <a:pt x="5762842" y="3804863"/>
                </a:lnTo>
                <a:lnTo>
                  <a:pt x="5764910" y="3829319"/>
                </a:lnTo>
                <a:lnTo>
                  <a:pt x="5765254" y="3853432"/>
                </a:lnTo>
                <a:lnTo>
                  <a:pt x="5764910" y="3877545"/>
                </a:lnTo>
                <a:lnTo>
                  <a:pt x="5762842" y="3902001"/>
                </a:lnTo>
                <a:lnTo>
                  <a:pt x="5759744" y="3925424"/>
                </a:lnTo>
                <a:lnTo>
                  <a:pt x="5755611" y="3948848"/>
                </a:lnTo>
                <a:lnTo>
                  <a:pt x="5750445" y="3971927"/>
                </a:lnTo>
                <a:lnTo>
                  <a:pt x="5744246" y="3993973"/>
                </a:lnTo>
                <a:lnTo>
                  <a:pt x="5736325" y="4016363"/>
                </a:lnTo>
                <a:lnTo>
                  <a:pt x="5728060" y="4038064"/>
                </a:lnTo>
                <a:lnTo>
                  <a:pt x="5718418" y="4058731"/>
                </a:lnTo>
                <a:lnTo>
                  <a:pt x="5708086" y="4079054"/>
                </a:lnTo>
                <a:lnTo>
                  <a:pt x="5696376" y="4099033"/>
                </a:lnTo>
                <a:lnTo>
                  <a:pt x="5683978" y="4118323"/>
                </a:lnTo>
                <a:lnTo>
                  <a:pt x="5670548" y="4137268"/>
                </a:lnTo>
                <a:lnTo>
                  <a:pt x="5656427" y="4154836"/>
                </a:lnTo>
                <a:lnTo>
                  <a:pt x="5641964" y="4172058"/>
                </a:lnTo>
                <a:lnTo>
                  <a:pt x="5626121" y="4188593"/>
                </a:lnTo>
                <a:lnTo>
                  <a:pt x="5609590" y="4204438"/>
                </a:lnTo>
                <a:lnTo>
                  <a:pt x="5592372" y="4219596"/>
                </a:lnTo>
                <a:lnTo>
                  <a:pt x="5574119" y="4233718"/>
                </a:lnTo>
                <a:lnTo>
                  <a:pt x="5555866" y="4246807"/>
                </a:lnTo>
                <a:lnTo>
                  <a:pt x="5536237" y="4259553"/>
                </a:lnTo>
                <a:lnTo>
                  <a:pt x="5516605" y="4270575"/>
                </a:lnTo>
                <a:lnTo>
                  <a:pt x="5496288" y="4281254"/>
                </a:lnTo>
                <a:lnTo>
                  <a:pt x="5474935" y="4290898"/>
                </a:lnTo>
                <a:lnTo>
                  <a:pt x="5453583" y="4299510"/>
                </a:lnTo>
                <a:lnTo>
                  <a:pt x="5431543" y="4306743"/>
                </a:lnTo>
                <a:lnTo>
                  <a:pt x="5408812" y="4313288"/>
                </a:lnTo>
                <a:lnTo>
                  <a:pt x="5385740" y="4318799"/>
                </a:lnTo>
                <a:lnTo>
                  <a:pt x="5362664" y="4322933"/>
                </a:lnTo>
                <a:lnTo>
                  <a:pt x="5338902" y="4326033"/>
                </a:lnTo>
                <a:lnTo>
                  <a:pt x="5315140" y="4327411"/>
                </a:lnTo>
                <a:lnTo>
                  <a:pt x="5290344" y="4328444"/>
                </a:lnTo>
                <a:lnTo>
                  <a:pt x="3059749" y="4328444"/>
                </a:lnTo>
                <a:lnTo>
                  <a:pt x="3035297" y="4327411"/>
                </a:lnTo>
                <a:lnTo>
                  <a:pt x="3011534" y="4326033"/>
                </a:lnTo>
                <a:lnTo>
                  <a:pt x="2987427" y="4322933"/>
                </a:lnTo>
                <a:lnTo>
                  <a:pt x="2964354" y="4318799"/>
                </a:lnTo>
                <a:lnTo>
                  <a:pt x="2941279" y="4313288"/>
                </a:lnTo>
                <a:lnTo>
                  <a:pt x="2918894" y="4306743"/>
                </a:lnTo>
                <a:lnTo>
                  <a:pt x="2896854" y="4299510"/>
                </a:lnTo>
                <a:lnTo>
                  <a:pt x="2875157" y="4290898"/>
                </a:lnTo>
                <a:lnTo>
                  <a:pt x="2854149" y="4281254"/>
                </a:lnTo>
                <a:lnTo>
                  <a:pt x="2833830" y="4270575"/>
                </a:lnTo>
                <a:lnTo>
                  <a:pt x="2813857" y="4259553"/>
                </a:lnTo>
                <a:lnTo>
                  <a:pt x="2794571" y="4246807"/>
                </a:lnTo>
                <a:lnTo>
                  <a:pt x="2775974" y="4233718"/>
                </a:lnTo>
                <a:lnTo>
                  <a:pt x="2758066" y="4219596"/>
                </a:lnTo>
                <a:lnTo>
                  <a:pt x="2740846" y="4204438"/>
                </a:lnTo>
                <a:lnTo>
                  <a:pt x="2724316" y="4188593"/>
                </a:lnTo>
                <a:lnTo>
                  <a:pt x="2708474" y="4172058"/>
                </a:lnTo>
                <a:lnTo>
                  <a:pt x="2693321" y="4154836"/>
                </a:lnTo>
                <a:lnTo>
                  <a:pt x="2679545" y="4137268"/>
                </a:lnTo>
                <a:lnTo>
                  <a:pt x="2666115" y="4118323"/>
                </a:lnTo>
                <a:lnTo>
                  <a:pt x="2653717" y="4099033"/>
                </a:lnTo>
                <a:lnTo>
                  <a:pt x="2642351" y="4079054"/>
                </a:lnTo>
                <a:lnTo>
                  <a:pt x="2632020" y="4058731"/>
                </a:lnTo>
                <a:lnTo>
                  <a:pt x="2622377" y="4038064"/>
                </a:lnTo>
                <a:lnTo>
                  <a:pt x="2613767" y="4016363"/>
                </a:lnTo>
                <a:lnTo>
                  <a:pt x="2606191" y="3993973"/>
                </a:lnTo>
                <a:lnTo>
                  <a:pt x="2599992" y="3971927"/>
                </a:lnTo>
                <a:lnTo>
                  <a:pt x="2594482" y="3948848"/>
                </a:lnTo>
                <a:lnTo>
                  <a:pt x="2590349" y="3925424"/>
                </a:lnTo>
                <a:lnTo>
                  <a:pt x="2587249" y="3902001"/>
                </a:lnTo>
                <a:lnTo>
                  <a:pt x="2585528" y="3877545"/>
                </a:lnTo>
                <a:lnTo>
                  <a:pt x="2584839" y="3853432"/>
                </a:lnTo>
                <a:lnTo>
                  <a:pt x="2585528" y="3829319"/>
                </a:lnTo>
                <a:lnTo>
                  <a:pt x="2587249" y="3804863"/>
                </a:lnTo>
                <a:lnTo>
                  <a:pt x="2590349" y="3781440"/>
                </a:lnTo>
                <a:lnTo>
                  <a:pt x="2594482" y="3758016"/>
                </a:lnTo>
                <a:lnTo>
                  <a:pt x="2599992" y="3734937"/>
                </a:lnTo>
                <a:lnTo>
                  <a:pt x="2606191" y="3712547"/>
                </a:lnTo>
                <a:lnTo>
                  <a:pt x="2613767" y="3690846"/>
                </a:lnTo>
                <a:lnTo>
                  <a:pt x="2622377" y="3668800"/>
                </a:lnTo>
                <a:lnTo>
                  <a:pt x="2632020" y="3648133"/>
                </a:lnTo>
                <a:lnTo>
                  <a:pt x="2642351" y="3627810"/>
                </a:lnTo>
                <a:lnTo>
                  <a:pt x="2653717" y="3607831"/>
                </a:lnTo>
                <a:lnTo>
                  <a:pt x="2666115" y="3588541"/>
                </a:lnTo>
                <a:lnTo>
                  <a:pt x="2679545" y="3569596"/>
                </a:lnTo>
                <a:lnTo>
                  <a:pt x="2693321" y="3552028"/>
                </a:lnTo>
                <a:lnTo>
                  <a:pt x="2708474" y="3534806"/>
                </a:lnTo>
                <a:lnTo>
                  <a:pt x="2724316" y="3518271"/>
                </a:lnTo>
                <a:lnTo>
                  <a:pt x="2740846" y="3502426"/>
                </a:lnTo>
                <a:lnTo>
                  <a:pt x="2758066" y="3487269"/>
                </a:lnTo>
                <a:lnTo>
                  <a:pt x="2775974" y="3473146"/>
                </a:lnTo>
                <a:lnTo>
                  <a:pt x="2794571" y="3460057"/>
                </a:lnTo>
                <a:lnTo>
                  <a:pt x="2813857" y="3447312"/>
                </a:lnTo>
                <a:lnTo>
                  <a:pt x="2833830" y="3436289"/>
                </a:lnTo>
                <a:lnTo>
                  <a:pt x="2854149" y="3425611"/>
                </a:lnTo>
                <a:lnTo>
                  <a:pt x="2875157" y="3415966"/>
                </a:lnTo>
                <a:lnTo>
                  <a:pt x="2896854" y="3407354"/>
                </a:lnTo>
                <a:lnTo>
                  <a:pt x="2918894" y="3400120"/>
                </a:lnTo>
                <a:lnTo>
                  <a:pt x="2941279" y="3393576"/>
                </a:lnTo>
                <a:lnTo>
                  <a:pt x="2964354" y="3388065"/>
                </a:lnTo>
                <a:lnTo>
                  <a:pt x="2987427" y="3383931"/>
                </a:lnTo>
                <a:lnTo>
                  <a:pt x="3011534" y="3380831"/>
                </a:lnTo>
                <a:lnTo>
                  <a:pt x="3035297" y="3379453"/>
                </a:lnTo>
                <a:close/>
                <a:moveTo>
                  <a:pt x="1367723" y="3378420"/>
                </a:moveTo>
                <a:lnTo>
                  <a:pt x="1887435" y="3378420"/>
                </a:lnTo>
                <a:lnTo>
                  <a:pt x="1911921" y="3379453"/>
                </a:lnTo>
                <a:lnTo>
                  <a:pt x="1935717" y="3380831"/>
                </a:lnTo>
                <a:lnTo>
                  <a:pt x="1959512" y="3383931"/>
                </a:lnTo>
                <a:lnTo>
                  <a:pt x="1982963" y="3388065"/>
                </a:lnTo>
                <a:lnTo>
                  <a:pt x="2005724" y="3393576"/>
                </a:lnTo>
                <a:lnTo>
                  <a:pt x="2028485" y="3400120"/>
                </a:lnTo>
                <a:lnTo>
                  <a:pt x="2050557" y="3407354"/>
                </a:lnTo>
                <a:lnTo>
                  <a:pt x="2071939" y="3415966"/>
                </a:lnTo>
                <a:lnTo>
                  <a:pt x="2092975" y="3425611"/>
                </a:lnTo>
                <a:lnTo>
                  <a:pt x="2113668" y="3436289"/>
                </a:lnTo>
                <a:lnTo>
                  <a:pt x="2133669" y="3447312"/>
                </a:lnTo>
                <a:lnTo>
                  <a:pt x="2152982" y="3460057"/>
                </a:lnTo>
                <a:lnTo>
                  <a:pt x="2171260" y="3473146"/>
                </a:lnTo>
                <a:lnTo>
                  <a:pt x="2189538" y="3487269"/>
                </a:lnTo>
                <a:lnTo>
                  <a:pt x="2206781" y="3502426"/>
                </a:lnTo>
                <a:lnTo>
                  <a:pt x="2223335" y="3518271"/>
                </a:lnTo>
                <a:lnTo>
                  <a:pt x="2239199" y="3534806"/>
                </a:lnTo>
                <a:lnTo>
                  <a:pt x="2254029" y="3552028"/>
                </a:lnTo>
                <a:lnTo>
                  <a:pt x="2267822" y="3569596"/>
                </a:lnTo>
                <a:lnTo>
                  <a:pt x="2281272" y="3588541"/>
                </a:lnTo>
                <a:lnTo>
                  <a:pt x="2293687" y="3607831"/>
                </a:lnTo>
                <a:lnTo>
                  <a:pt x="2305412" y="3627810"/>
                </a:lnTo>
                <a:lnTo>
                  <a:pt x="2315758" y="3648133"/>
                </a:lnTo>
                <a:lnTo>
                  <a:pt x="2325415" y="3668800"/>
                </a:lnTo>
                <a:lnTo>
                  <a:pt x="2333691" y="3690846"/>
                </a:lnTo>
                <a:lnTo>
                  <a:pt x="2341624" y="3712547"/>
                </a:lnTo>
                <a:lnTo>
                  <a:pt x="2348176" y="3734937"/>
                </a:lnTo>
                <a:lnTo>
                  <a:pt x="2353005" y="3758016"/>
                </a:lnTo>
                <a:lnTo>
                  <a:pt x="2357144" y="3781440"/>
                </a:lnTo>
                <a:lnTo>
                  <a:pt x="2360247" y="3804863"/>
                </a:lnTo>
                <a:lnTo>
                  <a:pt x="2362316" y="3829319"/>
                </a:lnTo>
                <a:lnTo>
                  <a:pt x="2363005" y="3853432"/>
                </a:lnTo>
                <a:lnTo>
                  <a:pt x="2362316" y="3877545"/>
                </a:lnTo>
                <a:lnTo>
                  <a:pt x="2360247" y="3902001"/>
                </a:lnTo>
                <a:lnTo>
                  <a:pt x="2357144" y="3925424"/>
                </a:lnTo>
                <a:lnTo>
                  <a:pt x="2353005" y="3948848"/>
                </a:lnTo>
                <a:lnTo>
                  <a:pt x="2348176" y="3971927"/>
                </a:lnTo>
                <a:lnTo>
                  <a:pt x="2341624" y="3993973"/>
                </a:lnTo>
                <a:lnTo>
                  <a:pt x="2333691" y="4016363"/>
                </a:lnTo>
                <a:lnTo>
                  <a:pt x="2325415" y="4038064"/>
                </a:lnTo>
                <a:lnTo>
                  <a:pt x="2315758" y="4058731"/>
                </a:lnTo>
                <a:lnTo>
                  <a:pt x="2305412" y="4079054"/>
                </a:lnTo>
                <a:lnTo>
                  <a:pt x="2293687" y="4099033"/>
                </a:lnTo>
                <a:lnTo>
                  <a:pt x="2281272" y="4118323"/>
                </a:lnTo>
                <a:lnTo>
                  <a:pt x="2267822" y="4137268"/>
                </a:lnTo>
                <a:lnTo>
                  <a:pt x="2254029" y="4154836"/>
                </a:lnTo>
                <a:lnTo>
                  <a:pt x="2239199" y="4172058"/>
                </a:lnTo>
                <a:lnTo>
                  <a:pt x="2223335" y="4188593"/>
                </a:lnTo>
                <a:lnTo>
                  <a:pt x="2206781" y="4204438"/>
                </a:lnTo>
                <a:lnTo>
                  <a:pt x="2189538" y="4219596"/>
                </a:lnTo>
                <a:lnTo>
                  <a:pt x="2171260" y="4233718"/>
                </a:lnTo>
                <a:lnTo>
                  <a:pt x="2152982" y="4246807"/>
                </a:lnTo>
                <a:lnTo>
                  <a:pt x="2133669" y="4259553"/>
                </a:lnTo>
                <a:lnTo>
                  <a:pt x="2113668" y="4270575"/>
                </a:lnTo>
                <a:lnTo>
                  <a:pt x="2092975" y="4281254"/>
                </a:lnTo>
                <a:lnTo>
                  <a:pt x="2071939" y="4290898"/>
                </a:lnTo>
                <a:lnTo>
                  <a:pt x="2050557" y="4299510"/>
                </a:lnTo>
                <a:lnTo>
                  <a:pt x="2028485" y="4306743"/>
                </a:lnTo>
                <a:lnTo>
                  <a:pt x="2005724" y="4313288"/>
                </a:lnTo>
                <a:lnTo>
                  <a:pt x="1982963" y="4318799"/>
                </a:lnTo>
                <a:lnTo>
                  <a:pt x="1959512" y="4322933"/>
                </a:lnTo>
                <a:lnTo>
                  <a:pt x="1935717" y="4326033"/>
                </a:lnTo>
                <a:lnTo>
                  <a:pt x="1911921" y="4327411"/>
                </a:lnTo>
                <a:lnTo>
                  <a:pt x="1887435" y="4328444"/>
                </a:lnTo>
                <a:lnTo>
                  <a:pt x="1367723" y="4328444"/>
                </a:lnTo>
                <a:lnTo>
                  <a:pt x="1343583" y="4327411"/>
                </a:lnTo>
                <a:lnTo>
                  <a:pt x="1319096" y="4326033"/>
                </a:lnTo>
                <a:lnTo>
                  <a:pt x="1295647" y="4322933"/>
                </a:lnTo>
                <a:lnTo>
                  <a:pt x="1272196" y="4318799"/>
                </a:lnTo>
                <a:lnTo>
                  <a:pt x="1249089" y="4313288"/>
                </a:lnTo>
                <a:lnTo>
                  <a:pt x="1226674" y="4306743"/>
                </a:lnTo>
                <a:lnTo>
                  <a:pt x="1204603" y="4299510"/>
                </a:lnTo>
                <a:lnTo>
                  <a:pt x="1182877" y="4290898"/>
                </a:lnTo>
                <a:lnTo>
                  <a:pt x="1162184" y="4281254"/>
                </a:lnTo>
                <a:lnTo>
                  <a:pt x="1141836" y="4270575"/>
                </a:lnTo>
                <a:lnTo>
                  <a:pt x="1121835" y="4259553"/>
                </a:lnTo>
                <a:lnTo>
                  <a:pt x="1102523" y="4246807"/>
                </a:lnTo>
                <a:lnTo>
                  <a:pt x="1083555" y="4233718"/>
                </a:lnTo>
                <a:lnTo>
                  <a:pt x="1065967" y="4219596"/>
                </a:lnTo>
                <a:lnTo>
                  <a:pt x="1048378" y="4204438"/>
                </a:lnTo>
                <a:lnTo>
                  <a:pt x="1031825" y="4188593"/>
                </a:lnTo>
                <a:lnTo>
                  <a:pt x="1016306" y="4172058"/>
                </a:lnTo>
                <a:lnTo>
                  <a:pt x="1001132" y="4154836"/>
                </a:lnTo>
                <a:lnTo>
                  <a:pt x="986991" y="4137268"/>
                </a:lnTo>
                <a:lnTo>
                  <a:pt x="973888" y="4118323"/>
                </a:lnTo>
                <a:lnTo>
                  <a:pt x="961127" y="4099033"/>
                </a:lnTo>
                <a:lnTo>
                  <a:pt x="950092" y="4079054"/>
                </a:lnTo>
                <a:lnTo>
                  <a:pt x="939056" y="4058731"/>
                </a:lnTo>
                <a:lnTo>
                  <a:pt x="929399" y="4038064"/>
                </a:lnTo>
                <a:lnTo>
                  <a:pt x="921122" y="4016363"/>
                </a:lnTo>
                <a:lnTo>
                  <a:pt x="913880" y="3993973"/>
                </a:lnTo>
                <a:lnTo>
                  <a:pt x="907328" y="3971927"/>
                </a:lnTo>
                <a:lnTo>
                  <a:pt x="901810" y="3948848"/>
                </a:lnTo>
                <a:lnTo>
                  <a:pt x="897673" y="3925424"/>
                </a:lnTo>
                <a:lnTo>
                  <a:pt x="894569" y="3902001"/>
                </a:lnTo>
                <a:lnTo>
                  <a:pt x="892844" y="3877545"/>
                </a:lnTo>
                <a:lnTo>
                  <a:pt x="892154" y="3853432"/>
                </a:lnTo>
                <a:lnTo>
                  <a:pt x="892844" y="3829319"/>
                </a:lnTo>
                <a:lnTo>
                  <a:pt x="894569" y="3804863"/>
                </a:lnTo>
                <a:lnTo>
                  <a:pt x="897673" y="3781440"/>
                </a:lnTo>
                <a:lnTo>
                  <a:pt x="901810" y="3758016"/>
                </a:lnTo>
                <a:lnTo>
                  <a:pt x="907328" y="3734937"/>
                </a:lnTo>
                <a:lnTo>
                  <a:pt x="913880" y="3712547"/>
                </a:lnTo>
                <a:lnTo>
                  <a:pt x="921122" y="3690846"/>
                </a:lnTo>
                <a:lnTo>
                  <a:pt x="929399" y="3668800"/>
                </a:lnTo>
                <a:lnTo>
                  <a:pt x="939056" y="3648133"/>
                </a:lnTo>
                <a:lnTo>
                  <a:pt x="950092" y="3627810"/>
                </a:lnTo>
                <a:lnTo>
                  <a:pt x="961127" y="3607831"/>
                </a:lnTo>
                <a:lnTo>
                  <a:pt x="973888" y="3588541"/>
                </a:lnTo>
                <a:lnTo>
                  <a:pt x="986991" y="3569596"/>
                </a:lnTo>
                <a:lnTo>
                  <a:pt x="1001132" y="3552028"/>
                </a:lnTo>
                <a:lnTo>
                  <a:pt x="1016306" y="3534806"/>
                </a:lnTo>
                <a:lnTo>
                  <a:pt x="1031825" y="3518271"/>
                </a:lnTo>
                <a:lnTo>
                  <a:pt x="1048378" y="3502426"/>
                </a:lnTo>
                <a:lnTo>
                  <a:pt x="1065967" y="3487269"/>
                </a:lnTo>
                <a:lnTo>
                  <a:pt x="1083555" y="3473146"/>
                </a:lnTo>
                <a:lnTo>
                  <a:pt x="1102523" y="3460057"/>
                </a:lnTo>
                <a:lnTo>
                  <a:pt x="1121835" y="3447312"/>
                </a:lnTo>
                <a:lnTo>
                  <a:pt x="1141836" y="3436289"/>
                </a:lnTo>
                <a:lnTo>
                  <a:pt x="1162184" y="3425611"/>
                </a:lnTo>
                <a:lnTo>
                  <a:pt x="1182877" y="3415966"/>
                </a:lnTo>
                <a:lnTo>
                  <a:pt x="1204603" y="3407354"/>
                </a:lnTo>
                <a:lnTo>
                  <a:pt x="1226674" y="3400120"/>
                </a:lnTo>
                <a:lnTo>
                  <a:pt x="1249089" y="3393576"/>
                </a:lnTo>
                <a:lnTo>
                  <a:pt x="1272196" y="3388065"/>
                </a:lnTo>
                <a:lnTo>
                  <a:pt x="1295647" y="3383931"/>
                </a:lnTo>
                <a:lnTo>
                  <a:pt x="1319096" y="3380831"/>
                </a:lnTo>
                <a:lnTo>
                  <a:pt x="1343583" y="3379453"/>
                </a:lnTo>
                <a:close/>
                <a:moveTo>
                  <a:pt x="474906" y="2252374"/>
                </a:moveTo>
                <a:lnTo>
                  <a:pt x="5654444" y="2252374"/>
                </a:lnTo>
                <a:lnTo>
                  <a:pt x="5678552" y="2253064"/>
                </a:lnTo>
                <a:lnTo>
                  <a:pt x="5702658" y="2255131"/>
                </a:lnTo>
                <a:lnTo>
                  <a:pt x="5726076" y="2258230"/>
                </a:lnTo>
                <a:lnTo>
                  <a:pt x="5749838" y="2262364"/>
                </a:lnTo>
                <a:lnTo>
                  <a:pt x="5772912" y="2267875"/>
                </a:lnTo>
                <a:lnTo>
                  <a:pt x="5794952" y="2273731"/>
                </a:lnTo>
                <a:lnTo>
                  <a:pt x="5817337" y="2281654"/>
                </a:lnTo>
                <a:lnTo>
                  <a:pt x="5839034" y="2289921"/>
                </a:lnTo>
                <a:lnTo>
                  <a:pt x="5859696" y="2299566"/>
                </a:lnTo>
                <a:lnTo>
                  <a:pt x="5880016" y="2309899"/>
                </a:lnTo>
                <a:lnTo>
                  <a:pt x="5899989" y="2321612"/>
                </a:lnTo>
                <a:lnTo>
                  <a:pt x="5919275" y="2334012"/>
                </a:lnTo>
                <a:lnTo>
                  <a:pt x="5938216" y="2347446"/>
                </a:lnTo>
                <a:lnTo>
                  <a:pt x="5955780" y="2361224"/>
                </a:lnTo>
                <a:lnTo>
                  <a:pt x="5973000" y="2376036"/>
                </a:lnTo>
                <a:lnTo>
                  <a:pt x="5989530" y="2391882"/>
                </a:lnTo>
                <a:lnTo>
                  <a:pt x="6005371" y="2408416"/>
                </a:lnTo>
                <a:lnTo>
                  <a:pt x="6020524" y="2425638"/>
                </a:lnTo>
                <a:lnTo>
                  <a:pt x="6034644" y="2443895"/>
                </a:lnTo>
                <a:lnTo>
                  <a:pt x="6047730" y="2462151"/>
                </a:lnTo>
                <a:lnTo>
                  <a:pt x="6060474" y="2481442"/>
                </a:lnTo>
                <a:lnTo>
                  <a:pt x="6071493" y="2501420"/>
                </a:lnTo>
                <a:lnTo>
                  <a:pt x="6082168" y="2521743"/>
                </a:lnTo>
                <a:lnTo>
                  <a:pt x="6091811" y="2543100"/>
                </a:lnTo>
                <a:lnTo>
                  <a:pt x="6100422" y="2564456"/>
                </a:lnTo>
                <a:lnTo>
                  <a:pt x="6107653" y="2586502"/>
                </a:lnTo>
                <a:lnTo>
                  <a:pt x="6114196" y="2609236"/>
                </a:lnTo>
                <a:lnTo>
                  <a:pt x="6119706" y="2631971"/>
                </a:lnTo>
                <a:lnTo>
                  <a:pt x="6123839" y="2655395"/>
                </a:lnTo>
                <a:lnTo>
                  <a:pt x="6126939" y="2679163"/>
                </a:lnTo>
                <a:lnTo>
                  <a:pt x="6128316" y="2702930"/>
                </a:lnTo>
                <a:lnTo>
                  <a:pt x="6129350" y="2727732"/>
                </a:lnTo>
                <a:lnTo>
                  <a:pt x="6128316" y="2751844"/>
                </a:lnTo>
                <a:lnTo>
                  <a:pt x="6126939" y="2775612"/>
                </a:lnTo>
                <a:lnTo>
                  <a:pt x="6123839" y="2799379"/>
                </a:lnTo>
                <a:lnTo>
                  <a:pt x="6119706" y="2822803"/>
                </a:lnTo>
                <a:lnTo>
                  <a:pt x="6114196" y="2845538"/>
                </a:lnTo>
                <a:lnTo>
                  <a:pt x="6107653" y="2868272"/>
                </a:lnTo>
                <a:lnTo>
                  <a:pt x="6100422" y="2890318"/>
                </a:lnTo>
                <a:lnTo>
                  <a:pt x="6091811" y="2911674"/>
                </a:lnTo>
                <a:lnTo>
                  <a:pt x="6082168" y="2933031"/>
                </a:lnTo>
                <a:lnTo>
                  <a:pt x="6071493" y="2953354"/>
                </a:lnTo>
                <a:lnTo>
                  <a:pt x="6060474" y="2973332"/>
                </a:lnTo>
                <a:lnTo>
                  <a:pt x="6047730" y="2992623"/>
                </a:lnTo>
                <a:lnTo>
                  <a:pt x="6034644" y="3010879"/>
                </a:lnTo>
                <a:lnTo>
                  <a:pt x="6020524" y="3029136"/>
                </a:lnTo>
                <a:lnTo>
                  <a:pt x="6005371" y="3046358"/>
                </a:lnTo>
                <a:lnTo>
                  <a:pt x="5989530" y="3062892"/>
                </a:lnTo>
                <a:lnTo>
                  <a:pt x="5973000" y="3078738"/>
                </a:lnTo>
                <a:lnTo>
                  <a:pt x="5955780" y="3093550"/>
                </a:lnTo>
                <a:lnTo>
                  <a:pt x="5938216" y="3107673"/>
                </a:lnTo>
                <a:lnTo>
                  <a:pt x="5919275" y="3121106"/>
                </a:lnTo>
                <a:lnTo>
                  <a:pt x="5899989" y="3133163"/>
                </a:lnTo>
                <a:lnTo>
                  <a:pt x="5880016" y="3144875"/>
                </a:lnTo>
                <a:lnTo>
                  <a:pt x="5859696" y="3155209"/>
                </a:lnTo>
                <a:lnTo>
                  <a:pt x="5839034" y="3164853"/>
                </a:lnTo>
                <a:lnTo>
                  <a:pt x="5817337" y="3173120"/>
                </a:lnTo>
                <a:lnTo>
                  <a:pt x="5794952" y="3181043"/>
                </a:lnTo>
                <a:lnTo>
                  <a:pt x="5772912" y="3187588"/>
                </a:lnTo>
                <a:lnTo>
                  <a:pt x="5749838" y="3192410"/>
                </a:lnTo>
                <a:lnTo>
                  <a:pt x="5726076" y="3196544"/>
                </a:lnTo>
                <a:lnTo>
                  <a:pt x="5702658" y="3199644"/>
                </a:lnTo>
                <a:lnTo>
                  <a:pt x="5678552" y="3201710"/>
                </a:lnTo>
                <a:lnTo>
                  <a:pt x="5654444" y="3202400"/>
                </a:lnTo>
                <a:lnTo>
                  <a:pt x="474906" y="3202400"/>
                </a:lnTo>
                <a:lnTo>
                  <a:pt x="450799" y="3201710"/>
                </a:lnTo>
                <a:lnTo>
                  <a:pt x="426692" y="3199644"/>
                </a:lnTo>
                <a:lnTo>
                  <a:pt x="403274" y="3196544"/>
                </a:lnTo>
                <a:lnTo>
                  <a:pt x="379512" y="3192410"/>
                </a:lnTo>
                <a:lnTo>
                  <a:pt x="356437" y="3187588"/>
                </a:lnTo>
                <a:lnTo>
                  <a:pt x="334397" y="3181043"/>
                </a:lnTo>
                <a:lnTo>
                  <a:pt x="312012" y="3173120"/>
                </a:lnTo>
                <a:lnTo>
                  <a:pt x="290315" y="3164853"/>
                </a:lnTo>
                <a:lnTo>
                  <a:pt x="269652" y="3155209"/>
                </a:lnTo>
                <a:lnTo>
                  <a:pt x="249334" y="3144875"/>
                </a:lnTo>
                <a:lnTo>
                  <a:pt x="229360" y="3133163"/>
                </a:lnTo>
                <a:lnTo>
                  <a:pt x="210074" y="3121106"/>
                </a:lnTo>
                <a:lnTo>
                  <a:pt x="191133" y="3107673"/>
                </a:lnTo>
                <a:lnTo>
                  <a:pt x="173569" y="3093550"/>
                </a:lnTo>
                <a:lnTo>
                  <a:pt x="156351" y="3078738"/>
                </a:lnTo>
                <a:lnTo>
                  <a:pt x="139820" y="3062892"/>
                </a:lnTo>
                <a:lnTo>
                  <a:pt x="123979" y="3046358"/>
                </a:lnTo>
                <a:lnTo>
                  <a:pt x="108826" y="3029136"/>
                </a:lnTo>
                <a:lnTo>
                  <a:pt x="94705" y="3010879"/>
                </a:lnTo>
                <a:lnTo>
                  <a:pt x="81619" y="2992623"/>
                </a:lnTo>
                <a:lnTo>
                  <a:pt x="68877" y="2973332"/>
                </a:lnTo>
                <a:lnTo>
                  <a:pt x="57857" y="2953354"/>
                </a:lnTo>
                <a:lnTo>
                  <a:pt x="47180" y="2933031"/>
                </a:lnTo>
                <a:lnTo>
                  <a:pt x="37538" y="2911674"/>
                </a:lnTo>
                <a:lnTo>
                  <a:pt x="28928" y="2890318"/>
                </a:lnTo>
                <a:lnTo>
                  <a:pt x="21697" y="2868272"/>
                </a:lnTo>
                <a:lnTo>
                  <a:pt x="15153" y="2845538"/>
                </a:lnTo>
                <a:lnTo>
                  <a:pt x="9643" y="2822803"/>
                </a:lnTo>
                <a:lnTo>
                  <a:pt x="5510" y="2799379"/>
                </a:lnTo>
                <a:lnTo>
                  <a:pt x="2411" y="2775612"/>
                </a:lnTo>
                <a:lnTo>
                  <a:pt x="1033" y="2751844"/>
                </a:lnTo>
                <a:lnTo>
                  <a:pt x="0" y="2727732"/>
                </a:lnTo>
                <a:lnTo>
                  <a:pt x="1033" y="2702930"/>
                </a:lnTo>
                <a:lnTo>
                  <a:pt x="2411" y="2679163"/>
                </a:lnTo>
                <a:lnTo>
                  <a:pt x="5510" y="2655395"/>
                </a:lnTo>
                <a:lnTo>
                  <a:pt x="9643" y="2631971"/>
                </a:lnTo>
                <a:lnTo>
                  <a:pt x="15153" y="2609236"/>
                </a:lnTo>
                <a:lnTo>
                  <a:pt x="21697" y="2586502"/>
                </a:lnTo>
                <a:lnTo>
                  <a:pt x="28928" y="2564456"/>
                </a:lnTo>
                <a:lnTo>
                  <a:pt x="37538" y="2543100"/>
                </a:lnTo>
                <a:lnTo>
                  <a:pt x="47180" y="2521743"/>
                </a:lnTo>
                <a:lnTo>
                  <a:pt x="57857" y="2501420"/>
                </a:lnTo>
                <a:lnTo>
                  <a:pt x="68877" y="2481442"/>
                </a:lnTo>
                <a:lnTo>
                  <a:pt x="81619" y="2462151"/>
                </a:lnTo>
                <a:lnTo>
                  <a:pt x="94705" y="2443895"/>
                </a:lnTo>
                <a:lnTo>
                  <a:pt x="108826" y="2425638"/>
                </a:lnTo>
                <a:lnTo>
                  <a:pt x="123979" y="2408416"/>
                </a:lnTo>
                <a:lnTo>
                  <a:pt x="139820" y="2391882"/>
                </a:lnTo>
                <a:lnTo>
                  <a:pt x="156351" y="2376036"/>
                </a:lnTo>
                <a:lnTo>
                  <a:pt x="173569" y="2361224"/>
                </a:lnTo>
                <a:lnTo>
                  <a:pt x="191133" y="2347446"/>
                </a:lnTo>
                <a:lnTo>
                  <a:pt x="210074" y="2334012"/>
                </a:lnTo>
                <a:lnTo>
                  <a:pt x="229360" y="2321612"/>
                </a:lnTo>
                <a:lnTo>
                  <a:pt x="249334" y="2309899"/>
                </a:lnTo>
                <a:lnTo>
                  <a:pt x="269652" y="2299566"/>
                </a:lnTo>
                <a:lnTo>
                  <a:pt x="290315" y="2289921"/>
                </a:lnTo>
                <a:lnTo>
                  <a:pt x="312012" y="2281654"/>
                </a:lnTo>
                <a:lnTo>
                  <a:pt x="334397" y="2273731"/>
                </a:lnTo>
                <a:lnTo>
                  <a:pt x="356437" y="2267875"/>
                </a:lnTo>
                <a:lnTo>
                  <a:pt x="379512" y="2262364"/>
                </a:lnTo>
                <a:lnTo>
                  <a:pt x="403274" y="2258230"/>
                </a:lnTo>
                <a:lnTo>
                  <a:pt x="426692" y="2255131"/>
                </a:lnTo>
                <a:lnTo>
                  <a:pt x="450799" y="2253064"/>
                </a:lnTo>
                <a:close/>
                <a:moveTo>
                  <a:pt x="1367209" y="1126328"/>
                </a:moveTo>
                <a:lnTo>
                  <a:pt x="4472794" y="1126328"/>
                </a:lnTo>
                <a:lnTo>
                  <a:pt x="4496910" y="1127017"/>
                </a:lnTo>
                <a:lnTo>
                  <a:pt x="4521024" y="1128740"/>
                </a:lnTo>
                <a:lnTo>
                  <a:pt x="4544448" y="1131840"/>
                </a:lnTo>
                <a:lnTo>
                  <a:pt x="4568218" y="1135974"/>
                </a:lnTo>
                <a:lnTo>
                  <a:pt x="4591299" y="1141485"/>
                </a:lnTo>
                <a:lnTo>
                  <a:pt x="4613346" y="1147685"/>
                </a:lnTo>
                <a:lnTo>
                  <a:pt x="4635738" y="1155263"/>
                </a:lnTo>
                <a:lnTo>
                  <a:pt x="4657440" y="1163875"/>
                </a:lnTo>
                <a:lnTo>
                  <a:pt x="4678110" y="1173520"/>
                </a:lnTo>
                <a:lnTo>
                  <a:pt x="4698437" y="1183853"/>
                </a:lnTo>
                <a:lnTo>
                  <a:pt x="4718416" y="1195221"/>
                </a:lnTo>
                <a:lnTo>
                  <a:pt x="4737708" y="1207622"/>
                </a:lnTo>
                <a:lnTo>
                  <a:pt x="4756654" y="1221055"/>
                </a:lnTo>
                <a:lnTo>
                  <a:pt x="4774223" y="1235178"/>
                </a:lnTo>
                <a:lnTo>
                  <a:pt x="4791448" y="1249990"/>
                </a:lnTo>
                <a:lnTo>
                  <a:pt x="4807984" y="1265491"/>
                </a:lnTo>
                <a:lnTo>
                  <a:pt x="4823830" y="1282025"/>
                </a:lnTo>
                <a:lnTo>
                  <a:pt x="4838988" y="1299593"/>
                </a:lnTo>
                <a:lnTo>
                  <a:pt x="4853112" y="1317505"/>
                </a:lnTo>
                <a:lnTo>
                  <a:pt x="4866202" y="1336106"/>
                </a:lnTo>
                <a:lnTo>
                  <a:pt x="4878948" y="1355740"/>
                </a:lnTo>
                <a:lnTo>
                  <a:pt x="4889973" y="1375374"/>
                </a:lnTo>
                <a:lnTo>
                  <a:pt x="4900651" y="1396042"/>
                </a:lnTo>
                <a:lnTo>
                  <a:pt x="4910297" y="1416709"/>
                </a:lnTo>
                <a:lnTo>
                  <a:pt x="4918911" y="1438411"/>
                </a:lnTo>
                <a:lnTo>
                  <a:pt x="4926144" y="1460456"/>
                </a:lnTo>
                <a:lnTo>
                  <a:pt x="4932689" y="1482846"/>
                </a:lnTo>
                <a:lnTo>
                  <a:pt x="4938201" y="1505925"/>
                </a:lnTo>
                <a:lnTo>
                  <a:pt x="4942334" y="1529004"/>
                </a:lnTo>
                <a:lnTo>
                  <a:pt x="4945435" y="1552772"/>
                </a:lnTo>
                <a:lnTo>
                  <a:pt x="4946815" y="1576884"/>
                </a:lnTo>
                <a:lnTo>
                  <a:pt x="4947847" y="1601341"/>
                </a:lnTo>
                <a:lnTo>
                  <a:pt x="4946815" y="1625454"/>
                </a:lnTo>
                <a:lnTo>
                  <a:pt x="4945435" y="1649910"/>
                </a:lnTo>
                <a:lnTo>
                  <a:pt x="4942334" y="1673333"/>
                </a:lnTo>
                <a:lnTo>
                  <a:pt x="4938201" y="1696757"/>
                </a:lnTo>
                <a:lnTo>
                  <a:pt x="4932689" y="1719491"/>
                </a:lnTo>
                <a:lnTo>
                  <a:pt x="4926144" y="1742226"/>
                </a:lnTo>
                <a:lnTo>
                  <a:pt x="4918911" y="1763927"/>
                </a:lnTo>
                <a:lnTo>
                  <a:pt x="4910297" y="1785628"/>
                </a:lnTo>
                <a:lnTo>
                  <a:pt x="4900651" y="1806640"/>
                </a:lnTo>
                <a:lnTo>
                  <a:pt x="4889973" y="1826963"/>
                </a:lnTo>
                <a:lnTo>
                  <a:pt x="4878948" y="1846943"/>
                </a:lnTo>
                <a:lnTo>
                  <a:pt x="4866202" y="1866232"/>
                </a:lnTo>
                <a:lnTo>
                  <a:pt x="4853112" y="1884832"/>
                </a:lnTo>
                <a:lnTo>
                  <a:pt x="4838988" y="1902745"/>
                </a:lnTo>
                <a:lnTo>
                  <a:pt x="4823830" y="1919968"/>
                </a:lnTo>
                <a:lnTo>
                  <a:pt x="4807984" y="1936502"/>
                </a:lnTo>
                <a:lnTo>
                  <a:pt x="4791448" y="1952347"/>
                </a:lnTo>
                <a:lnTo>
                  <a:pt x="4774223" y="1967504"/>
                </a:lnTo>
                <a:lnTo>
                  <a:pt x="4756654" y="1981626"/>
                </a:lnTo>
                <a:lnTo>
                  <a:pt x="4737708" y="1994716"/>
                </a:lnTo>
                <a:lnTo>
                  <a:pt x="4718416" y="2007117"/>
                </a:lnTo>
                <a:lnTo>
                  <a:pt x="4698437" y="2018484"/>
                </a:lnTo>
                <a:lnTo>
                  <a:pt x="4678110" y="2029163"/>
                </a:lnTo>
                <a:lnTo>
                  <a:pt x="4657440" y="2038462"/>
                </a:lnTo>
                <a:lnTo>
                  <a:pt x="4635738" y="2047419"/>
                </a:lnTo>
                <a:lnTo>
                  <a:pt x="4613346" y="2054652"/>
                </a:lnTo>
                <a:lnTo>
                  <a:pt x="4591299" y="2061197"/>
                </a:lnTo>
                <a:lnTo>
                  <a:pt x="4568218" y="2066708"/>
                </a:lnTo>
                <a:lnTo>
                  <a:pt x="4544448" y="2070842"/>
                </a:lnTo>
                <a:lnTo>
                  <a:pt x="4521024" y="2073598"/>
                </a:lnTo>
                <a:lnTo>
                  <a:pt x="4496910" y="2075320"/>
                </a:lnTo>
                <a:lnTo>
                  <a:pt x="4472794" y="2076353"/>
                </a:lnTo>
                <a:lnTo>
                  <a:pt x="1367209" y="2076353"/>
                </a:lnTo>
                <a:lnTo>
                  <a:pt x="1343094" y="2075320"/>
                </a:lnTo>
                <a:lnTo>
                  <a:pt x="1318635" y="2073598"/>
                </a:lnTo>
                <a:lnTo>
                  <a:pt x="1295209" y="2070842"/>
                </a:lnTo>
                <a:lnTo>
                  <a:pt x="1271785" y="2066708"/>
                </a:lnTo>
                <a:lnTo>
                  <a:pt x="1248703" y="2061197"/>
                </a:lnTo>
                <a:lnTo>
                  <a:pt x="1226312" y="2054652"/>
                </a:lnTo>
                <a:lnTo>
                  <a:pt x="1204264" y="2047419"/>
                </a:lnTo>
                <a:lnTo>
                  <a:pt x="1182562" y="2038462"/>
                </a:lnTo>
                <a:lnTo>
                  <a:pt x="1161892" y="2029163"/>
                </a:lnTo>
                <a:lnTo>
                  <a:pt x="1141567" y="2018484"/>
                </a:lnTo>
                <a:lnTo>
                  <a:pt x="1121586" y="2007117"/>
                </a:lnTo>
                <a:lnTo>
                  <a:pt x="1102296" y="1994716"/>
                </a:lnTo>
                <a:lnTo>
                  <a:pt x="1083348" y="1981626"/>
                </a:lnTo>
                <a:lnTo>
                  <a:pt x="1065778" y="1967504"/>
                </a:lnTo>
                <a:lnTo>
                  <a:pt x="1048209" y="1952347"/>
                </a:lnTo>
                <a:lnTo>
                  <a:pt x="1031674" y="1936502"/>
                </a:lnTo>
                <a:lnTo>
                  <a:pt x="1016172" y="1919968"/>
                </a:lnTo>
                <a:lnTo>
                  <a:pt x="1001015" y="1902745"/>
                </a:lnTo>
                <a:lnTo>
                  <a:pt x="986891" y="1884832"/>
                </a:lnTo>
                <a:lnTo>
                  <a:pt x="973800" y="1866232"/>
                </a:lnTo>
                <a:lnTo>
                  <a:pt x="961054" y="1846943"/>
                </a:lnTo>
                <a:lnTo>
                  <a:pt x="950030" y="1826963"/>
                </a:lnTo>
                <a:lnTo>
                  <a:pt x="939006" y="1806640"/>
                </a:lnTo>
                <a:lnTo>
                  <a:pt x="929360" y="1785628"/>
                </a:lnTo>
                <a:lnTo>
                  <a:pt x="921093" y="1763927"/>
                </a:lnTo>
                <a:lnTo>
                  <a:pt x="913859" y="1742226"/>
                </a:lnTo>
                <a:lnTo>
                  <a:pt x="907313" y="1719491"/>
                </a:lnTo>
                <a:lnTo>
                  <a:pt x="901801" y="1696757"/>
                </a:lnTo>
                <a:lnTo>
                  <a:pt x="897668" y="1673333"/>
                </a:lnTo>
                <a:lnTo>
                  <a:pt x="894567" y="1649910"/>
                </a:lnTo>
                <a:lnTo>
                  <a:pt x="892845" y="1625454"/>
                </a:lnTo>
                <a:lnTo>
                  <a:pt x="892156" y="1601341"/>
                </a:lnTo>
                <a:lnTo>
                  <a:pt x="892845" y="1576884"/>
                </a:lnTo>
                <a:lnTo>
                  <a:pt x="894567" y="1552772"/>
                </a:lnTo>
                <a:lnTo>
                  <a:pt x="897668" y="1529004"/>
                </a:lnTo>
                <a:lnTo>
                  <a:pt x="901801" y="1505925"/>
                </a:lnTo>
                <a:lnTo>
                  <a:pt x="907313" y="1482846"/>
                </a:lnTo>
                <a:lnTo>
                  <a:pt x="913859" y="1460456"/>
                </a:lnTo>
                <a:lnTo>
                  <a:pt x="921093" y="1438411"/>
                </a:lnTo>
                <a:lnTo>
                  <a:pt x="929360" y="1416709"/>
                </a:lnTo>
                <a:lnTo>
                  <a:pt x="939006" y="1396042"/>
                </a:lnTo>
                <a:lnTo>
                  <a:pt x="950030" y="1375374"/>
                </a:lnTo>
                <a:lnTo>
                  <a:pt x="961054" y="1355740"/>
                </a:lnTo>
                <a:lnTo>
                  <a:pt x="973800" y="1336106"/>
                </a:lnTo>
                <a:lnTo>
                  <a:pt x="986891" y="1317505"/>
                </a:lnTo>
                <a:lnTo>
                  <a:pt x="1001015" y="1299593"/>
                </a:lnTo>
                <a:lnTo>
                  <a:pt x="1016172" y="1282025"/>
                </a:lnTo>
                <a:lnTo>
                  <a:pt x="1031674" y="1265491"/>
                </a:lnTo>
                <a:lnTo>
                  <a:pt x="1048209" y="1249990"/>
                </a:lnTo>
                <a:lnTo>
                  <a:pt x="1065778" y="1235178"/>
                </a:lnTo>
                <a:lnTo>
                  <a:pt x="1083348" y="1221055"/>
                </a:lnTo>
                <a:lnTo>
                  <a:pt x="1102296" y="1207622"/>
                </a:lnTo>
                <a:lnTo>
                  <a:pt x="1121586" y="1195221"/>
                </a:lnTo>
                <a:lnTo>
                  <a:pt x="1141567" y="1183853"/>
                </a:lnTo>
                <a:lnTo>
                  <a:pt x="1161892" y="1173520"/>
                </a:lnTo>
                <a:lnTo>
                  <a:pt x="1182562" y="1163875"/>
                </a:lnTo>
                <a:lnTo>
                  <a:pt x="1204264" y="1155263"/>
                </a:lnTo>
                <a:lnTo>
                  <a:pt x="1226312" y="1147685"/>
                </a:lnTo>
                <a:lnTo>
                  <a:pt x="1248703" y="1141485"/>
                </a:lnTo>
                <a:lnTo>
                  <a:pt x="1271785" y="1135974"/>
                </a:lnTo>
                <a:lnTo>
                  <a:pt x="1295209" y="1131840"/>
                </a:lnTo>
                <a:lnTo>
                  <a:pt x="1318635" y="1128740"/>
                </a:lnTo>
                <a:lnTo>
                  <a:pt x="1343094" y="1127017"/>
                </a:lnTo>
                <a:close/>
                <a:moveTo>
                  <a:pt x="1555376" y="283"/>
                </a:moveTo>
                <a:cubicBezTo>
                  <a:pt x="1817981" y="283"/>
                  <a:pt x="2030864" y="213167"/>
                  <a:pt x="2030864" y="475772"/>
                </a:cubicBezTo>
                <a:lnTo>
                  <a:pt x="2030864" y="500156"/>
                </a:lnTo>
                <a:cubicBezTo>
                  <a:pt x="2030864" y="762761"/>
                  <a:pt x="1817981" y="975644"/>
                  <a:pt x="1555376" y="975644"/>
                </a:cubicBezTo>
                <a:cubicBezTo>
                  <a:pt x="1292772" y="975644"/>
                  <a:pt x="1079889" y="762761"/>
                  <a:pt x="1079889" y="500156"/>
                </a:cubicBezTo>
                <a:lnTo>
                  <a:pt x="1079889" y="475772"/>
                </a:lnTo>
                <a:cubicBezTo>
                  <a:pt x="1079889" y="213167"/>
                  <a:pt x="1292772" y="283"/>
                  <a:pt x="1555376" y="283"/>
                </a:cubicBezTo>
                <a:close/>
                <a:moveTo>
                  <a:pt x="2656477" y="0"/>
                </a:moveTo>
                <a:lnTo>
                  <a:pt x="3188290" y="0"/>
                </a:lnTo>
                <a:lnTo>
                  <a:pt x="3188290" y="285"/>
                </a:lnTo>
                <a:lnTo>
                  <a:pt x="3859998" y="285"/>
                </a:lnTo>
                <a:lnTo>
                  <a:pt x="3884130" y="1318"/>
                </a:lnTo>
                <a:lnTo>
                  <a:pt x="3908262" y="2694"/>
                </a:lnTo>
                <a:lnTo>
                  <a:pt x="3932394" y="5796"/>
                </a:lnTo>
                <a:lnTo>
                  <a:pt x="3955491" y="9929"/>
                </a:lnTo>
                <a:lnTo>
                  <a:pt x="3978589" y="15440"/>
                </a:lnTo>
                <a:lnTo>
                  <a:pt x="4000653" y="21986"/>
                </a:lnTo>
                <a:lnTo>
                  <a:pt x="4023060" y="29219"/>
                </a:lnTo>
                <a:lnTo>
                  <a:pt x="4044778" y="37830"/>
                </a:lnTo>
                <a:lnTo>
                  <a:pt x="4065463" y="47475"/>
                </a:lnTo>
                <a:lnTo>
                  <a:pt x="4086148" y="58154"/>
                </a:lnTo>
                <a:lnTo>
                  <a:pt x="4105798" y="69176"/>
                </a:lnTo>
                <a:lnTo>
                  <a:pt x="4125104" y="81922"/>
                </a:lnTo>
                <a:lnTo>
                  <a:pt x="4144064" y="95011"/>
                </a:lnTo>
                <a:lnTo>
                  <a:pt x="4161990" y="109133"/>
                </a:lnTo>
                <a:lnTo>
                  <a:pt x="4178883" y="124290"/>
                </a:lnTo>
                <a:lnTo>
                  <a:pt x="4195430" y="140136"/>
                </a:lnTo>
                <a:lnTo>
                  <a:pt x="4211289" y="156669"/>
                </a:lnTo>
                <a:lnTo>
                  <a:pt x="4226457" y="173893"/>
                </a:lnTo>
                <a:lnTo>
                  <a:pt x="4240591" y="191461"/>
                </a:lnTo>
                <a:lnTo>
                  <a:pt x="4254036" y="210405"/>
                </a:lnTo>
                <a:lnTo>
                  <a:pt x="4266446" y="229694"/>
                </a:lnTo>
                <a:lnTo>
                  <a:pt x="4277822" y="249675"/>
                </a:lnTo>
                <a:lnTo>
                  <a:pt x="4288165" y="269998"/>
                </a:lnTo>
                <a:lnTo>
                  <a:pt x="4297818" y="290665"/>
                </a:lnTo>
                <a:lnTo>
                  <a:pt x="4306437" y="312366"/>
                </a:lnTo>
                <a:lnTo>
                  <a:pt x="4313677" y="334757"/>
                </a:lnTo>
                <a:lnTo>
                  <a:pt x="4320226" y="356802"/>
                </a:lnTo>
                <a:lnTo>
                  <a:pt x="4325742" y="379881"/>
                </a:lnTo>
                <a:lnTo>
                  <a:pt x="4329879" y="403305"/>
                </a:lnTo>
                <a:lnTo>
                  <a:pt x="4332982" y="426727"/>
                </a:lnTo>
                <a:lnTo>
                  <a:pt x="4334704" y="451184"/>
                </a:lnTo>
                <a:lnTo>
                  <a:pt x="4335394" y="475297"/>
                </a:lnTo>
                <a:lnTo>
                  <a:pt x="4334704" y="499409"/>
                </a:lnTo>
                <a:lnTo>
                  <a:pt x="4332982" y="523866"/>
                </a:lnTo>
                <a:lnTo>
                  <a:pt x="4329879" y="547289"/>
                </a:lnTo>
                <a:lnTo>
                  <a:pt x="4325742" y="570713"/>
                </a:lnTo>
                <a:lnTo>
                  <a:pt x="4320226" y="593792"/>
                </a:lnTo>
                <a:lnTo>
                  <a:pt x="4313677" y="616181"/>
                </a:lnTo>
                <a:lnTo>
                  <a:pt x="4306437" y="638227"/>
                </a:lnTo>
                <a:lnTo>
                  <a:pt x="4297818" y="659928"/>
                </a:lnTo>
                <a:lnTo>
                  <a:pt x="4288165" y="680596"/>
                </a:lnTo>
                <a:lnTo>
                  <a:pt x="4277822" y="700919"/>
                </a:lnTo>
                <a:lnTo>
                  <a:pt x="4266446" y="720898"/>
                </a:lnTo>
                <a:lnTo>
                  <a:pt x="4254036" y="740188"/>
                </a:lnTo>
                <a:lnTo>
                  <a:pt x="4240591" y="759133"/>
                </a:lnTo>
                <a:lnTo>
                  <a:pt x="4226457" y="776701"/>
                </a:lnTo>
                <a:lnTo>
                  <a:pt x="4211289" y="793924"/>
                </a:lnTo>
                <a:lnTo>
                  <a:pt x="4195430" y="810458"/>
                </a:lnTo>
                <a:lnTo>
                  <a:pt x="4178883" y="826304"/>
                </a:lnTo>
                <a:lnTo>
                  <a:pt x="4161990" y="841460"/>
                </a:lnTo>
                <a:lnTo>
                  <a:pt x="4144064" y="855583"/>
                </a:lnTo>
                <a:lnTo>
                  <a:pt x="4125104" y="868672"/>
                </a:lnTo>
                <a:lnTo>
                  <a:pt x="4105798" y="881417"/>
                </a:lnTo>
                <a:lnTo>
                  <a:pt x="4086148" y="892440"/>
                </a:lnTo>
                <a:lnTo>
                  <a:pt x="4065463" y="903118"/>
                </a:lnTo>
                <a:lnTo>
                  <a:pt x="4044778" y="912763"/>
                </a:lnTo>
                <a:lnTo>
                  <a:pt x="4023060" y="921375"/>
                </a:lnTo>
                <a:lnTo>
                  <a:pt x="4000653" y="928609"/>
                </a:lnTo>
                <a:lnTo>
                  <a:pt x="3978589" y="935153"/>
                </a:lnTo>
                <a:lnTo>
                  <a:pt x="3955491" y="940664"/>
                </a:lnTo>
                <a:lnTo>
                  <a:pt x="3932394" y="944799"/>
                </a:lnTo>
                <a:lnTo>
                  <a:pt x="3908262" y="947898"/>
                </a:lnTo>
                <a:lnTo>
                  <a:pt x="3884130" y="949276"/>
                </a:lnTo>
                <a:lnTo>
                  <a:pt x="3859998" y="950310"/>
                </a:lnTo>
                <a:lnTo>
                  <a:pt x="2672027" y="950310"/>
                </a:lnTo>
                <a:lnTo>
                  <a:pt x="2647896" y="949276"/>
                </a:lnTo>
                <a:lnTo>
                  <a:pt x="2624108" y="947898"/>
                </a:lnTo>
                <a:lnTo>
                  <a:pt x="2599977" y="944799"/>
                </a:lnTo>
                <a:lnTo>
                  <a:pt x="2576534" y="940664"/>
                </a:lnTo>
                <a:lnTo>
                  <a:pt x="2553782" y="935153"/>
                </a:lnTo>
                <a:lnTo>
                  <a:pt x="2531373" y="928609"/>
                </a:lnTo>
                <a:lnTo>
                  <a:pt x="2509310" y="921375"/>
                </a:lnTo>
                <a:lnTo>
                  <a:pt x="2487591" y="912763"/>
                </a:lnTo>
                <a:lnTo>
                  <a:pt x="2466563" y="903118"/>
                </a:lnTo>
                <a:lnTo>
                  <a:pt x="2446222" y="892440"/>
                </a:lnTo>
                <a:lnTo>
                  <a:pt x="2426227" y="881417"/>
                </a:lnTo>
                <a:lnTo>
                  <a:pt x="2406921" y="868672"/>
                </a:lnTo>
                <a:lnTo>
                  <a:pt x="2388306" y="855583"/>
                </a:lnTo>
                <a:lnTo>
                  <a:pt x="2370380" y="841460"/>
                </a:lnTo>
                <a:lnTo>
                  <a:pt x="2353142" y="826304"/>
                </a:lnTo>
                <a:lnTo>
                  <a:pt x="2336595" y="810458"/>
                </a:lnTo>
                <a:lnTo>
                  <a:pt x="2320737" y="793924"/>
                </a:lnTo>
                <a:lnTo>
                  <a:pt x="2305568" y="776701"/>
                </a:lnTo>
                <a:lnTo>
                  <a:pt x="2291778" y="759133"/>
                </a:lnTo>
                <a:lnTo>
                  <a:pt x="2278334" y="740188"/>
                </a:lnTo>
                <a:lnTo>
                  <a:pt x="2265923" y="720898"/>
                </a:lnTo>
                <a:lnTo>
                  <a:pt x="2254546" y="700919"/>
                </a:lnTo>
                <a:lnTo>
                  <a:pt x="2244205" y="680596"/>
                </a:lnTo>
                <a:lnTo>
                  <a:pt x="2234552" y="659928"/>
                </a:lnTo>
                <a:lnTo>
                  <a:pt x="2225933" y="638227"/>
                </a:lnTo>
                <a:lnTo>
                  <a:pt x="2218349" y="616181"/>
                </a:lnTo>
                <a:lnTo>
                  <a:pt x="2211799" y="593792"/>
                </a:lnTo>
                <a:lnTo>
                  <a:pt x="2206627" y="570713"/>
                </a:lnTo>
                <a:lnTo>
                  <a:pt x="2202492" y="547289"/>
                </a:lnTo>
                <a:lnTo>
                  <a:pt x="2199388" y="523866"/>
                </a:lnTo>
                <a:lnTo>
                  <a:pt x="2197664" y="499409"/>
                </a:lnTo>
                <a:lnTo>
                  <a:pt x="2196631" y="475297"/>
                </a:lnTo>
                <a:lnTo>
                  <a:pt x="2197664" y="451184"/>
                </a:lnTo>
                <a:lnTo>
                  <a:pt x="2199388" y="426727"/>
                </a:lnTo>
                <a:lnTo>
                  <a:pt x="2202492" y="403305"/>
                </a:lnTo>
                <a:lnTo>
                  <a:pt x="2206627" y="379881"/>
                </a:lnTo>
                <a:lnTo>
                  <a:pt x="2211799" y="356802"/>
                </a:lnTo>
                <a:lnTo>
                  <a:pt x="2218349" y="334757"/>
                </a:lnTo>
                <a:lnTo>
                  <a:pt x="2225933" y="312366"/>
                </a:lnTo>
                <a:lnTo>
                  <a:pt x="2234552" y="290665"/>
                </a:lnTo>
                <a:lnTo>
                  <a:pt x="2244205" y="269998"/>
                </a:lnTo>
                <a:lnTo>
                  <a:pt x="2254546" y="249675"/>
                </a:lnTo>
                <a:lnTo>
                  <a:pt x="2265923" y="229694"/>
                </a:lnTo>
                <a:lnTo>
                  <a:pt x="2278334" y="210405"/>
                </a:lnTo>
                <a:lnTo>
                  <a:pt x="2291778" y="191461"/>
                </a:lnTo>
                <a:lnTo>
                  <a:pt x="2305568" y="173893"/>
                </a:lnTo>
                <a:lnTo>
                  <a:pt x="2320737" y="156669"/>
                </a:lnTo>
                <a:lnTo>
                  <a:pt x="2336595" y="140136"/>
                </a:lnTo>
                <a:lnTo>
                  <a:pt x="2353142" y="124290"/>
                </a:lnTo>
                <a:lnTo>
                  <a:pt x="2370380" y="109133"/>
                </a:lnTo>
                <a:lnTo>
                  <a:pt x="2388306" y="95011"/>
                </a:lnTo>
                <a:lnTo>
                  <a:pt x="2406921" y="81922"/>
                </a:lnTo>
                <a:lnTo>
                  <a:pt x="2426227" y="69176"/>
                </a:lnTo>
                <a:lnTo>
                  <a:pt x="2446222" y="58154"/>
                </a:lnTo>
                <a:lnTo>
                  <a:pt x="2466563" y="47475"/>
                </a:lnTo>
                <a:lnTo>
                  <a:pt x="2487591" y="37830"/>
                </a:lnTo>
                <a:lnTo>
                  <a:pt x="2509310" y="29219"/>
                </a:lnTo>
                <a:lnTo>
                  <a:pt x="2531373" y="21986"/>
                </a:lnTo>
                <a:lnTo>
                  <a:pt x="2553782" y="15440"/>
                </a:lnTo>
                <a:lnTo>
                  <a:pt x="2576534" y="9929"/>
                </a:lnTo>
                <a:lnTo>
                  <a:pt x="2599977" y="5796"/>
                </a:lnTo>
                <a:lnTo>
                  <a:pt x="2624108" y="2694"/>
                </a:lnTo>
                <a:lnTo>
                  <a:pt x="2647896" y="1318"/>
                </a:lnTo>
                <a:lnTo>
                  <a:pt x="2656477" y="9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>
            <a:extLst>
              <a:ext uri="{F8333D96-22F4-44FD-837F-F35236822C7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B0EA3DD-F279-425A-9CBC-3B4D857A9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71904BE2-86ED-4C0E-9780-762F411DE88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7CCDF2D-1208-4A6B-8D50-3B5348EC8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DC915BC3-94AA-43AB-B8D0-5619D1A8CED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68C1362-74BB-4B3F-943A-27A14D20F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FF9CA63F-30BC-4481-96A9-381D32E60E5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57609B27-215D-4924-B70C-50DDBF4C96E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388D1A7-3B72-4290-A345-BF601F93C86B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1291546" y="867364"/>
            <a:ext cx="9608907" cy="3289216"/>
          </a:xfrm>
          <a:custGeom>
            <a:avLst/>
            <a:gdLst/>
            <a:ahLst/>
            <a:cxnLst/>
            <a:rect l="0" t="0" r="r" b="b"/>
            <a:pathLst>
              <a:path w="9608907" h="3289216">
                <a:moveTo>
                  <a:pt x="1644608" y="0"/>
                </a:moveTo>
                <a:lnTo>
                  <a:pt x="7964300" y="0"/>
                </a:lnTo>
                <a:cubicBezTo>
                  <a:pt x="8872591" y="0"/>
                  <a:pt x="9608907" y="736316"/>
                  <a:pt x="9608907" y="1644608"/>
                </a:cubicBezTo>
                <a:cubicBezTo>
                  <a:pt x="9608907" y="2552900"/>
                  <a:pt x="8872591" y="3289216"/>
                  <a:pt x="7964300" y="3289216"/>
                </a:cubicBezTo>
                <a:lnTo>
                  <a:pt x="1644608" y="3289216"/>
                </a:lnTo>
                <a:cubicBezTo>
                  <a:pt x="736316" y="3289216"/>
                  <a:pt x="0" y="2552900"/>
                  <a:pt x="0" y="1644608"/>
                </a:cubicBezTo>
                <a:cubicBezTo>
                  <a:pt x="0" y="736316"/>
                  <a:pt x="736316" y="0"/>
                  <a:pt x="164460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</p:sp>
      <p:sp>
        <p:nvSpPr>
          <p:cNvPr id="3" name="Date Placeholder 3">
            <a:extLst>
              <a:ext uri="{03E3F1CD-DC90-4B3B-BCE6-B4F6BA47143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602B975-40D3-42B8-AC29-1E6B30F9F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303C48D5-B31F-4DE1-8B1D-D2CE323010D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7DBA5A9-2314-41C0-BE7B-47099CC92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8A9C1C5E-4633-4375-B7F8-E1C1D1015F8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F2EFEC6-D429-45BD-9650-06B511E23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A002CDA6-BC11-4609-9757-1CC3DB7EFC5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8">
            <a:extLst>
              <a:ext uri="{9A263934-DF81-4D70-8B67-CD68FB8E4B2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5C73B32-EAD0-46ED-A6CA-00DFA73F518F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-23586" y="0"/>
            <a:ext cx="5498411" cy="5118902"/>
          </a:xfrm>
          <a:custGeom>
            <a:avLst/>
            <a:gdLst/>
            <a:ahLst/>
            <a:cxnLst/>
            <a:rect l="0" t="0" r="r" b="b"/>
            <a:pathLst>
              <a:path w="7787305" h="5118903">
                <a:moveTo>
                  <a:pt x="23586" y="0"/>
                </a:moveTo>
                <a:lnTo>
                  <a:pt x="7787305" y="0"/>
                </a:lnTo>
                <a:cubicBezTo>
                  <a:pt x="7787305" y="1724599"/>
                  <a:pt x="6470212" y="3333271"/>
                  <a:pt x="4283453" y="4279540"/>
                </a:cubicBezTo>
                <a:cubicBezTo>
                  <a:pt x="3011249" y="4830057"/>
                  <a:pt x="1521720" y="5121929"/>
                  <a:pt x="0" y="511888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>
            <a:extLst>
              <a:ext uri="{E80702EA-4159-420B-965F-D0A3CC1470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3F8FEA9-3DE7-4D78-82ED-E3DE8D7DC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6E20C84D-4EA5-41E3-962C-113CF4296DD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921FB41-3EFA-4C7D-81EB-CD085293A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BD4AD844-9F13-4501-82D0-9ED0D9E5B4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37BEA68-9DCB-4751-9D69-2119FE5C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44414CCE-CCF1-4E5A-BDEC-C153962C9115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E50C4D5F-6911-41CC-A588-17E42351E10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8900EB5-333F-4E70-BF33-B378F76A1912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0" t="0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lvl="0" indent="0" algn="ctr">
              <a:buNone/>
              <a:defRPr lang="en-US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Date Placeholder 3">
            <a:extLst>
              <a:ext uri="{FBC01912-1F04-4BDA-A6F3-CE74CE553C3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2B246C5-C75B-4EF4-8BFC-AD36F3821A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834F32B3-D374-4B66-89BC-60865F47AFE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59990AA-3974-4653-9325-B13DBB16C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88A7B4FD-8F60-4025-8932-0B6971CC2A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5D7EB7A-D018-488F-BE1D-CFF676F2C3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4B85658A-0C96-432D-92FA-0A0CD72E10C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>
            <a:extLst>
              <a:ext uri="{E46FC0F5-1DBA-4E37-B677-2EEE381827D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F954878-EA55-4BE1-B3ED-00137BE2C48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5833313" y="1100163"/>
            <a:ext cx="5715794" cy="4657671"/>
          </a:xfrm>
          <a:custGeom>
            <a:avLst/>
            <a:gdLst/>
            <a:ahLst/>
            <a:cxnLst/>
            <a:rect l="0" t="0" r="r" b="b"/>
            <a:pathLst>
              <a:path w="5715795" h="4657671">
                <a:moveTo>
                  <a:pt x="3929983" y="3813041"/>
                </a:moveTo>
                <a:cubicBezTo>
                  <a:pt x="4045908" y="3812863"/>
                  <a:pt x="4150931" y="3859691"/>
                  <a:pt x="4227015" y="3935543"/>
                </a:cubicBezTo>
                <a:cubicBezTo>
                  <a:pt x="4303103" y="4011397"/>
                  <a:pt x="4350250" y="4116276"/>
                  <a:pt x="4350427" y="4232202"/>
                </a:cubicBezTo>
                <a:cubicBezTo>
                  <a:pt x="4350782" y="4464052"/>
                  <a:pt x="4163118" y="4652291"/>
                  <a:pt x="3931267" y="4652646"/>
                </a:cubicBezTo>
                <a:lnTo>
                  <a:pt x="644900" y="4657671"/>
                </a:lnTo>
                <a:cubicBezTo>
                  <a:pt x="413050" y="4658026"/>
                  <a:pt x="224811" y="4470362"/>
                  <a:pt x="224456" y="4238511"/>
                </a:cubicBezTo>
                <a:cubicBezTo>
                  <a:pt x="224102" y="4006660"/>
                  <a:pt x="411766" y="3818421"/>
                  <a:pt x="643617" y="3818066"/>
                </a:cubicBezTo>
                <a:close/>
                <a:moveTo>
                  <a:pt x="4910949" y="2865068"/>
                </a:moveTo>
                <a:cubicBezTo>
                  <a:pt x="5026875" y="2864890"/>
                  <a:pt x="5131898" y="2911718"/>
                  <a:pt x="5207982" y="2987570"/>
                </a:cubicBezTo>
                <a:cubicBezTo>
                  <a:pt x="5284067" y="3063423"/>
                  <a:pt x="5331215" y="3168302"/>
                  <a:pt x="5331395" y="3284228"/>
                </a:cubicBezTo>
                <a:cubicBezTo>
                  <a:pt x="5331749" y="3516079"/>
                  <a:pt x="5144084" y="3704318"/>
                  <a:pt x="4912233" y="3704673"/>
                </a:cubicBezTo>
                <a:lnTo>
                  <a:pt x="1589923" y="3709753"/>
                </a:lnTo>
                <a:cubicBezTo>
                  <a:pt x="1358073" y="3710108"/>
                  <a:pt x="1169832" y="3522444"/>
                  <a:pt x="1169478" y="3290593"/>
                </a:cubicBezTo>
                <a:cubicBezTo>
                  <a:pt x="1169124" y="3058742"/>
                  <a:pt x="1356789" y="2870503"/>
                  <a:pt x="1588639" y="2870148"/>
                </a:cubicBezTo>
                <a:close/>
                <a:moveTo>
                  <a:pt x="4312637" y="1902892"/>
                </a:moveTo>
                <a:cubicBezTo>
                  <a:pt x="4428561" y="1902714"/>
                  <a:pt x="4533584" y="1949542"/>
                  <a:pt x="4609670" y="2025396"/>
                </a:cubicBezTo>
                <a:cubicBezTo>
                  <a:pt x="4685755" y="2101248"/>
                  <a:pt x="4732902" y="2206127"/>
                  <a:pt x="4733081" y="2322052"/>
                </a:cubicBezTo>
                <a:cubicBezTo>
                  <a:pt x="4733435" y="2553903"/>
                  <a:pt x="4545771" y="2742142"/>
                  <a:pt x="4313920" y="2742496"/>
                </a:cubicBezTo>
                <a:lnTo>
                  <a:pt x="420444" y="2748450"/>
                </a:lnTo>
                <a:cubicBezTo>
                  <a:pt x="188593" y="2748804"/>
                  <a:pt x="355" y="2561141"/>
                  <a:pt x="0" y="2329290"/>
                </a:cubicBezTo>
                <a:cubicBezTo>
                  <a:pt x="-354" y="2097439"/>
                  <a:pt x="187310" y="1909200"/>
                  <a:pt x="419160" y="1908845"/>
                </a:cubicBezTo>
                <a:close/>
                <a:moveTo>
                  <a:pt x="5295353" y="946929"/>
                </a:moveTo>
                <a:cubicBezTo>
                  <a:pt x="5411277" y="946751"/>
                  <a:pt x="5516300" y="993579"/>
                  <a:pt x="5592386" y="1069433"/>
                </a:cubicBezTo>
                <a:cubicBezTo>
                  <a:pt x="5668470" y="1145285"/>
                  <a:pt x="5715620" y="1250164"/>
                  <a:pt x="5715795" y="1366089"/>
                </a:cubicBezTo>
                <a:cubicBezTo>
                  <a:pt x="5716152" y="1597940"/>
                  <a:pt x="5528486" y="1786179"/>
                  <a:pt x="5296635" y="1786533"/>
                </a:cubicBezTo>
                <a:lnTo>
                  <a:pt x="1242941" y="1792732"/>
                </a:lnTo>
                <a:cubicBezTo>
                  <a:pt x="1011089" y="1793087"/>
                  <a:pt x="822850" y="1605423"/>
                  <a:pt x="822495" y="1373571"/>
                </a:cubicBezTo>
                <a:cubicBezTo>
                  <a:pt x="822141" y="1141721"/>
                  <a:pt x="1009805" y="953482"/>
                  <a:pt x="1241656" y="953127"/>
                </a:cubicBezTo>
                <a:close/>
                <a:moveTo>
                  <a:pt x="3870244" y="0"/>
                </a:moveTo>
                <a:cubicBezTo>
                  <a:pt x="3986170" y="-177"/>
                  <a:pt x="4091191" y="46650"/>
                  <a:pt x="4167277" y="122503"/>
                </a:cubicBezTo>
                <a:cubicBezTo>
                  <a:pt x="4243363" y="198356"/>
                  <a:pt x="4290511" y="303235"/>
                  <a:pt x="4290690" y="419161"/>
                </a:cubicBezTo>
                <a:cubicBezTo>
                  <a:pt x="4291044" y="651012"/>
                  <a:pt x="4103378" y="839251"/>
                  <a:pt x="3871527" y="839606"/>
                </a:cubicBezTo>
                <a:lnTo>
                  <a:pt x="606774" y="844598"/>
                </a:lnTo>
                <a:cubicBezTo>
                  <a:pt x="374924" y="844952"/>
                  <a:pt x="186684" y="657288"/>
                  <a:pt x="186330" y="425437"/>
                </a:cubicBezTo>
                <a:cubicBezTo>
                  <a:pt x="185976" y="193586"/>
                  <a:pt x="373640" y="5347"/>
                  <a:pt x="605491" y="4993"/>
                </a:cubicBezTo>
                <a:close/>
              </a:path>
            </a:pathLst>
          </a:custGeom>
        </p:spPr>
        <p:txBody>
          <a:bodyPr wrap="square" rtlCol="0">
            <a:noAutofit/>
          </a:bodyPr>
          <a:lstStyle/>
          <a:p>
            <a:endParaRPr lang="en-US" dirty="0"/>
          </a:p>
        </p:txBody>
      </p:sp>
      <p:sp>
        <p:nvSpPr>
          <p:cNvPr id="3" name="Date Placeholder 3">
            <a:extLst>
              <a:ext uri="{C574C25F-0D00-4732-B55A-4FF7F4890C3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07E0C49-C541-4A2D-8E0D-8A95F9251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Date</a:t>
            </a:r>
          </a:p>
        </p:txBody>
      </p:sp>
      <p:sp>
        <p:nvSpPr>
          <p:cNvPr id="4" name="Footer Placeholder 4">
            <a:extLst>
              <a:ext uri="{5915A320-649B-4C15-9540-6FCFF20B48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FA4C258-46FC-4DC3-810D-63EFBEB8C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Footer</a:t>
            </a:r>
          </a:p>
        </p:txBody>
      </p:sp>
      <p:sp>
        <p:nvSpPr>
          <p:cNvPr id="5" name="Slide Number Placeholder 5">
            <a:extLst>
              <a:ext uri="{6863EE4F-165E-4845-B5CE-8448CDD43A8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F5803BB-581C-4290-A07B-E6A6125B8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lvl="0"/>
          </a:lstStyle>
          <a:p>
            <a:r>
              <a:rPr lang="en-US" dirty="0"/>
              <a:t>&lt;#&gt;</a:t>
            </a:r>
          </a:p>
        </p:txBody>
      </p:sp>
    </p:spTree>
    <p:extLst>
      <p:ext uri="{53B4FECB-4FF7-4164-BA4A-75F1A8B1BB22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08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lideMaster1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24DACC91-D281-4313-9882-512151DE490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82D6A7A-B6C5-49C7-AC25-60645ABAB5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357087" y="6260044"/>
            <a:ext cx="817357" cy="38100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r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&lt;#&gt;</a:t>
            </a:r>
          </a:p>
        </p:txBody>
      </p:sp>
      <p:sp>
        <p:nvSpPr>
          <p:cNvPr id="3" name="Footer Placeholder 4">
            <a:extLst>
              <a:ext uri="{2DEBC8D5-55CB-4F55-827A-228F654A16D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EC8746B-2E27-474A-8CCA-10A854208A79}"/>
              </a:ext>
            </a:extLst>
          </p:cNvPr>
          <p:cNvSpPr>
            <a:spLocks noGrp="1"/>
          </p:cNvSpPr>
          <p:nvPr>
            <p:ph type="ftr" sz="quarter" idx="3"/>
            <p:custDataLst>
              <p:tags r:id="rId20"/>
            </p:custDataLst>
          </p:nvPr>
        </p:nvSpPr>
        <p:spPr>
          <a:xfrm>
            <a:off x="0" y="6248400"/>
            <a:ext cx="12192000" cy="38100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ctr">
              <a:defRPr lang="pt-BR"/>
            </a:lvl1pPr>
          </a:lstStyle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  <p:sp>
        <p:nvSpPr>
          <p:cNvPr id="4" name="Date Placeholder 3">
            <a:extLst>
              <a:ext uri="{05675F4C-597A-421A-94A3-9A9C7C8479D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FA69128-A4B6-4C98-BB97-AA2EE176A4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016000" y="6260044"/>
            <a:ext cx="2186093" cy="381000"/>
          </a:xfrm>
          <a:prstGeom prst="rect">
            <a:avLst/>
          </a:prstGeom>
        </p:spPr>
        <p:txBody>
          <a:bodyPr lIns="91440" tIns="45720" rIns="91440" bIns="45720" rtlCol="0" anchor="ctr"/>
          <a:lstStyle>
            <a:lvl1pPr lvl="0" algn="l">
              <a:defRPr lang="en-US" sz="600" b="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Date</a:t>
            </a:r>
          </a:p>
        </p:txBody>
      </p:sp>
      <p:sp>
        <p:nvSpPr>
          <p:cNvPr id="5" name="Slide Number Placeholder 5" hidden="1">
            <a:extLst>
              <a:ext uri="{17CBACC4-DB34-451B-88D1-63E0E7D2AB9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5F78110-5228-42CC-8087-12DEB31692F1}"/>
              </a:ext>
            </a:extLst>
          </p:cNvPr>
          <p:cNvSpPr txBox="1">
            <a:spLocks noGrp="1"/>
          </p:cNvSpPr>
          <p:nvPr/>
        </p:nvSpPr>
        <p:spPr>
          <a:xfrm>
            <a:off x="8164598" y="6361644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6" name="Footer Placeholder 4" hidden="1">
            <a:extLst>
              <a:ext uri="{78746318-AD7F-4D5A-B68F-FFE2B8637EB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9A01B9-6943-44AB-BD91-1C73081E87AC}"/>
              </a:ext>
            </a:extLst>
          </p:cNvPr>
          <p:cNvSpPr txBox="1">
            <a:spLocks noGrp="1"/>
          </p:cNvSpPr>
          <p:nvPr/>
        </p:nvSpPr>
        <p:spPr>
          <a:xfrm>
            <a:off x="4165600" y="6361644"/>
            <a:ext cx="3860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7" name="Date Placeholder 3" hidden="1">
            <a:extLst>
              <a:ext uri="{C5384A60-19FE-4D5A-B687-3C43548880E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107E419-A790-44BB-8FD1-87110267C9ED}"/>
              </a:ext>
            </a:extLst>
          </p:cNvPr>
          <p:cNvSpPr txBox="1">
            <a:spLocks noGrp="1"/>
          </p:cNvSpPr>
          <p:nvPr/>
        </p:nvSpPr>
        <p:spPr>
          <a:xfrm>
            <a:off x="1192843" y="6361644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8" name="Slide Number Placeholder 5" hidden="1">
            <a:extLst>
              <a:ext uri="{1EEDA36A-DBAC-4F6E-9CED-45C53EAE982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F7EFB95-2916-4570-BD74-602FB58A4F07}"/>
              </a:ext>
            </a:extLst>
          </p:cNvPr>
          <p:cNvSpPr txBox="1">
            <a:spLocks noGrp="1"/>
          </p:cNvSpPr>
          <p:nvPr/>
        </p:nvSpPr>
        <p:spPr>
          <a:xfrm>
            <a:off x="8164598" y="6361644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9" name="Footer Placeholder 4" hidden="1">
            <a:extLst>
              <a:ext uri="{F4C40971-6FA2-4BC0-969B-415BC4EA1B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C8BB185-E82F-431B-B138-8826E75149BF}"/>
              </a:ext>
            </a:extLst>
          </p:cNvPr>
          <p:cNvSpPr txBox="1">
            <a:spLocks noGrp="1"/>
          </p:cNvSpPr>
          <p:nvPr/>
        </p:nvSpPr>
        <p:spPr>
          <a:xfrm>
            <a:off x="4165600" y="6361644"/>
            <a:ext cx="3860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0" name="Date Placeholder 3" hidden="1">
            <a:extLst>
              <a:ext uri="{E3D47B9A-79F0-4827-B219-3F0CDBC8A27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2BCFE05-4E12-4B03-8949-C4EDAFAB3980}"/>
              </a:ext>
            </a:extLst>
          </p:cNvPr>
          <p:cNvSpPr txBox="1">
            <a:spLocks noGrp="1"/>
          </p:cNvSpPr>
          <p:nvPr/>
        </p:nvSpPr>
        <p:spPr>
          <a:xfrm>
            <a:off x="1192843" y="6361644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1" name="Slide Number Placeholder 5" hidden="1">
            <a:extLst>
              <a:ext uri="{D021E1C0-ECC8-46C8-8379-C9C96F0916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039C24B-D6DC-4DCD-A11D-A68E7AC0A32A}"/>
              </a:ext>
            </a:extLst>
          </p:cNvPr>
          <p:cNvSpPr txBox="1">
            <a:spLocks noGrp="1"/>
          </p:cNvSpPr>
          <p:nvPr/>
        </p:nvSpPr>
        <p:spPr>
          <a:xfrm>
            <a:off x="8164598" y="6361644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&lt;#&gt;</a:t>
            </a:r>
          </a:p>
        </p:txBody>
      </p:sp>
      <p:sp>
        <p:nvSpPr>
          <p:cNvPr id="12" name="Footer Placeholder 4" hidden="1">
            <a:extLst>
              <a:ext uri="{423F9C29-BC1F-4FC6-A16D-06A706CFB2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DFC947-658F-4104-90FC-C6FC286F9594}"/>
              </a:ext>
            </a:extLst>
          </p:cNvPr>
          <p:cNvSpPr txBox="1">
            <a:spLocks noGrp="1"/>
          </p:cNvSpPr>
          <p:nvPr/>
        </p:nvSpPr>
        <p:spPr>
          <a:xfrm>
            <a:off x="4165600" y="6361644"/>
            <a:ext cx="3860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ctr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ctr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Footer</a:t>
            </a:r>
          </a:p>
        </p:txBody>
      </p:sp>
      <p:sp>
        <p:nvSpPr>
          <p:cNvPr id="13" name="Date Placeholder 3" hidden="1">
            <a:extLst>
              <a:ext uri="{56CC20A9-803F-4EE1-A8D0-4F36CF08AD1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C873A05-4F48-4518-9363-1638EAF5484C}"/>
              </a:ext>
            </a:extLst>
          </p:cNvPr>
          <p:cNvSpPr txBox="1">
            <a:spLocks noGrp="1"/>
          </p:cNvSpPr>
          <p:nvPr/>
        </p:nvSpPr>
        <p:spPr>
          <a:xfrm>
            <a:off x="1192843" y="6361644"/>
            <a:ext cx="2844800" cy="365125"/>
          </a:xfrm>
          <a:prstGeom prst="rect">
            <a:avLst/>
          </a:prstGeom>
        </p:spPr>
        <p:txBody>
          <a:bodyPr vert="horz" lIns="91440" tIns="45720" rIns="91440" bIns="45720" numCol="1" spcCol="0" rtlCol="0" anchor="ctr"/>
          <a:lstStyle>
            <a:lvl1pPr marL="0" lvl="0" algn="l" rtl="0">
              <a:lnSpc>
                <a:spcPct val="100000"/>
              </a:lnSpc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Roboto"/>
              </a:defRPr>
            </a:lvl1pPr>
            <a:lvl2pPr marL="457200" lvl="1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2pPr>
            <a:lvl3pPr marL="914400" lvl="2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3pPr>
            <a:lvl4pPr marL="1371600" lvl="3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4pPr>
            <a:lvl5pPr marL="1828800" lvl="4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5pPr>
            <a:lvl6pPr marL="2286000" lvl="5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6pPr>
            <a:lvl7pPr marL="2743200" lvl="6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7pPr>
            <a:lvl8pPr marL="3200400" lvl="7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8pPr>
            <a:lvl9pPr marL="3657600" lvl="8" algn="l" rtl="0">
              <a:lnSpc>
                <a:spcPct val="100000"/>
              </a:lnSpc>
              <a:defRPr lang="en-US" sz="1800" dirty="0">
                <a:solidFill>
                  <a:schemeClr val="tx1"/>
                </a:solidFill>
                <a:latin typeface="Roboto"/>
              </a:defRPr>
            </a:lvl9pPr>
          </a:lstStyle>
          <a:p>
            <a:pPr marL="0" lvl="0" algn="l" rtl="0">
              <a:defRPr lang="en-US" sz="600" i="0" dirty="0">
                <a:solidFill>
                  <a:schemeClr val="bg1">
                    <a:lumMod val="50000"/>
                  </a:schemeClr>
                </a:solidFill>
                <a:latin typeface="+mn-lt"/>
              </a:defRPr>
            </a:pPr>
            <a:r>
              <a:rPr lang="en-US" dirty="0"/>
              <a:t>Date</a:t>
            </a:r>
          </a:p>
        </p:txBody>
      </p:sp>
      <p:sp>
        <p:nvSpPr>
          <p:cNvPr id="14" name="Title Placeholder 1" hidden="1">
            <a:extLst>
              <a:ext uri="{D264374F-7564-4E39-B9B1-B03D78B75AC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FAEDF6D-23A5-45A2-B0DB-3F4C90B9C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465393"/>
            <a:ext cx="10159999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 hidden="1">
            <a:extLst>
              <a:ext uri="{6134DDB6-027F-4E6B-A187-4547847AD77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F67BEA5-1BFE-4B6B-8E4E-077F1B824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16000" y="1905000"/>
            <a:ext cx="10159999" cy="4064000"/>
          </a:xfrm>
          <a:prstGeom prst="rect">
            <a:avLst/>
          </a:prstGeom>
        </p:spPr>
        <p:txBody>
          <a:bodyPr vert="horz" lIns="91440" tIns="9360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lvl="0" algn="l" rtl="0">
        <a:lnSpc>
          <a:spcPct val="90000"/>
        </a:lnSpc>
        <a:spcBef>
          <a:spcPct val="0"/>
        </a:spcBef>
        <a:buNone/>
        <a:defRPr lang="en-US" sz="4400" dirty="0">
          <a:solidFill>
            <a:schemeClr val="tx1"/>
          </a:solidFill>
          <a:latin typeface="+mj-lt"/>
        </a:defRPr>
      </a:lvl1pPr>
    </p:titleStyle>
    <p:bodyStyle>
      <a:lvl1pPr marL="228600" lvl="0" indent="-228600" algn="l" rtl="0">
        <a:lnSpc>
          <a:spcPct val="90000"/>
        </a:lnSpc>
        <a:spcBef>
          <a:spcPts val="1000"/>
        </a:spcBef>
        <a:buChar char="•"/>
        <a:defRPr lang="en-US" sz="2800" dirty="0">
          <a:solidFill>
            <a:schemeClr val="tx1"/>
          </a:solidFill>
          <a:latin typeface="+mn-lt"/>
        </a:defRPr>
      </a:lvl1pPr>
      <a:lvl2pPr marL="685800" lvl="1" indent="-228600" algn="l" rtl="0">
        <a:lnSpc>
          <a:spcPct val="90000"/>
        </a:lnSpc>
        <a:spcBef>
          <a:spcPts val="500"/>
        </a:spcBef>
        <a:buChar char="•"/>
        <a:defRPr lang="en-US" sz="2400" dirty="0">
          <a:solidFill>
            <a:schemeClr val="tx1"/>
          </a:solidFill>
          <a:latin typeface="+mn-lt"/>
        </a:defRPr>
      </a:lvl2pPr>
      <a:lvl3pPr marL="1143000" lvl="2" indent="-228600" algn="l" rtl="0">
        <a:lnSpc>
          <a:spcPct val="90000"/>
        </a:lnSpc>
        <a:spcBef>
          <a:spcPts val="500"/>
        </a:spcBef>
        <a:buChar char="•"/>
        <a:defRPr lang="en-US" sz="2000" dirty="0">
          <a:solidFill>
            <a:schemeClr val="tx1"/>
          </a:solidFill>
          <a:latin typeface="+mn-lt"/>
        </a:defRPr>
      </a:lvl3pPr>
      <a:lvl4pPr marL="1600200" lvl="3" indent="-228600" algn="l" rtl="0">
        <a:lnSpc>
          <a:spcPct val="90000"/>
        </a:lnSpc>
        <a:spcBef>
          <a:spcPts val="500"/>
        </a:spcBef>
        <a:buChar char="•"/>
        <a:defRPr lang="en-US" sz="1800" dirty="0">
          <a:solidFill>
            <a:schemeClr val="tx1"/>
          </a:solidFill>
          <a:latin typeface="+mn-lt"/>
        </a:defRPr>
      </a:lvl4pPr>
      <a:lvl5pPr marL="2057400" lvl="4" indent="-228600" algn="l" rtl="0">
        <a:lnSpc>
          <a:spcPct val="90000"/>
        </a:lnSpc>
        <a:spcBef>
          <a:spcPts val="500"/>
        </a:spcBef>
        <a:buChar char="•"/>
        <a:defRPr lang="en-US" sz="1800" dirty="0">
          <a:solidFill>
            <a:schemeClr val="tx1"/>
          </a:solidFill>
          <a:latin typeface="+mn-lt"/>
        </a:defRPr>
      </a:lvl5pPr>
      <a:lvl6pPr marL="2514600" lvl="5" indent="-228600" algn="l" rtl="0">
        <a:lnSpc>
          <a:spcPct val="90000"/>
        </a:lnSpc>
        <a:spcBef>
          <a:spcPts val="500"/>
        </a:spcBef>
        <a:buChar char="•"/>
        <a:defRPr lang="en-US" sz="1800" dirty="0">
          <a:solidFill>
            <a:schemeClr val="tx1"/>
          </a:solidFill>
          <a:latin typeface="+mn-lt"/>
        </a:defRPr>
      </a:lvl6pPr>
      <a:lvl7pPr marL="2971800" lvl="6" indent="-228600" algn="l" rtl="0">
        <a:lnSpc>
          <a:spcPct val="90000"/>
        </a:lnSpc>
        <a:spcBef>
          <a:spcPts val="500"/>
        </a:spcBef>
        <a:buChar char="•"/>
        <a:defRPr lang="en-US" sz="1800" dirty="0">
          <a:solidFill>
            <a:schemeClr val="tx1"/>
          </a:solidFill>
          <a:latin typeface="+mn-lt"/>
        </a:defRPr>
      </a:lvl7pPr>
      <a:lvl8pPr marL="3429000" lvl="7" indent="-228600" algn="l" rtl="0">
        <a:lnSpc>
          <a:spcPct val="90000"/>
        </a:lnSpc>
        <a:spcBef>
          <a:spcPts val="500"/>
        </a:spcBef>
        <a:buChar char="•"/>
        <a:defRPr lang="en-US" sz="1800" dirty="0">
          <a:solidFill>
            <a:schemeClr val="tx1"/>
          </a:solidFill>
          <a:latin typeface="+mn-lt"/>
        </a:defRPr>
      </a:lvl8pPr>
      <a:lvl9pPr marL="3886200" lvl="8" indent="-228600" algn="l" rtl="0">
        <a:lnSpc>
          <a:spcPct val="90000"/>
        </a:lnSpc>
        <a:spcBef>
          <a:spcPts val="500"/>
        </a:spcBef>
        <a:buChar char="•"/>
        <a:defRPr lang="en-US" sz="1800" dirty="0">
          <a:solidFill>
            <a:schemeClr val="tx1"/>
          </a:solidFill>
          <a:latin typeface="+mn-lt"/>
        </a:defRPr>
      </a:lvl9pPr>
    </p:bodyStyle>
    <p:otherStyle>
      <a:lvl1pPr marL="0" lvl="0" algn="l" rtl="0">
        <a:defRPr lang="en-US" sz="1800" dirty="0">
          <a:solidFill>
            <a:schemeClr val="tx1"/>
          </a:solidFill>
          <a:latin typeface="+mn-lt"/>
        </a:defRPr>
      </a:lvl1pPr>
      <a:lvl2pPr marL="457200" lvl="1" algn="l" rtl="0">
        <a:defRPr lang="en-US" sz="1800" dirty="0">
          <a:solidFill>
            <a:schemeClr val="tx1"/>
          </a:solidFill>
          <a:latin typeface="+mn-lt"/>
        </a:defRPr>
      </a:lvl2pPr>
      <a:lvl3pPr marL="914400" lvl="2" algn="l" rtl="0">
        <a:defRPr lang="en-US" sz="1800" dirty="0">
          <a:solidFill>
            <a:schemeClr val="tx1"/>
          </a:solidFill>
          <a:latin typeface="+mn-lt"/>
        </a:defRPr>
      </a:lvl3pPr>
      <a:lvl4pPr marL="1371600" lvl="3" algn="l" rtl="0">
        <a:defRPr lang="en-US" sz="1800" dirty="0">
          <a:solidFill>
            <a:schemeClr val="tx1"/>
          </a:solidFill>
          <a:latin typeface="+mn-lt"/>
        </a:defRPr>
      </a:lvl4pPr>
      <a:lvl5pPr marL="1828800" lvl="4" algn="l" rtl="0">
        <a:defRPr lang="en-US" sz="1800" dirty="0">
          <a:solidFill>
            <a:schemeClr val="tx1"/>
          </a:solidFill>
          <a:latin typeface="+mn-lt"/>
        </a:defRPr>
      </a:lvl5pPr>
      <a:lvl6pPr marL="2286000" lvl="5" algn="l" rtl="0">
        <a:defRPr lang="en-US" sz="1800" dirty="0">
          <a:solidFill>
            <a:schemeClr val="tx1"/>
          </a:solidFill>
          <a:latin typeface="+mn-lt"/>
        </a:defRPr>
      </a:lvl6pPr>
      <a:lvl7pPr marL="2743200" lvl="6" algn="l" rtl="0">
        <a:defRPr lang="en-US" sz="1800" dirty="0">
          <a:solidFill>
            <a:schemeClr val="tx1"/>
          </a:solidFill>
          <a:latin typeface="+mn-lt"/>
        </a:defRPr>
      </a:lvl7pPr>
      <a:lvl8pPr marL="3200400" lvl="7" algn="l" rtl="0">
        <a:defRPr lang="en-US" sz="1800" dirty="0">
          <a:solidFill>
            <a:schemeClr val="tx1"/>
          </a:solidFill>
          <a:latin typeface="+mn-lt"/>
        </a:defRPr>
      </a:lvl8pPr>
      <a:lvl9pPr marL="3657600" lvl="8" algn="l" rtl="0">
        <a:defRPr lang="en-US" sz="1800" dirty="0">
          <a:solidFill>
            <a:schemeClr val="tx1"/>
          </a:solidFill>
          <a:latin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ags" Target="../tags/tag7.xml"/><Relationship Id="rId7" Type="http://schemas.openxmlformats.org/officeDocument/2006/relationships/image" Target="../media/image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4.png"/><Relationship Id="rId4" Type="http://schemas.openxmlformats.org/officeDocument/2006/relationships/tags" Target="../tags/tag8.xml"/><Relationship Id="rId9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4.xml"/><Relationship Id="rId7" Type="http://schemas.openxmlformats.org/officeDocument/2006/relationships/image" Target="../media/image6.png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5.xml"/><Relationship Id="rId9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59.xml"/><Relationship Id="rId7" Type="http://schemas.openxmlformats.org/officeDocument/2006/relationships/image" Target="../media/image6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0.xml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64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5.xml"/><Relationship Id="rId9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9.xml"/><Relationship Id="rId7" Type="http://schemas.openxmlformats.org/officeDocument/2006/relationships/image" Target="../media/image6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0.xml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74.xml"/><Relationship Id="rId7" Type="http://schemas.openxmlformats.org/officeDocument/2006/relationships/image" Target="../media/image6.png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notesSlide" Target="../notesSlides/notesSlide1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5.xml"/><Relationship Id="rId9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4.png"/><Relationship Id="rId3" Type="http://schemas.openxmlformats.org/officeDocument/2006/relationships/tags" Target="../tags/tag79.xml"/><Relationship Id="rId7" Type="http://schemas.openxmlformats.org/officeDocument/2006/relationships/tags" Target="../tags/tag83.xml"/><Relationship Id="rId12" Type="http://schemas.openxmlformats.org/officeDocument/2006/relationships/image" Target="../media/image2.png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tags" Target="../tags/tag82.xml"/><Relationship Id="rId11" Type="http://schemas.openxmlformats.org/officeDocument/2006/relationships/image" Target="../media/image7.png"/><Relationship Id="rId5" Type="http://schemas.openxmlformats.org/officeDocument/2006/relationships/tags" Target="../tags/tag81.xml"/><Relationship Id="rId10" Type="http://schemas.openxmlformats.org/officeDocument/2006/relationships/image" Target="../media/image6.png"/><Relationship Id="rId4" Type="http://schemas.openxmlformats.org/officeDocument/2006/relationships/tags" Target="../tags/tag80.xml"/><Relationship Id="rId9" Type="http://schemas.openxmlformats.org/officeDocument/2006/relationships/notesSlide" Target="../notesSlides/notesSlide15.xml"/><Relationship Id="rId1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92.xml"/><Relationship Id="rId13" Type="http://schemas.openxmlformats.org/officeDocument/2006/relationships/image" Target="../media/image2.png"/><Relationship Id="rId3" Type="http://schemas.openxmlformats.org/officeDocument/2006/relationships/tags" Target="../tags/tag87.xml"/><Relationship Id="rId7" Type="http://schemas.openxmlformats.org/officeDocument/2006/relationships/tags" Target="../tags/tag91.xml"/><Relationship Id="rId12" Type="http://schemas.openxmlformats.org/officeDocument/2006/relationships/image" Target="../media/image7.png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6" Type="http://schemas.openxmlformats.org/officeDocument/2006/relationships/tags" Target="../tags/tag90.xml"/><Relationship Id="rId11" Type="http://schemas.openxmlformats.org/officeDocument/2006/relationships/image" Target="../media/image6.png"/><Relationship Id="rId5" Type="http://schemas.openxmlformats.org/officeDocument/2006/relationships/tags" Target="../tags/tag89.xml"/><Relationship Id="rId15" Type="http://schemas.openxmlformats.org/officeDocument/2006/relationships/image" Target="../media/image15.png"/><Relationship Id="rId10" Type="http://schemas.openxmlformats.org/officeDocument/2006/relationships/notesSlide" Target="../notesSlides/notesSlide16.xml"/><Relationship Id="rId4" Type="http://schemas.openxmlformats.org/officeDocument/2006/relationships/tags" Target="../tags/tag88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7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6.png"/><Relationship Id="rId2" Type="http://schemas.openxmlformats.org/officeDocument/2006/relationships/tags" Target="../tags/tag95.xml"/><Relationship Id="rId16" Type="http://schemas.openxmlformats.org/officeDocument/2006/relationships/image" Target="../media/image15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notesSlide" Target="../notesSlides/notesSlide17.xml"/><Relationship Id="rId5" Type="http://schemas.openxmlformats.org/officeDocument/2006/relationships/tags" Target="../tags/tag9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06.xml"/><Relationship Id="rId7" Type="http://schemas.openxmlformats.org/officeDocument/2006/relationships/image" Target="../media/image7.png"/><Relationship Id="rId2" Type="http://schemas.openxmlformats.org/officeDocument/2006/relationships/tags" Target="../tags/tag105.xml"/><Relationship Id="rId1" Type="http://schemas.openxmlformats.org/officeDocument/2006/relationships/tags" Target="../tags/tag104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0.xml"/><Relationship Id="rId7" Type="http://schemas.openxmlformats.org/officeDocument/2006/relationships/image" Target="../media/image7.png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2.xml"/><Relationship Id="rId7" Type="http://schemas.openxmlformats.org/officeDocument/2006/relationships/image" Target="../media/image1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5.png"/><Relationship Id="rId4" Type="http://schemas.openxmlformats.org/officeDocument/2006/relationships/tags" Target="../tags/tag13.xml"/><Relationship Id="rId9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14.xml"/><Relationship Id="rId7" Type="http://schemas.openxmlformats.org/officeDocument/2006/relationships/image" Target="../media/image7.png"/><Relationship Id="rId2" Type="http://schemas.openxmlformats.org/officeDocument/2006/relationships/tags" Target="../tags/tag113.xml"/><Relationship Id="rId1" Type="http://schemas.openxmlformats.org/officeDocument/2006/relationships/tags" Target="../tags/tag112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20.xml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18.xml"/><Relationship Id="rId7" Type="http://schemas.openxmlformats.org/officeDocument/2006/relationships/image" Target="../media/image6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notesSlide" Target="../notesSlides/notesSlide21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119.xml"/><Relationship Id="rId9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3.xml"/><Relationship Id="rId7" Type="http://schemas.openxmlformats.org/officeDocument/2006/relationships/image" Target="../media/image6.pn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notesSlide" Target="../notesSlides/notesSlide22.xml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0.png"/><Relationship Id="rId4" Type="http://schemas.openxmlformats.org/officeDocument/2006/relationships/tags" Target="../tags/tag124.xml"/><Relationship Id="rId9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28.xml"/><Relationship Id="rId7" Type="http://schemas.openxmlformats.org/officeDocument/2006/relationships/image" Target="../media/image6.png"/><Relationship Id="rId2" Type="http://schemas.openxmlformats.org/officeDocument/2006/relationships/tags" Target="../tags/tag127.xml"/><Relationship Id="rId1" Type="http://schemas.openxmlformats.org/officeDocument/2006/relationships/tags" Target="../tags/tag126.xml"/><Relationship Id="rId6" Type="http://schemas.openxmlformats.org/officeDocument/2006/relationships/notesSlide" Target="../notesSlides/notesSlide23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29.xml"/><Relationship Id="rId9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3.xml"/><Relationship Id="rId7" Type="http://schemas.openxmlformats.org/officeDocument/2006/relationships/image" Target="../media/image6.png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notesSlide" Target="../notesSlides/notesSlide2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4.xml"/><Relationship Id="rId9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38.xml"/><Relationship Id="rId7" Type="http://schemas.openxmlformats.org/officeDocument/2006/relationships/image" Target="../media/image6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notesSlide" Target="../notesSlides/notesSlide2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39.xml"/><Relationship Id="rId9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148.xml"/><Relationship Id="rId13" Type="http://schemas.openxmlformats.org/officeDocument/2006/relationships/image" Target="../media/image21.png"/><Relationship Id="rId3" Type="http://schemas.openxmlformats.org/officeDocument/2006/relationships/tags" Target="../tags/tag143.xml"/><Relationship Id="rId7" Type="http://schemas.openxmlformats.org/officeDocument/2006/relationships/tags" Target="../tags/tag147.xml"/><Relationship Id="rId12" Type="http://schemas.openxmlformats.org/officeDocument/2006/relationships/image" Target="../media/image7.png"/><Relationship Id="rId17" Type="http://schemas.openxmlformats.org/officeDocument/2006/relationships/image" Target="../media/image22.png"/><Relationship Id="rId2" Type="http://schemas.openxmlformats.org/officeDocument/2006/relationships/tags" Target="../tags/tag142.xml"/><Relationship Id="rId16" Type="http://schemas.openxmlformats.org/officeDocument/2006/relationships/image" Target="../media/image5.png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image" Target="../media/image6.png"/><Relationship Id="rId5" Type="http://schemas.openxmlformats.org/officeDocument/2006/relationships/tags" Target="../tags/tag145.xml"/><Relationship Id="rId15" Type="http://schemas.openxmlformats.org/officeDocument/2006/relationships/image" Target="../media/image2.png"/><Relationship Id="rId10" Type="http://schemas.openxmlformats.org/officeDocument/2006/relationships/notesSlide" Target="../notesSlides/notesSlide26.xml"/><Relationship Id="rId4" Type="http://schemas.openxmlformats.org/officeDocument/2006/relationships/tags" Target="../tags/tag144.xml"/><Relationship Id="rId9" Type="http://schemas.openxmlformats.org/officeDocument/2006/relationships/slideLayout" Target="../slideLayouts/slideLayout2.xml"/><Relationship Id="rId14" Type="http://schemas.openxmlformats.org/officeDocument/2006/relationships/image" Target="https://upload.wikimedia.org/wikipedia/commons/thumb/c/ca/LinkedIn_logo_initials.png/960px-LinkedIn_logo_initials.pn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.xml"/><Relationship Id="rId13" Type="http://schemas.openxmlformats.org/officeDocument/2006/relationships/image" Target="../media/image9.png"/><Relationship Id="rId3" Type="http://schemas.openxmlformats.org/officeDocument/2006/relationships/tags" Target="../tags/tag1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8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tags" Target="../tags/tag20.xml"/><Relationship Id="rId11" Type="http://schemas.openxmlformats.org/officeDocument/2006/relationships/image" Target="../media/image2.png"/><Relationship Id="rId5" Type="http://schemas.openxmlformats.org/officeDocument/2006/relationships/tags" Target="../tags/tag19.xml"/><Relationship Id="rId10" Type="http://schemas.openxmlformats.org/officeDocument/2006/relationships/image" Target="../media/image7.png"/><Relationship Id="rId4" Type="http://schemas.openxmlformats.org/officeDocument/2006/relationships/tags" Target="../tags/tag18.xml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4.xml"/><Relationship Id="rId7" Type="http://schemas.openxmlformats.org/officeDocument/2006/relationships/image" Target="../media/image6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5.xml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9.xml"/><Relationship Id="rId7" Type="http://schemas.openxmlformats.org/officeDocument/2006/relationships/image" Target="../media/image6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0.xml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4.xml"/><Relationship Id="rId7" Type="http://schemas.openxmlformats.org/officeDocument/2006/relationships/image" Target="../media/image6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5.xml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9.xml"/><Relationship Id="rId7" Type="http://schemas.openxmlformats.org/officeDocument/2006/relationships/image" Target="../media/image6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0.xm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4.xml"/><Relationship Id="rId7" Type="http://schemas.openxmlformats.org/officeDocument/2006/relationships/image" Target="../media/image6.png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45.xml"/><Relationship Id="rId9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tags" Target="../tags/tag49.xml"/><Relationship Id="rId7" Type="http://schemas.openxmlformats.org/officeDocument/2006/relationships/image" Target="../media/image6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50.xml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EEE3D166-02DF-4989-BACA-5B629979067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1E936DE-9FE7-48FA-8700-7668ADE3A478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pic>
        <p:nvPicPr>
          <p:cNvPr id="3" name="Imagem 1">
            <a:extLst>
              <a:ext uri="{01C7E253-ADBE-430C-BFAA-4C4FB752DD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756D9D1-D252-4A4E-874D-7ED094A6D3C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l="-11580" r="-11580"/>
          <a:stretch>
            <a:fillRect/>
          </a:stretch>
        </p:blipFill>
        <p:spPr>
          <a:xfrm>
            <a:off x="1903999" y="6009960"/>
            <a:ext cx="1265414" cy="437473"/>
          </a:xfrm>
          <a:prstGeom prst="rect">
            <a:avLst/>
          </a:prstGeom>
          <a:noFill/>
        </p:spPr>
      </p:pic>
      <p:sp>
        <p:nvSpPr>
          <p:cNvPr id="5" name="Caixa de texto 3">
            <a:extLst>
              <a:ext uri="{0A8D95DA-05D0-4E92-8523-C40493AED20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207C06E-3C6B-4DA8-8646-39A8CAB72C26}"/>
              </a:ext>
            </a:extLst>
          </p:cNvPr>
          <p:cNvSpPr txBox="1"/>
          <p:nvPr/>
        </p:nvSpPr>
        <p:spPr>
          <a:xfrm>
            <a:off x="803995" y="908783"/>
            <a:ext cx="4453805" cy="3510817"/>
          </a:xfrm>
          <a:prstGeom prst="rect">
            <a:avLst/>
          </a:prstGeom>
        </p:spPr>
        <p:txBody>
          <a:bodyPr lIns="95250" tIns="47625" rIns="95250" bIns="47625" rtlCol="0" anchor="t">
            <a:noAutofit/>
          </a:bodyPr>
          <a:lstStyle/>
          <a:p>
            <a:pPr algn="l">
              <a:lnSpc>
                <a:spcPct val="100000"/>
              </a:lnSpc>
              <a:defRPr lang="en-US" sz="1400" dirty="0"/>
            </a:pPr>
            <a:r>
              <a:rPr lang="pt-BR" sz="5000" i="0" dirty="0" err="1">
                <a:solidFill>
                  <a:schemeClr val="tx1"/>
                </a:solidFill>
              </a:rPr>
              <a:t>Martech</a:t>
            </a:r>
            <a:r>
              <a:rPr lang="pt-BR" sz="5000" i="0" dirty="0">
                <a:solidFill>
                  <a:schemeClr val="tx1"/>
                </a:solidFill>
              </a:rPr>
              <a:t> como sistema de </a:t>
            </a:r>
            <a:r>
              <a:rPr lang="pt-BR" sz="5000" b="1" i="0" dirty="0">
                <a:solidFill>
                  <a:schemeClr val="tx1"/>
                </a:solidFill>
              </a:rPr>
              <a:t>governança de Receita</a:t>
            </a:r>
          </a:p>
        </p:txBody>
      </p:sp>
      <p:sp>
        <p:nvSpPr>
          <p:cNvPr id="6" name="Retângulo 5">
            <a:extLst>
              <a:ext uri="{999E2B2F-B7A6-409E-A9BE-E698C3AFF34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5BF3A3D-6043-4F18-9C3F-3BA67BE4454D}"/>
              </a:ext>
            </a:extLst>
          </p:cNvPr>
          <p:cNvSpPr/>
          <p:nvPr/>
        </p:nvSpPr>
        <p:spPr>
          <a:xfrm>
            <a:off x="6440746" y="945069"/>
            <a:ext cx="5234130" cy="4387662"/>
          </a:xfrm>
          <a:prstGeom prst="roundRect">
            <a:avLst/>
          </a:prstGeom>
          <a:blipFill dpi="0" rotWithShape="1">
            <a:blip r:embed="rId9"/>
            <a:stretch>
              <a:fillRect l="-12900" r="-12900"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" name="Imagem 32">
            <a:extLst>
              <a:ext uri="{43217C58-30F5-4832-8201-E1BE4ADB140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5AE19B-D1E7-436D-83FF-E3AF55B2A27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tretch>
            <a:fillRect/>
          </a:stretch>
        </p:blipFill>
        <p:spPr>
          <a:xfrm rot="20520000">
            <a:off x="11284753" y="197609"/>
            <a:ext cx="2460460" cy="1422349"/>
          </a:xfrm>
          <a:prstGeom prst="rect">
            <a:avLst/>
          </a:prstGeom>
          <a:noFill/>
        </p:spPr>
      </p:pic>
      <p:sp>
        <p:nvSpPr>
          <p:cNvPr id="8" name="Arco 21">
            <a:extLst>
              <a:ext uri="{77B759E4-D987-43D7-B4D5-8E6CC2B37C1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7D8F8C9-9348-45D5-BACE-0CA5C8CD071C}"/>
              </a:ext>
            </a:extLst>
          </p:cNvPr>
          <p:cNvSpPr/>
          <p:nvPr/>
        </p:nvSpPr>
        <p:spPr>
          <a:xfrm rot="16200000">
            <a:off x="6221549" y="722404"/>
            <a:ext cx="1143000" cy="1143000"/>
          </a:xfrm>
          <a:prstGeom prst="arc">
            <a:avLst/>
          </a:prstGeom>
          <a:noFill/>
          <a:ln w="95250">
            <a:solidFill>
              <a:srgbClr val="FFA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Arco 9">
            <a:extLst>
              <a:ext uri="{CE491517-C181-4373-BB67-0029125094E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7B89B7-A94C-4BCD-B44E-F27208A47DDC}"/>
              </a:ext>
            </a:extLst>
          </p:cNvPr>
          <p:cNvSpPr/>
          <p:nvPr/>
        </p:nvSpPr>
        <p:spPr>
          <a:xfrm rot="5400000">
            <a:off x="10689945" y="4473616"/>
            <a:ext cx="1143000" cy="1143000"/>
          </a:xfrm>
          <a:prstGeom prst="arc">
            <a:avLst/>
          </a:prstGeom>
          <a:noFill/>
          <a:ln w="95250">
            <a:solidFill>
              <a:srgbClr val="006E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Espaço Reservado para Rodapé 1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F6CDBD98-96EB-4956-90F1-27B041F10686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</a:t>
            </a:r>
          </a:p>
        </p:txBody>
      </p:sp>
      <p:pic>
        <p:nvPicPr>
          <p:cNvPr id="11" name="Imagem 6">
            <a:extLst>
              <a:ext uri="{D990DDDB-1DDB-4816-BD2A-FA083505AC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42C5E2-7324-40EE-B7BD-894C64391C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35130" t="10610" r="20230" b="14326"/>
          <a:stretch/>
        </p:blipFill>
        <p:spPr>
          <a:xfrm>
            <a:off x="7751793" y="838201"/>
            <a:ext cx="5302378" cy="59436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1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400" y="105208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09800" y="1330049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Marketing gera leads</a:t>
            </a:r>
            <a:endParaRPr lang="pt-BR" sz="2500" dirty="0"/>
          </a:p>
        </p:txBody>
      </p:sp>
      <p:sp>
        <p:nvSpPr>
          <p:cNvPr id="19" name="Elipse 18"/>
          <p:cNvSpPr/>
          <p:nvPr/>
        </p:nvSpPr>
        <p:spPr>
          <a:xfrm>
            <a:off x="3124200" y="2082825"/>
            <a:ext cx="762000" cy="762000"/>
          </a:xfrm>
          <a:prstGeom prst="ellipse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158787" y="117747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66629" y="228391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62029" y="2561873"/>
            <a:ext cx="3815585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Vendas tenta converter</a:t>
            </a:r>
            <a:endParaRPr lang="pt-BR" sz="2500" dirty="0"/>
          </a:p>
        </p:txBody>
      </p:sp>
      <p:sp>
        <p:nvSpPr>
          <p:cNvPr id="24" name="Elipse 23"/>
          <p:cNvSpPr/>
          <p:nvPr/>
        </p:nvSpPr>
        <p:spPr>
          <a:xfrm>
            <a:off x="1158787" y="240930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847" y="355935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10247" y="3837313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Dados não se conversam</a:t>
            </a:r>
            <a:endParaRPr lang="pt-BR" sz="2500" dirty="0"/>
          </a:p>
        </p:txBody>
      </p:sp>
      <p:sp>
        <p:nvSpPr>
          <p:cNvPr id="29" name="Elipse 28"/>
          <p:cNvSpPr/>
          <p:nvPr/>
        </p:nvSpPr>
        <p:spPr>
          <a:xfrm>
            <a:off x="1158787" y="368474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2819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530913" y="3216583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530913" y="1883185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2710770691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</a:t>
            </a:r>
          </a:p>
        </p:txBody>
      </p:sp>
      <p:pic>
        <p:nvPicPr>
          <p:cNvPr id="11" name="Imagem 6">
            <a:extLst>
              <a:ext uri="{D990DDDB-1DDB-4816-BD2A-FA083505AC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42C5E2-7324-40EE-B7BD-894C64391C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35130" t="10610" r="20230" b="14326"/>
          <a:stretch/>
        </p:blipFill>
        <p:spPr>
          <a:xfrm>
            <a:off x="7751793" y="838201"/>
            <a:ext cx="5302378" cy="59436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1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400" y="105208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09800" y="1330049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Marketing gera leads</a:t>
            </a:r>
            <a:endParaRPr lang="pt-BR" sz="2500" dirty="0"/>
          </a:p>
        </p:txBody>
      </p:sp>
      <p:sp>
        <p:nvSpPr>
          <p:cNvPr id="19" name="Elipse 18"/>
          <p:cNvSpPr/>
          <p:nvPr/>
        </p:nvSpPr>
        <p:spPr>
          <a:xfrm>
            <a:off x="3124200" y="2082825"/>
            <a:ext cx="762000" cy="762000"/>
          </a:xfrm>
          <a:prstGeom prst="ellipse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158787" y="117747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66629" y="228391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62029" y="2561873"/>
            <a:ext cx="3815585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Vendas tenta converter</a:t>
            </a:r>
            <a:endParaRPr lang="pt-BR" sz="2500" dirty="0"/>
          </a:p>
        </p:txBody>
      </p:sp>
      <p:sp>
        <p:nvSpPr>
          <p:cNvPr id="24" name="Elipse 23"/>
          <p:cNvSpPr/>
          <p:nvPr/>
        </p:nvSpPr>
        <p:spPr>
          <a:xfrm>
            <a:off x="1158787" y="240930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847" y="355935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10247" y="3837313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Dados não se conversam</a:t>
            </a:r>
            <a:endParaRPr lang="pt-BR" sz="2500" dirty="0"/>
          </a:p>
        </p:txBody>
      </p:sp>
      <p:sp>
        <p:nvSpPr>
          <p:cNvPr id="29" name="Elipse 28"/>
          <p:cNvSpPr/>
          <p:nvPr/>
        </p:nvSpPr>
        <p:spPr>
          <a:xfrm>
            <a:off x="1158787" y="368474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67076" y="480216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62476" y="4910851"/>
            <a:ext cx="2690524" cy="86562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Decisões baseadas em achismo</a:t>
            </a:r>
            <a:endParaRPr lang="pt-BR" sz="2500" dirty="0"/>
          </a:p>
        </p:txBody>
      </p:sp>
      <p:sp>
        <p:nvSpPr>
          <p:cNvPr id="32" name="Elipse 31"/>
          <p:cNvSpPr/>
          <p:nvPr/>
        </p:nvSpPr>
        <p:spPr>
          <a:xfrm>
            <a:off x="1158787" y="492755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2819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530913" y="3216583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530913" y="1883185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1530913" y="4454404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268322139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</a:t>
            </a:r>
          </a:p>
        </p:txBody>
      </p:sp>
      <p:pic>
        <p:nvPicPr>
          <p:cNvPr id="11" name="Imagem 6">
            <a:extLst>
              <a:ext uri="{D990DDDB-1DDB-4816-BD2A-FA083505AC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42C5E2-7324-40EE-B7BD-894C64391C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35130" t="10610" r="20230" b="14326"/>
          <a:stretch/>
        </p:blipFill>
        <p:spPr>
          <a:xfrm>
            <a:off x="7751793" y="838201"/>
            <a:ext cx="5302378" cy="59436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1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400" y="105208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09800" y="1330049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Marketing gera leads</a:t>
            </a:r>
            <a:endParaRPr lang="pt-BR" sz="2500" dirty="0"/>
          </a:p>
        </p:txBody>
      </p:sp>
      <p:sp>
        <p:nvSpPr>
          <p:cNvPr id="19" name="Elipse 18"/>
          <p:cNvSpPr/>
          <p:nvPr/>
        </p:nvSpPr>
        <p:spPr>
          <a:xfrm>
            <a:off x="3124200" y="2082825"/>
            <a:ext cx="762000" cy="762000"/>
          </a:xfrm>
          <a:prstGeom prst="ellipse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158787" y="117747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66629" y="228391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62029" y="2561873"/>
            <a:ext cx="3815585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Vendas tenta converter</a:t>
            </a:r>
            <a:endParaRPr lang="pt-BR" sz="2500" dirty="0"/>
          </a:p>
        </p:txBody>
      </p:sp>
      <p:sp>
        <p:nvSpPr>
          <p:cNvPr id="24" name="Elipse 23"/>
          <p:cNvSpPr/>
          <p:nvPr/>
        </p:nvSpPr>
        <p:spPr>
          <a:xfrm>
            <a:off x="1158787" y="240930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847" y="355935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10247" y="3837313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Dados não se conversam</a:t>
            </a:r>
            <a:endParaRPr lang="pt-BR" sz="2500" dirty="0"/>
          </a:p>
        </p:txBody>
      </p:sp>
      <p:sp>
        <p:nvSpPr>
          <p:cNvPr id="29" name="Elipse 28"/>
          <p:cNvSpPr/>
          <p:nvPr/>
        </p:nvSpPr>
        <p:spPr>
          <a:xfrm>
            <a:off x="1158787" y="368474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67076" y="480216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62476" y="4910851"/>
            <a:ext cx="2690524" cy="86562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Decisões baseadas em achismo</a:t>
            </a:r>
            <a:endParaRPr lang="pt-BR" sz="2500" dirty="0"/>
          </a:p>
        </p:txBody>
      </p:sp>
      <p:sp>
        <p:nvSpPr>
          <p:cNvPr id="32" name="Elipse 31"/>
          <p:cNvSpPr/>
          <p:nvPr/>
        </p:nvSpPr>
        <p:spPr>
          <a:xfrm>
            <a:off x="1158787" y="492755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2819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tângulo 35"/>
          <p:cNvSpPr/>
          <p:nvPr/>
        </p:nvSpPr>
        <p:spPr>
          <a:xfrm>
            <a:off x="1530913" y="3216583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7" name="Retângulo 36"/>
          <p:cNvSpPr/>
          <p:nvPr/>
        </p:nvSpPr>
        <p:spPr>
          <a:xfrm>
            <a:off x="1530913" y="1883185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Retângulo 37"/>
          <p:cNvSpPr/>
          <p:nvPr/>
        </p:nvSpPr>
        <p:spPr>
          <a:xfrm>
            <a:off x="1530913" y="4454404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1" name="Elipse 40"/>
          <p:cNvSpPr/>
          <p:nvPr/>
        </p:nvSpPr>
        <p:spPr>
          <a:xfrm>
            <a:off x="8432359" y="1764365"/>
            <a:ext cx="1039091" cy="1039091"/>
          </a:xfrm>
          <a:prstGeom prst="ellipse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0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8256589" y="1913621"/>
            <a:ext cx="1429690" cy="711733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pt-BR" sz="2000" b="1" dirty="0">
                <a:solidFill>
                  <a:schemeClr val="bg1"/>
                </a:solidFill>
              </a:rPr>
              <a:t>CAC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ALTO</a:t>
            </a:r>
          </a:p>
        </p:txBody>
      </p:sp>
      <p:sp>
        <p:nvSpPr>
          <p:cNvPr id="42" name="Elipse 41"/>
          <p:cNvSpPr/>
          <p:nvPr/>
        </p:nvSpPr>
        <p:spPr>
          <a:xfrm>
            <a:off x="7542728" y="2901808"/>
            <a:ext cx="1039091" cy="1039091"/>
          </a:xfrm>
          <a:prstGeom prst="ellipse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7366958" y="3204952"/>
            <a:ext cx="1429690" cy="40395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pt-BR" sz="2000" b="1" dirty="0">
                <a:solidFill>
                  <a:schemeClr val="bg1"/>
                </a:solidFill>
              </a:rPr>
              <a:t>ESCALA</a:t>
            </a:r>
          </a:p>
        </p:txBody>
      </p:sp>
      <p:sp>
        <p:nvSpPr>
          <p:cNvPr id="44" name="Elipse 43"/>
          <p:cNvSpPr/>
          <p:nvPr/>
        </p:nvSpPr>
        <p:spPr>
          <a:xfrm>
            <a:off x="8927396" y="3268055"/>
            <a:ext cx="1039091" cy="1039091"/>
          </a:xfrm>
          <a:prstGeom prst="ellipse">
            <a:avLst/>
          </a:prstGeom>
          <a:solidFill>
            <a:srgbClr val="FF0000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8751626" y="3455783"/>
            <a:ext cx="1429690" cy="634789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defRPr lang="en-US" sz="1400" dirty="0"/>
            </a:pPr>
            <a:r>
              <a:rPr lang="pt-BR" sz="2000" b="1" dirty="0">
                <a:solidFill>
                  <a:schemeClr val="bg1"/>
                </a:solidFill>
              </a:rPr>
              <a:t>BAIXA</a:t>
            </a:r>
          </a:p>
          <a:p>
            <a:pPr algn="ctr">
              <a:defRPr lang="en-US" sz="1400" dirty="0"/>
            </a:pPr>
            <a:r>
              <a:rPr lang="pt-BR" sz="1500" b="1" dirty="0">
                <a:solidFill>
                  <a:schemeClr val="bg1"/>
                </a:solidFill>
              </a:rPr>
              <a:t>PREVISIB.</a:t>
            </a: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3944473545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1">
            <a:extLst>
              <a:ext uri="{F74E5876-C4BC-4224-AD24-9BF7DF2E72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CB8B02-3A28-4382-9766-6D263D31B9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alphaModFix amt="10000"/>
          </a:blip>
          <a:srcRect b="-220"/>
          <a:stretch>
            <a:fillRect/>
          </a:stretch>
        </p:blipFill>
        <p:spPr>
          <a:xfrm>
            <a:off x="-110709" y="-4950132"/>
            <a:ext cx="6880598" cy="6873132"/>
          </a:xfrm>
          <a:prstGeom prst="rect">
            <a:avLst/>
          </a:prstGeom>
          <a:noFill/>
        </p:spPr>
      </p:pic>
      <p:sp>
        <p:nvSpPr>
          <p:cNvPr id="3" name="Caixa de texto 10">
            <a:extLst>
              <a:ext uri="{D784891A-5923-49B7-81DA-F853D05DA1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FC849B-17B7-4CD4-99EF-F49DEAAD05EB}"/>
              </a:ext>
            </a:extLst>
          </p:cNvPr>
          <p:cNvSpPr txBox="1"/>
          <p:nvPr/>
        </p:nvSpPr>
        <p:spPr>
          <a:xfrm>
            <a:off x="665606" y="1626219"/>
            <a:ext cx="10764394" cy="2219838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13800" b="1" dirty="0">
                <a:solidFill>
                  <a:srgbClr val="F50018"/>
                </a:solidFill>
              </a:rPr>
              <a:t>MARTECH </a:t>
            </a:r>
          </a:p>
        </p:txBody>
      </p:sp>
      <p:pic>
        <p:nvPicPr>
          <p:cNvPr id="4" name="Imagem 14">
            <a:extLst>
              <a:ext uri="{FA715EC3-0C2A-4C98-85B8-4553273899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4A800F-E52F-4FEF-8DD8-BB10DFB69E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5" name="Imagem 3">
            <a:extLst>
              <a:ext uri="{C666824F-962B-447D-B6C2-86FA95AC11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115279A-B9F9-410E-B9CE-3CBA3264B5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-11580" r="-11580"/>
          <a:stretch>
            <a:fillRect/>
          </a:stretch>
        </p:blipFill>
        <p:spPr>
          <a:xfrm>
            <a:off x="9978963" y="410965"/>
            <a:ext cx="1807283" cy="624800"/>
          </a:xfrm>
          <a:prstGeom prst="rect">
            <a:avLst/>
          </a:prstGeom>
          <a:noFill/>
        </p:spPr>
      </p:pic>
      <p:cxnSp>
        <p:nvCxnSpPr>
          <p:cNvPr id="9" name="Conector 8">
            <a:extLst>
              <a:ext uri="{C8D68B2A-1E04-44A6-A681-795D4EC079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6D5B1F2-63EE-45AC-B0A4-725530E3588D}"/>
              </a:ext>
            </a:extLst>
          </p:cNvPr>
          <p:cNvCxnSpPr/>
          <p:nvPr/>
        </p:nvCxnSpPr>
        <p:spPr>
          <a:xfrm rot="5400000">
            <a:off x="10141640" y="2888560"/>
            <a:ext cx="0" cy="382408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Conector 9">
            <a:extLst>
              <a:ext uri="{941FFC52-F17F-4D6B-A2DE-2F39E95603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07A120-1B00-413F-8208-5331936073E4}"/>
              </a:ext>
            </a:extLst>
          </p:cNvPr>
          <p:cNvCxnSpPr/>
          <p:nvPr/>
        </p:nvCxnSpPr>
        <p:spPr>
          <a:xfrm rot="5400000" flipH="1">
            <a:off x="5759862" y="6246714"/>
            <a:ext cx="46200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5257800" y="3962400"/>
            <a:ext cx="5867400" cy="609600"/>
          </a:xfrm>
          <a:prstGeom prst="roundRect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Caixa de texto 10">
            <a:extLst>
              <a:ext uri="{D784891A-5923-49B7-81DA-F853D05DA1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FC849B-17B7-4CD4-99EF-F49DEAAD05EB}"/>
              </a:ext>
            </a:extLst>
          </p:cNvPr>
          <p:cNvSpPr txBox="1"/>
          <p:nvPr/>
        </p:nvSpPr>
        <p:spPr>
          <a:xfrm>
            <a:off x="665606" y="3637311"/>
            <a:ext cx="5506594" cy="650178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3600" b="1" dirty="0">
                <a:solidFill>
                  <a:schemeClr val="bg1"/>
                </a:solidFill>
              </a:rPr>
              <a:t>Marketing + Tecnologia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3919781141"/>
      </p:ext>
      <p:ext uri="{CC5263E2-CC52-4DD4-9F7A-8DFF0AE16A0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1">
            <a:extLst>
              <a:ext uri="{F74E5876-C4BC-4224-AD24-9BF7DF2E72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CB8B02-3A28-4382-9766-6D263D31B9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alphaModFix amt="10000"/>
          </a:blip>
          <a:srcRect b="-220"/>
          <a:stretch>
            <a:fillRect/>
          </a:stretch>
        </p:blipFill>
        <p:spPr>
          <a:xfrm>
            <a:off x="-110709" y="-4950132"/>
            <a:ext cx="6880598" cy="6873132"/>
          </a:xfrm>
          <a:prstGeom prst="rect">
            <a:avLst/>
          </a:prstGeom>
          <a:noFill/>
        </p:spPr>
      </p:pic>
      <p:sp>
        <p:nvSpPr>
          <p:cNvPr id="3" name="Caixa de texto 10">
            <a:extLst>
              <a:ext uri="{D784891A-5923-49B7-81DA-F853D05DA1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FC849B-17B7-4CD4-99EF-F49DEAAD05EB}"/>
              </a:ext>
            </a:extLst>
          </p:cNvPr>
          <p:cNvSpPr txBox="1"/>
          <p:nvPr/>
        </p:nvSpPr>
        <p:spPr>
          <a:xfrm>
            <a:off x="665606" y="1598686"/>
            <a:ext cx="10764394" cy="2773836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13800" b="1" dirty="0">
                <a:solidFill>
                  <a:srgbClr val="F50018"/>
                </a:solidFill>
              </a:rPr>
              <a:t>MARTECH </a:t>
            </a:r>
          </a:p>
          <a:p>
            <a:pPr>
              <a:lnSpc>
                <a:spcPct val="100000"/>
              </a:lnSpc>
              <a:defRPr lang="en-US" sz="1500" dirty="0"/>
            </a:pPr>
            <a:r>
              <a:rPr lang="pt-BR" sz="3600" b="1" dirty="0">
                <a:solidFill>
                  <a:srgbClr val="F50018"/>
                </a:solidFill>
              </a:rPr>
              <a:t>Não é ferramenta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4" name="Imagem 14">
            <a:extLst>
              <a:ext uri="{FA715EC3-0C2A-4C98-85B8-4553273899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4A800F-E52F-4FEF-8DD8-BB10DFB69E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5" name="Imagem 3">
            <a:extLst>
              <a:ext uri="{C666824F-962B-447D-B6C2-86FA95AC11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115279A-B9F9-410E-B9CE-3CBA3264B5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-11580" r="-11580"/>
          <a:stretch>
            <a:fillRect/>
          </a:stretch>
        </p:blipFill>
        <p:spPr>
          <a:xfrm>
            <a:off x="9978963" y="410965"/>
            <a:ext cx="1807283" cy="624800"/>
          </a:xfrm>
          <a:prstGeom prst="rect">
            <a:avLst/>
          </a:prstGeom>
          <a:noFill/>
        </p:spPr>
      </p:pic>
      <p:cxnSp>
        <p:nvCxnSpPr>
          <p:cNvPr id="9" name="Conector 8">
            <a:extLst>
              <a:ext uri="{C8D68B2A-1E04-44A6-A681-795D4EC079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6D5B1F2-63EE-45AC-B0A4-725530E3588D}"/>
              </a:ext>
            </a:extLst>
          </p:cNvPr>
          <p:cNvCxnSpPr/>
          <p:nvPr/>
        </p:nvCxnSpPr>
        <p:spPr>
          <a:xfrm rot="5400000">
            <a:off x="10210800" y="2888560"/>
            <a:ext cx="0" cy="382408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Conector 9">
            <a:extLst>
              <a:ext uri="{941FFC52-F17F-4D6B-A2DE-2F39E95603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07A120-1B00-413F-8208-5331936073E4}"/>
              </a:ext>
            </a:extLst>
          </p:cNvPr>
          <p:cNvCxnSpPr/>
          <p:nvPr/>
        </p:nvCxnSpPr>
        <p:spPr>
          <a:xfrm rot="5400000" flipH="1">
            <a:off x="5759862" y="6246714"/>
            <a:ext cx="46200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2" name="Caixa de texto 10">
            <a:extLst>
              <a:ext uri="{D784891A-5923-49B7-81DA-F853D05DA1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FC849B-17B7-4CD4-99EF-F49DEAAD05EB}"/>
              </a:ext>
            </a:extLst>
          </p:cNvPr>
          <p:cNvSpPr txBox="1"/>
          <p:nvPr/>
        </p:nvSpPr>
        <p:spPr>
          <a:xfrm>
            <a:off x="665606" y="4438411"/>
            <a:ext cx="9545194" cy="650178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3600" b="1" dirty="0">
                <a:solidFill>
                  <a:schemeClr val="bg1"/>
                </a:solidFill>
              </a:rPr>
              <a:t>É o sistema que governa a receita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3" name="Retângulo de cantos arredondados 12"/>
          <p:cNvSpPr/>
          <p:nvPr/>
        </p:nvSpPr>
        <p:spPr>
          <a:xfrm>
            <a:off x="5257800" y="3962400"/>
            <a:ext cx="5867400" cy="609600"/>
          </a:xfrm>
          <a:prstGeom prst="roundRect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CC5263E2-CC52-4DD4-9F7A-8DFF0AE16A0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3">
            <a:extLst>
              <a:ext uri="{9A3C0364-810A-4844-A3DC-3D38CFD78F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C171E5-D527-4590-A8D0-9843ED147F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rcRect b="41730"/>
          <a:stretch>
            <a:fillRect/>
          </a:stretch>
        </p:blipFill>
        <p:spPr>
          <a:xfrm>
            <a:off x="6669242" y="2760896"/>
            <a:ext cx="6880598" cy="3996338"/>
          </a:xfrm>
          <a:prstGeom prst="rect">
            <a:avLst/>
          </a:prstGeom>
          <a:noFill/>
        </p:spPr>
      </p:pic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3048000" y="165115"/>
            <a:ext cx="5712892" cy="1327286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MARTECH</a:t>
            </a:r>
          </a:p>
        </p:txBody>
      </p:sp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3" name="Imagem 3">
            <a:extLst>
              <a:ext uri="{2094D885-3A77-4855-A4D5-4C02CE36FC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E992F7-40F0-479E-BDF9-6D1C375098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/>
          <a:srcRect l="-11580" r="-11580"/>
          <a:stretch>
            <a:fillRect/>
          </a:stretch>
        </p:blipFill>
        <p:spPr>
          <a:xfrm>
            <a:off x="9991543" y="410965"/>
            <a:ext cx="1807283" cy="624800"/>
          </a:xfrm>
          <a:prstGeom prst="rect">
            <a:avLst/>
          </a:prstGeom>
          <a:noFill/>
        </p:spPr>
      </p:pic>
      <p:pic>
        <p:nvPicPr>
          <p:cNvPr id="14" name="Imagem 30">
            <a:extLst>
              <a:ext uri="{3E801672-27AD-44DF-B535-4A5931072F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149CD4B-5970-4F20-80A1-E18CB7044D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-401964" y="-202644"/>
            <a:ext cx="2083127" cy="722966"/>
          </a:xfrm>
          <a:prstGeom prst="rect">
            <a:avLst/>
          </a:prstGeom>
          <a:noFill/>
        </p:spPr>
      </p:pic>
      <p:sp>
        <p:nvSpPr>
          <p:cNvPr id="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538414" y="2324622"/>
            <a:ext cx="1823095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DADOS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321961" y="3491490"/>
            <a:ext cx="2256000" cy="2681503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CRM integrado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 </a:t>
            </a:r>
            <a:r>
              <a:rPr lang="pt-BR" sz="1600" dirty="0" err="1"/>
              <a:t>Tracking</a:t>
            </a:r>
            <a:r>
              <a:rPr lang="pt-BR" sz="1600" dirty="0"/>
              <a:t> de campanhas </a:t>
            </a:r>
            <a:r>
              <a:rPr lang="pt-BR" sz="1600" dirty="0" err="1"/>
              <a:t>UTMs</a:t>
            </a:r>
            <a:r>
              <a:rPr lang="pt-BR" sz="1600" dirty="0"/>
              <a:t>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Pixels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 err="1"/>
              <a:t>Offline</a:t>
            </a:r>
            <a:r>
              <a:rPr lang="pt-BR" sz="1600" dirty="0"/>
              <a:t> </a:t>
            </a:r>
            <a:r>
              <a:rPr lang="pt-BR" sz="1600" dirty="0" err="1"/>
              <a:t>conversions</a:t>
            </a:r>
            <a:r>
              <a:rPr lang="pt-BR" sz="1600" dirty="0"/>
              <a:t> Jornada do usuário Centralização de dados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026908" y="1211292"/>
            <a:ext cx="3755077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É UM ECOSISTEMA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6" name="Imagem 2">
            <a:extLst>
              <a:ext uri="{85A8B6C3-9C7A-4392-8097-5E811546C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BE9FB0-C3A7-4351-8A9B-4A23EF2318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/>
          <a:srcRect b="58760"/>
          <a:stretch>
            <a:fillRect/>
          </a:stretch>
        </p:blipFill>
        <p:spPr>
          <a:xfrm>
            <a:off x="692291" y="2202722"/>
            <a:ext cx="3498709" cy="458629"/>
          </a:xfrm>
          <a:prstGeom prst="rect">
            <a:avLst/>
          </a:prstGeom>
          <a:noFill/>
        </p:spPr>
      </p:pic>
      <p:sp>
        <p:nvSpPr>
          <p:cNvPr id="11" name="Espaço Reservado para Rodapé 10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3142021635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3">
            <a:extLst>
              <a:ext uri="{9A3C0364-810A-4844-A3DC-3D38CFD78F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C171E5-D527-4590-A8D0-9843ED147F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rcRect b="41730"/>
          <a:stretch>
            <a:fillRect/>
          </a:stretch>
        </p:blipFill>
        <p:spPr>
          <a:xfrm>
            <a:off x="6669242" y="2760896"/>
            <a:ext cx="6880598" cy="3996338"/>
          </a:xfrm>
          <a:prstGeom prst="rect">
            <a:avLst/>
          </a:prstGeom>
          <a:noFill/>
        </p:spPr>
      </p:pic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3048000" y="165115"/>
            <a:ext cx="5712892" cy="1327286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MARTECH</a:t>
            </a:r>
          </a:p>
        </p:txBody>
      </p:sp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3" name="Imagem 3">
            <a:extLst>
              <a:ext uri="{2094D885-3A77-4855-A4D5-4C02CE36FC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E992F7-40F0-479E-BDF9-6D1C375098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/>
          <a:srcRect l="-11580" r="-11580"/>
          <a:stretch>
            <a:fillRect/>
          </a:stretch>
        </p:blipFill>
        <p:spPr>
          <a:xfrm>
            <a:off x="9991543" y="410965"/>
            <a:ext cx="1807283" cy="624800"/>
          </a:xfrm>
          <a:prstGeom prst="rect">
            <a:avLst/>
          </a:prstGeom>
          <a:noFill/>
        </p:spPr>
      </p:pic>
      <p:pic>
        <p:nvPicPr>
          <p:cNvPr id="14" name="Imagem 30">
            <a:extLst>
              <a:ext uri="{3E801672-27AD-44DF-B535-4A5931072F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149CD4B-5970-4F20-80A1-E18CB7044D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-401964" y="-202644"/>
            <a:ext cx="2083127" cy="722966"/>
          </a:xfrm>
          <a:prstGeom prst="rect">
            <a:avLst/>
          </a:prstGeom>
          <a:noFill/>
        </p:spPr>
      </p:pic>
      <p:sp>
        <p:nvSpPr>
          <p:cNvPr id="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538414" y="2324622"/>
            <a:ext cx="1823095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DADOS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417208" y="2324622"/>
            <a:ext cx="2576916" cy="509820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AUTOMAÇÃO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321961" y="3491490"/>
            <a:ext cx="2256000" cy="2681503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CRM integrado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 </a:t>
            </a:r>
            <a:r>
              <a:rPr lang="pt-BR" sz="1600" dirty="0" err="1"/>
              <a:t>Tracking</a:t>
            </a:r>
            <a:r>
              <a:rPr lang="pt-BR" sz="1600" dirty="0"/>
              <a:t> de campanhas </a:t>
            </a:r>
            <a:r>
              <a:rPr lang="pt-BR" sz="1600" dirty="0" err="1"/>
              <a:t>UTMs</a:t>
            </a:r>
            <a:r>
              <a:rPr lang="pt-BR" sz="1600" dirty="0"/>
              <a:t>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Pixels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 err="1"/>
              <a:t>Offline</a:t>
            </a:r>
            <a:r>
              <a:rPr lang="pt-BR" sz="1600" dirty="0"/>
              <a:t> </a:t>
            </a:r>
            <a:r>
              <a:rPr lang="pt-BR" sz="1600" dirty="0" err="1"/>
              <a:t>conversions</a:t>
            </a:r>
            <a:r>
              <a:rPr lang="pt-BR" sz="1600" dirty="0"/>
              <a:t> Jornada do usuário* Centralização de dados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026908" y="1211292"/>
            <a:ext cx="3755077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É UM ECOSISTEMA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6" name="Imagem 2">
            <a:extLst>
              <a:ext uri="{85A8B6C3-9C7A-4392-8097-5E811546C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BE9FB0-C3A7-4351-8A9B-4A23EF2318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 b="58760"/>
          <a:stretch>
            <a:fillRect/>
          </a:stretch>
        </p:blipFill>
        <p:spPr>
          <a:xfrm>
            <a:off x="692291" y="2202722"/>
            <a:ext cx="3498709" cy="458629"/>
          </a:xfrm>
          <a:prstGeom prst="rect">
            <a:avLst/>
          </a:prstGeom>
          <a:noFill/>
        </p:spPr>
      </p:pic>
      <p:pic>
        <p:nvPicPr>
          <p:cNvPr id="29" name="Imagem 2">
            <a:extLst>
              <a:ext uri="{85A8B6C3-9C7A-4392-8097-5E811546C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BE9FB0-C3A7-4351-8A9B-4A23EF2318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/>
          <a:srcRect b="58760"/>
          <a:stretch>
            <a:fillRect/>
          </a:stretch>
        </p:blipFill>
        <p:spPr>
          <a:xfrm rot="10800000">
            <a:off x="4121291" y="2725677"/>
            <a:ext cx="3498709" cy="458629"/>
          </a:xfrm>
          <a:prstGeom prst="rect">
            <a:avLst/>
          </a:prstGeom>
          <a:noFill/>
        </p:spPr>
      </p:pic>
      <p:sp>
        <p:nvSpPr>
          <p:cNvPr id="31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569646" y="3486201"/>
            <a:ext cx="2256000" cy="2681503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Orquestração</a:t>
            </a:r>
            <a:br>
              <a:rPr lang="pt-BR" sz="1600" dirty="0"/>
            </a:br>
            <a:r>
              <a:rPr lang="pt-BR" sz="1600" dirty="0" err="1"/>
              <a:t>Email</a:t>
            </a:r>
            <a:r>
              <a:rPr lang="pt-BR" sz="1600" dirty="0"/>
              <a:t> marketing WhatsApp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 Jornada multicanal Nutrição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Segmentação Personalização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88482754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3">
            <a:extLst>
              <a:ext uri="{9A3C0364-810A-4844-A3DC-3D38CFD78F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C171E5-D527-4590-A8D0-9843ED147F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rcRect b="41730"/>
          <a:stretch>
            <a:fillRect/>
          </a:stretch>
        </p:blipFill>
        <p:spPr>
          <a:xfrm>
            <a:off x="6669242" y="2760896"/>
            <a:ext cx="6880598" cy="3996338"/>
          </a:xfrm>
          <a:prstGeom prst="rect">
            <a:avLst/>
          </a:prstGeom>
          <a:noFill/>
        </p:spPr>
      </p:pic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3048000" y="165115"/>
            <a:ext cx="5712892" cy="1327286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8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MARTECH</a:t>
            </a:r>
          </a:p>
        </p:txBody>
      </p:sp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3" name="Imagem 3">
            <a:extLst>
              <a:ext uri="{2094D885-3A77-4855-A4D5-4C02CE36FC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E992F7-40F0-479E-BDF9-6D1C3750985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/>
          <a:srcRect l="-11580" r="-11580"/>
          <a:stretch>
            <a:fillRect/>
          </a:stretch>
        </p:blipFill>
        <p:spPr>
          <a:xfrm>
            <a:off x="9991543" y="410965"/>
            <a:ext cx="1807283" cy="624800"/>
          </a:xfrm>
          <a:prstGeom prst="rect">
            <a:avLst/>
          </a:prstGeom>
          <a:noFill/>
        </p:spPr>
      </p:pic>
      <p:pic>
        <p:nvPicPr>
          <p:cNvPr id="14" name="Imagem 30">
            <a:extLst>
              <a:ext uri="{3E801672-27AD-44DF-B535-4A5931072FE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149CD4B-5970-4F20-80A1-E18CB7044D82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-401964" y="-202644"/>
            <a:ext cx="2083127" cy="722966"/>
          </a:xfrm>
          <a:prstGeom prst="rect">
            <a:avLst/>
          </a:prstGeom>
          <a:noFill/>
        </p:spPr>
      </p:pic>
      <p:sp>
        <p:nvSpPr>
          <p:cNvPr id="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538414" y="2324622"/>
            <a:ext cx="1823095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DADOS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417208" y="2324622"/>
            <a:ext cx="2576916" cy="509820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AUTOMAÇÃO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0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8287292" y="2324622"/>
            <a:ext cx="1823095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DECISÃO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6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321961" y="3491490"/>
            <a:ext cx="2256000" cy="2681503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CRM integrado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 </a:t>
            </a:r>
            <a:r>
              <a:rPr lang="pt-BR" sz="1600" dirty="0" err="1"/>
              <a:t>Tracking</a:t>
            </a:r>
            <a:r>
              <a:rPr lang="pt-BR" sz="1600" dirty="0"/>
              <a:t> de campanhas </a:t>
            </a:r>
            <a:r>
              <a:rPr lang="pt-BR" sz="1600" dirty="0" err="1"/>
              <a:t>UTMs</a:t>
            </a:r>
            <a:r>
              <a:rPr lang="pt-BR" sz="1600" dirty="0"/>
              <a:t>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Pixels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 err="1"/>
              <a:t>Offline</a:t>
            </a:r>
            <a:r>
              <a:rPr lang="pt-BR" sz="1600" dirty="0"/>
              <a:t> </a:t>
            </a:r>
            <a:r>
              <a:rPr lang="pt-BR" sz="1600" dirty="0" err="1"/>
              <a:t>conversions</a:t>
            </a:r>
            <a:r>
              <a:rPr lang="pt-BR" sz="1600" dirty="0"/>
              <a:t> Jornada do usuário* Centralização de dados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026908" y="1211292"/>
            <a:ext cx="3755077" cy="539378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20000"/>
              </a:lnSpc>
              <a:defRPr lang="en-US" sz="1400" dirty="0"/>
            </a:pPr>
            <a:r>
              <a:rPr lang="pt-BR" sz="2400" b="1" dirty="0">
                <a:solidFill>
                  <a:schemeClr val="tx1"/>
                </a:solidFill>
              </a:rPr>
              <a:t>É UM ECOSISTEMA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26" name="Imagem 2">
            <a:extLst>
              <a:ext uri="{85A8B6C3-9C7A-4392-8097-5E811546C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BE9FB0-C3A7-4351-8A9B-4A23EF23186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rcRect b="58760"/>
          <a:stretch>
            <a:fillRect/>
          </a:stretch>
        </p:blipFill>
        <p:spPr>
          <a:xfrm>
            <a:off x="692291" y="2202722"/>
            <a:ext cx="3498709" cy="458629"/>
          </a:xfrm>
          <a:prstGeom prst="rect">
            <a:avLst/>
          </a:prstGeom>
          <a:noFill/>
        </p:spPr>
      </p:pic>
      <p:pic>
        <p:nvPicPr>
          <p:cNvPr id="29" name="Imagem 2">
            <a:extLst>
              <a:ext uri="{85A8B6C3-9C7A-4392-8097-5E811546C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BE9FB0-C3A7-4351-8A9B-4A23EF231867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/>
          <a:srcRect b="58760"/>
          <a:stretch>
            <a:fillRect/>
          </a:stretch>
        </p:blipFill>
        <p:spPr>
          <a:xfrm rot="10800000">
            <a:off x="4121291" y="2725677"/>
            <a:ext cx="3498709" cy="458629"/>
          </a:xfrm>
          <a:prstGeom prst="rect">
            <a:avLst/>
          </a:prstGeom>
          <a:noFill/>
        </p:spPr>
      </p:pic>
      <p:pic>
        <p:nvPicPr>
          <p:cNvPr id="30" name="Imagem 2">
            <a:extLst>
              <a:ext uri="{85A8B6C3-9C7A-4392-8097-5E811546C5C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EBE9FB0-C3A7-4351-8A9B-4A23EF23186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6"/>
          <a:srcRect b="58760"/>
          <a:stretch>
            <a:fillRect/>
          </a:stretch>
        </p:blipFill>
        <p:spPr>
          <a:xfrm>
            <a:off x="7556204" y="2202721"/>
            <a:ext cx="3498709" cy="458629"/>
          </a:xfrm>
          <a:prstGeom prst="rect">
            <a:avLst/>
          </a:prstGeom>
          <a:noFill/>
        </p:spPr>
      </p:pic>
      <p:sp>
        <p:nvSpPr>
          <p:cNvPr id="31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4569646" y="3486201"/>
            <a:ext cx="2256000" cy="2681503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Orquestração</a:t>
            </a:r>
            <a:br>
              <a:rPr lang="pt-BR" sz="1600" dirty="0"/>
            </a:br>
            <a:r>
              <a:rPr lang="pt-BR" sz="1600" dirty="0" err="1"/>
              <a:t>Email</a:t>
            </a:r>
            <a:r>
              <a:rPr lang="pt-BR" sz="1600" dirty="0"/>
              <a:t> marketing WhatsApp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 Jornada multicanal Nutrição </a:t>
            </a:r>
          </a:p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/>
              <a:t>Segmentação Personalização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2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8070839" y="3486201"/>
            <a:ext cx="2444761" cy="2312171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ctr">
              <a:lnSpc>
                <a:spcPct val="150000"/>
              </a:lnSpc>
              <a:defRPr lang="en-US" sz="1400" dirty="0"/>
            </a:pPr>
            <a:r>
              <a:rPr lang="pt-BR" sz="1600" dirty="0" err="1"/>
              <a:t>Dashboards</a:t>
            </a:r>
            <a:br>
              <a:rPr lang="pt-BR" sz="1600" dirty="0"/>
            </a:br>
            <a:r>
              <a:rPr lang="pt-BR" sz="1600" dirty="0" err="1"/>
              <a:t>KPIs</a:t>
            </a:r>
            <a:r>
              <a:rPr lang="pt-BR" sz="1600" dirty="0"/>
              <a:t> reais</a:t>
            </a:r>
            <a:br>
              <a:rPr lang="pt-BR" sz="1600" dirty="0"/>
            </a:br>
            <a:r>
              <a:rPr lang="pt-BR" sz="1600" dirty="0"/>
              <a:t>CAC</a:t>
            </a:r>
            <a:br>
              <a:rPr lang="pt-BR" sz="1600" dirty="0"/>
            </a:br>
            <a:r>
              <a:rPr lang="pt-BR" sz="1600" dirty="0"/>
              <a:t>Receita por canal</a:t>
            </a:r>
            <a:br>
              <a:rPr lang="pt-BR" sz="1600" dirty="0"/>
            </a:br>
            <a:r>
              <a:rPr lang="pt-BR" sz="1600" dirty="0"/>
              <a:t>ROAS real</a:t>
            </a:r>
            <a:br>
              <a:rPr lang="pt-BR" sz="1600" dirty="0"/>
            </a:br>
            <a:r>
              <a:rPr lang="pt-BR" sz="1600" dirty="0"/>
              <a:t> Modelagem de atribuição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  <p:custDataLst>
              <p:tags r:id="rId9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835796354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17" name="Arco 21">
            <a:extLst>
              <a:ext uri="{199C7319-CE52-4420-8DF0-E61E45EA225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83D7F2-F797-4113-A623-4F8C68F2BD01}"/>
              </a:ext>
            </a:extLst>
          </p:cNvPr>
          <p:cNvSpPr/>
          <p:nvPr/>
        </p:nvSpPr>
        <p:spPr>
          <a:xfrm rot="8307178">
            <a:off x="-646245" y="-448722"/>
            <a:ext cx="5777256" cy="5252051"/>
          </a:xfrm>
          <a:prstGeom prst="arc">
            <a:avLst/>
          </a:prstGeom>
          <a:noFill/>
          <a:ln w="434975">
            <a:solidFill>
              <a:srgbClr val="F5001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985982" y="3585388"/>
            <a:ext cx="1975639" cy="805047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149297" y="3630536"/>
            <a:ext cx="1600382" cy="711733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Aquisição 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Inteligente</a:t>
            </a:r>
          </a:p>
        </p:txBody>
      </p:sp>
      <p:pic>
        <p:nvPicPr>
          <p:cNvPr id="1026" name="Picture 2" descr="https://kultivi.com/wp-content/uploads/2024/02/Google-Ads-Segmentacao-de-Publico-988x102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6" y="686545"/>
            <a:ext cx="2478132" cy="25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139308" y="5274029"/>
            <a:ext cx="2256000" cy="957955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 err="1">
                <a:solidFill>
                  <a:schemeClr val="tx1"/>
                </a:solidFill>
              </a:rPr>
              <a:t>Tracking</a:t>
            </a:r>
            <a:r>
              <a:rPr lang="pt-BR" sz="1400" dirty="0">
                <a:solidFill>
                  <a:schemeClr val="tx1"/>
                </a:solidFill>
              </a:rPr>
              <a:t> completo</a:t>
            </a:r>
          </a:p>
          <a:p>
            <a:pPr>
              <a:defRPr lang="en-US" sz="1400" dirty="0"/>
            </a:pPr>
            <a:r>
              <a:rPr lang="pt-BR" sz="1400" dirty="0"/>
              <a:t>CRM Integrado</a:t>
            </a:r>
            <a:br>
              <a:rPr lang="pt-BR" sz="1400" dirty="0"/>
            </a:br>
            <a:r>
              <a:rPr lang="pt-BR" sz="1400" dirty="0"/>
              <a:t>+ Qualidade </a:t>
            </a:r>
            <a:br>
              <a:rPr lang="pt-BR" sz="1400" dirty="0"/>
            </a:br>
            <a:r>
              <a:rPr lang="pt-BR" sz="1400" dirty="0"/>
              <a:t>- Volume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1" name="Espaço Reservado para Rodapé 40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093467295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8"/>
          <a:srcRect r="897" b="2005"/>
          <a:stretch/>
        </p:blipFill>
        <p:spPr>
          <a:xfrm>
            <a:off x="4708510" y="683523"/>
            <a:ext cx="3151264" cy="2318499"/>
          </a:xfrm>
          <a:prstGeom prst="roundRect">
            <a:avLst>
              <a:gd name="adj" fmla="val 736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Arco 21">
            <a:extLst>
              <a:ext uri="{199C7319-CE52-4420-8DF0-E61E45EA225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83D7F2-F797-4113-A623-4F8C68F2BD01}"/>
              </a:ext>
            </a:extLst>
          </p:cNvPr>
          <p:cNvSpPr/>
          <p:nvPr/>
        </p:nvSpPr>
        <p:spPr>
          <a:xfrm rot="8307178">
            <a:off x="-646245" y="-448722"/>
            <a:ext cx="5777256" cy="5252051"/>
          </a:xfrm>
          <a:prstGeom prst="arc">
            <a:avLst/>
          </a:prstGeom>
          <a:noFill/>
          <a:ln w="434975">
            <a:solidFill>
              <a:srgbClr val="F5001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Arco 11">
            <a:extLst>
              <a:ext uri="{312DD33F-6DE3-4CEC-8D0C-FF95C74938D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F9EF7A-CA92-4570-80E0-FC45E0C5D8BE}"/>
              </a:ext>
            </a:extLst>
          </p:cNvPr>
          <p:cNvSpPr/>
          <p:nvPr/>
        </p:nvSpPr>
        <p:spPr>
          <a:xfrm rot="19032100">
            <a:off x="3049887" y="3259160"/>
            <a:ext cx="5777256" cy="5252051"/>
          </a:xfrm>
          <a:prstGeom prst="arc">
            <a:avLst/>
          </a:prstGeom>
          <a:noFill/>
          <a:ln w="434975">
            <a:solidFill>
              <a:srgbClr val="009E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985982" y="3585388"/>
            <a:ext cx="1975639" cy="805047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149297" y="3630536"/>
            <a:ext cx="1600382" cy="711733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Aquisição 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Inteligente</a:t>
            </a:r>
          </a:p>
        </p:txBody>
      </p:sp>
      <p:sp>
        <p:nvSpPr>
          <p:cNvPr id="25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5078747" y="3686065"/>
            <a:ext cx="1975639" cy="805047"/>
          </a:xfrm>
          <a:prstGeom prst="roundRect">
            <a:avLst/>
          </a:prstGeom>
          <a:solidFill>
            <a:srgbClr val="009E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5242062" y="3731213"/>
            <a:ext cx="1600382" cy="711733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Conversão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Otimizada</a:t>
            </a:r>
          </a:p>
        </p:txBody>
      </p:sp>
      <p:pic>
        <p:nvPicPr>
          <p:cNvPr id="1026" name="Picture 2" descr="https://kultivi.com/wp-content/uploads/2024/02/Google-Ads-Segmentacao-de-Publico-988x10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6" y="686545"/>
            <a:ext cx="2478132" cy="25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139308" y="5274029"/>
            <a:ext cx="2256000" cy="957955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 err="1">
                <a:solidFill>
                  <a:schemeClr val="tx1"/>
                </a:solidFill>
              </a:rPr>
              <a:t>Tracking</a:t>
            </a:r>
            <a:r>
              <a:rPr lang="pt-BR" sz="1400" dirty="0">
                <a:solidFill>
                  <a:schemeClr val="tx1"/>
                </a:solidFill>
              </a:rPr>
              <a:t> completo</a:t>
            </a:r>
          </a:p>
          <a:p>
            <a:pPr>
              <a:defRPr lang="en-US" sz="1400" dirty="0"/>
            </a:pPr>
            <a:r>
              <a:rPr lang="pt-BR" sz="1400" dirty="0"/>
              <a:t>CRM Integrado</a:t>
            </a:r>
            <a:br>
              <a:rPr lang="pt-BR" sz="1400" dirty="0"/>
            </a:br>
            <a:r>
              <a:rPr lang="pt-BR" sz="1400" dirty="0"/>
              <a:t>+ Qualidade </a:t>
            </a:r>
            <a:br>
              <a:rPr lang="pt-BR" sz="1400" dirty="0"/>
            </a:br>
            <a:r>
              <a:rPr lang="pt-BR" sz="1400" dirty="0"/>
              <a:t>- Volume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5333127" y="5274029"/>
            <a:ext cx="2256000" cy="742511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>
                <a:solidFill>
                  <a:schemeClr val="tx1"/>
                </a:solidFill>
              </a:rPr>
              <a:t>Dados validados</a:t>
            </a:r>
          </a:p>
          <a:p>
            <a:pPr>
              <a:defRPr lang="en-US" sz="1400" dirty="0"/>
            </a:pPr>
            <a:r>
              <a:rPr lang="pt-BR" sz="1400" dirty="0"/>
              <a:t>CRO</a:t>
            </a:r>
            <a:br>
              <a:rPr lang="pt-BR" sz="1400" dirty="0"/>
            </a:br>
            <a:r>
              <a:rPr lang="pt-BR" sz="1400" dirty="0"/>
              <a:t>Experiência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411626813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6">
            <a:extLst>
              <a:ext uri="{51C8DFBA-E66D-4610-8906-FA81EFD2C19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2330E21-FAC4-44A3-A330-AA0711126801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4" name="Caixa de texto 3">
            <a:extLst>
              <a:ext uri="{722BDFDE-2C84-4BB4-8BAB-66088B782C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17917BE-E2A7-4D30-9AF9-68059EFEE3C3}"/>
              </a:ext>
            </a:extLst>
          </p:cNvPr>
          <p:cNvSpPr txBox="1"/>
          <p:nvPr/>
        </p:nvSpPr>
        <p:spPr>
          <a:xfrm>
            <a:off x="4833851" y="884644"/>
            <a:ext cx="4919577" cy="791754"/>
          </a:xfrm>
          <a:prstGeom prst="rect">
            <a:avLst/>
          </a:prstGeom>
        </p:spPr>
        <p:txBody>
          <a:bodyPr lIns="95250" tIns="47625" rIns="95250" bIns="47625" rtlCol="0" anchor="t">
            <a:noAutofit/>
          </a:bodyPr>
          <a:lstStyle/>
          <a:p>
            <a:pPr algn="l">
              <a:lnSpc>
                <a:spcPct val="100000"/>
              </a:lnSpc>
              <a:defRPr lang="en-US" sz="1400" dirty="0"/>
            </a:pPr>
            <a:r>
              <a:rPr lang="pt-BR" sz="5000" b="1" i="0" dirty="0">
                <a:solidFill>
                  <a:schemeClr val="tx1"/>
                </a:solidFill>
              </a:rPr>
              <a:t>Gustavo Dória</a:t>
            </a:r>
          </a:p>
        </p:txBody>
      </p:sp>
      <p:pic>
        <p:nvPicPr>
          <p:cNvPr id="5" name="Imagem 32">
            <a:extLst>
              <a:ext uri="{AE01EF2D-32CB-4771-BC7E-C673B34FEFA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3B3C838-97E3-44CF-AFEA-2F362F8F54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 rot="20520000">
            <a:off x="9401489" y="-298860"/>
            <a:ext cx="2460460" cy="1422349"/>
          </a:xfrm>
          <a:prstGeom prst="rect">
            <a:avLst/>
          </a:prstGeom>
          <a:noFill/>
        </p:spPr>
      </p:pic>
      <p:pic>
        <p:nvPicPr>
          <p:cNvPr id="8" name="Imagem 3">
            <a:extLst>
              <a:ext uri="{AEEF1324-0CB8-40DE-A997-9C31F4C344B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27BE2BF-35FB-4ABA-B622-F96AA16CB9D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-11580" r="-11580"/>
          <a:stretch>
            <a:fillRect/>
          </a:stretch>
        </p:blipFill>
        <p:spPr>
          <a:xfrm>
            <a:off x="1662226" y="700354"/>
            <a:ext cx="1807283" cy="624800"/>
          </a:xfrm>
          <a:prstGeom prst="rect">
            <a:avLst/>
          </a:prstGeom>
          <a:noFill/>
        </p:spPr>
      </p:pic>
      <p:sp>
        <p:nvSpPr>
          <p:cNvPr id="10" name="Caixa de texto 3">
            <a:extLst>
              <a:ext uri="{722BDFDE-2C84-4BB4-8BAB-66088B782C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17917BE-E2A7-4D30-9AF9-68059EFEE3C3}"/>
              </a:ext>
            </a:extLst>
          </p:cNvPr>
          <p:cNvSpPr txBox="1"/>
          <p:nvPr/>
        </p:nvSpPr>
        <p:spPr>
          <a:xfrm>
            <a:off x="4833850" y="2209800"/>
            <a:ext cx="5300750" cy="3018244"/>
          </a:xfrm>
          <a:prstGeom prst="rect">
            <a:avLst/>
          </a:prstGeom>
        </p:spPr>
        <p:txBody>
          <a:bodyPr lIns="95250" tIns="47625" rIns="95250" bIns="47625" rtlCol="0" anchor="t">
            <a:noAutofit/>
          </a:bodyPr>
          <a:lstStyle/>
          <a:p>
            <a:pPr>
              <a:lnSpc>
                <a:spcPts val="2600"/>
              </a:lnSpc>
              <a:defRPr lang="en-US" sz="1400" dirty="0"/>
            </a:pP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Formado em Design Digital, com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MBAs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em Digital Business e em Liderança e Futuro do Trabalho, construiu sua trajetória ao longo de mais de 12 anos no Consórcio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Embracon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Ao longo desse período, desenvolveu forte expertise em marketing digital e inovação. Hoje, atua como Coordenador de Marketing Digital na gerência de </a:t>
            </a:r>
            <a:r>
              <a:rPr lang="pt-BR" sz="16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Martech</a:t>
            </a:r>
            <a:r>
              <a:rPr lang="pt-BR" sz="1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conectando dados, tecnologia e estratégia para impulsionar resultados de mídia e performance.</a:t>
            </a:r>
            <a:endParaRPr lang="pt-BR" sz="1600" b="1" i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Caixa de texto 3">
            <a:extLst>
              <a:ext uri="{722BDFDE-2C84-4BB4-8BAB-66088B782C4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17917BE-E2A7-4D30-9AF9-68059EFEE3C3}"/>
              </a:ext>
            </a:extLst>
          </p:cNvPr>
          <p:cNvSpPr txBox="1"/>
          <p:nvPr/>
        </p:nvSpPr>
        <p:spPr>
          <a:xfrm>
            <a:off x="4833851" y="1547222"/>
            <a:ext cx="6138949" cy="480421"/>
          </a:xfrm>
          <a:prstGeom prst="rect">
            <a:avLst/>
          </a:prstGeom>
        </p:spPr>
        <p:txBody>
          <a:bodyPr lIns="95250" tIns="47625" rIns="95250" bIns="47625" rtlCol="0" anchor="t">
            <a:noAutofit/>
          </a:bodyPr>
          <a:lstStyle/>
          <a:p>
            <a:pPr>
              <a:defRPr lang="en-US" sz="1400" dirty="0"/>
            </a:pPr>
            <a:r>
              <a:rPr lang="pt-BR" sz="24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Coordenador de Marketing Digital</a:t>
            </a:r>
          </a:p>
        </p:txBody>
      </p:sp>
      <p:pic>
        <p:nvPicPr>
          <p:cNvPr id="12" name="Imagem 11"/>
          <p:cNvPicPr>
            <a:picLocks noChangeAspect="1"/>
          </p:cNvPicPr>
          <p:nvPr/>
        </p:nvPicPr>
        <p:blipFill>
          <a:blip r:embed="rId10">
            <a:lum bright="12000"/>
          </a:blip>
          <a:stretch>
            <a:fillRect/>
          </a:stretch>
        </p:blipFill>
        <p:spPr>
          <a:xfrm rot="21402080">
            <a:off x="1063350" y="1815206"/>
            <a:ext cx="2826300" cy="2815634"/>
          </a:xfrm>
          <a:prstGeom prst="ellipse">
            <a:avLst/>
          </a:prstGeom>
        </p:spPr>
      </p:pic>
      <p:sp>
        <p:nvSpPr>
          <p:cNvPr id="13" name="Espaço Reservado para Rodapé 1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1B0298C5-617D-47A8-89FD-41BC37CB8A3A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6" name="Imagem 15"/>
          <p:cNvPicPr>
            <a:picLocks noChangeAspect="1"/>
          </p:cNvPicPr>
          <p:nvPr/>
        </p:nvPicPr>
        <p:blipFill rotWithShape="1">
          <a:blip r:embed="rId8"/>
          <a:srcRect r="897" b="2005"/>
          <a:stretch/>
        </p:blipFill>
        <p:spPr>
          <a:xfrm>
            <a:off x="4708510" y="683523"/>
            <a:ext cx="3151264" cy="2318499"/>
          </a:xfrm>
          <a:prstGeom prst="roundRect">
            <a:avLst>
              <a:gd name="adj" fmla="val 7362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Arco 21">
            <a:extLst>
              <a:ext uri="{199C7319-CE52-4420-8DF0-E61E45EA225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0683D7F2-F797-4113-A623-4F8C68F2BD01}"/>
              </a:ext>
            </a:extLst>
          </p:cNvPr>
          <p:cNvSpPr/>
          <p:nvPr/>
        </p:nvSpPr>
        <p:spPr>
          <a:xfrm rot="8307178">
            <a:off x="-646245" y="-448722"/>
            <a:ext cx="5777256" cy="5252051"/>
          </a:xfrm>
          <a:prstGeom prst="arc">
            <a:avLst/>
          </a:prstGeom>
          <a:noFill/>
          <a:ln w="434975">
            <a:solidFill>
              <a:srgbClr val="F50018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Arco 11">
            <a:extLst>
              <a:ext uri="{312DD33F-6DE3-4CEC-8D0C-FF95C74938D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7F9EF7A-CA92-4570-80E0-FC45E0C5D8BE}"/>
              </a:ext>
            </a:extLst>
          </p:cNvPr>
          <p:cNvSpPr/>
          <p:nvPr/>
        </p:nvSpPr>
        <p:spPr>
          <a:xfrm rot="19032100">
            <a:off x="3049887" y="3259160"/>
            <a:ext cx="5777256" cy="5252051"/>
          </a:xfrm>
          <a:prstGeom prst="arc">
            <a:avLst/>
          </a:prstGeom>
          <a:noFill/>
          <a:ln w="434975">
            <a:solidFill>
              <a:srgbClr val="009E3D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Arco 16">
            <a:extLst>
              <a:ext uri="{AD171F67-2680-4C42-8618-5FEE311328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952E43-A66C-49F1-8D49-3DD5FF226574}"/>
              </a:ext>
            </a:extLst>
          </p:cNvPr>
          <p:cNvSpPr/>
          <p:nvPr/>
        </p:nvSpPr>
        <p:spPr>
          <a:xfrm rot="8095015">
            <a:off x="7368705" y="-860895"/>
            <a:ext cx="5777256" cy="5777256"/>
          </a:xfrm>
          <a:prstGeom prst="arc">
            <a:avLst/>
          </a:prstGeom>
          <a:noFill/>
          <a:ln w="434975">
            <a:solidFill>
              <a:srgbClr val="006E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985982" y="3585388"/>
            <a:ext cx="1975639" cy="805047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149297" y="3630536"/>
            <a:ext cx="1600382" cy="711733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Aquisição 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Inteligente</a:t>
            </a:r>
          </a:p>
        </p:txBody>
      </p:sp>
      <p:sp>
        <p:nvSpPr>
          <p:cNvPr id="25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5078747" y="3686065"/>
            <a:ext cx="1975639" cy="805047"/>
          </a:xfrm>
          <a:prstGeom prst="roundRect">
            <a:avLst/>
          </a:prstGeom>
          <a:solidFill>
            <a:srgbClr val="009E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5242062" y="3731213"/>
            <a:ext cx="1600382" cy="711733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Conversão</a:t>
            </a:r>
            <a:br>
              <a:rPr lang="pt-BR" sz="2000" b="1" dirty="0">
                <a:solidFill>
                  <a:schemeClr val="bg1"/>
                </a:solidFill>
              </a:rPr>
            </a:br>
            <a:r>
              <a:rPr lang="pt-BR" sz="2000" b="1" dirty="0">
                <a:solidFill>
                  <a:schemeClr val="bg1"/>
                </a:solidFill>
              </a:rPr>
              <a:t>Otimizada</a:t>
            </a:r>
          </a:p>
        </p:txBody>
      </p:sp>
      <p:pic>
        <p:nvPicPr>
          <p:cNvPr id="1026" name="Picture 2" descr="https://kultivi.com/wp-content/uploads/2024/02/Google-Ads-Segmentacao-de-Publico-988x102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766" y="686545"/>
            <a:ext cx="2478132" cy="2568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9260496" y="3498225"/>
            <a:ext cx="1975639" cy="805047"/>
          </a:xfrm>
          <a:prstGeom prst="roundRect">
            <a:avLst/>
          </a:prstGeom>
          <a:solidFill>
            <a:srgbClr val="006E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1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9423811" y="3697261"/>
            <a:ext cx="1600382" cy="40395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Nutrição</a:t>
            </a:r>
          </a:p>
        </p:txBody>
      </p:sp>
      <p:pic>
        <p:nvPicPr>
          <p:cNvPr id="29" name="Imagem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62389" y="689604"/>
            <a:ext cx="2789887" cy="2498406"/>
          </a:xfrm>
          <a:prstGeom prst="roundRect">
            <a:avLst>
              <a:gd name="adj" fmla="val 5463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139308" y="5274029"/>
            <a:ext cx="2256000" cy="957955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 err="1">
                <a:solidFill>
                  <a:schemeClr val="tx1"/>
                </a:solidFill>
              </a:rPr>
              <a:t>Tracking</a:t>
            </a:r>
            <a:r>
              <a:rPr lang="pt-BR" sz="1400" dirty="0">
                <a:solidFill>
                  <a:schemeClr val="tx1"/>
                </a:solidFill>
              </a:rPr>
              <a:t> completo</a:t>
            </a:r>
          </a:p>
          <a:p>
            <a:pPr>
              <a:defRPr lang="en-US" sz="1400" dirty="0"/>
            </a:pPr>
            <a:r>
              <a:rPr lang="pt-BR" sz="1400" dirty="0"/>
              <a:t>CRM Integrado</a:t>
            </a:r>
            <a:br>
              <a:rPr lang="pt-BR" sz="1400" dirty="0"/>
            </a:br>
            <a:r>
              <a:rPr lang="pt-BR" sz="1400" dirty="0"/>
              <a:t>+ Qualidade </a:t>
            </a:r>
            <a:br>
              <a:rPr lang="pt-BR" sz="1400" dirty="0"/>
            </a:br>
            <a:r>
              <a:rPr lang="pt-BR" sz="1400" dirty="0"/>
              <a:t>- Volume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6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5333127" y="5274029"/>
            <a:ext cx="2256000" cy="742511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>
                <a:solidFill>
                  <a:schemeClr val="tx1"/>
                </a:solidFill>
              </a:rPr>
              <a:t>Dados validados</a:t>
            </a:r>
          </a:p>
          <a:p>
            <a:pPr>
              <a:defRPr lang="en-US" sz="1400" dirty="0"/>
            </a:pPr>
            <a:r>
              <a:rPr lang="pt-BR" sz="1400" dirty="0"/>
              <a:t>CRO</a:t>
            </a:r>
            <a:br>
              <a:rPr lang="pt-BR" sz="1400" dirty="0"/>
            </a:br>
            <a:r>
              <a:rPr lang="pt-BR" sz="1400" dirty="0"/>
              <a:t>Experiência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7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9492535" y="5274029"/>
            <a:ext cx="2441241" cy="527067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>
                <a:solidFill>
                  <a:schemeClr val="tx1"/>
                </a:solidFill>
              </a:rPr>
              <a:t>Jornada Personalizada</a:t>
            </a:r>
          </a:p>
          <a:p>
            <a:pPr>
              <a:defRPr lang="en-US" sz="1400" dirty="0"/>
            </a:pPr>
            <a:r>
              <a:rPr lang="pt-BR" sz="1400" dirty="0" err="1"/>
              <a:t>Whatsapp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Espaço Reservado para Rodapé 6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665554549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3">
            <a:extLst>
              <a:ext uri="{9A3C0364-810A-4844-A3DC-3D38CFD78F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C171E5-D527-4590-A8D0-9843ED147F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b="41730"/>
          <a:stretch>
            <a:fillRect/>
          </a:stretch>
        </p:blipFill>
        <p:spPr>
          <a:xfrm>
            <a:off x="6669242" y="2760896"/>
            <a:ext cx="6880598" cy="3996338"/>
          </a:xfrm>
          <a:prstGeom prst="rect">
            <a:avLst/>
          </a:prstGeom>
          <a:noFill/>
        </p:spPr>
      </p:pic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28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1478924" y="3634582"/>
            <a:ext cx="1975639" cy="805047"/>
          </a:xfrm>
          <a:prstGeom prst="roundRect">
            <a:avLst/>
          </a:prstGeom>
          <a:solidFill>
            <a:srgbClr val="FFA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2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613914" y="3833618"/>
            <a:ext cx="1705216" cy="40395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Fechamento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843" y="360965"/>
            <a:ext cx="2464772" cy="2251770"/>
          </a:xfrm>
          <a:prstGeom prst="rect">
            <a:avLst/>
          </a:prstGeom>
        </p:spPr>
      </p:pic>
      <p:pic>
        <p:nvPicPr>
          <p:cNvPr id="2050" name="Picture 2" descr="Check - Free ic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59" y="995374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Arco 19">
            <a:extLst>
              <a:ext uri="{38E91D31-7DD5-4641-86D8-6256D639D89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D93B42-65B8-4592-A6A7-D994C050F545}"/>
              </a:ext>
            </a:extLst>
          </p:cNvPr>
          <p:cNvSpPr/>
          <p:nvPr/>
        </p:nvSpPr>
        <p:spPr>
          <a:xfrm rot="18691842">
            <a:off x="-652507" y="2813527"/>
            <a:ext cx="6354982" cy="6354982"/>
          </a:xfrm>
          <a:prstGeom prst="arc">
            <a:avLst/>
          </a:prstGeom>
          <a:noFill/>
          <a:ln w="434975">
            <a:solidFill>
              <a:srgbClr val="FFAF00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1" name="Arco 16">
            <a:extLst>
              <a:ext uri="{AD171F67-2680-4C42-8618-5FEE311328F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952E43-A66C-49F1-8D49-3DD5FF226574}"/>
              </a:ext>
            </a:extLst>
          </p:cNvPr>
          <p:cNvSpPr/>
          <p:nvPr/>
        </p:nvSpPr>
        <p:spPr>
          <a:xfrm rot="8095015">
            <a:off x="-4929533" y="-860895"/>
            <a:ext cx="5777256" cy="5777256"/>
          </a:xfrm>
          <a:prstGeom prst="arc">
            <a:avLst/>
          </a:prstGeom>
          <a:noFill/>
          <a:ln w="434975">
            <a:solidFill>
              <a:srgbClr val="006EB9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2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505369" y="4769640"/>
            <a:ext cx="2441241" cy="527067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/>
              <a:t>Dados que apoiam o vendedor no fechamento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1" name="Espaço Reservado para Rodapé 10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034333022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  <p:transition spd="slow">
    <p:push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3">
            <a:extLst>
              <a:ext uri="{9A3C0364-810A-4844-A3DC-3D38CFD78F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99C171E5-D527-4590-A8D0-9843ED147F7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rcRect b="41730"/>
          <a:stretch>
            <a:fillRect/>
          </a:stretch>
        </p:blipFill>
        <p:spPr>
          <a:xfrm>
            <a:off x="6669242" y="2760896"/>
            <a:ext cx="6880598" cy="3996338"/>
          </a:xfrm>
          <a:prstGeom prst="rect">
            <a:avLst/>
          </a:prstGeom>
          <a:noFill/>
        </p:spPr>
      </p:pic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33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6941252" y="3854168"/>
            <a:ext cx="1975639" cy="805047"/>
          </a:xfrm>
          <a:prstGeom prst="round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4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7076242" y="4053204"/>
            <a:ext cx="1705216" cy="40395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Feedback</a:t>
            </a:r>
          </a:p>
        </p:txBody>
      </p:sp>
      <p:grpSp>
        <p:nvGrpSpPr>
          <p:cNvPr id="7" name="Grupo 6"/>
          <p:cNvGrpSpPr/>
          <p:nvPr/>
        </p:nvGrpSpPr>
        <p:grpSpPr>
          <a:xfrm rot="1369723">
            <a:off x="5270595" y="670629"/>
            <a:ext cx="5262940" cy="5516741"/>
            <a:chOff x="3102563" y="-123038"/>
            <a:chExt cx="5262940" cy="5516741"/>
          </a:xfrm>
        </p:grpSpPr>
        <p:sp>
          <p:nvSpPr>
            <p:cNvPr id="27" name="Arco 26">
              <a:extLst>
                <a:ext uri="{38E91D31-7DD5-4641-86D8-6256D639D89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D93B42-65B8-4592-A6A7-D994C050F545}"/>
                </a:ext>
              </a:extLst>
            </p:cNvPr>
            <p:cNvSpPr/>
            <p:nvPr/>
          </p:nvSpPr>
          <p:spPr>
            <a:xfrm rot="7711797">
              <a:off x="3102565" y="141055"/>
              <a:ext cx="5252051" cy="5252051"/>
            </a:xfrm>
            <a:prstGeom prst="arc">
              <a:avLst/>
            </a:prstGeom>
            <a:noFill/>
            <a:ln w="434975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5" name="Arco 34">
              <a:extLst>
                <a:ext uri="{38E91D31-7DD5-4641-86D8-6256D639D89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D93B42-65B8-4592-A6A7-D994C050F545}"/>
                </a:ext>
              </a:extLst>
            </p:cNvPr>
            <p:cNvSpPr/>
            <p:nvPr/>
          </p:nvSpPr>
          <p:spPr>
            <a:xfrm rot="2531907">
              <a:off x="3113452" y="141652"/>
              <a:ext cx="5252051" cy="5252051"/>
            </a:xfrm>
            <a:prstGeom prst="arc">
              <a:avLst/>
            </a:prstGeom>
            <a:noFill/>
            <a:ln w="434975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6" name="Arco 35">
              <a:extLst>
                <a:ext uri="{38E91D31-7DD5-4641-86D8-6256D639D89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D93B42-65B8-4592-A6A7-D994C050F545}"/>
                </a:ext>
              </a:extLst>
            </p:cNvPr>
            <p:cNvSpPr/>
            <p:nvPr/>
          </p:nvSpPr>
          <p:spPr>
            <a:xfrm rot="20716001">
              <a:off x="3102563" y="116580"/>
              <a:ext cx="5252051" cy="5252051"/>
            </a:xfrm>
            <a:prstGeom prst="arc">
              <a:avLst/>
            </a:prstGeom>
            <a:noFill/>
            <a:ln w="434975">
              <a:solidFill>
                <a:schemeClr val="bg2">
                  <a:lumMod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5" name="Triângulo isósceles 4"/>
            <p:cNvSpPr/>
            <p:nvPr/>
          </p:nvSpPr>
          <p:spPr>
            <a:xfrm rot="15352732">
              <a:off x="4539490" y="-1312"/>
              <a:ext cx="769731" cy="526279"/>
            </a:xfrm>
            <a:prstGeom prst="triangle">
              <a:avLst/>
            </a:prstGeom>
            <a:solidFill>
              <a:srgbClr val="767171"/>
            </a:solidFill>
            <a:ln>
              <a:noFill/>
            </a:ln>
          </p:spPr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6" name="Imagem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1843" y="360965"/>
            <a:ext cx="2464772" cy="2251770"/>
          </a:xfrm>
          <a:prstGeom prst="rect">
            <a:avLst/>
          </a:prstGeom>
        </p:spPr>
      </p:pic>
      <p:pic>
        <p:nvPicPr>
          <p:cNvPr id="2050" name="Picture 2" descr="Check - Free icons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859" y="995374"/>
            <a:ext cx="964849" cy="964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7565350" y="725037"/>
            <a:ext cx="1705216" cy="40395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Loop</a:t>
            </a:r>
          </a:p>
        </p:txBody>
      </p:sp>
      <p:sp>
        <p:nvSpPr>
          <p:cNvPr id="39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6968562" y="4757467"/>
            <a:ext cx="2408079" cy="742511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/>
              <a:t>Essas informações alimentam a mídia</a:t>
            </a:r>
          </a:p>
          <a:p>
            <a:pPr>
              <a:defRPr lang="en-US" sz="1400" dirty="0"/>
            </a:pPr>
            <a:r>
              <a:rPr lang="pt-BR" sz="1400" dirty="0">
                <a:solidFill>
                  <a:schemeClr val="tx1"/>
                </a:solidFill>
              </a:rPr>
              <a:t>Otimização continua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1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1478924" y="3634582"/>
            <a:ext cx="1975639" cy="805047"/>
          </a:xfrm>
          <a:prstGeom prst="roundRect">
            <a:avLst/>
          </a:prstGeom>
          <a:solidFill>
            <a:srgbClr val="FFA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2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613914" y="3833618"/>
            <a:ext cx="1705216" cy="40395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000" b="1" dirty="0">
                <a:solidFill>
                  <a:schemeClr val="bg1"/>
                </a:solidFill>
              </a:rPr>
              <a:t>Fechamento</a:t>
            </a:r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1505369" y="4769640"/>
            <a:ext cx="2441241" cy="527067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1400" dirty="0"/>
              <a:t>Dados que apoiam o vendedor no fechamento</a:t>
            </a:r>
            <a:endParaRPr lang="en-US" sz="1400" dirty="0">
              <a:solidFill>
                <a:schemeClr val="tx1"/>
              </a:solidFill>
            </a:endParaRPr>
          </a:p>
        </p:txBody>
      </p:sp>
      <p:grpSp>
        <p:nvGrpSpPr>
          <p:cNvPr id="8" name="Grupo 7"/>
          <p:cNvGrpSpPr/>
          <p:nvPr/>
        </p:nvGrpSpPr>
        <p:grpSpPr>
          <a:xfrm>
            <a:off x="-652507" y="2813527"/>
            <a:ext cx="6376172" cy="6354983"/>
            <a:chOff x="-652507" y="2813527"/>
            <a:chExt cx="6376172" cy="6354983"/>
          </a:xfrm>
        </p:grpSpPr>
        <p:sp>
          <p:nvSpPr>
            <p:cNvPr id="24" name="Arco 19">
              <a:extLst>
                <a:ext uri="{38E91D31-7DD5-4641-86D8-6256D639D89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D93B42-65B8-4592-A6A7-D994C050F545}"/>
                </a:ext>
              </a:extLst>
            </p:cNvPr>
            <p:cNvSpPr/>
            <p:nvPr/>
          </p:nvSpPr>
          <p:spPr>
            <a:xfrm rot="18691842">
              <a:off x="-652507" y="2813527"/>
              <a:ext cx="6354982" cy="6354982"/>
            </a:xfrm>
            <a:prstGeom prst="arc">
              <a:avLst/>
            </a:prstGeom>
            <a:noFill/>
            <a:ln w="434975">
              <a:solidFill>
                <a:srgbClr val="FFAF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Arco 19">
              <a:extLst>
                <a:ext uri="{38E91D31-7DD5-4641-86D8-6256D639D895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7D93B42-65B8-4592-A6A7-D994C050F545}"/>
                </a:ext>
              </a:extLst>
            </p:cNvPr>
            <p:cNvSpPr/>
            <p:nvPr/>
          </p:nvSpPr>
          <p:spPr>
            <a:xfrm rot="20070633">
              <a:off x="-631317" y="2813528"/>
              <a:ext cx="6354982" cy="6354982"/>
            </a:xfrm>
            <a:prstGeom prst="arc">
              <a:avLst/>
            </a:prstGeom>
            <a:noFill/>
            <a:ln w="434975">
              <a:solidFill>
                <a:srgbClr val="FFAF00"/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rgbClr val="FFFFFF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3" name="Espaço Reservado para Rodapé 12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992086524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3" name="Imagem 3">
            <a:extLst>
              <a:ext uri="{2094D885-3A77-4855-A4D5-4C02CE36FC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E992F7-40F0-479E-BDF9-6D1C375098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-11580" r="-11580"/>
          <a:stretch>
            <a:fillRect/>
          </a:stretch>
        </p:blipFill>
        <p:spPr>
          <a:xfrm>
            <a:off x="9991543" y="410965"/>
            <a:ext cx="1807283" cy="624800"/>
          </a:xfrm>
          <a:prstGeom prst="rect">
            <a:avLst/>
          </a:prstGeom>
          <a:noFill/>
        </p:spPr>
      </p:pic>
      <p:sp>
        <p:nvSpPr>
          <p:cNvPr id="17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250929" y="1218941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Sai disso:</a:t>
            </a:r>
          </a:p>
        </p:txBody>
      </p:sp>
      <p:sp>
        <p:nvSpPr>
          <p:cNvPr id="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Métricas que importam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581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1312287" y="2233291"/>
            <a:ext cx="1429690" cy="1039091"/>
            <a:chOff x="513183" y="2233291"/>
            <a:chExt cx="1429690" cy="1039091"/>
          </a:xfrm>
        </p:grpSpPr>
        <p:sp>
          <p:nvSpPr>
            <p:cNvPr id="11" name="Elipse 10"/>
            <p:cNvSpPr/>
            <p:nvPr/>
          </p:nvSpPr>
          <p:spPr>
            <a:xfrm>
              <a:off x="688953" y="2233291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513183" y="2536435"/>
              <a:ext cx="1429690" cy="403957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000" b="1" dirty="0">
                  <a:solidFill>
                    <a:schemeClr val="bg1"/>
                  </a:solidFill>
                </a:rPr>
                <a:t>LEADS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351378" y="3164314"/>
            <a:ext cx="1429690" cy="1039091"/>
            <a:chOff x="1552274" y="3164314"/>
            <a:chExt cx="1429690" cy="1039091"/>
          </a:xfrm>
        </p:grpSpPr>
        <p:sp>
          <p:nvSpPr>
            <p:cNvPr id="15" name="Elipse 14"/>
            <p:cNvSpPr/>
            <p:nvPr/>
          </p:nvSpPr>
          <p:spPr>
            <a:xfrm>
              <a:off x="1728044" y="3164314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1552274" y="3428986"/>
              <a:ext cx="1429690" cy="480901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500" b="1" dirty="0">
                  <a:solidFill>
                    <a:schemeClr val="bg1"/>
                  </a:solidFill>
                </a:rPr>
                <a:t>CPL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546678" y="2250237"/>
            <a:ext cx="1429690" cy="709714"/>
            <a:chOff x="1747574" y="2250237"/>
            <a:chExt cx="1429690" cy="709714"/>
          </a:xfrm>
        </p:grpSpPr>
        <p:sp>
          <p:nvSpPr>
            <p:cNvPr id="25" name="Elipse 24"/>
            <p:cNvSpPr/>
            <p:nvPr/>
          </p:nvSpPr>
          <p:spPr>
            <a:xfrm>
              <a:off x="2088032" y="2250237"/>
              <a:ext cx="709714" cy="709714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1747574" y="2388693"/>
              <a:ext cx="1429690" cy="403957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000" b="1" dirty="0">
                  <a:solidFill>
                    <a:schemeClr val="bg1"/>
                  </a:solidFill>
                </a:rPr>
                <a:t>CTR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509143" y="2805910"/>
            <a:ext cx="1429690" cy="858753"/>
            <a:chOff x="2710039" y="2805910"/>
            <a:chExt cx="1429690" cy="858753"/>
          </a:xfrm>
        </p:grpSpPr>
        <p:sp>
          <p:nvSpPr>
            <p:cNvPr id="27" name="Elipse 26"/>
            <p:cNvSpPr/>
            <p:nvPr/>
          </p:nvSpPr>
          <p:spPr>
            <a:xfrm>
              <a:off x="2975978" y="2805910"/>
              <a:ext cx="858753" cy="858753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2710039" y="3018885"/>
              <a:ext cx="1429690" cy="403957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000" b="1" dirty="0">
                  <a:solidFill>
                    <a:schemeClr val="bg1"/>
                  </a:solidFill>
                </a:rPr>
                <a:t>CPM</a:t>
              </a:r>
            </a:p>
          </p:txBody>
        </p:sp>
      </p:grpSp>
      <p:sp>
        <p:nvSpPr>
          <p:cNvPr id="34" name="Espaço Reservado para Rodapé 3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383305791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13" name="Imagem 3">
            <a:extLst>
              <a:ext uri="{2094D885-3A77-4855-A4D5-4C02CE36FC28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6E992F7-40F0-479E-BDF9-6D1C3750985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-11580" r="-11580"/>
          <a:stretch>
            <a:fillRect/>
          </a:stretch>
        </p:blipFill>
        <p:spPr>
          <a:xfrm>
            <a:off x="9991543" y="410965"/>
            <a:ext cx="1807283" cy="624800"/>
          </a:xfrm>
          <a:prstGeom prst="rect">
            <a:avLst/>
          </a:prstGeom>
          <a:noFill/>
        </p:spPr>
      </p:pic>
      <p:sp>
        <p:nvSpPr>
          <p:cNvPr id="17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1250929" y="1218941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Sai disso:</a:t>
            </a:r>
          </a:p>
        </p:txBody>
      </p:sp>
      <p:sp>
        <p:nvSpPr>
          <p:cNvPr id="18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6354690" y="1218941"/>
            <a:ext cx="347511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Vai para:</a:t>
            </a:r>
          </a:p>
        </p:txBody>
      </p:sp>
      <p:sp>
        <p:nvSpPr>
          <p:cNvPr id="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Métricas que importam</a:t>
            </a:r>
          </a:p>
        </p:txBody>
      </p:sp>
      <p:cxnSp>
        <p:nvCxnSpPr>
          <p:cNvPr id="10" name="Conector reto 9"/>
          <p:cNvCxnSpPr/>
          <p:nvPr/>
        </p:nvCxnSpPr>
        <p:spPr>
          <a:xfrm>
            <a:off x="3581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o 2"/>
          <p:cNvGrpSpPr/>
          <p:nvPr/>
        </p:nvGrpSpPr>
        <p:grpSpPr>
          <a:xfrm>
            <a:off x="1312287" y="2233291"/>
            <a:ext cx="1429690" cy="1039091"/>
            <a:chOff x="513183" y="2233291"/>
            <a:chExt cx="1429690" cy="1039091"/>
          </a:xfrm>
        </p:grpSpPr>
        <p:sp>
          <p:nvSpPr>
            <p:cNvPr id="11" name="Elipse 10"/>
            <p:cNvSpPr/>
            <p:nvPr/>
          </p:nvSpPr>
          <p:spPr>
            <a:xfrm>
              <a:off x="688953" y="2233291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513183" y="2536435"/>
              <a:ext cx="1429690" cy="403957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000" b="1" dirty="0">
                  <a:solidFill>
                    <a:schemeClr val="bg1"/>
                  </a:solidFill>
                </a:rPr>
                <a:t>LEADS</a:t>
              </a:r>
            </a:p>
          </p:txBody>
        </p:sp>
      </p:grpSp>
      <p:grpSp>
        <p:nvGrpSpPr>
          <p:cNvPr id="7" name="Grupo 6"/>
          <p:cNvGrpSpPr/>
          <p:nvPr/>
        </p:nvGrpSpPr>
        <p:grpSpPr>
          <a:xfrm>
            <a:off x="2351378" y="3164314"/>
            <a:ext cx="1429690" cy="1039091"/>
            <a:chOff x="1552274" y="3164314"/>
            <a:chExt cx="1429690" cy="1039091"/>
          </a:xfrm>
        </p:grpSpPr>
        <p:sp>
          <p:nvSpPr>
            <p:cNvPr id="15" name="Elipse 14"/>
            <p:cNvSpPr/>
            <p:nvPr/>
          </p:nvSpPr>
          <p:spPr>
            <a:xfrm>
              <a:off x="1728044" y="3164314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6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1552274" y="3428986"/>
              <a:ext cx="1429690" cy="480901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500" b="1" dirty="0">
                  <a:solidFill>
                    <a:schemeClr val="bg1"/>
                  </a:solidFill>
                </a:rPr>
                <a:t>CPL</a:t>
              </a:r>
            </a:p>
          </p:txBody>
        </p:sp>
      </p:grpSp>
      <p:grpSp>
        <p:nvGrpSpPr>
          <p:cNvPr id="8" name="Grupo 7"/>
          <p:cNvGrpSpPr/>
          <p:nvPr/>
        </p:nvGrpSpPr>
        <p:grpSpPr>
          <a:xfrm>
            <a:off x="7145036" y="2149547"/>
            <a:ext cx="1429690" cy="1039091"/>
            <a:chOff x="6178920" y="2260308"/>
            <a:chExt cx="1429690" cy="1039091"/>
          </a:xfrm>
        </p:grpSpPr>
        <p:sp>
          <p:nvSpPr>
            <p:cNvPr id="19" name="Elipse 18"/>
            <p:cNvSpPr/>
            <p:nvPr/>
          </p:nvSpPr>
          <p:spPr>
            <a:xfrm>
              <a:off x="6354690" y="2260308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6178920" y="2524980"/>
              <a:ext cx="1429690" cy="480901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500" b="1" dirty="0">
                  <a:solidFill>
                    <a:schemeClr val="bg1"/>
                  </a:solidFill>
                </a:rPr>
                <a:t>CAC</a:t>
              </a:r>
            </a:p>
          </p:txBody>
        </p:sp>
      </p:grpSp>
      <p:grpSp>
        <p:nvGrpSpPr>
          <p:cNvPr id="30" name="Grupo 29"/>
          <p:cNvGrpSpPr/>
          <p:nvPr/>
        </p:nvGrpSpPr>
        <p:grpSpPr>
          <a:xfrm>
            <a:off x="8486841" y="2697939"/>
            <a:ext cx="1429690" cy="1039091"/>
            <a:chOff x="7925308" y="2784412"/>
            <a:chExt cx="1429690" cy="1039091"/>
          </a:xfrm>
        </p:grpSpPr>
        <p:sp>
          <p:nvSpPr>
            <p:cNvPr id="21" name="Elipse 20"/>
            <p:cNvSpPr/>
            <p:nvPr/>
          </p:nvSpPr>
          <p:spPr>
            <a:xfrm>
              <a:off x="8101078" y="2784412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2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7925308" y="3049084"/>
              <a:ext cx="1429690" cy="480901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500" b="1" dirty="0">
                  <a:solidFill>
                    <a:schemeClr val="bg1"/>
                  </a:solidFill>
                </a:rPr>
                <a:t>ROAS</a:t>
              </a:r>
            </a:p>
          </p:txBody>
        </p:sp>
      </p:grpSp>
      <p:grpSp>
        <p:nvGrpSpPr>
          <p:cNvPr id="29" name="Grupo 28"/>
          <p:cNvGrpSpPr/>
          <p:nvPr/>
        </p:nvGrpSpPr>
        <p:grpSpPr>
          <a:xfrm>
            <a:off x="7103318" y="3511482"/>
            <a:ext cx="1429690" cy="1039091"/>
            <a:chOff x="6541785" y="3597955"/>
            <a:chExt cx="1429690" cy="1039091"/>
          </a:xfrm>
        </p:grpSpPr>
        <p:sp>
          <p:nvSpPr>
            <p:cNvPr id="23" name="Elipse 22"/>
            <p:cNvSpPr/>
            <p:nvPr/>
          </p:nvSpPr>
          <p:spPr>
            <a:xfrm>
              <a:off x="6717555" y="3597955"/>
              <a:ext cx="1039091" cy="1039091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6541785" y="3862627"/>
              <a:ext cx="1429690" cy="480901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500" b="1" dirty="0">
                  <a:solidFill>
                    <a:schemeClr val="bg1"/>
                  </a:solidFill>
                </a:rPr>
                <a:t>RPC</a:t>
              </a:r>
            </a:p>
          </p:txBody>
        </p:sp>
      </p:grpSp>
      <p:grpSp>
        <p:nvGrpSpPr>
          <p:cNvPr id="5" name="Grupo 4"/>
          <p:cNvGrpSpPr/>
          <p:nvPr/>
        </p:nvGrpSpPr>
        <p:grpSpPr>
          <a:xfrm>
            <a:off x="2546678" y="2250237"/>
            <a:ext cx="1429690" cy="709714"/>
            <a:chOff x="1747574" y="2250237"/>
            <a:chExt cx="1429690" cy="709714"/>
          </a:xfrm>
        </p:grpSpPr>
        <p:sp>
          <p:nvSpPr>
            <p:cNvPr id="25" name="Elipse 24"/>
            <p:cNvSpPr/>
            <p:nvPr/>
          </p:nvSpPr>
          <p:spPr>
            <a:xfrm>
              <a:off x="2088032" y="2250237"/>
              <a:ext cx="709714" cy="709714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1747574" y="2388693"/>
              <a:ext cx="1429690" cy="403957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000" b="1" dirty="0">
                  <a:solidFill>
                    <a:schemeClr val="bg1"/>
                  </a:solidFill>
                </a:rPr>
                <a:t>CTR</a:t>
              </a: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3509143" y="2805910"/>
            <a:ext cx="1429690" cy="858753"/>
            <a:chOff x="2710039" y="2805910"/>
            <a:chExt cx="1429690" cy="858753"/>
          </a:xfrm>
        </p:grpSpPr>
        <p:sp>
          <p:nvSpPr>
            <p:cNvPr id="27" name="Elipse 26"/>
            <p:cNvSpPr/>
            <p:nvPr/>
          </p:nvSpPr>
          <p:spPr>
            <a:xfrm>
              <a:off x="2975978" y="2805910"/>
              <a:ext cx="858753" cy="858753"/>
            </a:xfrm>
            <a:prstGeom prst="ellipse">
              <a:avLst/>
            </a:prstGeom>
            <a:solidFill>
              <a:srgbClr val="009E3D"/>
            </a:solidFill>
          </p:spPr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 de texto 2">
              <a:extLst>
                <a:ext uri="{1F7A51DD-FD21-4F8E-AED4-1CE399CBFEF3}">
  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  </a:ext>
              </a:extLst>
            </p:cNvPr>
            <p:cNvSpPr txBox="1"/>
            <p:nvPr/>
          </p:nvSpPr>
          <p:spPr>
            <a:xfrm>
              <a:off x="2710039" y="3018885"/>
              <a:ext cx="1429690" cy="403957"/>
            </a:xfrm>
            <a:prstGeom prst="rect">
              <a:avLst/>
            </a:prstGeom>
          </p:spPr>
          <p:txBody>
            <a:bodyPr wrap="square" lIns="95250" tIns="47625" rIns="95250" bIns="47625" rtlCol="0" anchor="ctr">
              <a:spAutoFit/>
            </a:bodyPr>
            <a:lstStyle/>
            <a:p>
              <a:pPr algn="ctr">
                <a:defRPr lang="en-US" sz="1400" dirty="0"/>
              </a:pPr>
              <a:r>
                <a:rPr lang="pt-BR" sz="2000" b="1" dirty="0">
                  <a:solidFill>
                    <a:schemeClr val="bg1"/>
                  </a:solidFill>
                </a:rPr>
                <a:t>CPM</a:t>
              </a:r>
            </a:p>
          </p:txBody>
        </p:sp>
      </p:grpSp>
      <p:sp>
        <p:nvSpPr>
          <p:cNvPr id="35" name="Espaço Reservado para Rodapé 3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922600432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1">
            <a:extLst>
              <a:ext uri="{F74E5876-C4BC-4224-AD24-9BF7DF2E7226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6CB8B02-3A28-4382-9766-6D263D31B9F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alphaModFix amt="10000"/>
          </a:blip>
          <a:srcRect b="-220"/>
          <a:stretch>
            <a:fillRect/>
          </a:stretch>
        </p:blipFill>
        <p:spPr>
          <a:xfrm>
            <a:off x="-110709" y="-4950132"/>
            <a:ext cx="6880598" cy="6873132"/>
          </a:xfrm>
          <a:prstGeom prst="rect">
            <a:avLst/>
          </a:prstGeom>
          <a:noFill/>
        </p:spPr>
      </p:pic>
      <p:pic>
        <p:nvPicPr>
          <p:cNvPr id="4" name="Imagem 14">
            <a:extLst>
              <a:ext uri="{FA715EC3-0C2A-4C98-85B8-45532738991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64A800F-E52F-4FEF-8DD8-BB10DFB69EE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5" name="Imagem 3">
            <a:extLst>
              <a:ext uri="{C666824F-962B-447D-B6C2-86FA95AC116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115279A-B9F9-410E-B9CE-3CBA3264B58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l="-11580" r="-11580"/>
          <a:stretch>
            <a:fillRect/>
          </a:stretch>
        </p:blipFill>
        <p:spPr>
          <a:xfrm>
            <a:off x="9978963" y="410965"/>
            <a:ext cx="1807283" cy="624800"/>
          </a:xfrm>
          <a:prstGeom prst="rect">
            <a:avLst/>
          </a:prstGeom>
          <a:noFill/>
        </p:spPr>
      </p:pic>
      <p:cxnSp>
        <p:nvCxnSpPr>
          <p:cNvPr id="9" name="Conector 8">
            <a:extLst>
              <a:ext uri="{C8D68B2A-1E04-44A6-A681-795D4EC079E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6D5B1F2-63EE-45AC-B0A4-725530E3588D}"/>
              </a:ext>
            </a:extLst>
          </p:cNvPr>
          <p:cNvCxnSpPr/>
          <p:nvPr/>
        </p:nvCxnSpPr>
        <p:spPr>
          <a:xfrm rot="5400000">
            <a:off x="8145625" y="541175"/>
            <a:ext cx="0" cy="7452051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cxnSp>
        <p:nvCxnSpPr>
          <p:cNvPr id="10" name="Conector 9">
            <a:extLst>
              <a:ext uri="{941FFC52-F17F-4D6B-A2DE-2F39E956037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F07A120-1B00-413F-8208-5331936073E4}"/>
              </a:ext>
            </a:extLst>
          </p:cNvPr>
          <p:cNvCxnSpPr/>
          <p:nvPr/>
        </p:nvCxnSpPr>
        <p:spPr>
          <a:xfrm rot="5400000" flipH="1">
            <a:off x="5759862" y="6246714"/>
            <a:ext cx="462000" cy="0"/>
          </a:xfrm>
          <a:prstGeom prst="line">
            <a:avLst/>
          </a:prstGeom>
          <a:ln w="19050" cap="rnd">
            <a:solidFill>
              <a:schemeClr val="bg1">
                <a:lumMod val="85000"/>
              </a:schemeClr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sp>
        <p:nvSpPr>
          <p:cNvPr id="13" name="Retângulo de cantos arredondados 12"/>
          <p:cNvSpPr/>
          <p:nvPr/>
        </p:nvSpPr>
        <p:spPr>
          <a:xfrm>
            <a:off x="5257800" y="3962400"/>
            <a:ext cx="5867400" cy="609600"/>
          </a:xfrm>
          <a:prstGeom prst="roundRect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2" name="Caixa de texto 10">
            <a:extLst>
              <a:ext uri="{D784891A-5923-49B7-81DA-F853D05DA15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8FC849B-17B7-4CD4-99EF-F49DEAAD05EB}"/>
              </a:ext>
            </a:extLst>
          </p:cNvPr>
          <p:cNvSpPr txBox="1"/>
          <p:nvPr/>
        </p:nvSpPr>
        <p:spPr>
          <a:xfrm>
            <a:off x="1066800" y="2071932"/>
            <a:ext cx="10383394" cy="2312171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3600" b="1" dirty="0">
                <a:solidFill>
                  <a:schemeClr val="bg1"/>
                </a:solidFill>
              </a:rPr>
              <a:t>No passado Marketing era visto como custo.</a:t>
            </a:r>
          </a:p>
          <a:p>
            <a:pPr>
              <a:lnSpc>
                <a:spcPct val="100000"/>
              </a:lnSpc>
              <a:defRPr lang="en-US" sz="1500" dirty="0"/>
            </a:pPr>
            <a:br>
              <a:rPr lang="pt-BR" sz="3600" b="1" dirty="0">
                <a:solidFill>
                  <a:schemeClr val="bg1"/>
                </a:solidFill>
              </a:rPr>
            </a:br>
            <a:r>
              <a:rPr lang="pt-BR" sz="3600" b="1" dirty="0" err="1">
                <a:solidFill>
                  <a:schemeClr val="bg1"/>
                </a:solidFill>
              </a:rPr>
              <a:t>Martech</a:t>
            </a:r>
            <a:r>
              <a:rPr lang="pt-BR" sz="3600" b="1" dirty="0">
                <a:solidFill>
                  <a:schemeClr val="bg1"/>
                </a:solidFill>
              </a:rPr>
              <a:t> transforma verba em crescimento previsível.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16" name="Espaço Reservado para Rodapé 1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2305780265"/>
      </p:ext>
      <p:ext uri="{CC5263E2-CC52-4DD4-9F7A-8DFF0AE16A0E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20">
            <a:extLst>
              <a:ext uri="{0F746106-5AC8-44DE-8009-C62AD1CE638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262203EF-4599-4D75-8249-25892F78A370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9235983" y="-1642462"/>
            <a:ext cx="6880598" cy="6858000"/>
          </a:xfrm>
          <a:prstGeom prst="rect">
            <a:avLst/>
          </a:prstGeom>
          <a:noFill/>
        </p:spPr>
      </p:pic>
      <p:pic>
        <p:nvPicPr>
          <p:cNvPr id="3" name="Imagem 14">
            <a:extLst>
              <a:ext uri="{66D965F4-37AE-495B-84FB-43BF6B12DB6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C4EF0F0-C59F-4523-A924-937CEF5E3F2E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4" name="Imagem 3">
            <a:extLst>
              <a:ext uri="{4A5826D1-58B4-4487-8F6E-35CB2AEE5E6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4FECD64-3ECA-457E-88AB-8496B1FF97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6148387" y="655853"/>
            <a:ext cx="4865231" cy="7913212"/>
          </a:xfrm>
          <a:prstGeom prst="rect">
            <a:avLst/>
          </a:prstGeom>
          <a:noFill/>
        </p:spPr>
      </p:pic>
      <p:sp>
        <p:nvSpPr>
          <p:cNvPr id="5" name="Text Box 5">
            <a:extLst>
              <a:ext uri="{ABFF13B0-2B25-4826-B2E4-B2A46F02BD6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759ACF3-FABB-4A01-828A-10CBFB780B2A}"/>
              </a:ext>
            </a:extLst>
          </p:cNvPr>
          <p:cNvSpPr txBox="1"/>
          <p:nvPr/>
        </p:nvSpPr>
        <p:spPr>
          <a:xfrm>
            <a:off x="766238" y="1525981"/>
            <a:ext cx="4164662" cy="1111843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en-US" sz="6600" b="1" dirty="0" err="1"/>
              <a:t>Obrigado</a:t>
            </a:r>
          </a:p>
        </p:txBody>
      </p:sp>
      <p:pic>
        <p:nvPicPr>
          <p:cNvPr id="6" name="Image 6">
            <a:extLst>
              <a:ext uri="{D44529DA-146C-4F1C-B519-BB2AA5E719E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6020839-71BC-455F-8A1E-8EF20AF78AE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link="rId14"/>
          <a:stretch>
            <a:fillRect/>
          </a:stretch>
        </p:blipFill>
        <p:spPr>
          <a:xfrm>
            <a:off x="1027214" y="3754307"/>
            <a:ext cx="255965" cy="255965"/>
          </a:xfrm>
          <a:prstGeom prst="rect">
            <a:avLst/>
          </a:prstGeom>
          <a:noFill/>
        </p:spPr>
      </p:pic>
      <p:sp>
        <p:nvSpPr>
          <p:cNvPr id="7" name="Retângulo 9">
            <a:extLst>
              <a:ext uri="{CB2EA0C0-B549-4255-8B90-86DBB40ABFAE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27DDE7C-C61D-4657-A7EB-3179A185489D}"/>
              </a:ext>
            </a:extLst>
          </p:cNvPr>
          <p:cNvSpPr>
            <a:spLocks/>
          </p:cNvSpPr>
          <p:nvPr>
            <p:custDataLst>
              <p:tags r:id="rId5"/>
            </p:custDataLst>
          </p:nvPr>
        </p:nvSpPr>
        <p:spPr>
          <a:xfrm>
            <a:off x="969968" y="4347428"/>
            <a:ext cx="1156830" cy="1154152"/>
          </a:xfrm>
          <a:prstGeom prst="roundRect">
            <a:avLst>
              <a:gd name="adj" fmla="val 7297"/>
            </a:avLst>
          </a:prstGeom>
          <a:solidFill>
            <a:schemeClr val="bg1"/>
          </a:solidFill>
          <a:ln w="28575" cap="flat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" name="Text Box 8">
            <a:extLst>
              <a:ext uri="{755CC549-5C53-44FF-9191-B8A8505D9BCC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B7ADD6E-5D99-4AFF-8967-86BE58FDBACF}"/>
              </a:ext>
            </a:extLst>
          </p:cNvPr>
          <p:cNvSpPr txBox="1"/>
          <p:nvPr/>
        </p:nvSpPr>
        <p:spPr>
          <a:xfrm>
            <a:off x="1272901" y="3701499"/>
            <a:ext cx="4048039" cy="403957"/>
          </a:xfrm>
          <a:prstGeom prst="rect">
            <a:avLst/>
          </a:prstGeom>
        </p:spPr>
        <p:txBody>
          <a:bodyPr lIns="95250" tIns="47625" rIns="95250" bIns="47625" rtlCol="0" anchor="t">
            <a:spAutoFit/>
          </a:bodyPr>
          <a:lstStyle/>
          <a:p>
            <a:pPr>
              <a:defRPr lang="en-US" sz="1400" dirty="0"/>
            </a:pPr>
            <a:r>
              <a:rPr lang="pt-BR" sz="2000" dirty="0"/>
              <a:t>linkedin.com/in/</a:t>
            </a:r>
            <a:r>
              <a:rPr lang="pt-BR" sz="2000" dirty="0" err="1"/>
              <a:t>gustavoodória</a:t>
            </a:r>
            <a:endParaRPr lang="pt-BR" sz="2000" b="0" dirty="0">
              <a:solidFill>
                <a:schemeClr val="tx1"/>
              </a:solidFill>
            </a:endParaRPr>
          </a:p>
        </p:txBody>
      </p:sp>
      <p:sp>
        <p:nvSpPr>
          <p:cNvPr id="10" name="Text Box 13">
            <a:extLst>
              <a:ext uri="{67828826-422D-486A-8DC7-44385C0DCDE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A9AD1D1-8AE6-43E1-9934-B46709C00B61}"/>
              </a:ext>
            </a:extLst>
          </p:cNvPr>
          <p:cNvSpPr txBox="1"/>
          <p:nvPr/>
        </p:nvSpPr>
        <p:spPr>
          <a:xfrm>
            <a:off x="6264602" y="4747565"/>
            <a:ext cx="4617605" cy="398316"/>
          </a:xfrm>
          <a:prstGeom prst="rect">
            <a:avLst/>
          </a:prstGeom>
        </p:spPr>
        <p:txBody>
          <a:bodyPr lIns="95250" tIns="47625" rIns="95250" bIns="47625" rtlCol="0" anchor="ctr">
            <a:noAutofit/>
          </a:bodyPr>
          <a:lstStyle/>
          <a:p>
            <a:pPr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en-US" sz="1400" b="0" i="0" u="none" strike="noStrike" cap="none" spc="0" baseline="0" dirty="0">
                <a:ln w="9525" cap="flat">
                  <a:noFill/>
                  <a:prstDash val="solid"/>
                  <a:round/>
                </a:ln>
                <a:solidFill>
                  <a:srgbClr val="212121"/>
                </a:solidFill>
                <a:latin typeface="Helvetica"/>
              </a:defRPr>
            </a:pPr>
            <a:r>
              <a:rPr lang="pt-BR" sz="2800" b="1" i="0" u="none" strike="noStrike" cap="none" spc="0" baseline="0" dirty="0">
                <a:ln w="9525" cap="flat">
                  <a:noFill/>
                  <a:prstDash val="solid"/>
                  <a:round/>
                </a:ln>
                <a:solidFill>
                  <a:srgbClr val="212121"/>
                </a:solidFill>
              </a:rPr>
              <a:t>Gustavo Dória</a:t>
            </a:r>
          </a:p>
        </p:txBody>
      </p:sp>
      <p:sp>
        <p:nvSpPr>
          <p:cNvPr id="11" name="Text Box 19">
            <a:extLst>
              <a:ext uri="{0C99AB4D-3051-4FDC-8A0A-7B5FD685862A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785DAB7D-09E7-45BF-8686-5814EE71937E}"/>
              </a:ext>
            </a:extLst>
          </p:cNvPr>
          <p:cNvSpPr txBox="1"/>
          <p:nvPr/>
        </p:nvSpPr>
        <p:spPr>
          <a:xfrm>
            <a:off x="6277184" y="5128499"/>
            <a:ext cx="4617605" cy="510301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algn="ctr">
              <a:defRPr lang="en-US" sz="1400" dirty="0"/>
            </a:pPr>
            <a:r>
              <a:rPr lang="en-US" dirty="0" err="1">
                <a:ln w="9525" cap="flat">
                  <a:noFill/>
                  <a:prstDash val="solid"/>
                  <a:round/>
                </a:ln>
                <a:solidFill>
                  <a:srgbClr val="212121"/>
                </a:solidFill>
              </a:rPr>
              <a:t>Coord</a:t>
            </a:r>
            <a:r>
              <a:rPr lang="en-US" dirty="0">
                <a:ln w="9525" cap="flat">
                  <a:noFill/>
                  <a:prstDash val="solid"/>
                  <a:round/>
                </a:ln>
                <a:solidFill>
                  <a:srgbClr val="212121"/>
                </a:solidFill>
              </a:rPr>
              <a:t>. Marketing Digital</a:t>
            </a:r>
            <a:endParaRPr lang="en-US" sz="1800" b="0" i="0" u="none" strike="noStrike" cap="none" spc="0" baseline="0" dirty="0">
              <a:ln w="9525" cap="flat">
                <a:noFill/>
                <a:prstDash val="solid"/>
                <a:round/>
              </a:ln>
              <a:solidFill>
                <a:srgbClr val="212121"/>
              </a:solidFill>
            </a:endParaRPr>
          </a:p>
        </p:txBody>
      </p:sp>
      <p:pic>
        <p:nvPicPr>
          <p:cNvPr id="12" name="Imagem 3">
            <a:extLst>
              <a:ext uri="{2BC2C059-86D5-4FC7-BCF6-DDC6BC6CFB37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C1BB18CB-401A-4D0B-8370-CCC0062FBBAB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/>
          <a:srcRect l="-11580" r="-11580"/>
          <a:stretch>
            <a:fillRect/>
          </a:stretch>
        </p:blipFill>
        <p:spPr>
          <a:xfrm>
            <a:off x="770648" y="493717"/>
            <a:ext cx="1428750" cy="493938"/>
          </a:xfrm>
          <a:prstGeom prst="rect">
            <a:avLst/>
          </a:prstGeom>
          <a:noFill/>
        </p:spPr>
      </p:pic>
      <p:sp>
        <p:nvSpPr>
          <p:cNvPr id="13" name="Retângulo 15">
            <a:extLst>
              <a:ext uri="{B5281378-6E29-44EF-8D0F-595437194972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3F9E20FA-2C13-432D-BCEB-4182C9D5AFA4}"/>
              </a:ext>
            </a:extLst>
          </p:cNvPr>
          <p:cNvSpPr>
            <a:spLocks/>
          </p:cNvSpPr>
          <p:nvPr>
            <p:custDataLst>
              <p:tags r:id="rId7"/>
            </p:custDataLst>
          </p:nvPr>
        </p:nvSpPr>
        <p:spPr>
          <a:xfrm>
            <a:off x="1059808" y="4440288"/>
            <a:ext cx="964634" cy="962406"/>
          </a:xfrm>
          <a:prstGeom prst="roundRect">
            <a:avLst>
              <a:gd name="adj" fmla="val 7297"/>
            </a:avLst>
          </a:prstGeom>
          <a:solidFill>
            <a:schemeClr val="tx1"/>
          </a:solidFill>
          <a:ln w="28575" cap="flat">
            <a:solidFill>
              <a:schemeClr val="tx1">
                <a:lumMod val="85000"/>
                <a:lumOff val="15000"/>
              </a:schemeClr>
            </a:solidFill>
            <a:prstDash val="solid"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19" name="Imagem 18"/>
          <p:cNvPicPr>
            <a:picLocks noChangeAspect="1"/>
          </p:cNvPicPr>
          <p:nvPr/>
        </p:nvPicPr>
        <p:blipFill>
          <a:blip r:embed="rId16">
            <a:lum bright="12000"/>
          </a:blip>
          <a:stretch>
            <a:fillRect/>
          </a:stretch>
        </p:blipFill>
        <p:spPr>
          <a:xfrm rot="21402080">
            <a:off x="7423525" y="1876749"/>
            <a:ext cx="2335785" cy="2326970"/>
          </a:xfrm>
          <a:prstGeom prst="ellipse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27214" y="4391866"/>
            <a:ext cx="1066892" cy="1066892"/>
          </a:xfrm>
          <a:prstGeom prst="rect">
            <a:avLst/>
          </a:prstGeom>
        </p:spPr>
      </p:pic>
      <p:sp>
        <p:nvSpPr>
          <p:cNvPr id="20" name="Espaço Reservado para Rodapé 19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E6C2C808-7AF2-4640-92F6-4DE8FD021CF0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3">
            <a:extLst>
              <a:ext uri="{FA865634-3CDD-4104-BD46-5B090A4CEE1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CA7E7C9-E73C-4347-941A-1ECABF8E02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/>
          <a:srcRect b="41730"/>
          <a:stretch>
            <a:fillRect/>
          </a:stretch>
        </p:blipFill>
        <p:spPr>
          <a:xfrm>
            <a:off x="6669242" y="2760896"/>
            <a:ext cx="6880598" cy="3996338"/>
          </a:xfrm>
          <a:prstGeom prst="rect">
            <a:avLst/>
          </a:prstGeom>
          <a:noFill/>
        </p:spPr>
      </p:pic>
      <p:pic>
        <p:nvPicPr>
          <p:cNvPr id="3" name="Imagem 5">
            <a:extLst>
              <a:ext uri="{E18862D7-25E4-4BCE-A376-EFD8A0D1F04D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53E54F43-94F2-4B7D-B4A9-EA79F27C412A}"/>
              </a:ext>
            </a:extLst>
          </p:cNvPr>
          <p:cNvPicPr>
            <a:picLocks noSelect="1" noChangeAspect="1"/>
          </p:cNvPicPr>
          <p:nvPr>
            <p:custDataLst>
              <p:tags r:id="rId2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4" name="Imagem 14">
            <a:extLst>
              <a:ext uri="{CFAA90D5-3F71-4F3E-B512-07603B2899E1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624EBFC0-D0D7-426B-85F1-506E72A96DD9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pic>
        <p:nvPicPr>
          <p:cNvPr id="5" name="Imagem 3">
            <a:extLst>
              <a:ext uri="{E6EB5509-56D3-4B3E-9D78-82DF3C9A859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33D5085-088E-4B7A-B669-9A3F7F93D72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/>
          <a:srcRect l="-11580" r="-11580"/>
          <a:stretch>
            <a:fillRect/>
          </a:stretch>
        </p:blipFill>
        <p:spPr>
          <a:xfrm>
            <a:off x="9991543" y="410965"/>
            <a:ext cx="1807283" cy="624800"/>
          </a:xfrm>
          <a:prstGeom prst="rect">
            <a:avLst/>
          </a:prstGeom>
          <a:noFill/>
        </p:spPr>
      </p:pic>
      <p:sp>
        <p:nvSpPr>
          <p:cNvPr id="9" name="Caixa de texto 2">
            <a:extLst>
              <a:ext uri="{43BE2805-9518-4E7D-88A5-770D108462C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DF002C8-E561-475C-BEB7-4A01571F122D}"/>
              </a:ext>
            </a:extLst>
          </p:cNvPr>
          <p:cNvSpPr txBox="1"/>
          <p:nvPr/>
        </p:nvSpPr>
        <p:spPr>
          <a:xfrm>
            <a:off x="749341" y="1431358"/>
            <a:ext cx="6946859" cy="982577"/>
          </a:xfrm>
          <a:prstGeom prst="rect">
            <a:avLst/>
          </a:prstGeom>
        </p:spPr>
        <p:txBody>
          <a:bodyPr wrap="square" lIns="95250" tIns="47625" rIns="95250" bIns="47625" rtlCol="0" anchor="t">
            <a:spAutoFit/>
          </a:bodyPr>
          <a:lstStyle/>
          <a:p>
            <a:pPr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 lang="en-US" sz="1400" dirty="0"/>
            </a:pPr>
            <a:r>
              <a:rPr lang="pt-BR" sz="1600" dirty="0">
                <a:solidFill>
                  <a:schemeClr val="tx1"/>
                </a:solidFill>
              </a:rPr>
              <a:t>A </a:t>
            </a:r>
            <a:r>
              <a:rPr lang="pt-BR" sz="1600" dirty="0" err="1">
                <a:solidFill>
                  <a:schemeClr val="tx1"/>
                </a:solidFill>
              </a:rPr>
              <a:t>Embracon</a:t>
            </a:r>
            <a:r>
              <a:rPr lang="pt-BR" sz="1600" dirty="0">
                <a:solidFill>
                  <a:schemeClr val="tx1"/>
                </a:solidFill>
              </a:rPr>
              <a:t> tem mais de 37 anos de mercado oferecendo crédito para realização de bens e serviços de forma mais acessível no mercado. Nosso papel é fomentar cada vez mais a cultura do planejamento financeiro na vida dos Brasileiros.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Caixa de texto 11">
            <a:extLst>
              <a:ext uri="{5F356D33-994C-4FC1-B456-74863C39475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E46DF01-91AE-4C5B-BEE9-EEDA0AD81658}"/>
              </a:ext>
            </a:extLst>
          </p:cNvPr>
          <p:cNvSpPr txBox="1"/>
          <p:nvPr/>
        </p:nvSpPr>
        <p:spPr>
          <a:xfrm>
            <a:off x="787336" y="799298"/>
            <a:ext cx="9042911" cy="593131"/>
          </a:xfrm>
          <a:prstGeom prst="rect">
            <a:avLst/>
          </a:prstGeom>
        </p:spPr>
        <p:txBody>
          <a:bodyPr lIns="95250" tIns="47625" rIns="95250" bIns="47625" rtlCol="0">
            <a:noAutofit/>
          </a:bodyPr>
          <a:lstStyle/>
          <a:p>
            <a:pPr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 sz="1400" dirty="0">
                <a:solidFill>
                  <a:schemeClr val="tx1"/>
                </a:solidFill>
                <a:latin typeface="Calibri"/>
              </a:defRPr>
            </a:pP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Consórcio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3200" b="1" i="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Embracon</a:t>
            </a:r>
            <a:r>
              <a:rPr lang="en-US" sz="3200" b="1" i="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cxnSp>
        <p:nvCxnSpPr>
          <p:cNvPr id="11" name="Conector 12">
            <a:extLst>
              <a:ext uri="{2E50BD20-DFFA-404B-A914-2F71C38D9EA4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B1B57ACE-1261-4E14-AA29-86F6997F560E}"/>
              </a:ext>
            </a:extLst>
          </p:cNvPr>
          <p:cNvCxnSpPr/>
          <p:nvPr/>
        </p:nvCxnSpPr>
        <p:spPr>
          <a:xfrm rot="5400000">
            <a:off x="1367370" y="2039053"/>
            <a:ext cx="0" cy="1037348"/>
          </a:xfrm>
          <a:prstGeom prst="line">
            <a:avLst/>
          </a:prstGeom>
          <a:ln w="47625" cap="rnd">
            <a:solidFill>
              <a:srgbClr val="006EB9"/>
            </a:solidFill>
            <a:prstDash val="solid"/>
            <a:round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</p:cxnSp>
      <p:pic>
        <p:nvPicPr>
          <p:cNvPr id="13" name="Imagem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9" t="21261" r="1558" b="10650"/>
          <a:stretch/>
        </p:blipFill>
        <p:spPr>
          <a:xfrm>
            <a:off x="790965" y="2996585"/>
            <a:ext cx="4123754" cy="3251816"/>
          </a:xfrm>
          <a:prstGeom prst="roundRect">
            <a:avLst>
              <a:gd name="adj" fmla="val 6048"/>
            </a:avLst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410200" y="2930812"/>
            <a:ext cx="6345909" cy="3383362"/>
          </a:xfrm>
          <a:prstGeom prst="rect">
            <a:avLst/>
          </a:prstGeom>
        </p:spPr>
      </p:pic>
      <p:pic>
        <p:nvPicPr>
          <p:cNvPr id="12" name="Imagem 6">
            <a:extLst>
              <a:ext uri="{9F50C403-8020-40DE-951D-CAF8324FC46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61386A7-3C07-491B-849C-31D14E1398B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/>
          <a:stretch>
            <a:fillRect/>
          </a:stretch>
        </p:blipFill>
        <p:spPr>
          <a:xfrm rot="1561197">
            <a:off x="257394" y="5718821"/>
            <a:ext cx="1449314" cy="813539"/>
          </a:xfrm>
          <a:prstGeom prst="rect">
            <a:avLst/>
          </a:prstGeom>
          <a:noFill/>
        </p:spPr>
      </p:pic>
      <p:sp>
        <p:nvSpPr>
          <p:cNvPr id="15" name="Espaço Reservado para Rodapé 1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E6217811-33E7-44F3-9135-C665C6A6AADB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8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2519688" y="1318452"/>
            <a:ext cx="3462924" cy="1774928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2907305" y="1757406"/>
            <a:ext cx="2687691" cy="957955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Ciclo de venda mais longo</a:t>
            </a:r>
          </a:p>
        </p:txBody>
      </p:sp>
      <p:pic>
        <p:nvPicPr>
          <p:cNvPr id="18" name="Imagem 5">
            <a:extLst>
              <a:ext uri="{4087B9ED-2498-478C-ADAC-36DFAFE809B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9809B2-8AFB-4BEE-B4AA-872EA5B0ED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9840000">
            <a:off x="7451129" y="5379183"/>
            <a:ext cx="5354621" cy="1185938"/>
          </a:xfrm>
          <a:prstGeom prst="rect">
            <a:avLst/>
          </a:prstGeom>
          <a:noFill/>
        </p:spPr>
      </p:pic>
      <p:sp>
        <p:nvSpPr>
          <p:cNvPr id="1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Desafio no nosso mercado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38862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Rodapé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8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2519688" y="1318452"/>
            <a:ext cx="3462924" cy="1774928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2907305" y="1757406"/>
            <a:ext cx="2687691" cy="957955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Ciclo de venda mais longo</a:t>
            </a:r>
          </a:p>
        </p:txBody>
      </p:sp>
      <p:sp>
        <p:nvSpPr>
          <p:cNvPr id="11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6250611" y="1312308"/>
            <a:ext cx="3462924" cy="1786093"/>
          </a:xfrm>
          <a:prstGeom prst="roundRect">
            <a:avLst/>
          </a:prstGeom>
          <a:solidFill>
            <a:srgbClr val="009E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6512339" y="1581807"/>
            <a:ext cx="2939468" cy="138884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 err="1">
                <a:solidFill>
                  <a:schemeClr val="bg1"/>
                </a:solidFill>
              </a:rPr>
              <a:t>Multiplos</a:t>
            </a:r>
            <a:r>
              <a:rPr lang="pt-BR" sz="2800" b="1" dirty="0">
                <a:solidFill>
                  <a:schemeClr val="bg1"/>
                </a:solidFill>
              </a:rPr>
              <a:t> pontos de contato</a:t>
            </a:r>
          </a:p>
        </p:txBody>
      </p:sp>
      <p:pic>
        <p:nvPicPr>
          <p:cNvPr id="18" name="Imagem 5">
            <a:extLst>
              <a:ext uri="{4087B9ED-2498-478C-ADAC-36DFAFE809B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9809B2-8AFB-4BEE-B4AA-872EA5B0ED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9840000">
            <a:off x="7451129" y="5379183"/>
            <a:ext cx="5354621" cy="1185938"/>
          </a:xfrm>
          <a:prstGeom prst="rect">
            <a:avLst/>
          </a:prstGeom>
          <a:noFill/>
        </p:spPr>
      </p:pic>
      <p:sp>
        <p:nvSpPr>
          <p:cNvPr id="1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Desafio no nosso mercado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38862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Rodapé 9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915741214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8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2519688" y="1318452"/>
            <a:ext cx="3462924" cy="1774928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2907305" y="1757406"/>
            <a:ext cx="2687691" cy="957955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Ciclo de venda mais longo</a:t>
            </a:r>
          </a:p>
        </p:txBody>
      </p:sp>
      <p:sp>
        <p:nvSpPr>
          <p:cNvPr id="11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6250611" y="1312308"/>
            <a:ext cx="3462924" cy="1786093"/>
          </a:xfrm>
          <a:prstGeom prst="roundRect">
            <a:avLst/>
          </a:prstGeom>
          <a:solidFill>
            <a:srgbClr val="009E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6512339" y="1581807"/>
            <a:ext cx="2939468" cy="138884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 err="1">
                <a:solidFill>
                  <a:schemeClr val="bg1"/>
                </a:solidFill>
              </a:rPr>
              <a:t>Multiplos</a:t>
            </a:r>
            <a:r>
              <a:rPr lang="pt-BR" sz="2800" b="1" dirty="0">
                <a:solidFill>
                  <a:schemeClr val="bg1"/>
                </a:solidFill>
              </a:rPr>
              <a:t> pontos de contato</a:t>
            </a:r>
          </a:p>
        </p:txBody>
      </p:sp>
      <p:sp>
        <p:nvSpPr>
          <p:cNvPr id="14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2503572" y="3352800"/>
            <a:ext cx="3462924" cy="1723613"/>
          </a:xfrm>
          <a:prstGeom prst="roundRect">
            <a:avLst/>
          </a:prstGeom>
          <a:solidFill>
            <a:srgbClr val="006E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2873241" y="3573978"/>
            <a:ext cx="2723586" cy="138884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Dependência do time comercial</a:t>
            </a:r>
          </a:p>
        </p:txBody>
      </p:sp>
      <p:pic>
        <p:nvPicPr>
          <p:cNvPr id="18" name="Imagem 5">
            <a:extLst>
              <a:ext uri="{4087B9ED-2498-478C-ADAC-36DFAFE809B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9809B2-8AFB-4BEE-B4AA-872EA5B0ED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9840000">
            <a:off x="7451129" y="5379183"/>
            <a:ext cx="5354621" cy="1185938"/>
          </a:xfrm>
          <a:prstGeom prst="rect">
            <a:avLst/>
          </a:prstGeom>
          <a:noFill/>
        </p:spPr>
      </p:pic>
      <p:sp>
        <p:nvSpPr>
          <p:cNvPr id="1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Desafio no nosso mercado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38862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Rodapé 9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129456590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8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2519688" y="1318452"/>
            <a:ext cx="3462924" cy="1774928"/>
          </a:xfrm>
          <a:prstGeom prst="roundRect">
            <a:avLst/>
          </a:prstGeom>
          <a:solidFill>
            <a:srgbClr val="F50018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2907305" y="1757406"/>
            <a:ext cx="2687691" cy="957955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Ciclo de venda mais longo</a:t>
            </a:r>
          </a:p>
        </p:txBody>
      </p:sp>
      <p:sp>
        <p:nvSpPr>
          <p:cNvPr id="11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6250611" y="1312308"/>
            <a:ext cx="3462924" cy="1786093"/>
          </a:xfrm>
          <a:prstGeom prst="roundRect">
            <a:avLst/>
          </a:prstGeom>
          <a:solidFill>
            <a:srgbClr val="009E3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6512339" y="1581807"/>
            <a:ext cx="2939468" cy="138884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 err="1">
                <a:solidFill>
                  <a:schemeClr val="bg1"/>
                </a:solidFill>
              </a:rPr>
              <a:t>Multiplos</a:t>
            </a:r>
            <a:r>
              <a:rPr lang="pt-BR" sz="2800" b="1" dirty="0">
                <a:solidFill>
                  <a:schemeClr val="bg1"/>
                </a:solidFill>
              </a:rPr>
              <a:t> pontos de contato</a:t>
            </a:r>
          </a:p>
        </p:txBody>
      </p:sp>
      <p:sp>
        <p:nvSpPr>
          <p:cNvPr id="14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2503572" y="3352800"/>
            <a:ext cx="3462924" cy="1723613"/>
          </a:xfrm>
          <a:prstGeom prst="roundRect">
            <a:avLst/>
          </a:prstGeom>
          <a:solidFill>
            <a:srgbClr val="006EB9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2873241" y="3573978"/>
            <a:ext cx="2723586" cy="1388842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Dependência do time comercial</a:t>
            </a:r>
          </a:p>
        </p:txBody>
      </p:sp>
      <p:sp>
        <p:nvSpPr>
          <p:cNvPr id="16" name="Retângulo 24">
            <a:extLst>
              <a:ext uri="{3DA7B620-8F6B-443D-AE84-2EC43AEE68F9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732FB6B-1288-4F47-ABE0-BC24D14B2990}"/>
              </a:ext>
            </a:extLst>
          </p:cNvPr>
          <p:cNvSpPr/>
          <p:nvPr/>
        </p:nvSpPr>
        <p:spPr>
          <a:xfrm>
            <a:off x="6248400" y="3352800"/>
            <a:ext cx="3462924" cy="1723613"/>
          </a:xfrm>
          <a:prstGeom prst="roundRect">
            <a:avLst/>
          </a:prstGeom>
          <a:solidFill>
            <a:srgbClr val="FFAF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6611653" y="3735312"/>
            <a:ext cx="2736418" cy="957955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 algn="ctr">
              <a:lnSpc>
                <a:spcPct val="100000"/>
              </a:lnSpc>
              <a:defRPr lang="en-US" sz="1500" dirty="0"/>
            </a:pPr>
            <a:r>
              <a:rPr lang="pt-BR" sz="2800" b="1" dirty="0">
                <a:solidFill>
                  <a:schemeClr val="bg1"/>
                </a:solidFill>
              </a:rPr>
              <a:t>Alto custo de aquisição</a:t>
            </a:r>
          </a:p>
        </p:txBody>
      </p:sp>
      <p:pic>
        <p:nvPicPr>
          <p:cNvPr id="18" name="Imagem 5">
            <a:extLst>
              <a:ext uri="{4087B9ED-2498-478C-ADAC-36DFAFE809BF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B9809B2-8AFB-4BEE-B4AA-872EA5B0EDA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 rot="9840000">
            <a:off x="7451129" y="5379183"/>
            <a:ext cx="5354621" cy="1185938"/>
          </a:xfrm>
          <a:prstGeom prst="rect">
            <a:avLst/>
          </a:prstGeom>
          <a:noFill/>
        </p:spPr>
      </p:pic>
      <p:sp>
        <p:nvSpPr>
          <p:cNvPr id="19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Desafio no nosso mercado</a:t>
            </a:r>
          </a:p>
        </p:txBody>
      </p:sp>
      <p:cxnSp>
        <p:nvCxnSpPr>
          <p:cNvPr id="20" name="Conector reto 19"/>
          <p:cNvCxnSpPr/>
          <p:nvPr/>
        </p:nvCxnSpPr>
        <p:spPr>
          <a:xfrm>
            <a:off x="38862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spaço Reservado para Rodapé 9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2782150932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</a:t>
            </a:r>
          </a:p>
        </p:txBody>
      </p:sp>
      <p:pic>
        <p:nvPicPr>
          <p:cNvPr id="11" name="Imagem 6">
            <a:extLst>
              <a:ext uri="{D990DDDB-1DDB-4816-BD2A-FA083505AC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42C5E2-7324-40EE-B7BD-894C64391C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35130" t="10610" r="20230" b="14326"/>
          <a:stretch/>
        </p:blipFill>
        <p:spPr>
          <a:xfrm>
            <a:off x="7751793" y="838201"/>
            <a:ext cx="5302378" cy="59436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1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400" y="105208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09800" y="1330049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Marketing gera leads</a:t>
            </a:r>
            <a:endParaRPr lang="pt-BR" sz="2500" dirty="0"/>
          </a:p>
        </p:txBody>
      </p:sp>
      <p:sp>
        <p:nvSpPr>
          <p:cNvPr id="19" name="Elipse 18"/>
          <p:cNvSpPr/>
          <p:nvPr/>
        </p:nvSpPr>
        <p:spPr>
          <a:xfrm>
            <a:off x="3124200" y="2082825"/>
            <a:ext cx="762000" cy="762000"/>
          </a:xfrm>
          <a:prstGeom prst="ellipse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158787" y="117747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2819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Rodapé 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3156942187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5">
            <a:extLst>
              <a:ext uri="{5C1BD2D3-DB1F-4B4A-BCB9-D08C74D3170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F4A3D483-0450-43CE-9512-6E9455E1BF1F}"/>
              </a:ext>
            </a:extLst>
          </p:cNvPr>
          <p:cNvPicPr>
            <a:picLocks noSelect="1"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-3674964" y="-222456"/>
            <a:ext cx="6880598" cy="6858000"/>
          </a:xfrm>
          <a:prstGeom prst="rect">
            <a:avLst/>
          </a:prstGeom>
          <a:noFill/>
        </p:spPr>
      </p:pic>
      <p:sp>
        <p:nvSpPr>
          <p:cNvPr id="6" name="Caixa de texto 10">
            <a:extLst>
              <a:ext uri="{2279DE18-9BDD-41C8-9060-75A155CAF645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45034D10-6002-4754-B409-D8363D0CC67B}"/>
              </a:ext>
            </a:extLst>
          </p:cNvPr>
          <p:cNvSpPr txBox="1"/>
          <p:nvPr/>
        </p:nvSpPr>
        <p:spPr>
          <a:xfrm>
            <a:off x="854316" y="281843"/>
            <a:ext cx="5712892" cy="403957"/>
          </a:xfrm>
          <a:prstGeom prst="rect">
            <a:avLst/>
          </a:prstGeom>
        </p:spPr>
        <p:txBody>
          <a:bodyPr lIns="95250" tIns="47625" rIns="95250" bIns="47625" rtlCol="0" anchor="ctr">
            <a:spAutoFit/>
          </a:bodyPr>
          <a:lstStyle/>
          <a:p>
            <a:pPr>
              <a:lnSpc>
                <a:spcPct val="100000"/>
              </a:lnSpc>
              <a:defRPr lang="en-US" sz="1500" dirty="0"/>
            </a:pPr>
            <a:r>
              <a:rPr lang="pt-BR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Problema </a:t>
            </a:r>
          </a:p>
        </p:txBody>
      </p:sp>
      <p:pic>
        <p:nvPicPr>
          <p:cNvPr id="11" name="Imagem 6">
            <a:extLst>
              <a:ext uri="{D990DDDB-1DDB-4816-BD2A-FA083505AC00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DD42C5E2-7324-40EE-B7BD-894C64391CB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/>
          <a:srcRect l="35130" t="10610" r="20230" b="14326"/>
          <a:stretch/>
        </p:blipFill>
        <p:spPr>
          <a:xfrm>
            <a:off x="7751793" y="838201"/>
            <a:ext cx="5302378" cy="5943600"/>
          </a:xfrm>
          <a:prstGeom prst="rect">
            <a:avLst/>
          </a:prstGeom>
          <a:noFill/>
        </p:spPr>
      </p:pic>
      <p:pic>
        <p:nvPicPr>
          <p:cNvPr id="12" name="Imagem 14">
            <a:extLst>
              <a:ext uri="{95570134-ADDE-4942-98FB-95667DEE62B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A8E6A466-3E4E-4BB8-84A6-CB5BA378126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rcRect t="97940"/>
          <a:stretch>
            <a:fillRect/>
          </a:stretch>
        </p:blipFill>
        <p:spPr>
          <a:xfrm>
            <a:off x="0" y="6716766"/>
            <a:ext cx="12192000" cy="141233"/>
          </a:xfrm>
          <a:prstGeom prst="rect">
            <a:avLst/>
          </a:prstGeom>
          <a:noFill/>
        </p:spPr>
      </p:pic>
      <p:sp>
        <p:nvSpPr>
          <p:cNvPr id="17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14400" y="1052087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09800" y="1330049"/>
            <a:ext cx="3810000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Marketing gera leads</a:t>
            </a:r>
            <a:endParaRPr lang="pt-BR" sz="2500" dirty="0"/>
          </a:p>
        </p:txBody>
      </p:sp>
      <p:sp>
        <p:nvSpPr>
          <p:cNvPr id="19" name="Elipse 18"/>
          <p:cNvSpPr/>
          <p:nvPr/>
        </p:nvSpPr>
        <p:spPr>
          <a:xfrm>
            <a:off x="3124200" y="2082825"/>
            <a:ext cx="762000" cy="762000"/>
          </a:xfrm>
          <a:prstGeom prst="ellipse">
            <a:avLst/>
          </a:prstGeom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lipse 20"/>
          <p:cNvSpPr/>
          <p:nvPr/>
        </p:nvSpPr>
        <p:spPr>
          <a:xfrm>
            <a:off x="1158787" y="1177478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17">
            <a:extLst>
              <a:ext uri="{0668FB38-6BD9-4785-A06A-992C4135AC7B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8EBAE2D0-F788-4CC6-9FE4-94574F66B14A}"/>
              </a:ext>
            </a:extLst>
          </p:cNvPr>
          <p:cNvSpPr/>
          <p:nvPr/>
        </p:nvSpPr>
        <p:spPr>
          <a:xfrm>
            <a:off x="966629" y="2283911"/>
            <a:ext cx="5162767" cy="1082993"/>
          </a:xfrm>
          <a:prstGeom prst="roundRect">
            <a:avLst>
              <a:gd name="adj" fmla="val 47717"/>
            </a:avLst>
          </a:prstGeom>
          <a:solidFill>
            <a:schemeClr val="bg1"/>
          </a:solidFill>
          <a:ln>
            <a:noFill/>
          </a:ln>
          <a:effectLst>
            <a:outerShdw blurRad="419100" dist="152400" dir="11400000">
              <a:srgbClr val="3F3F3F">
                <a:alpha val="2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rgbClr val="FFFFFF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3" name="Caixa de texto 2">
            <a:extLst>
              <a:ext uri="{1F7A51DD-FD21-4F8E-AED4-1CE399CBFEF3}">
                <a16:creationId xmlns:a16="http://schemas.microsoft.com/office/drawing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id="{195356D1-1C04-48FC-B575-D39B65EEC3A8}"/>
              </a:ext>
            </a:extLst>
          </p:cNvPr>
          <p:cNvSpPr txBox="1"/>
          <p:nvPr/>
        </p:nvSpPr>
        <p:spPr>
          <a:xfrm>
            <a:off x="2262029" y="2561873"/>
            <a:ext cx="3815585" cy="527067"/>
          </a:xfrm>
          <a:prstGeom prst="rect">
            <a:avLst/>
          </a:prstGeom>
        </p:spPr>
        <p:txBody>
          <a:bodyPr wrap="square" lIns="95250" tIns="47625" rIns="95250" bIns="47625" rtlCol="0" anchor="ctr">
            <a:spAutoFit/>
          </a:bodyPr>
          <a:lstStyle/>
          <a:p>
            <a:pPr>
              <a:lnSpc>
                <a:spcPct val="120000"/>
              </a:lnSpc>
              <a:defRPr lang="en-US" sz="1400" dirty="0"/>
            </a:pPr>
            <a:r>
              <a:rPr lang="pt-BR" sz="2500" dirty="0">
                <a:solidFill>
                  <a:schemeClr val="tx1"/>
                </a:solidFill>
              </a:rPr>
              <a:t>Vendas tenta converter</a:t>
            </a:r>
            <a:endParaRPr lang="pt-BR" sz="2500" dirty="0"/>
          </a:p>
        </p:txBody>
      </p:sp>
      <p:sp>
        <p:nvSpPr>
          <p:cNvPr id="24" name="Elipse 23"/>
          <p:cNvSpPr/>
          <p:nvPr/>
        </p:nvSpPr>
        <p:spPr>
          <a:xfrm>
            <a:off x="1158787" y="2409302"/>
            <a:ext cx="858753" cy="858753"/>
          </a:xfrm>
          <a:prstGeom prst="ellipse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4" name="Conector reto 33"/>
          <p:cNvCxnSpPr/>
          <p:nvPr/>
        </p:nvCxnSpPr>
        <p:spPr>
          <a:xfrm>
            <a:off x="2819400" y="505429"/>
            <a:ext cx="5029200" cy="0"/>
          </a:xfrm>
          <a:prstGeom prst="line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tângulo 36"/>
          <p:cNvSpPr/>
          <p:nvPr/>
        </p:nvSpPr>
        <p:spPr>
          <a:xfrm>
            <a:off x="1530913" y="1883185"/>
            <a:ext cx="114500" cy="546214"/>
          </a:xfrm>
          <a:prstGeom prst="rect">
            <a:avLst/>
          </a:prstGeom>
          <a:solidFill>
            <a:schemeClr val="accent2"/>
          </a:solidFill>
        </p:spPr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r>
              <a:rPr lang="pt-BR" sz="1000">
                <a:solidFill>
                  <a:srgbClr val="00FF00"/>
                </a:solidFill>
                <a:latin typeface="Tahoma" panose="020B0604030504040204" pitchFamily="34" charset="0"/>
              </a:rPr>
              <a:t>DIR - MKT</a:t>
            </a:r>
            <a:r>
              <a:rPr lang="pt-BR" sz="1000">
                <a:solidFill>
                  <a:srgbClr val="000000"/>
                </a:solidFill>
                <a:latin typeface="Tahoma" panose="020B0604030504040204" pitchFamily="34" charset="0"/>
              </a:rPr>
              <a:t> / </a:t>
            </a:r>
            <a:r>
              <a:rPr lang="pt-BR" sz="1000">
                <a:solidFill>
                  <a:srgbClr val="FFCC99"/>
                </a:solidFill>
                <a:latin typeface="Tahoma" panose="020B0604030504040204" pitchFamily="34" charset="0"/>
              </a:rPr>
              <a:t>Publico</a:t>
            </a:r>
          </a:p>
        </p:txBody>
      </p:sp>
    </p:spTree>
    <p:extLst>
      <p:ext uri="{BB962C8B-B14F-4D97-AF65-F5344CB8AC3E}">
        <p14:creationId xmlns:p14="http://schemas.microsoft.com/office/powerpoint/2010/main" val="2500960825"/>
      </p:ext>
      <p:ext uri="{77C580EA-04F4-41ED-ACCB-95DC1B40BF49}">
        <p14:creationId xmlns:p14="http://schemas.microsoft.com/office/powerpoint/2010/main" xmlns:vt="http://schemas.openxmlformats.org/officeDocument/2006/docPropsVTypes" xmlns:ns1="http://schemas.openxmlformats.org/officeDocument/2006/extended-properties" xmlns:cs="http://schemas.microsoft.com/office/drawing/2012/chartStyle" xmlns:c="http://schemas.openxmlformats.org/drawingml/2006/chart" xmlns="" val="177755121211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EBFONT1" val="Zoho Puvi-light"/>
  <p:tag name="WEBFONT3" val="Zoho Puvi-medium"/>
  <p:tag name="WEBFONT5" val="Zoho Puvi-heavy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JHEADERFOOTERLABEL" val="TRUE"/>
  <p:tag name="BJHEADERFOOTERTEXTLABEL" val="DIR - MKT / Publico"/>
  <p:tag name="BJHEADERFOOTERTEXTMARKING" val="DIR - MKT / Publico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S:NOMODIFY" val="true"/>
  <p:tag name="LOCKERS" val="prop: MODIFY&#10;locker: &quot;3f407a7c2ff0b7a5afd35286e7e2ca1a&quot;&#10;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OCKERS" val="prop: MODIFY&#10;locker: &quot;3f407a7c2ff0b7a5afd35286e7e2ca1a&quot;&#10;"/>
</p:tagLst>
</file>

<file path=ppt/theme/theme1.xml><?xml version="1.0" encoding="utf-8"?>
<a:theme xmlns:a="http://schemas.openxmlformats.org/drawingml/2006/main" name="Office Theme">
  <a:themeElements>
    <a:clrScheme name="Custom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00B050"/>
      </a:accent2>
      <a:accent3>
        <a:srgbClr val="92D050"/>
      </a:accent3>
      <a:accent4>
        <a:srgbClr val="00B050"/>
      </a:accent4>
      <a:accent5>
        <a:srgbClr val="92D050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lvl1pPr lvl="0" algn="ctr"/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ustom 2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00B050"/>
      </a:accent2>
      <a:accent3>
        <a:srgbClr val="92D050"/>
      </a:accent3>
      <a:accent4>
        <a:srgbClr val="00B050"/>
      </a:accent4>
      <a:accent5>
        <a:srgbClr val="92D050"/>
      </a:accent5>
      <a:accent6>
        <a:srgbClr val="00B050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4999"/>
                <a:lumMod val="110000"/>
              </a:schemeClr>
            </a:gs>
            <a:gs pos="50000">
              <a:schemeClr val="phClr">
                <a:tint val="73000"/>
                <a:satMod val="103000"/>
                <a:lumMod val="104999"/>
              </a:schemeClr>
            </a:gs>
            <a:gs pos="100000">
              <a:schemeClr val="phClr">
                <a:tint val="81000"/>
                <a:satMod val="109000"/>
                <a:lumMod val="104999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>
          <a:solidFill>
            <a:schemeClr val="phClr"/>
          </a:solidFill>
          <a:prstDash val="solid"/>
          <a:miter lim="800000"/>
        </a:ln>
        <a:ln w="12700" cap="flat">
          <a:solidFill>
            <a:schemeClr val="phClr"/>
          </a:solidFill>
          <a:prstDash val="solid"/>
          <a:miter lim="800000"/>
        </a:ln>
        <a:ln w="19050" cap="flat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lvl1pPr lvl="0" algn="ctr"/>
      </a:lstStyle>
    </a:sp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d="http://www.w3.org/2001/XMLSchema" xmlns:xsi="http://www.w3.org/2001/XMLSchema-instance" xmlns="http://www.boldonjames.com/2008/01/sie/internal/label" sislVersion="0" policy="47adc9d9-ba83-4c8f-9b5e-6b14a208f6df" origin="userSelected">
  <element uid="id_classification_nonbusiness" value=""/>
  <element uid="5d9b8153-9147-44e3-bb83-d685cb313a8e" value=""/>
</sisl>
</file>

<file path=customXml/item2.xml><?xml version="1.0" encoding="utf-8"?>
<WrappedLabelHistory xmlns:xsd="http://www.w3.org/2001/XMLSchema" xmlns:xsi="http://www.w3.org/2001/XMLSchema-instance" xmlns="http://www.boldonjames.com/2016/02/Classifier/internal/wrappedLabelHistory">
  <Value>PD94bWwgdmVyc2lvbj0iMS4wIiBlbmNvZGluZz0idXMtYXNjaWkiPz48bGFiZWxIaXN0b3J5IHhtbG5zOnhzZD0iaHR0cDovL3d3dy53My5vcmcvMjAwMS9YTUxTY2hlbWEiIHhtbG5zOnhzaT0iaHR0cDovL3d3dy53My5vcmcvMjAwMS9YTUxTY2hlbWEtaW5zdGFuY2UiIHhtbG5zPSJodHRwOi8vd3d3LmJvbGRvbmphbWVzLmNvbS8yMDE2LzAyL0NsYXNzaWZpZXIvaW50ZXJuYWwvbGFiZWxIaXN0b3J5Ij48aXRlbT48c2lzbCBzaXNsVmVyc2lvbj0iMCIgcG9saWN5PSI0N2FkYzlkOS1iYTgzLTRjOGYtOWI1ZS02YjE0YTIwOGY2ZGYiIG9yaWdpbj0idXNlclNlbGVjdGVkIj48ZWxlbWVudCB1aWQ9ImlkX2NsYXNzaWZpY2F0aW9uX25vbmJ1c2luZXNzIiB2YWx1ZT0iIiB4bWxucz0iaHR0cDovL3d3dy5ib2xkb25qYW1lcy5jb20vMjAwOC8wMS9zaWUvaW50ZXJuYWwvbGFiZWwiIC8+PGVsZW1lbnQgdWlkPSI1ZDliODE1My05MTQ3LTQ0ZTMtYmI4My1kNjg1Y2IzMTNhOGUiIHZhbHVlPSIiIHhtbG5zPSJodHRwOi8vd3d3LmJvbGRvbmphbWVzLmNvbS8yMDA4LzAxL3NpZS9pbnRlcm5hbC9sYWJlbCIgLz48L3Npc2w+PFVzZXJOYW1lPkVNQlJBQ09OXHdlbGxpbmd0b24uZG9yaWE8L1VzZXJOYW1lPjxEYXRlVGltZT4wNC8wNS8yMDI2IDAwOjQ5OjQyPC9EYXRlVGltZT48TGFiZWxTdHJpbmc+UHVibGljbzwvTGFiZWxTdHJpbmc+PC9pdGVtPjwvbGFiZWxIaXN0b3J5Pg==</Value>
</WrappedLabelHistory>
</file>

<file path=customXml/itemProps1.xml><?xml version="1.0" encoding="utf-8"?>
<ds:datastoreItem xmlns:ds="http://schemas.openxmlformats.org/officeDocument/2006/customXml" ds:itemID="{624D6B0D-A07F-4F1B-8B4F-BD2ED0299631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2F68FDEB-E0B3-45A0-AC58-6C81541484FC}">
  <ds:schemaRefs>
    <ds:schemaRef ds:uri="http://www.w3.org/2001/XMLSchema"/>
    <ds:schemaRef ds:uri="http://www.boldonjames.com/2016/02/Classifier/internal/wrappedLabelHistory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906</TotalTime>
  <Words>798</Words>
  <Application>Microsoft Office PowerPoint</Application>
  <PresentationFormat>Widescreen</PresentationFormat>
  <Paragraphs>205</Paragraphs>
  <Slides>26</Slides>
  <Notes>26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1" baseType="lpstr">
      <vt:lpstr>Tahoma</vt:lpstr>
      <vt:lpstr>Nexa Bold</vt:lpstr>
      <vt:lpstr>Calibri Light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wellington.doria</dc:creator>
  <cp:lastModifiedBy>ADM 26</cp:lastModifiedBy>
  <cp:revision>35</cp:revision>
  <dcterms:created xsi:type="dcterms:W3CDTF">2026-04-23T23:20:36Z</dcterms:created>
  <dcterms:modified xsi:type="dcterms:W3CDTF">2026-05-06T18:18:26Z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d39788bc-b358-4283-bf93-a5a6dcd8669f</vt:lpwstr>
  </property>
  <property fmtid="{D5CDD505-2E9C-101B-9397-08002B2CF9AE}" pid="3" name="bjClsUserRVM">
    <vt:lpwstr>[]</vt:lpwstr>
  </property>
  <property fmtid="{D5CDD505-2E9C-101B-9397-08002B2CF9AE}" pid="4" name="bjSaver">
    <vt:lpwstr>qZnWWSxXiuBS5SsSJ9hNZx9CUk8VoAuz</vt:lpwstr>
  </property>
  <property fmtid="{D5CDD505-2E9C-101B-9397-08002B2CF9AE}" pid="5" name="bjDocumentLabelXML">
    <vt:lpwstr>&lt;?xml version="1.0" encoding="us-ascii"?&gt;&lt;sisl xmlns:xsd="http://www.w3.org/2001/XMLSchema" xmlns:xsi="http://www.w3.org/2001/XMLSchema-instance" sislVersion="0" policy="47adc9d9-ba83-4c8f-9b5e-6b14a208f6df" origin="userSelected" xmlns="http://www.boldonj</vt:lpwstr>
  </property>
  <property fmtid="{D5CDD505-2E9C-101B-9397-08002B2CF9AE}" pid="6" name="bjDocumentLabelXML-0">
    <vt:lpwstr>ames.com/2008/01/sie/internal/label"&gt;&lt;element uid="id_classification_nonbusiness" value="" /&gt;&lt;element uid="5d9b8153-9147-44e3-bb83-d685cb313a8e" value="" /&gt;&lt;/sisl&gt;</vt:lpwstr>
  </property>
  <property fmtid="{D5CDD505-2E9C-101B-9397-08002B2CF9AE}" pid="7" name="bjDocumentSecurityLabel">
    <vt:lpwstr>Publico</vt:lpwstr>
  </property>
  <property fmtid="{D5CDD505-2E9C-101B-9397-08002B2CF9AE}" pid="8" name="bjSlideMasterFooterText">
    <vt:lpwstr>DIR - MKT / Publico</vt:lpwstr>
  </property>
  <property fmtid="{D5CDD505-2E9C-101B-9397-08002B2CF9AE}" pid="9" name="bjLabelHistoryID">
    <vt:lpwstr>{2F68FDEB-E0B3-45A0-AC58-6C81541484FC}</vt:lpwstr>
  </property>
</Properties>
</file>