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0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11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60" r:id="rId4"/>
    <p:sldId id="259" r:id="rId5"/>
    <p:sldId id="258" r:id="rId6"/>
    <p:sldId id="261" r:id="rId7"/>
    <p:sldId id="262" r:id="rId8"/>
    <p:sldId id="303" r:id="rId9"/>
    <p:sldId id="304" r:id="rId10"/>
    <p:sldId id="305" r:id="rId11"/>
    <p:sldId id="306" r:id="rId12"/>
    <p:sldId id="307" r:id="rId13"/>
    <p:sldId id="302" r:id="rId14"/>
    <p:sldId id="309" r:id="rId15"/>
    <p:sldId id="310" r:id="rId16"/>
    <p:sldId id="269" r:id="rId17"/>
    <p:sldId id="293" r:id="rId18"/>
    <p:sldId id="294" r:id="rId19"/>
    <p:sldId id="295" r:id="rId20"/>
    <p:sldId id="308" r:id="rId21"/>
    <p:sldId id="313" r:id="rId22"/>
    <p:sldId id="316" r:id="rId23"/>
    <p:sldId id="311" r:id="rId24"/>
    <p:sldId id="314" r:id="rId25"/>
    <p:sldId id="315" r:id="rId26"/>
    <p:sldId id="317" r:id="rId27"/>
    <p:sldId id="318" r:id="rId28"/>
    <p:sldId id="312" r:id="rId29"/>
    <p:sldId id="268" r:id="rId30"/>
    <p:sldId id="287" r:id="rId31"/>
    <p:sldId id="288" r:id="rId32"/>
    <p:sldId id="289" r:id="rId33"/>
    <p:sldId id="286" r:id="rId34"/>
    <p:sldId id="291" r:id="rId35"/>
    <p:sldId id="290" r:id="rId36"/>
    <p:sldId id="292" r:id="rId37"/>
    <p:sldId id="265" r:id="rId38"/>
    <p:sldId id="296" r:id="rId39"/>
    <p:sldId id="267" r:id="rId40"/>
    <p:sldId id="271" r:id="rId41"/>
    <p:sldId id="266" r:id="rId42"/>
    <p:sldId id="264" r:id="rId43"/>
    <p:sldId id="270" r:id="rId44"/>
    <p:sldId id="281" r:id="rId45"/>
    <p:sldId id="272" r:id="rId46"/>
    <p:sldId id="273" r:id="rId47"/>
    <p:sldId id="277" r:id="rId48"/>
    <p:sldId id="275" r:id="rId49"/>
    <p:sldId id="276" r:id="rId50"/>
    <p:sldId id="280" r:id="rId51"/>
    <p:sldId id="300" r:id="rId52"/>
    <p:sldId id="301" r:id="rId53"/>
    <p:sldId id="279" r:id="rId54"/>
    <p:sldId id="297" r:id="rId55"/>
    <p:sldId id="298" r:id="rId56"/>
    <p:sldId id="299" r:id="rId57"/>
    <p:sldId id="285" r:id="rId5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8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elo Streck" userId="c85d76b4-5e96-4e28-98e6-aaf6c868b0c4" providerId="ADAL" clId="{6F3B9491-4B2F-4280-9AD3-6238C2BD18E0}"/>
    <pc:docChg chg="undo custSel addSld modSld sldOrd">
      <pc:chgData name="Marcelo Streck" userId="c85d76b4-5e96-4e28-98e6-aaf6c868b0c4" providerId="ADAL" clId="{6F3B9491-4B2F-4280-9AD3-6238C2BD18E0}" dt="2026-05-05T01:59:46.983" v="4041" actId="14100"/>
      <pc:docMkLst>
        <pc:docMk/>
      </pc:docMkLst>
      <pc:sldChg chg="addSp delSp modSp mod modAnim modNotesTx">
        <pc:chgData name="Marcelo Streck" userId="c85d76b4-5e96-4e28-98e6-aaf6c868b0c4" providerId="ADAL" clId="{6F3B9491-4B2F-4280-9AD3-6238C2BD18E0}" dt="2026-05-01T14:47:15.703" v="849" actId="20577"/>
        <pc:sldMkLst>
          <pc:docMk/>
          <pc:sldMk cId="12635080" sldId="262"/>
        </pc:sldMkLst>
        <pc:spChg chg="mod">
          <ac:chgData name="Marcelo Streck" userId="c85d76b4-5e96-4e28-98e6-aaf6c868b0c4" providerId="ADAL" clId="{6F3B9491-4B2F-4280-9AD3-6238C2BD18E0}" dt="2026-05-01T14:18:02.972" v="51" actId="26606"/>
          <ac:spMkLst>
            <pc:docMk/>
            <pc:sldMk cId="12635080" sldId="262"/>
            <ac:spMk id="2" creationId="{137998CE-F402-271A-9CBA-39878AC46FDC}"/>
          </ac:spMkLst>
        </pc:spChg>
        <pc:spChg chg="add del">
          <ac:chgData name="Marcelo Streck" userId="c85d76b4-5e96-4e28-98e6-aaf6c868b0c4" providerId="ADAL" clId="{6F3B9491-4B2F-4280-9AD3-6238C2BD18E0}" dt="2026-05-01T14:18:02.972" v="51" actId="26606"/>
          <ac:spMkLst>
            <pc:docMk/>
            <pc:sldMk cId="12635080" sldId="262"/>
            <ac:spMk id="10" creationId="{4B2E4A5C-636D-4A34-E916-2B69E286254B}"/>
          </ac:spMkLst>
        </pc:spChg>
        <pc:spChg chg="add del">
          <ac:chgData name="Marcelo Streck" userId="c85d76b4-5e96-4e28-98e6-aaf6c868b0c4" providerId="ADAL" clId="{6F3B9491-4B2F-4280-9AD3-6238C2BD18E0}" dt="2026-05-01T14:18:02.972" v="51" actId="26606"/>
          <ac:spMkLst>
            <pc:docMk/>
            <pc:sldMk cId="12635080" sldId="262"/>
            <ac:spMk id="12" creationId="{F863AC6F-1893-A24C-EFC4-E64CC6ABF3B1}"/>
          </ac:spMkLst>
        </pc:spChg>
        <pc:graphicFrameChg chg="add del mod ord modGraphic">
          <ac:chgData name="Marcelo Streck" userId="c85d76b4-5e96-4e28-98e6-aaf6c868b0c4" providerId="ADAL" clId="{6F3B9491-4B2F-4280-9AD3-6238C2BD18E0}" dt="2026-05-01T14:18:02.972" v="51" actId="26606"/>
          <ac:graphicFrameMkLst>
            <pc:docMk/>
            <pc:sldMk cId="12635080" sldId="262"/>
            <ac:graphicFrameMk id="6" creationId="{DA778183-ECE3-DA18-90E4-0EC4ED8B4122}"/>
          </ac:graphicFrameMkLst>
        </pc:graphicFrameChg>
        <pc:picChg chg="mod ord">
          <ac:chgData name="Marcelo Streck" userId="c85d76b4-5e96-4e28-98e6-aaf6c868b0c4" providerId="ADAL" clId="{6F3B9491-4B2F-4280-9AD3-6238C2BD18E0}" dt="2026-05-01T14:18:02.972" v="51" actId="26606"/>
          <ac:picMkLst>
            <pc:docMk/>
            <pc:sldMk cId="12635080" sldId="262"/>
            <ac:picMk id="3" creationId="{EBCC5B24-E019-13FD-FC14-C9E63C36071A}"/>
          </ac:picMkLst>
        </pc:picChg>
        <pc:picChg chg="add mod">
          <ac:chgData name="Marcelo Streck" userId="c85d76b4-5e96-4e28-98e6-aaf6c868b0c4" providerId="ADAL" clId="{6F3B9491-4B2F-4280-9AD3-6238C2BD18E0}" dt="2026-05-01T14:18:26.855" v="53" actId="1076"/>
          <ac:picMkLst>
            <pc:docMk/>
            <pc:sldMk cId="12635080" sldId="262"/>
            <ac:picMk id="5" creationId="{15C78371-226C-16F8-E2E4-6B8FF6C5DE3D}"/>
          </ac:picMkLst>
        </pc:picChg>
      </pc:sldChg>
      <pc:sldChg chg="modSp mod ord">
        <pc:chgData name="Marcelo Streck" userId="c85d76b4-5e96-4e28-98e6-aaf6c868b0c4" providerId="ADAL" clId="{6F3B9491-4B2F-4280-9AD3-6238C2BD18E0}" dt="2026-05-02T14:21:13.616" v="3349" actId="20577"/>
        <pc:sldMkLst>
          <pc:docMk/>
          <pc:sldMk cId="4205141713" sldId="269"/>
        </pc:sldMkLst>
        <pc:graphicFrameChg chg="modGraphic">
          <ac:chgData name="Marcelo Streck" userId="c85d76b4-5e96-4e28-98e6-aaf6c868b0c4" providerId="ADAL" clId="{6F3B9491-4B2F-4280-9AD3-6238C2BD18E0}" dt="2026-05-02T14:21:13.616" v="3349" actId="20577"/>
          <ac:graphicFrameMkLst>
            <pc:docMk/>
            <pc:sldMk cId="4205141713" sldId="269"/>
            <ac:graphicFrameMk id="6" creationId="{21872ED9-E8D1-78C3-859A-A38AEAB2F146}"/>
          </ac:graphicFrameMkLst>
        </pc:graphicFrameChg>
      </pc:sldChg>
      <pc:sldChg chg="addSp modSp mod">
        <pc:chgData name="Marcelo Streck" userId="c85d76b4-5e96-4e28-98e6-aaf6c868b0c4" providerId="ADAL" clId="{6F3B9491-4B2F-4280-9AD3-6238C2BD18E0}" dt="2026-05-05T00:55:45.381" v="3804" actId="14100"/>
        <pc:sldMkLst>
          <pc:docMk/>
          <pc:sldMk cId="3568685670" sldId="285"/>
        </pc:sldMkLst>
        <pc:spChg chg="mod">
          <ac:chgData name="Marcelo Streck" userId="c85d76b4-5e96-4e28-98e6-aaf6c868b0c4" providerId="ADAL" clId="{6F3B9491-4B2F-4280-9AD3-6238C2BD18E0}" dt="2026-05-05T00:55:23.025" v="3803" actId="27636"/>
          <ac:spMkLst>
            <pc:docMk/>
            <pc:sldMk cId="3568685670" sldId="285"/>
            <ac:spMk id="2" creationId="{B9A48D48-CB07-121B-6A87-FA06064B3E3A}"/>
          </ac:spMkLst>
        </pc:spChg>
        <pc:graphicFrameChg chg="mod">
          <ac:chgData name="Marcelo Streck" userId="c85d76b4-5e96-4e28-98e6-aaf6c868b0c4" providerId="ADAL" clId="{6F3B9491-4B2F-4280-9AD3-6238C2BD18E0}" dt="2026-05-05T00:55:45.381" v="3804" actId="14100"/>
          <ac:graphicFrameMkLst>
            <pc:docMk/>
            <pc:sldMk cId="3568685670" sldId="285"/>
            <ac:graphicFrameMk id="6" creationId="{9243FB88-2181-B675-7116-019D5E79A373}"/>
          </ac:graphicFrameMkLst>
        </pc:graphicFrameChg>
        <pc:picChg chg="add mod">
          <ac:chgData name="Marcelo Streck" userId="c85d76b4-5e96-4e28-98e6-aaf6c868b0c4" providerId="ADAL" clId="{6F3B9491-4B2F-4280-9AD3-6238C2BD18E0}" dt="2026-05-05T00:55:09.069" v="3798" actId="1076"/>
          <ac:picMkLst>
            <pc:docMk/>
            <pc:sldMk cId="3568685670" sldId="285"/>
            <ac:picMk id="4" creationId="{D00C595F-B092-EB42-1370-F8C3C50A23EB}"/>
          </ac:picMkLst>
        </pc:picChg>
        <pc:picChg chg="mod">
          <ac:chgData name="Marcelo Streck" userId="c85d76b4-5e96-4e28-98e6-aaf6c868b0c4" providerId="ADAL" clId="{6F3B9491-4B2F-4280-9AD3-6238C2BD18E0}" dt="2026-05-05T00:52:54.979" v="3788" actId="1076"/>
          <ac:picMkLst>
            <pc:docMk/>
            <pc:sldMk cId="3568685670" sldId="285"/>
            <ac:picMk id="5" creationId="{38EA12B5-F50E-A5DF-CFBB-F0966624E385}"/>
          </ac:picMkLst>
        </pc:picChg>
        <pc:picChg chg="add mod">
          <ac:chgData name="Marcelo Streck" userId="c85d76b4-5e96-4e28-98e6-aaf6c868b0c4" providerId="ADAL" clId="{6F3B9491-4B2F-4280-9AD3-6238C2BD18E0}" dt="2026-05-05T00:55:12.986" v="3799" actId="1076"/>
          <ac:picMkLst>
            <pc:docMk/>
            <pc:sldMk cId="3568685670" sldId="285"/>
            <ac:picMk id="8" creationId="{2EF91135-E8EC-1676-5B6C-B88736517BDF}"/>
          </ac:picMkLst>
        </pc:picChg>
      </pc:sldChg>
      <pc:sldChg chg="ord modNotesTx">
        <pc:chgData name="Marcelo Streck" userId="c85d76b4-5e96-4e28-98e6-aaf6c868b0c4" providerId="ADAL" clId="{6F3B9491-4B2F-4280-9AD3-6238C2BD18E0}" dt="2026-05-02T14:39:02.919" v="3715" actId="20577"/>
        <pc:sldMkLst>
          <pc:docMk/>
          <pc:sldMk cId="3722780107" sldId="293"/>
        </pc:sldMkLst>
      </pc:sldChg>
      <pc:sldChg chg="ord">
        <pc:chgData name="Marcelo Streck" userId="c85d76b4-5e96-4e28-98e6-aaf6c868b0c4" providerId="ADAL" clId="{6F3B9491-4B2F-4280-9AD3-6238C2BD18E0}" dt="2026-05-02T14:22:51.699" v="3355"/>
        <pc:sldMkLst>
          <pc:docMk/>
          <pc:sldMk cId="1029344188" sldId="294"/>
        </pc:sldMkLst>
      </pc:sldChg>
      <pc:sldChg chg="ord">
        <pc:chgData name="Marcelo Streck" userId="c85d76b4-5e96-4e28-98e6-aaf6c868b0c4" providerId="ADAL" clId="{6F3B9491-4B2F-4280-9AD3-6238C2BD18E0}" dt="2026-05-02T14:23:43.730" v="3357"/>
        <pc:sldMkLst>
          <pc:docMk/>
          <pc:sldMk cId="1046586040" sldId="295"/>
        </pc:sldMkLst>
      </pc:sldChg>
      <pc:sldChg chg="addSp delSp modSp add mod modAnim">
        <pc:chgData name="Marcelo Streck" userId="c85d76b4-5e96-4e28-98e6-aaf6c868b0c4" providerId="ADAL" clId="{6F3B9491-4B2F-4280-9AD3-6238C2BD18E0}" dt="2026-05-02T14:33:44.734" v="3580" actId="20577"/>
        <pc:sldMkLst>
          <pc:docMk/>
          <pc:sldMk cId="1193748972" sldId="302"/>
        </pc:sldMkLst>
        <pc:spChg chg="mod">
          <ac:chgData name="Marcelo Streck" userId="c85d76b4-5e96-4e28-98e6-aaf6c868b0c4" providerId="ADAL" clId="{6F3B9491-4B2F-4280-9AD3-6238C2BD18E0}" dt="2026-05-02T13:28:56.868" v="2145" actId="26606"/>
          <ac:spMkLst>
            <pc:docMk/>
            <pc:sldMk cId="1193748972" sldId="302"/>
            <ac:spMk id="2" creationId="{280530E8-5C40-B790-6B23-013C9898377E}"/>
          </ac:spMkLst>
        </pc:spChg>
        <pc:spChg chg="add">
          <ac:chgData name="Marcelo Streck" userId="c85d76b4-5e96-4e28-98e6-aaf6c868b0c4" providerId="ADAL" clId="{6F3B9491-4B2F-4280-9AD3-6238C2BD18E0}" dt="2026-05-02T13:35:59.110" v="2353" actId="26606"/>
          <ac:spMkLst>
            <pc:docMk/>
            <pc:sldMk cId="1193748972" sldId="302"/>
            <ac:spMk id="27" creationId="{B712E947-0734-45F9-9C4F-41114EC3A33E}"/>
          </ac:spMkLst>
        </pc:spChg>
        <pc:grpChg chg="add">
          <ac:chgData name="Marcelo Streck" userId="c85d76b4-5e96-4e28-98e6-aaf6c868b0c4" providerId="ADAL" clId="{6F3B9491-4B2F-4280-9AD3-6238C2BD18E0}" dt="2026-05-02T13:35:59.110" v="2353" actId="26606"/>
          <ac:grpSpMkLst>
            <pc:docMk/>
            <pc:sldMk cId="1193748972" sldId="302"/>
            <ac:grpSpMk id="29" creationId="{12B3290A-D3BF-4B87-B55B-FD9A98B49727}"/>
          </ac:grpSpMkLst>
        </pc:grpChg>
        <pc:graphicFrameChg chg="mod ord modGraphic">
          <ac:chgData name="Marcelo Streck" userId="c85d76b4-5e96-4e28-98e6-aaf6c868b0c4" providerId="ADAL" clId="{6F3B9491-4B2F-4280-9AD3-6238C2BD18E0}" dt="2026-05-02T14:33:44.734" v="3580" actId="20577"/>
          <ac:graphicFrameMkLst>
            <pc:docMk/>
            <pc:sldMk cId="1193748972" sldId="302"/>
            <ac:graphicFrameMk id="6" creationId="{BDCA3C6B-9029-D5D9-1794-155A304DA0BA}"/>
          </ac:graphicFrameMkLst>
        </pc:graphicFrameChg>
        <pc:picChg chg="mod ord">
          <ac:chgData name="Marcelo Streck" userId="c85d76b4-5e96-4e28-98e6-aaf6c868b0c4" providerId="ADAL" clId="{6F3B9491-4B2F-4280-9AD3-6238C2BD18E0}" dt="2026-05-02T13:35:59.110" v="2353" actId="26606"/>
          <ac:picMkLst>
            <pc:docMk/>
            <pc:sldMk cId="1193748972" sldId="302"/>
            <ac:picMk id="3" creationId="{83C0B2E6-8E49-F0C5-35AC-DE4854DE9FE5}"/>
          </ac:picMkLst>
        </pc:picChg>
        <pc:picChg chg="add mod">
          <ac:chgData name="Marcelo Streck" userId="c85d76b4-5e96-4e28-98e6-aaf6c868b0c4" providerId="ADAL" clId="{6F3B9491-4B2F-4280-9AD3-6238C2BD18E0}" dt="2026-05-02T13:28:56.868" v="2145" actId="26606"/>
          <ac:picMkLst>
            <pc:docMk/>
            <pc:sldMk cId="1193748972" sldId="302"/>
            <ac:picMk id="5" creationId="{EB1E289B-8EEE-9C23-9A19-099EB3C97268}"/>
          </ac:picMkLst>
        </pc:picChg>
      </pc:sldChg>
      <pc:sldChg chg="addSp delSp modSp add mod modAnim modNotesTx">
        <pc:chgData name="Marcelo Streck" userId="c85d76b4-5e96-4e28-98e6-aaf6c868b0c4" providerId="ADAL" clId="{6F3B9491-4B2F-4280-9AD3-6238C2BD18E0}" dt="2026-05-01T14:57:49.674" v="1000" actId="20577"/>
        <pc:sldMkLst>
          <pc:docMk/>
          <pc:sldMk cId="3602678767" sldId="303"/>
        </pc:sldMkLst>
        <pc:spChg chg="mod">
          <ac:chgData name="Marcelo Streck" userId="c85d76b4-5e96-4e28-98e6-aaf6c868b0c4" providerId="ADAL" clId="{6F3B9491-4B2F-4280-9AD3-6238C2BD18E0}" dt="2026-05-01T14:26:42.705" v="91" actId="14100"/>
          <ac:spMkLst>
            <pc:docMk/>
            <pc:sldMk cId="3602678767" sldId="303"/>
            <ac:spMk id="2" creationId="{10E881EA-EA04-EF5A-09A0-87FF64399FAB}"/>
          </ac:spMkLst>
        </pc:spChg>
        <pc:spChg chg="add mod">
          <ac:chgData name="Marcelo Streck" userId="c85d76b4-5e96-4e28-98e6-aaf6c868b0c4" providerId="ADAL" clId="{6F3B9491-4B2F-4280-9AD3-6238C2BD18E0}" dt="2026-05-01T14:57:16.232" v="994" actId="27636"/>
          <ac:spMkLst>
            <pc:docMk/>
            <pc:sldMk cId="3602678767" sldId="303"/>
            <ac:spMk id="7" creationId="{63A2B998-BCDE-FDD5-D88F-3D0754A71D44}"/>
          </ac:spMkLst>
        </pc:spChg>
        <pc:picChg chg="mod ord">
          <ac:chgData name="Marcelo Streck" userId="c85d76b4-5e96-4e28-98e6-aaf6c868b0c4" providerId="ADAL" clId="{6F3B9491-4B2F-4280-9AD3-6238C2BD18E0}" dt="2026-05-01T14:28:50.247" v="125" actId="1076"/>
          <ac:picMkLst>
            <pc:docMk/>
            <pc:sldMk cId="3602678767" sldId="303"/>
            <ac:picMk id="5" creationId="{8315D34B-ECEA-1F1B-C710-0552FDF1FFD4}"/>
          </ac:picMkLst>
        </pc:picChg>
      </pc:sldChg>
      <pc:sldChg chg="modSp add mod modAnim modNotesTx">
        <pc:chgData name="Marcelo Streck" userId="c85d76b4-5e96-4e28-98e6-aaf6c868b0c4" providerId="ADAL" clId="{6F3B9491-4B2F-4280-9AD3-6238C2BD18E0}" dt="2026-05-02T13:19:27.071" v="1993" actId="1076"/>
        <pc:sldMkLst>
          <pc:docMk/>
          <pc:sldMk cId="4010104080" sldId="304"/>
        </pc:sldMkLst>
        <pc:spChg chg="mod">
          <ac:chgData name="Marcelo Streck" userId="c85d76b4-5e96-4e28-98e6-aaf6c868b0c4" providerId="ADAL" clId="{6F3B9491-4B2F-4280-9AD3-6238C2BD18E0}" dt="2026-05-02T13:19:13.863" v="1990" actId="14100"/>
          <ac:spMkLst>
            <pc:docMk/>
            <pc:sldMk cId="4010104080" sldId="304"/>
            <ac:spMk id="2" creationId="{2E339FC1-BE21-FEE7-9D56-40E93A917119}"/>
          </ac:spMkLst>
        </pc:spChg>
        <pc:spChg chg="mod">
          <ac:chgData name="Marcelo Streck" userId="c85d76b4-5e96-4e28-98e6-aaf6c868b0c4" providerId="ADAL" clId="{6F3B9491-4B2F-4280-9AD3-6238C2BD18E0}" dt="2026-05-02T13:19:27.071" v="1993" actId="1076"/>
          <ac:spMkLst>
            <pc:docMk/>
            <pc:sldMk cId="4010104080" sldId="304"/>
            <ac:spMk id="7" creationId="{5C0C19A7-B855-1F5E-5221-6FBBF00ABED2}"/>
          </ac:spMkLst>
        </pc:spChg>
      </pc:sldChg>
      <pc:sldChg chg="addSp delSp modSp add mod ord modAnim modNotesTx">
        <pc:chgData name="Marcelo Streck" userId="c85d76b4-5e96-4e28-98e6-aaf6c868b0c4" providerId="ADAL" clId="{6F3B9491-4B2F-4280-9AD3-6238C2BD18E0}" dt="2026-05-02T13:24:56.606" v="2091" actId="20577"/>
        <pc:sldMkLst>
          <pc:docMk/>
          <pc:sldMk cId="1873199740" sldId="305"/>
        </pc:sldMkLst>
        <pc:spChg chg="mod">
          <ac:chgData name="Marcelo Streck" userId="c85d76b4-5e96-4e28-98e6-aaf6c868b0c4" providerId="ADAL" clId="{6F3B9491-4B2F-4280-9AD3-6238C2BD18E0}" dt="2026-05-01T15:56:01.200" v="1068" actId="26606"/>
          <ac:spMkLst>
            <pc:docMk/>
            <pc:sldMk cId="1873199740" sldId="305"/>
            <ac:spMk id="2" creationId="{FABAC374-445D-450F-078A-86262FF1C56D}"/>
          </ac:spMkLst>
        </pc:spChg>
        <pc:spChg chg="add">
          <ac:chgData name="Marcelo Streck" userId="c85d76b4-5e96-4e28-98e6-aaf6c868b0c4" providerId="ADAL" clId="{6F3B9491-4B2F-4280-9AD3-6238C2BD18E0}" dt="2026-05-01T15:56:01.200" v="1068" actId="26606"/>
          <ac:spMkLst>
            <pc:docMk/>
            <pc:sldMk cId="1873199740" sldId="305"/>
            <ac:spMk id="17" creationId="{50D1C5B3-B60D-4696-AE60-100D5EC8AB5D}"/>
          </ac:spMkLst>
        </pc:spChg>
        <pc:grpChg chg="add">
          <ac:chgData name="Marcelo Streck" userId="c85d76b4-5e96-4e28-98e6-aaf6c868b0c4" providerId="ADAL" clId="{6F3B9491-4B2F-4280-9AD3-6238C2BD18E0}" dt="2026-05-01T15:56:01.200" v="1068" actId="26606"/>
          <ac:grpSpMkLst>
            <pc:docMk/>
            <pc:sldMk cId="1873199740" sldId="305"/>
            <ac:grpSpMk id="19" creationId="{73EDDF53-0851-48D4-A466-6FE0DCE91E73}"/>
          </ac:grpSpMkLst>
        </pc:grpChg>
        <pc:graphicFrameChg chg="mod ord modGraphic">
          <ac:chgData name="Marcelo Streck" userId="c85d76b4-5e96-4e28-98e6-aaf6c868b0c4" providerId="ADAL" clId="{6F3B9491-4B2F-4280-9AD3-6238C2BD18E0}" dt="2026-05-02T12:53:19.374" v="1537" actId="20577"/>
          <ac:graphicFrameMkLst>
            <pc:docMk/>
            <pc:sldMk cId="1873199740" sldId="305"/>
            <ac:graphicFrameMk id="6" creationId="{77FCA226-53C0-E2F5-AA95-DB8D814F8B72}"/>
          </ac:graphicFrameMkLst>
        </pc:graphicFrameChg>
        <pc:picChg chg="mod ord">
          <ac:chgData name="Marcelo Streck" userId="c85d76b4-5e96-4e28-98e6-aaf6c868b0c4" providerId="ADAL" clId="{6F3B9491-4B2F-4280-9AD3-6238C2BD18E0}" dt="2026-05-01T15:56:10.214" v="1070" actId="1076"/>
          <ac:picMkLst>
            <pc:docMk/>
            <pc:sldMk cId="1873199740" sldId="305"/>
            <ac:picMk id="3" creationId="{0763F8E9-1C15-8A90-AAAF-6C7388251C7E}"/>
          </ac:picMkLst>
        </pc:picChg>
        <pc:picChg chg="add mod">
          <ac:chgData name="Marcelo Streck" userId="c85d76b4-5e96-4e28-98e6-aaf6c868b0c4" providerId="ADAL" clId="{6F3B9491-4B2F-4280-9AD3-6238C2BD18E0}" dt="2026-05-01T15:56:01.200" v="1068" actId="26606"/>
          <ac:picMkLst>
            <pc:docMk/>
            <pc:sldMk cId="1873199740" sldId="305"/>
            <ac:picMk id="5" creationId="{50A49249-4811-D8EB-95FA-467A0C04F52D}"/>
          </ac:picMkLst>
        </pc:picChg>
        <pc:picChg chg="add mod">
          <ac:chgData name="Marcelo Streck" userId="c85d76b4-5e96-4e28-98e6-aaf6c868b0c4" providerId="ADAL" clId="{6F3B9491-4B2F-4280-9AD3-6238C2BD18E0}" dt="2026-05-01T15:56:01.200" v="1068" actId="26606"/>
          <ac:picMkLst>
            <pc:docMk/>
            <pc:sldMk cId="1873199740" sldId="305"/>
            <ac:picMk id="8" creationId="{3EC4C98E-EBC3-372E-A22E-647ADBC33C63}"/>
          </ac:picMkLst>
        </pc:picChg>
      </pc:sldChg>
      <pc:sldChg chg="addSp delSp modSp add mod modNotesTx">
        <pc:chgData name="Marcelo Streck" userId="c85d76b4-5e96-4e28-98e6-aaf6c868b0c4" providerId="ADAL" clId="{6F3B9491-4B2F-4280-9AD3-6238C2BD18E0}" dt="2026-05-02T13:26:11.927" v="2128" actId="20577"/>
        <pc:sldMkLst>
          <pc:docMk/>
          <pc:sldMk cId="654024164" sldId="306"/>
        </pc:sldMkLst>
        <pc:spChg chg="mod">
          <ac:chgData name="Marcelo Streck" userId="c85d76b4-5e96-4e28-98e6-aaf6c868b0c4" providerId="ADAL" clId="{6F3B9491-4B2F-4280-9AD3-6238C2BD18E0}" dt="2026-05-02T13:06:12.831" v="1758" actId="20577"/>
          <ac:spMkLst>
            <pc:docMk/>
            <pc:sldMk cId="654024164" sldId="306"/>
            <ac:spMk id="2" creationId="{BDCF4C6B-5707-6C66-DBBA-1F2894945987}"/>
          </ac:spMkLst>
        </pc:spChg>
        <pc:graphicFrameChg chg="modGraphic">
          <ac:chgData name="Marcelo Streck" userId="c85d76b4-5e96-4e28-98e6-aaf6c868b0c4" providerId="ADAL" clId="{6F3B9491-4B2F-4280-9AD3-6238C2BD18E0}" dt="2026-05-02T13:04:31.332" v="1753" actId="20577"/>
          <ac:graphicFrameMkLst>
            <pc:docMk/>
            <pc:sldMk cId="654024164" sldId="306"/>
            <ac:graphicFrameMk id="6" creationId="{C0715648-6778-BB8E-870E-0374A33284D7}"/>
          </ac:graphicFrameMkLst>
        </pc:graphicFrameChg>
        <pc:picChg chg="add mod">
          <ac:chgData name="Marcelo Streck" userId="c85d76b4-5e96-4e28-98e6-aaf6c868b0c4" providerId="ADAL" clId="{6F3B9491-4B2F-4280-9AD3-6238C2BD18E0}" dt="2026-05-02T13:06:06.280" v="1757" actId="14100"/>
          <ac:picMkLst>
            <pc:docMk/>
            <pc:sldMk cId="654024164" sldId="306"/>
            <ac:picMk id="7" creationId="{1E11C3C4-167C-4E14-0473-DCDA9E81AF11}"/>
          </ac:picMkLst>
        </pc:picChg>
        <pc:picChg chg="add mod">
          <ac:chgData name="Marcelo Streck" userId="c85d76b4-5e96-4e28-98e6-aaf6c868b0c4" providerId="ADAL" clId="{6F3B9491-4B2F-4280-9AD3-6238C2BD18E0}" dt="2026-05-02T13:06:00.576" v="1756" actId="1076"/>
          <ac:picMkLst>
            <pc:docMk/>
            <pc:sldMk cId="654024164" sldId="306"/>
            <ac:picMk id="10" creationId="{AB8EFF58-84D0-0850-B11A-3867AB788694}"/>
          </ac:picMkLst>
        </pc:picChg>
      </pc:sldChg>
      <pc:sldChg chg="addSp delSp modSp add mod">
        <pc:chgData name="Marcelo Streck" userId="c85d76b4-5e96-4e28-98e6-aaf6c868b0c4" providerId="ADAL" clId="{6F3B9491-4B2F-4280-9AD3-6238C2BD18E0}" dt="2026-05-02T13:15:18.519" v="1975" actId="1076"/>
        <pc:sldMkLst>
          <pc:docMk/>
          <pc:sldMk cId="942915279" sldId="307"/>
        </pc:sldMkLst>
        <pc:spChg chg="mod">
          <ac:chgData name="Marcelo Streck" userId="c85d76b4-5e96-4e28-98e6-aaf6c868b0c4" providerId="ADAL" clId="{6F3B9491-4B2F-4280-9AD3-6238C2BD18E0}" dt="2026-05-02T13:10:03.603" v="1780" actId="20577"/>
          <ac:spMkLst>
            <pc:docMk/>
            <pc:sldMk cId="942915279" sldId="307"/>
            <ac:spMk id="2" creationId="{16DC9DEF-D774-44AC-7940-9890B3853019}"/>
          </ac:spMkLst>
        </pc:spChg>
        <pc:graphicFrameChg chg="mod modGraphic">
          <ac:chgData name="Marcelo Streck" userId="c85d76b4-5e96-4e28-98e6-aaf6c868b0c4" providerId="ADAL" clId="{6F3B9491-4B2F-4280-9AD3-6238C2BD18E0}" dt="2026-05-02T13:15:09.643" v="1974" actId="1076"/>
          <ac:graphicFrameMkLst>
            <pc:docMk/>
            <pc:sldMk cId="942915279" sldId="307"/>
            <ac:graphicFrameMk id="6" creationId="{8568E572-D366-F583-D513-C4DD7F4FE79F}"/>
          </ac:graphicFrameMkLst>
        </pc:graphicFrameChg>
        <pc:picChg chg="mod">
          <ac:chgData name="Marcelo Streck" userId="c85d76b4-5e96-4e28-98e6-aaf6c868b0c4" providerId="ADAL" clId="{6F3B9491-4B2F-4280-9AD3-6238C2BD18E0}" dt="2026-05-02T13:15:18.519" v="1975" actId="1076"/>
          <ac:picMkLst>
            <pc:docMk/>
            <pc:sldMk cId="942915279" sldId="307"/>
            <ac:picMk id="3" creationId="{90B5E0FD-B4DC-2AF6-8E09-0DADAE1DBAC1}"/>
          </ac:picMkLst>
        </pc:picChg>
        <pc:picChg chg="add mod">
          <ac:chgData name="Marcelo Streck" userId="c85d76b4-5e96-4e28-98e6-aaf6c868b0c4" providerId="ADAL" clId="{6F3B9491-4B2F-4280-9AD3-6238C2BD18E0}" dt="2026-05-02T13:14:25.328" v="1967" actId="1076"/>
          <ac:picMkLst>
            <pc:docMk/>
            <pc:sldMk cId="942915279" sldId="307"/>
            <ac:picMk id="5" creationId="{BC52340A-2B07-0758-9979-ED99B3239BA0}"/>
          </ac:picMkLst>
        </pc:picChg>
        <pc:picChg chg="add mod">
          <ac:chgData name="Marcelo Streck" userId="c85d76b4-5e96-4e28-98e6-aaf6c868b0c4" providerId="ADAL" clId="{6F3B9491-4B2F-4280-9AD3-6238C2BD18E0}" dt="2026-05-02T13:14:21.552" v="1966" actId="1076"/>
          <ac:picMkLst>
            <pc:docMk/>
            <pc:sldMk cId="942915279" sldId="307"/>
            <ac:picMk id="8" creationId="{15008818-7615-EBA4-514B-85D435FC0C0C}"/>
          </ac:picMkLst>
        </pc:picChg>
      </pc:sldChg>
      <pc:sldChg chg="addSp modSp add mod ord">
        <pc:chgData name="Marcelo Streck" userId="c85d76b4-5e96-4e28-98e6-aaf6c868b0c4" providerId="ADAL" clId="{6F3B9491-4B2F-4280-9AD3-6238C2BD18E0}" dt="2026-05-05T01:00:20.617" v="3852" actId="14100"/>
        <pc:sldMkLst>
          <pc:docMk/>
          <pc:sldMk cId="1211424013" sldId="308"/>
        </pc:sldMkLst>
        <pc:spChg chg="mod">
          <ac:chgData name="Marcelo Streck" userId="c85d76b4-5e96-4e28-98e6-aaf6c868b0c4" providerId="ADAL" clId="{6F3B9491-4B2F-4280-9AD3-6238C2BD18E0}" dt="2026-05-05T00:58:11.951" v="3847" actId="27636"/>
          <ac:spMkLst>
            <pc:docMk/>
            <pc:sldMk cId="1211424013" sldId="308"/>
            <ac:spMk id="2" creationId="{CBD82F01-FB8F-883C-17BE-1CF2804C23FC}"/>
          </ac:spMkLst>
        </pc:spChg>
        <pc:graphicFrameChg chg="modGraphic">
          <ac:chgData name="Marcelo Streck" userId="c85d76b4-5e96-4e28-98e6-aaf6c868b0c4" providerId="ADAL" clId="{6F3B9491-4B2F-4280-9AD3-6238C2BD18E0}" dt="2026-05-05T00:58:19.914" v="3848" actId="20577"/>
          <ac:graphicFrameMkLst>
            <pc:docMk/>
            <pc:sldMk cId="1211424013" sldId="308"/>
            <ac:graphicFrameMk id="6" creationId="{7D883BAA-C7DF-494F-B804-7E367A4C1767}"/>
          </ac:graphicFrameMkLst>
        </pc:graphicFrameChg>
        <pc:picChg chg="add mod">
          <ac:chgData name="Marcelo Streck" userId="c85d76b4-5e96-4e28-98e6-aaf6c868b0c4" providerId="ADAL" clId="{6F3B9491-4B2F-4280-9AD3-6238C2BD18E0}" dt="2026-05-05T01:00:20.617" v="3852" actId="14100"/>
          <ac:picMkLst>
            <pc:docMk/>
            <pc:sldMk cId="1211424013" sldId="308"/>
            <ac:picMk id="5" creationId="{DAA8B058-F8A9-9E36-3293-2CC78D7301D5}"/>
          </ac:picMkLst>
        </pc:picChg>
      </pc:sldChg>
      <pc:sldChg chg="addSp delSp modSp add mod delAnim modAnim modNotesTx">
        <pc:chgData name="Marcelo Streck" userId="c85d76b4-5e96-4e28-98e6-aaf6c868b0c4" providerId="ADAL" clId="{6F3B9491-4B2F-4280-9AD3-6238C2BD18E0}" dt="2026-05-02T14:10:03.781" v="2943" actId="20577"/>
        <pc:sldMkLst>
          <pc:docMk/>
          <pc:sldMk cId="399748476" sldId="309"/>
        </pc:sldMkLst>
        <pc:spChg chg="mod">
          <ac:chgData name="Marcelo Streck" userId="c85d76b4-5e96-4e28-98e6-aaf6c868b0c4" providerId="ADAL" clId="{6F3B9491-4B2F-4280-9AD3-6238C2BD18E0}" dt="2026-05-02T14:07:08.769" v="2780" actId="20577"/>
          <ac:spMkLst>
            <pc:docMk/>
            <pc:sldMk cId="399748476" sldId="309"/>
            <ac:spMk id="2" creationId="{C06210E0-DF28-13B1-1E89-11C7C38A43BD}"/>
          </ac:spMkLst>
        </pc:spChg>
        <pc:spChg chg="add">
          <ac:chgData name="Marcelo Streck" userId="c85d76b4-5e96-4e28-98e6-aaf6c868b0c4" providerId="ADAL" clId="{6F3B9491-4B2F-4280-9AD3-6238C2BD18E0}" dt="2026-05-02T14:01:59.490" v="2631" actId="26606"/>
          <ac:spMkLst>
            <pc:docMk/>
            <pc:sldMk cId="399748476" sldId="309"/>
            <ac:spMk id="37" creationId="{78844373-2C10-4009-B7EA-3CF5134017E4}"/>
          </ac:spMkLst>
        </pc:spChg>
        <pc:grpChg chg="add">
          <ac:chgData name="Marcelo Streck" userId="c85d76b4-5e96-4e28-98e6-aaf6c868b0c4" providerId="ADAL" clId="{6F3B9491-4B2F-4280-9AD3-6238C2BD18E0}" dt="2026-05-02T14:01:59.490" v="2631" actId="26606"/>
          <ac:grpSpMkLst>
            <pc:docMk/>
            <pc:sldMk cId="399748476" sldId="309"/>
            <ac:grpSpMk id="43" creationId="{0220991A-5EB0-44E3-B615-BDCA59E66F76}"/>
          </ac:grpSpMkLst>
        </pc:grpChg>
        <pc:grpChg chg="add">
          <ac:chgData name="Marcelo Streck" userId="c85d76b4-5e96-4e28-98e6-aaf6c868b0c4" providerId="ADAL" clId="{6F3B9491-4B2F-4280-9AD3-6238C2BD18E0}" dt="2026-05-02T14:01:59.490" v="2631" actId="26606"/>
          <ac:grpSpMkLst>
            <pc:docMk/>
            <pc:sldMk cId="399748476" sldId="309"/>
            <ac:grpSpMk id="47" creationId="{61D1A57D-77BC-4EEC-819E-6F5EEF348743}"/>
          </ac:grpSpMkLst>
        </pc:grpChg>
        <pc:picChg chg="add mod ord">
          <ac:chgData name="Marcelo Streck" userId="c85d76b4-5e96-4e28-98e6-aaf6c868b0c4" providerId="ADAL" clId="{6F3B9491-4B2F-4280-9AD3-6238C2BD18E0}" dt="2026-05-02T14:01:59.490" v="2631" actId="26606"/>
          <ac:picMkLst>
            <pc:docMk/>
            <pc:sldMk cId="399748476" sldId="309"/>
            <ac:picMk id="9" creationId="{D5E80AEC-EC27-BE43-7704-15186535B918}"/>
          </ac:picMkLst>
        </pc:picChg>
        <pc:picChg chg="add mod">
          <ac:chgData name="Marcelo Streck" userId="c85d76b4-5e96-4e28-98e6-aaf6c868b0c4" providerId="ADAL" clId="{6F3B9491-4B2F-4280-9AD3-6238C2BD18E0}" dt="2026-05-02T14:01:59.490" v="2631" actId="26606"/>
          <ac:picMkLst>
            <pc:docMk/>
            <pc:sldMk cId="399748476" sldId="309"/>
            <ac:picMk id="11" creationId="{BF9D8643-12DE-8B97-CFBA-57CBD3E6E94B}"/>
          </ac:picMkLst>
        </pc:picChg>
        <pc:picChg chg="add mod">
          <ac:chgData name="Marcelo Streck" userId="c85d76b4-5e96-4e28-98e6-aaf6c868b0c4" providerId="ADAL" clId="{6F3B9491-4B2F-4280-9AD3-6238C2BD18E0}" dt="2026-05-02T14:01:59.490" v="2631" actId="26606"/>
          <ac:picMkLst>
            <pc:docMk/>
            <pc:sldMk cId="399748476" sldId="309"/>
            <ac:picMk id="13" creationId="{B019633A-024A-E4E0-9859-385738C08CF4}"/>
          </ac:picMkLst>
        </pc:picChg>
        <pc:picChg chg="add mod ord">
          <ac:chgData name="Marcelo Streck" userId="c85d76b4-5e96-4e28-98e6-aaf6c868b0c4" providerId="ADAL" clId="{6F3B9491-4B2F-4280-9AD3-6238C2BD18E0}" dt="2026-05-02T14:08:23.671" v="2855" actId="14100"/>
          <ac:picMkLst>
            <pc:docMk/>
            <pc:sldMk cId="399748476" sldId="309"/>
            <ac:picMk id="15" creationId="{1AE6EBB7-B210-642A-413B-B5C216DE9B4F}"/>
          </ac:picMkLst>
        </pc:picChg>
        <pc:picChg chg="add mod">
          <ac:chgData name="Marcelo Streck" userId="c85d76b4-5e96-4e28-98e6-aaf6c868b0c4" providerId="ADAL" clId="{6F3B9491-4B2F-4280-9AD3-6238C2BD18E0}" dt="2026-05-02T14:06:53.190" v="2777" actId="1076"/>
          <ac:picMkLst>
            <pc:docMk/>
            <pc:sldMk cId="399748476" sldId="309"/>
            <ac:picMk id="17" creationId="{9AC21570-91CC-462C-1CF6-8C774633DC08}"/>
          </ac:picMkLst>
        </pc:picChg>
      </pc:sldChg>
      <pc:sldChg chg="modSp add mod ord modNotesTx">
        <pc:chgData name="Marcelo Streck" userId="c85d76b4-5e96-4e28-98e6-aaf6c868b0c4" providerId="ADAL" clId="{6F3B9491-4B2F-4280-9AD3-6238C2BD18E0}" dt="2026-05-02T14:36:55.499" v="3625" actId="20577"/>
        <pc:sldMkLst>
          <pc:docMk/>
          <pc:sldMk cId="2132275475" sldId="310"/>
        </pc:sldMkLst>
        <pc:spChg chg="mod">
          <ac:chgData name="Marcelo Streck" userId="c85d76b4-5e96-4e28-98e6-aaf6c868b0c4" providerId="ADAL" clId="{6F3B9491-4B2F-4280-9AD3-6238C2BD18E0}" dt="2026-05-02T14:11:59.103" v="2973" actId="20577"/>
          <ac:spMkLst>
            <pc:docMk/>
            <pc:sldMk cId="2132275475" sldId="310"/>
            <ac:spMk id="2" creationId="{03F8B441-78A8-CADC-7C1F-ADF6A6BB8E1D}"/>
          </ac:spMkLst>
        </pc:spChg>
        <pc:graphicFrameChg chg="mod modGraphic">
          <ac:chgData name="Marcelo Streck" userId="c85d76b4-5e96-4e28-98e6-aaf6c868b0c4" providerId="ADAL" clId="{6F3B9491-4B2F-4280-9AD3-6238C2BD18E0}" dt="2026-05-02T14:36:55.499" v="3625" actId="20577"/>
          <ac:graphicFrameMkLst>
            <pc:docMk/>
            <pc:sldMk cId="2132275475" sldId="310"/>
            <ac:graphicFrameMk id="6" creationId="{D031176E-8A61-8B46-0C66-61B23668947F}"/>
          </ac:graphicFrameMkLst>
        </pc:graphicFrameChg>
      </pc:sldChg>
      <pc:sldChg chg="modSp add mod ord modNotesTx">
        <pc:chgData name="Marcelo Streck" userId="c85d76b4-5e96-4e28-98e6-aaf6c868b0c4" providerId="ADAL" clId="{6F3B9491-4B2F-4280-9AD3-6238C2BD18E0}" dt="2026-05-02T14:30:35.560" v="3579" actId="20577"/>
        <pc:sldMkLst>
          <pc:docMk/>
          <pc:sldMk cId="3813268559" sldId="311"/>
        </pc:sldMkLst>
        <pc:spChg chg="mod">
          <ac:chgData name="Marcelo Streck" userId="c85d76b4-5e96-4e28-98e6-aaf6c868b0c4" providerId="ADAL" clId="{6F3B9491-4B2F-4280-9AD3-6238C2BD18E0}" dt="2026-05-02T14:26:35.204" v="3386" actId="27636"/>
          <ac:spMkLst>
            <pc:docMk/>
            <pc:sldMk cId="3813268559" sldId="311"/>
            <ac:spMk id="2" creationId="{E58017F8-59AF-D7EE-31E7-B4ED6B90825F}"/>
          </ac:spMkLst>
        </pc:spChg>
      </pc:sldChg>
      <pc:sldChg chg="add">
        <pc:chgData name="Marcelo Streck" userId="c85d76b4-5e96-4e28-98e6-aaf6c868b0c4" providerId="ADAL" clId="{6F3B9491-4B2F-4280-9AD3-6238C2BD18E0}" dt="2026-05-05T00:57:39.933" v="3805" actId="2890"/>
        <pc:sldMkLst>
          <pc:docMk/>
          <pc:sldMk cId="3364274266" sldId="312"/>
        </pc:sldMkLst>
      </pc:sldChg>
      <pc:sldChg chg="addSp delSp modSp add mod">
        <pc:chgData name="Marcelo Streck" userId="c85d76b4-5e96-4e28-98e6-aaf6c868b0c4" providerId="ADAL" clId="{6F3B9491-4B2F-4280-9AD3-6238C2BD18E0}" dt="2026-05-05T01:10:34.707" v="3893" actId="14100"/>
        <pc:sldMkLst>
          <pc:docMk/>
          <pc:sldMk cId="527047175" sldId="313"/>
        </pc:sldMkLst>
        <pc:picChg chg="del">
          <ac:chgData name="Marcelo Streck" userId="c85d76b4-5e96-4e28-98e6-aaf6c868b0c4" providerId="ADAL" clId="{6F3B9491-4B2F-4280-9AD3-6238C2BD18E0}" dt="2026-05-05T01:00:49.286" v="3854" actId="478"/>
          <ac:picMkLst>
            <pc:docMk/>
            <pc:sldMk cId="527047175" sldId="313"/>
            <ac:picMk id="5" creationId="{71B297F0-1A30-420D-0CF1-DE879752A62B}"/>
          </ac:picMkLst>
        </pc:picChg>
        <pc:picChg chg="add mod">
          <ac:chgData name="Marcelo Streck" userId="c85d76b4-5e96-4e28-98e6-aaf6c868b0c4" providerId="ADAL" clId="{6F3B9491-4B2F-4280-9AD3-6238C2BD18E0}" dt="2026-05-05T01:10:34.707" v="3893" actId="14100"/>
          <ac:picMkLst>
            <pc:docMk/>
            <pc:sldMk cId="527047175" sldId="313"/>
            <ac:picMk id="7" creationId="{B2C49795-FAB0-50D1-9D4A-3E441116968D}"/>
          </ac:picMkLst>
        </pc:picChg>
      </pc:sldChg>
      <pc:sldChg chg="addSp modSp add mod ord">
        <pc:chgData name="Marcelo Streck" userId="c85d76b4-5e96-4e28-98e6-aaf6c868b0c4" providerId="ADAL" clId="{6F3B9491-4B2F-4280-9AD3-6238C2BD18E0}" dt="2026-05-05T01:08:24.730" v="3888" actId="1076"/>
        <pc:sldMkLst>
          <pc:docMk/>
          <pc:sldMk cId="3448974731" sldId="314"/>
        </pc:sldMkLst>
        <pc:spChg chg="mod">
          <ac:chgData name="Marcelo Streck" userId="c85d76b4-5e96-4e28-98e6-aaf6c868b0c4" providerId="ADAL" clId="{6F3B9491-4B2F-4280-9AD3-6238C2BD18E0}" dt="2026-05-05T01:01:26.237" v="3883" actId="14100"/>
          <ac:spMkLst>
            <pc:docMk/>
            <pc:sldMk cId="3448974731" sldId="314"/>
            <ac:spMk id="2" creationId="{3C0DAC90-4ACB-99E0-4DAF-A1B59D468C8B}"/>
          </ac:spMkLst>
        </pc:spChg>
        <pc:picChg chg="add mod">
          <ac:chgData name="Marcelo Streck" userId="c85d76b4-5e96-4e28-98e6-aaf6c868b0c4" providerId="ADAL" clId="{6F3B9491-4B2F-4280-9AD3-6238C2BD18E0}" dt="2026-05-05T01:08:24.730" v="3888" actId="1076"/>
          <ac:picMkLst>
            <pc:docMk/>
            <pc:sldMk cId="3448974731" sldId="314"/>
            <ac:picMk id="5" creationId="{2825A616-0EAB-A3E0-44D4-76CC373CA944}"/>
          </ac:picMkLst>
        </pc:picChg>
      </pc:sldChg>
      <pc:sldChg chg="addSp delSp modSp add mod">
        <pc:chgData name="Marcelo Streck" userId="c85d76b4-5e96-4e28-98e6-aaf6c868b0c4" providerId="ADAL" clId="{6F3B9491-4B2F-4280-9AD3-6238C2BD18E0}" dt="2026-05-05T01:18:45.297" v="3934" actId="1076"/>
        <pc:sldMkLst>
          <pc:docMk/>
          <pc:sldMk cId="4159771190" sldId="315"/>
        </pc:sldMkLst>
        <pc:picChg chg="mod">
          <ac:chgData name="Marcelo Streck" userId="c85d76b4-5e96-4e28-98e6-aaf6c868b0c4" providerId="ADAL" clId="{6F3B9491-4B2F-4280-9AD3-6238C2BD18E0}" dt="2026-05-05T01:18:42.777" v="3933" actId="1076"/>
          <ac:picMkLst>
            <pc:docMk/>
            <pc:sldMk cId="4159771190" sldId="315"/>
            <ac:picMk id="3" creationId="{DF4ED211-C7F5-4CA0-9ACC-6970E9C5AE73}"/>
          </ac:picMkLst>
        </pc:picChg>
        <pc:picChg chg="del">
          <ac:chgData name="Marcelo Streck" userId="c85d76b4-5e96-4e28-98e6-aaf6c868b0c4" providerId="ADAL" clId="{6F3B9491-4B2F-4280-9AD3-6238C2BD18E0}" dt="2026-05-05T01:09:05.936" v="3890" actId="478"/>
          <ac:picMkLst>
            <pc:docMk/>
            <pc:sldMk cId="4159771190" sldId="315"/>
            <ac:picMk id="5" creationId="{D35A814F-89CA-C6FA-BFED-46299F7692A7}"/>
          </ac:picMkLst>
        </pc:picChg>
        <pc:picChg chg="add mod">
          <ac:chgData name="Marcelo Streck" userId="c85d76b4-5e96-4e28-98e6-aaf6c868b0c4" providerId="ADAL" clId="{6F3B9491-4B2F-4280-9AD3-6238C2BD18E0}" dt="2026-05-05T01:18:45.297" v="3934" actId="1076"/>
          <ac:picMkLst>
            <pc:docMk/>
            <pc:sldMk cId="4159771190" sldId="315"/>
            <ac:picMk id="7" creationId="{09212C6A-D065-B471-76C0-5FD3E88D081C}"/>
          </ac:picMkLst>
        </pc:picChg>
      </pc:sldChg>
      <pc:sldChg chg="addSp delSp modSp add mod">
        <pc:chgData name="Marcelo Streck" userId="c85d76b4-5e96-4e28-98e6-aaf6c868b0c4" providerId="ADAL" clId="{6F3B9491-4B2F-4280-9AD3-6238C2BD18E0}" dt="2026-05-05T01:19:54.030" v="3980" actId="20577"/>
        <pc:sldMkLst>
          <pc:docMk/>
          <pc:sldMk cId="4222245693" sldId="316"/>
        </pc:sldMkLst>
        <pc:spChg chg="mod">
          <ac:chgData name="Marcelo Streck" userId="c85d76b4-5e96-4e28-98e6-aaf6c868b0c4" providerId="ADAL" clId="{6F3B9491-4B2F-4280-9AD3-6238C2BD18E0}" dt="2026-05-05T01:19:54.030" v="3980" actId="20577"/>
          <ac:spMkLst>
            <pc:docMk/>
            <pc:sldMk cId="4222245693" sldId="316"/>
            <ac:spMk id="2" creationId="{37E0CCAC-97BD-0157-1C33-0E49B3C4750F}"/>
          </ac:spMkLst>
        </pc:spChg>
        <pc:picChg chg="add mod">
          <ac:chgData name="Marcelo Streck" userId="c85d76b4-5e96-4e28-98e6-aaf6c868b0c4" providerId="ADAL" clId="{6F3B9491-4B2F-4280-9AD3-6238C2BD18E0}" dt="2026-05-05T01:12:27.567" v="3927" actId="1076"/>
          <ac:picMkLst>
            <pc:docMk/>
            <pc:sldMk cId="4222245693" sldId="316"/>
            <ac:picMk id="5" creationId="{51B70172-4B1F-D513-F5D1-4B8BB51EDAD7}"/>
          </ac:picMkLst>
        </pc:picChg>
        <pc:picChg chg="del">
          <ac:chgData name="Marcelo Streck" userId="c85d76b4-5e96-4e28-98e6-aaf6c868b0c4" providerId="ADAL" clId="{6F3B9491-4B2F-4280-9AD3-6238C2BD18E0}" dt="2026-05-05T01:12:22.055" v="3925" actId="478"/>
          <ac:picMkLst>
            <pc:docMk/>
            <pc:sldMk cId="4222245693" sldId="316"/>
            <ac:picMk id="7" creationId="{46492EC1-84F5-B6BA-F0B5-1D4416AA98A6}"/>
          </ac:picMkLst>
        </pc:picChg>
      </pc:sldChg>
      <pc:sldChg chg="addSp delSp modSp add mod">
        <pc:chgData name="Marcelo Streck" userId="c85d76b4-5e96-4e28-98e6-aaf6c868b0c4" providerId="ADAL" clId="{6F3B9491-4B2F-4280-9AD3-6238C2BD18E0}" dt="2026-05-05T01:53:53.754" v="4019" actId="14100"/>
        <pc:sldMkLst>
          <pc:docMk/>
          <pc:sldMk cId="2814024955" sldId="317"/>
        </pc:sldMkLst>
        <pc:spChg chg="mod">
          <ac:chgData name="Marcelo Streck" userId="c85d76b4-5e96-4e28-98e6-aaf6c868b0c4" providerId="ADAL" clId="{6F3B9491-4B2F-4280-9AD3-6238C2BD18E0}" dt="2026-05-05T01:51:15.882" v="4010" actId="20577"/>
          <ac:spMkLst>
            <pc:docMk/>
            <pc:sldMk cId="2814024955" sldId="317"/>
            <ac:spMk id="2" creationId="{8921D6C7-6F1B-1B9E-8EAF-316E9DCADAA0}"/>
          </ac:spMkLst>
        </pc:spChg>
        <pc:picChg chg="add del mod">
          <ac:chgData name="Marcelo Streck" userId="c85d76b4-5e96-4e28-98e6-aaf6c868b0c4" providerId="ADAL" clId="{6F3B9491-4B2F-4280-9AD3-6238C2BD18E0}" dt="2026-05-05T01:52:09.928" v="4015" actId="478"/>
          <ac:picMkLst>
            <pc:docMk/>
            <pc:sldMk cId="2814024955" sldId="317"/>
            <ac:picMk id="5" creationId="{E8C4D481-2341-7EDD-DC30-BD327A01014B}"/>
          </ac:picMkLst>
        </pc:picChg>
        <pc:picChg chg="del">
          <ac:chgData name="Marcelo Streck" userId="c85d76b4-5e96-4e28-98e6-aaf6c868b0c4" providerId="ADAL" clId="{6F3B9491-4B2F-4280-9AD3-6238C2BD18E0}" dt="2026-05-05T01:51:19.546" v="4011" actId="478"/>
          <ac:picMkLst>
            <pc:docMk/>
            <pc:sldMk cId="2814024955" sldId="317"/>
            <ac:picMk id="7" creationId="{93EB059D-BC12-0BC6-88F4-79C26B89E94A}"/>
          </ac:picMkLst>
        </pc:picChg>
        <pc:picChg chg="add mod">
          <ac:chgData name="Marcelo Streck" userId="c85d76b4-5e96-4e28-98e6-aaf6c868b0c4" providerId="ADAL" clId="{6F3B9491-4B2F-4280-9AD3-6238C2BD18E0}" dt="2026-05-05T01:53:53.754" v="4019" actId="14100"/>
          <ac:picMkLst>
            <pc:docMk/>
            <pc:sldMk cId="2814024955" sldId="317"/>
            <ac:picMk id="9" creationId="{3AD086EE-88B2-6B35-6BF6-8B6D111CE865}"/>
          </ac:picMkLst>
        </pc:picChg>
      </pc:sldChg>
      <pc:sldChg chg="addSp delSp modSp add mod">
        <pc:chgData name="Marcelo Streck" userId="c85d76b4-5e96-4e28-98e6-aaf6c868b0c4" providerId="ADAL" clId="{6F3B9491-4B2F-4280-9AD3-6238C2BD18E0}" dt="2026-05-05T01:59:46.983" v="4041" actId="14100"/>
        <pc:sldMkLst>
          <pc:docMk/>
          <pc:sldMk cId="2024131043" sldId="318"/>
        </pc:sldMkLst>
        <pc:spChg chg="mod">
          <ac:chgData name="Marcelo Streck" userId="c85d76b4-5e96-4e28-98e6-aaf6c868b0c4" providerId="ADAL" clId="{6F3B9491-4B2F-4280-9AD3-6238C2BD18E0}" dt="2026-05-05T01:59:40.740" v="4039" actId="20577"/>
          <ac:spMkLst>
            <pc:docMk/>
            <pc:sldMk cId="2024131043" sldId="318"/>
            <ac:spMk id="2" creationId="{9CDE7572-5D75-8EBC-36D4-E0EB6F97E59E}"/>
          </ac:spMkLst>
        </pc:spChg>
        <pc:picChg chg="mod">
          <ac:chgData name="Marcelo Streck" userId="c85d76b4-5e96-4e28-98e6-aaf6c868b0c4" providerId="ADAL" clId="{6F3B9491-4B2F-4280-9AD3-6238C2BD18E0}" dt="2026-05-05T01:58:12.020" v="4026" actId="1076"/>
          <ac:picMkLst>
            <pc:docMk/>
            <pc:sldMk cId="2024131043" sldId="318"/>
            <ac:picMk id="3" creationId="{223E45B2-37DE-0F96-E5AB-3301D381124B}"/>
          </ac:picMkLst>
        </pc:picChg>
        <pc:picChg chg="add mod">
          <ac:chgData name="Marcelo Streck" userId="c85d76b4-5e96-4e28-98e6-aaf6c868b0c4" providerId="ADAL" clId="{6F3B9491-4B2F-4280-9AD3-6238C2BD18E0}" dt="2026-05-05T01:59:46.983" v="4041" actId="14100"/>
          <ac:picMkLst>
            <pc:docMk/>
            <pc:sldMk cId="2024131043" sldId="318"/>
            <ac:picMk id="5" creationId="{D7363C71-FC6A-C6A6-019B-FCC82F63D3FD}"/>
          </ac:picMkLst>
        </pc:picChg>
        <pc:picChg chg="del">
          <ac:chgData name="Marcelo Streck" userId="c85d76b4-5e96-4e28-98e6-aaf6c868b0c4" providerId="ADAL" clId="{6F3B9491-4B2F-4280-9AD3-6238C2BD18E0}" dt="2026-05-05T01:54:10.837" v="4021" actId="478"/>
          <ac:picMkLst>
            <pc:docMk/>
            <pc:sldMk cId="2024131043" sldId="318"/>
            <ac:picMk id="9" creationId="{7E0960B6-2563-02D1-0F26-F2D34D6BC09D}"/>
          </ac:picMkLst>
        </pc:pic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oftwareneutron.com.br/" TargetMode="External"/><Relationship Id="rId1" Type="http://schemas.openxmlformats.org/officeDocument/2006/relationships/hyperlink" Target="http://www.mgsii.com.br/" TargetMode="External"/></Relationships>
</file>

<file path=ppt/diagrams/_rels/data34.xml.rels><?xml version="1.0" encoding="UTF-8" standalone="yes"?>
<Relationships xmlns="http://schemas.openxmlformats.org/package/2006/relationships"><Relationship Id="rId3" Type="http://schemas.openxmlformats.org/officeDocument/2006/relationships/hyperlink" Target="https://clientes.softwareneutron.com.br/Neutron/nclienteweb/Account/Login?ReturnUrl=%2fneutron%2fnclienteweb" TargetMode="External"/><Relationship Id="rId2" Type="http://schemas.openxmlformats.org/officeDocument/2006/relationships/hyperlink" Target="https://mardouro.softwareneutron.com.br/precheckin/" TargetMode="External"/><Relationship Id="rId1" Type="http://schemas.openxmlformats.org/officeDocument/2006/relationships/hyperlink" Target="https://www.badesul.com.br/fas-ckfinder/userfiles/files/Orientacao_para_Solicitacao_de_Financiamento.pdf" TargetMode="External"/><Relationship Id="rId6" Type="http://schemas.openxmlformats.org/officeDocument/2006/relationships/image" Target="../media/image50.svg"/><Relationship Id="rId5" Type="http://schemas.openxmlformats.org/officeDocument/2006/relationships/image" Target="../media/image49.svg"/><Relationship Id="rId4" Type="http://schemas.openxmlformats.org/officeDocument/2006/relationships/image" Target="../media/image48.svg"/></Relationships>
</file>

<file path=ppt/diagrams/_rels/data37.xml.rels><?xml version="1.0" encoding="UTF-8" standalone="yes"?>
<Relationships xmlns="http://schemas.openxmlformats.org/package/2006/relationships"><Relationship Id="rId1" Type="http://schemas.openxmlformats.org/officeDocument/2006/relationships/hyperlink" Target="https://clientes.softwareneutron.com.br/Neutron/nclienteweb/Account/Login?ReturnUrl=%2fneutron%2fnclienteweb" TargetMode="Externa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svg"/><Relationship Id="rId1" Type="http://schemas.openxmlformats.org/officeDocument/2006/relationships/hyperlink" Target="http://www.softwareneutron.com.br/" TargetMode="Externa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diagrams/_rels/data41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softwareneutron.com.br/articlesIntegracao/intro.html" TargetMode="External"/><Relationship Id="rId2" Type="http://schemas.openxmlformats.org/officeDocument/2006/relationships/hyperlink" Target="https://clientes.softwareneutron.com.br/Neutron/nclienteweb/Account/Login?ReturnUrl=%2fNeutron%2fnclienteweb" TargetMode="External"/><Relationship Id="rId1" Type="http://schemas.openxmlformats.org/officeDocument/2006/relationships/hyperlink" Target="https://neutronsign.softwareneutron.com.br/app/Account/Logon" TargetMode="External"/></Relationships>
</file>

<file path=ppt/diagrams/_rels/data42.xml.rels><?xml version="1.0" encoding="UTF-8" standalone="yes"?>
<Relationships xmlns="http://schemas.openxmlformats.org/package/2006/relationships"><Relationship Id="rId1" Type="http://schemas.openxmlformats.org/officeDocument/2006/relationships/hyperlink" Target="https://clientes.softwareneutron.com.br/" TargetMode="External"/></Relationships>
</file>

<file path=ppt/diagrams/_rels/data44.xml.rels><?xml version="1.0" encoding="UTF-8" standalone="yes"?>
<Relationships xmlns="http://schemas.openxmlformats.org/package/2006/relationships"><Relationship Id="rId1" Type="http://schemas.openxmlformats.org/officeDocument/2006/relationships/hyperlink" Target="https://clientes.softwareneutron.com.br/Neutron/nclienteweb/Account/Login?ReturnUrl=%2fNeutron%2fnclienteweb" TargetMode="External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oftwareneutron.com.br/" TargetMode="External"/><Relationship Id="rId1" Type="http://schemas.openxmlformats.org/officeDocument/2006/relationships/hyperlink" Target="http://www.mgsii.com.br/" TargetMode="External"/></Relationships>
</file>

<file path=ppt/diagrams/_rels/drawing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hyperlink" Target="https://www.badesul.com.br/fas-ckfinder/userfiles/files/Orientacao_para_Solicitacao_de_Financiamento.pdf" TargetMode="External"/><Relationship Id="rId1" Type="http://schemas.openxmlformats.org/officeDocument/2006/relationships/image" Target="../media/image48.svg"/><Relationship Id="rId6" Type="http://schemas.openxmlformats.org/officeDocument/2006/relationships/hyperlink" Target="https://clientes.softwareneutron.com.br/Neutron/nclienteweb/Account/Login?ReturnUrl=%2fneutron%2fnclienteweb" TargetMode="External"/><Relationship Id="rId5" Type="http://schemas.openxmlformats.org/officeDocument/2006/relationships/image" Target="../media/image50.svg"/><Relationship Id="rId4" Type="http://schemas.openxmlformats.org/officeDocument/2006/relationships/hyperlink" Target="https://mardouro.softwareneutron.com.br/precheckin/" TargetMode="External"/></Relationships>
</file>

<file path=ppt/diagrams/_rels/drawing37.xml.rels><?xml version="1.0" encoding="UTF-8" standalone="yes"?>
<Relationships xmlns="http://schemas.openxmlformats.org/package/2006/relationships"><Relationship Id="rId1" Type="http://schemas.openxmlformats.org/officeDocument/2006/relationships/hyperlink" Target="https://clientes.softwareneutron.com.br/Neutron/nclienteweb/Account/Login?ReturnUrl=%2fneutron%2fnclienteweb" TargetMode="External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2.svg"/><Relationship Id="rId2" Type="http://schemas.openxmlformats.org/officeDocument/2006/relationships/image" Target="../media/image8.svg"/><Relationship Id="rId1" Type="http://schemas.openxmlformats.org/officeDocument/2006/relationships/image" Target="../media/image7.svg"/><Relationship Id="rId6" Type="http://schemas.openxmlformats.org/officeDocument/2006/relationships/image" Target="../media/image11.svg"/><Relationship Id="rId5" Type="http://schemas.openxmlformats.org/officeDocument/2006/relationships/hyperlink" Target="http://www.softwareneutron.com.br/" TargetMode="External"/><Relationship Id="rId4" Type="http://schemas.openxmlformats.org/officeDocument/2006/relationships/image" Target="../media/image10.svg"/></Relationships>
</file>

<file path=ppt/diagrams/_rels/drawing41.xml.rels><?xml version="1.0" encoding="UTF-8" standalone="yes"?>
<Relationships xmlns="http://schemas.openxmlformats.org/package/2006/relationships"><Relationship Id="rId3" Type="http://schemas.openxmlformats.org/officeDocument/2006/relationships/hyperlink" Target="https://neutronsign.softwareneutron.com.br/app/Account/Logon" TargetMode="External"/><Relationship Id="rId2" Type="http://schemas.openxmlformats.org/officeDocument/2006/relationships/hyperlink" Target="https://help.softwareneutron.com.br/articlesIntegracao/intro.html" TargetMode="External"/><Relationship Id="rId1" Type="http://schemas.openxmlformats.org/officeDocument/2006/relationships/hyperlink" Target="https://clientes.softwareneutron.com.br/Neutron/nclienteweb/Account/Login?ReturnUrl=%2fNeutron%2fnclienteweb" TargetMode="External"/></Relationships>
</file>

<file path=ppt/diagrams/_rels/drawing42.xml.rels><?xml version="1.0" encoding="UTF-8" standalone="yes"?>
<Relationships xmlns="http://schemas.openxmlformats.org/package/2006/relationships"><Relationship Id="rId1" Type="http://schemas.openxmlformats.org/officeDocument/2006/relationships/hyperlink" Target="https://clientes.softwareneutron.com.br/" TargetMode="External"/></Relationships>
</file>

<file path=ppt/diagrams/_rels/drawing44.xml.rels><?xml version="1.0" encoding="UTF-8" standalone="yes"?>
<Relationships xmlns="http://schemas.openxmlformats.org/package/2006/relationships"><Relationship Id="rId1" Type="http://schemas.openxmlformats.org/officeDocument/2006/relationships/hyperlink" Target="https://clientes.softwareneutron.com.br/Neutron/nclienteweb/Account/Login?ReturnUrl=%2fNeutron%2fnclienteweb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0E7860-67F6-4A2E-AD18-3C89F79F890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0527F06-36F7-48E1-BA1A-72DEF3106703}">
      <dgm:prSet/>
      <dgm:spPr/>
      <dgm:t>
        <a:bodyPr/>
        <a:lstStyle/>
        <a:p>
          <a:r>
            <a:rPr lang="pt-BR"/>
            <a:t>Empresas de Tecnologia:</a:t>
          </a:r>
          <a:endParaRPr lang="en-US"/>
        </a:p>
      </dgm:t>
    </dgm:pt>
    <dgm:pt modelId="{137AF602-DC27-4E21-845F-AC238A68057B}" type="parTrans" cxnId="{27EC9905-4BBD-4AF2-BD80-ED6DE1B7DF63}">
      <dgm:prSet/>
      <dgm:spPr/>
      <dgm:t>
        <a:bodyPr/>
        <a:lstStyle/>
        <a:p>
          <a:endParaRPr lang="en-US"/>
        </a:p>
      </dgm:t>
    </dgm:pt>
    <dgm:pt modelId="{B9240F38-8FDF-4222-89BC-A01471C58A49}" type="sibTrans" cxnId="{27EC9905-4BBD-4AF2-BD80-ED6DE1B7DF63}">
      <dgm:prSet/>
      <dgm:spPr/>
      <dgm:t>
        <a:bodyPr/>
        <a:lstStyle/>
        <a:p>
          <a:endParaRPr lang="en-US"/>
        </a:p>
      </dgm:t>
    </dgm:pt>
    <dgm:pt modelId="{7594FC66-AD4E-4A7C-BC0E-E26E1FAF990A}">
      <dgm:prSet/>
      <dgm:spPr/>
      <dgm:t>
        <a:bodyPr/>
        <a:lstStyle/>
        <a:p>
          <a:r>
            <a:rPr lang="pt-BR"/>
            <a:t>MGS Imagem e Informação</a:t>
          </a:r>
          <a:endParaRPr lang="en-US"/>
        </a:p>
      </dgm:t>
    </dgm:pt>
    <dgm:pt modelId="{28630659-CC9A-4940-9D44-F2AF6082D43E}" type="parTrans" cxnId="{ABF35C73-42A2-490D-9A19-5A5EB1D94826}">
      <dgm:prSet/>
      <dgm:spPr/>
      <dgm:t>
        <a:bodyPr/>
        <a:lstStyle/>
        <a:p>
          <a:endParaRPr lang="en-US"/>
        </a:p>
      </dgm:t>
    </dgm:pt>
    <dgm:pt modelId="{90B06E2F-D365-4B74-83D0-3E9DBE9D60F3}" type="sibTrans" cxnId="{ABF35C73-42A2-490D-9A19-5A5EB1D94826}">
      <dgm:prSet/>
      <dgm:spPr/>
      <dgm:t>
        <a:bodyPr/>
        <a:lstStyle/>
        <a:p>
          <a:endParaRPr lang="en-US"/>
        </a:p>
      </dgm:t>
    </dgm:pt>
    <dgm:pt modelId="{06C4A890-1585-49E8-8602-68CF59F8E07C}">
      <dgm:prSet/>
      <dgm:spPr/>
      <dgm:t>
        <a:bodyPr/>
        <a:lstStyle/>
        <a:p>
          <a:r>
            <a:rPr lang="pt-BR"/>
            <a:t>Marka Serviços de Digitalização Ltda</a:t>
          </a:r>
          <a:endParaRPr lang="en-US"/>
        </a:p>
      </dgm:t>
    </dgm:pt>
    <dgm:pt modelId="{88104E53-4A14-4960-874B-3F8D66EDE466}" type="parTrans" cxnId="{92B4B14E-ED3E-4F5B-B271-B5EC7A336029}">
      <dgm:prSet/>
      <dgm:spPr/>
      <dgm:t>
        <a:bodyPr/>
        <a:lstStyle/>
        <a:p>
          <a:endParaRPr lang="en-US"/>
        </a:p>
      </dgm:t>
    </dgm:pt>
    <dgm:pt modelId="{B3D62CA7-235F-4362-9FA6-A2C97A7C8736}" type="sibTrans" cxnId="{92B4B14E-ED3E-4F5B-B271-B5EC7A336029}">
      <dgm:prSet/>
      <dgm:spPr/>
      <dgm:t>
        <a:bodyPr/>
        <a:lstStyle/>
        <a:p>
          <a:endParaRPr lang="en-US"/>
        </a:p>
      </dgm:t>
    </dgm:pt>
    <dgm:pt modelId="{4FBBC6AA-A234-46C5-9859-34AFB9FE0C13}">
      <dgm:prSet/>
      <dgm:spPr/>
      <dgm:t>
        <a:bodyPr/>
        <a:lstStyle/>
        <a:p>
          <a:r>
            <a:rPr lang="pt-BR"/>
            <a:t>Simple Tecnologias</a:t>
          </a:r>
          <a:endParaRPr lang="en-US"/>
        </a:p>
      </dgm:t>
    </dgm:pt>
    <dgm:pt modelId="{8298907F-4A3B-45D7-A93C-ECEFD2B39B2A}" type="parTrans" cxnId="{B48D0614-BC01-43BD-918A-3D51CA02F9AE}">
      <dgm:prSet/>
      <dgm:spPr/>
      <dgm:t>
        <a:bodyPr/>
        <a:lstStyle/>
        <a:p>
          <a:endParaRPr lang="en-US"/>
        </a:p>
      </dgm:t>
    </dgm:pt>
    <dgm:pt modelId="{37E569B3-437C-4BB5-8707-B3FC5D8F3973}" type="sibTrans" cxnId="{B48D0614-BC01-43BD-918A-3D51CA02F9AE}">
      <dgm:prSet/>
      <dgm:spPr/>
      <dgm:t>
        <a:bodyPr/>
        <a:lstStyle/>
        <a:p>
          <a:endParaRPr lang="en-US"/>
        </a:p>
      </dgm:t>
    </dgm:pt>
    <dgm:pt modelId="{ABE68DA1-9046-4003-BC76-4890F08A0FC8}">
      <dgm:prSet/>
      <dgm:spPr/>
      <dgm:t>
        <a:bodyPr/>
        <a:lstStyle/>
        <a:p>
          <a:r>
            <a:rPr lang="pt-BR" dirty="0"/>
            <a:t>Agronegócio e Recursos Renováveis:</a:t>
          </a:r>
          <a:endParaRPr lang="en-US" dirty="0"/>
        </a:p>
      </dgm:t>
    </dgm:pt>
    <dgm:pt modelId="{C84454BE-547C-4A5D-8225-AFE9FAF52C62}" type="parTrans" cxnId="{1DE57C27-CE15-4A0F-A5CD-47DB3071D88C}">
      <dgm:prSet/>
      <dgm:spPr/>
      <dgm:t>
        <a:bodyPr/>
        <a:lstStyle/>
        <a:p>
          <a:endParaRPr lang="en-US"/>
        </a:p>
      </dgm:t>
    </dgm:pt>
    <dgm:pt modelId="{1A5977AE-43E3-4573-8692-E52F35E0D36A}" type="sibTrans" cxnId="{1DE57C27-CE15-4A0F-A5CD-47DB3071D88C}">
      <dgm:prSet/>
      <dgm:spPr/>
      <dgm:t>
        <a:bodyPr/>
        <a:lstStyle/>
        <a:p>
          <a:endParaRPr lang="en-US"/>
        </a:p>
      </dgm:t>
    </dgm:pt>
    <dgm:pt modelId="{C2CA4619-D10E-4834-A21A-4AEFCA732F1A}">
      <dgm:prSet/>
      <dgm:spPr/>
      <dgm:t>
        <a:bodyPr/>
        <a:lstStyle/>
        <a:p>
          <a:r>
            <a:rPr lang="pt-BR"/>
            <a:t>Agropastoril Matheus Ltda</a:t>
          </a:r>
          <a:endParaRPr lang="en-US"/>
        </a:p>
      </dgm:t>
    </dgm:pt>
    <dgm:pt modelId="{F5DD3D31-3079-49FB-88A6-289A0B288899}" type="parTrans" cxnId="{90CA691C-7AB2-41FE-873E-FA8157FC7A17}">
      <dgm:prSet/>
      <dgm:spPr/>
      <dgm:t>
        <a:bodyPr/>
        <a:lstStyle/>
        <a:p>
          <a:endParaRPr lang="en-US"/>
        </a:p>
      </dgm:t>
    </dgm:pt>
    <dgm:pt modelId="{727CC1CB-B4B6-4843-98CE-154A058F3DE1}" type="sibTrans" cxnId="{90CA691C-7AB2-41FE-873E-FA8157FC7A17}">
      <dgm:prSet/>
      <dgm:spPr/>
      <dgm:t>
        <a:bodyPr/>
        <a:lstStyle/>
        <a:p>
          <a:endParaRPr lang="en-US"/>
        </a:p>
      </dgm:t>
    </dgm:pt>
    <dgm:pt modelId="{2E3B91A4-8418-481B-A339-7B3872DCBCD2}">
      <dgm:prSet/>
      <dgm:spPr/>
      <dgm:t>
        <a:bodyPr/>
        <a:lstStyle/>
        <a:p>
          <a:r>
            <a:rPr lang="pt-BR" dirty="0"/>
            <a:t>Holding:</a:t>
          </a:r>
          <a:endParaRPr lang="en-US" dirty="0"/>
        </a:p>
      </dgm:t>
    </dgm:pt>
    <dgm:pt modelId="{84DFF63F-88D0-4F57-83DC-CEAA7C66A1BE}" type="parTrans" cxnId="{BEE07B1F-47F9-4264-8F50-653F1BC5140C}">
      <dgm:prSet/>
      <dgm:spPr/>
      <dgm:t>
        <a:bodyPr/>
        <a:lstStyle/>
        <a:p>
          <a:endParaRPr lang="en-US"/>
        </a:p>
      </dgm:t>
    </dgm:pt>
    <dgm:pt modelId="{74DC8378-6AA9-4F11-A6DC-7D8D91B47F18}" type="sibTrans" cxnId="{BEE07B1F-47F9-4264-8F50-653F1BC5140C}">
      <dgm:prSet/>
      <dgm:spPr/>
      <dgm:t>
        <a:bodyPr/>
        <a:lstStyle/>
        <a:p>
          <a:endParaRPr lang="en-US"/>
        </a:p>
      </dgm:t>
    </dgm:pt>
    <dgm:pt modelId="{C75C90A5-C447-4A84-8C0D-8C3BA0DCB7B1}">
      <dgm:prSet/>
      <dgm:spPr/>
      <dgm:t>
        <a:bodyPr/>
        <a:lstStyle/>
        <a:p>
          <a:r>
            <a:rPr lang="pt-BR"/>
            <a:t>4S Patrimonial</a:t>
          </a:r>
          <a:endParaRPr lang="en-US"/>
        </a:p>
      </dgm:t>
    </dgm:pt>
    <dgm:pt modelId="{0FC22E1A-1E26-4544-8260-4F0A604A525D}" type="parTrans" cxnId="{577E82D1-816B-4F97-B645-E2FE81937A4F}">
      <dgm:prSet/>
      <dgm:spPr/>
      <dgm:t>
        <a:bodyPr/>
        <a:lstStyle/>
        <a:p>
          <a:endParaRPr lang="en-US"/>
        </a:p>
      </dgm:t>
    </dgm:pt>
    <dgm:pt modelId="{A6D72015-2542-415F-98BF-1116E801CD5B}" type="sibTrans" cxnId="{577E82D1-816B-4F97-B645-E2FE81937A4F}">
      <dgm:prSet/>
      <dgm:spPr/>
      <dgm:t>
        <a:bodyPr/>
        <a:lstStyle/>
        <a:p>
          <a:endParaRPr lang="en-US"/>
        </a:p>
      </dgm:t>
    </dgm:pt>
    <dgm:pt modelId="{01D0D188-CA6A-4A47-A246-3917F3D51C63}" type="pres">
      <dgm:prSet presAssocID="{360E7860-67F6-4A2E-AD18-3C89F79F890D}" presName="linear" presStyleCnt="0">
        <dgm:presLayoutVars>
          <dgm:animLvl val="lvl"/>
          <dgm:resizeHandles val="exact"/>
        </dgm:presLayoutVars>
      </dgm:prSet>
      <dgm:spPr/>
    </dgm:pt>
    <dgm:pt modelId="{D203576F-7D20-4BD6-BC6A-E33B96B59670}" type="pres">
      <dgm:prSet presAssocID="{F0527F06-36F7-48E1-BA1A-72DEF310670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0262369-B747-498A-A9D2-4261B971F727}" type="pres">
      <dgm:prSet presAssocID="{F0527F06-36F7-48E1-BA1A-72DEF3106703}" presName="childText" presStyleLbl="revTx" presStyleIdx="0" presStyleCnt="3">
        <dgm:presLayoutVars>
          <dgm:bulletEnabled val="1"/>
        </dgm:presLayoutVars>
      </dgm:prSet>
      <dgm:spPr/>
    </dgm:pt>
    <dgm:pt modelId="{F05598EC-B5C4-4E62-971A-6C53F6EB3DAE}" type="pres">
      <dgm:prSet presAssocID="{ABE68DA1-9046-4003-BC76-4890F08A0FC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D134EE1-7835-4087-830F-A40D29B1805B}" type="pres">
      <dgm:prSet presAssocID="{ABE68DA1-9046-4003-BC76-4890F08A0FC8}" presName="childText" presStyleLbl="revTx" presStyleIdx="1" presStyleCnt="3">
        <dgm:presLayoutVars>
          <dgm:bulletEnabled val="1"/>
        </dgm:presLayoutVars>
      </dgm:prSet>
      <dgm:spPr/>
    </dgm:pt>
    <dgm:pt modelId="{E47F41BE-AAED-4AE0-BCB7-E8A81F0C752B}" type="pres">
      <dgm:prSet presAssocID="{2E3B91A4-8418-481B-A339-7B3872DCBCD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8D68D6F-953A-4E0F-936C-74AFA79FF1B3}" type="pres">
      <dgm:prSet presAssocID="{2E3B91A4-8418-481B-A339-7B3872DCBCD2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27EC9905-4BBD-4AF2-BD80-ED6DE1B7DF63}" srcId="{360E7860-67F6-4A2E-AD18-3C89F79F890D}" destId="{F0527F06-36F7-48E1-BA1A-72DEF3106703}" srcOrd="0" destOrd="0" parTransId="{137AF602-DC27-4E21-845F-AC238A68057B}" sibTransId="{B9240F38-8FDF-4222-89BC-A01471C58A49}"/>
    <dgm:cxn modelId="{B48D0614-BC01-43BD-918A-3D51CA02F9AE}" srcId="{F0527F06-36F7-48E1-BA1A-72DEF3106703}" destId="{4FBBC6AA-A234-46C5-9859-34AFB9FE0C13}" srcOrd="2" destOrd="0" parTransId="{8298907F-4A3B-45D7-A93C-ECEFD2B39B2A}" sibTransId="{37E569B3-437C-4BB5-8707-B3FC5D8F3973}"/>
    <dgm:cxn modelId="{2EC61F1C-A4B9-40AE-993A-A13DAE8A4081}" type="presOf" srcId="{2E3B91A4-8418-481B-A339-7B3872DCBCD2}" destId="{E47F41BE-AAED-4AE0-BCB7-E8A81F0C752B}" srcOrd="0" destOrd="0" presId="urn:microsoft.com/office/officeart/2005/8/layout/vList2"/>
    <dgm:cxn modelId="{90CA691C-7AB2-41FE-873E-FA8157FC7A17}" srcId="{ABE68DA1-9046-4003-BC76-4890F08A0FC8}" destId="{C2CA4619-D10E-4834-A21A-4AEFCA732F1A}" srcOrd="0" destOrd="0" parTransId="{F5DD3D31-3079-49FB-88A6-289A0B288899}" sibTransId="{727CC1CB-B4B6-4843-98CE-154A058F3DE1}"/>
    <dgm:cxn modelId="{BEE07B1F-47F9-4264-8F50-653F1BC5140C}" srcId="{360E7860-67F6-4A2E-AD18-3C89F79F890D}" destId="{2E3B91A4-8418-481B-A339-7B3872DCBCD2}" srcOrd="2" destOrd="0" parTransId="{84DFF63F-88D0-4F57-83DC-CEAA7C66A1BE}" sibTransId="{74DC8378-6AA9-4F11-A6DC-7D8D91B47F18}"/>
    <dgm:cxn modelId="{1DE57C27-CE15-4A0F-A5CD-47DB3071D88C}" srcId="{360E7860-67F6-4A2E-AD18-3C89F79F890D}" destId="{ABE68DA1-9046-4003-BC76-4890F08A0FC8}" srcOrd="1" destOrd="0" parTransId="{C84454BE-547C-4A5D-8225-AFE9FAF52C62}" sibTransId="{1A5977AE-43E3-4573-8692-E52F35E0D36A}"/>
    <dgm:cxn modelId="{BC747E3F-C396-491E-9C04-4B6A0459D432}" type="presOf" srcId="{C2CA4619-D10E-4834-A21A-4AEFCA732F1A}" destId="{1D134EE1-7835-4087-830F-A40D29B1805B}" srcOrd="0" destOrd="0" presId="urn:microsoft.com/office/officeart/2005/8/layout/vList2"/>
    <dgm:cxn modelId="{92B4B14E-ED3E-4F5B-B271-B5EC7A336029}" srcId="{F0527F06-36F7-48E1-BA1A-72DEF3106703}" destId="{06C4A890-1585-49E8-8602-68CF59F8E07C}" srcOrd="1" destOrd="0" parTransId="{88104E53-4A14-4960-874B-3F8D66EDE466}" sibTransId="{B3D62CA7-235F-4362-9FA6-A2C97A7C8736}"/>
    <dgm:cxn modelId="{ABF35C73-42A2-490D-9A19-5A5EB1D94826}" srcId="{F0527F06-36F7-48E1-BA1A-72DEF3106703}" destId="{7594FC66-AD4E-4A7C-BC0E-E26E1FAF990A}" srcOrd="0" destOrd="0" parTransId="{28630659-CC9A-4940-9D44-F2AF6082D43E}" sibTransId="{90B06E2F-D365-4B74-83D0-3E9DBE9D60F3}"/>
    <dgm:cxn modelId="{0DA0357E-BB39-41C6-976F-3C8D55B90FCE}" type="presOf" srcId="{7594FC66-AD4E-4A7C-BC0E-E26E1FAF990A}" destId="{D0262369-B747-498A-A9D2-4261B971F727}" srcOrd="0" destOrd="0" presId="urn:microsoft.com/office/officeart/2005/8/layout/vList2"/>
    <dgm:cxn modelId="{1A02FB8D-B0D0-4E43-A383-D4807A703368}" type="presOf" srcId="{360E7860-67F6-4A2E-AD18-3C89F79F890D}" destId="{01D0D188-CA6A-4A47-A246-3917F3D51C63}" srcOrd="0" destOrd="0" presId="urn:microsoft.com/office/officeart/2005/8/layout/vList2"/>
    <dgm:cxn modelId="{2693F4AB-6887-4762-BAC2-C4789741575E}" type="presOf" srcId="{F0527F06-36F7-48E1-BA1A-72DEF3106703}" destId="{D203576F-7D20-4BD6-BC6A-E33B96B59670}" srcOrd="0" destOrd="0" presId="urn:microsoft.com/office/officeart/2005/8/layout/vList2"/>
    <dgm:cxn modelId="{74474DBF-2661-4627-95B5-C5FCF6C810B8}" type="presOf" srcId="{ABE68DA1-9046-4003-BC76-4890F08A0FC8}" destId="{F05598EC-B5C4-4E62-971A-6C53F6EB3DAE}" srcOrd="0" destOrd="0" presId="urn:microsoft.com/office/officeart/2005/8/layout/vList2"/>
    <dgm:cxn modelId="{577E82D1-816B-4F97-B645-E2FE81937A4F}" srcId="{2E3B91A4-8418-481B-A339-7B3872DCBCD2}" destId="{C75C90A5-C447-4A84-8C0D-8C3BA0DCB7B1}" srcOrd="0" destOrd="0" parTransId="{0FC22E1A-1E26-4544-8260-4F0A604A525D}" sibTransId="{A6D72015-2542-415F-98BF-1116E801CD5B}"/>
    <dgm:cxn modelId="{992B51DE-9A67-4CE7-8319-05623CFD753D}" type="presOf" srcId="{4FBBC6AA-A234-46C5-9859-34AFB9FE0C13}" destId="{D0262369-B747-498A-A9D2-4261B971F727}" srcOrd="0" destOrd="2" presId="urn:microsoft.com/office/officeart/2005/8/layout/vList2"/>
    <dgm:cxn modelId="{23BF28E4-6423-4356-B2CD-99D5864FFD24}" type="presOf" srcId="{06C4A890-1585-49E8-8602-68CF59F8E07C}" destId="{D0262369-B747-498A-A9D2-4261B971F727}" srcOrd="0" destOrd="1" presId="urn:microsoft.com/office/officeart/2005/8/layout/vList2"/>
    <dgm:cxn modelId="{9516B3EE-B7FC-4437-8A6B-542564A85D90}" type="presOf" srcId="{C75C90A5-C447-4A84-8C0D-8C3BA0DCB7B1}" destId="{B8D68D6F-953A-4E0F-936C-74AFA79FF1B3}" srcOrd="0" destOrd="0" presId="urn:microsoft.com/office/officeart/2005/8/layout/vList2"/>
    <dgm:cxn modelId="{AB0843D4-C451-4D27-A654-05E5D3CA8917}" type="presParOf" srcId="{01D0D188-CA6A-4A47-A246-3917F3D51C63}" destId="{D203576F-7D20-4BD6-BC6A-E33B96B59670}" srcOrd="0" destOrd="0" presId="urn:microsoft.com/office/officeart/2005/8/layout/vList2"/>
    <dgm:cxn modelId="{D2BE6D58-AE37-4730-B9F7-455103D96492}" type="presParOf" srcId="{01D0D188-CA6A-4A47-A246-3917F3D51C63}" destId="{D0262369-B747-498A-A9D2-4261B971F727}" srcOrd="1" destOrd="0" presId="urn:microsoft.com/office/officeart/2005/8/layout/vList2"/>
    <dgm:cxn modelId="{7D1FBDA0-C32A-4029-A668-C44643563713}" type="presParOf" srcId="{01D0D188-CA6A-4A47-A246-3917F3D51C63}" destId="{F05598EC-B5C4-4E62-971A-6C53F6EB3DAE}" srcOrd="2" destOrd="0" presId="urn:microsoft.com/office/officeart/2005/8/layout/vList2"/>
    <dgm:cxn modelId="{A8CB211F-B051-4756-B05C-9DDA9C291829}" type="presParOf" srcId="{01D0D188-CA6A-4A47-A246-3917F3D51C63}" destId="{1D134EE1-7835-4087-830F-A40D29B1805B}" srcOrd="3" destOrd="0" presId="urn:microsoft.com/office/officeart/2005/8/layout/vList2"/>
    <dgm:cxn modelId="{A6D572DA-BEEF-4731-8E5E-648633B22B3F}" type="presParOf" srcId="{01D0D188-CA6A-4A47-A246-3917F3D51C63}" destId="{E47F41BE-AAED-4AE0-BCB7-E8A81F0C752B}" srcOrd="4" destOrd="0" presId="urn:microsoft.com/office/officeart/2005/8/layout/vList2"/>
    <dgm:cxn modelId="{38426348-0DAB-4B0E-9D0C-B60635FC2ED2}" type="presParOf" srcId="{01D0D188-CA6A-4A47-A246-3917F3D51C63}" destId="{B8D68D6F-953A-4E0F-936C-74AFA79FF1B3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A175C8B-4930-4FCE-BF77-BA6318E9E83F}">
      <dgm:prSet phldrT="[Texto]" phldr="0"/>
      <dgm:spPr/>
      <dgm:t>
        <a:bodyPr/>
        <a:lstStyle/>
        <a:p>
          <a:r>
            <a:rPr lang="pt-BR" dirty="0"/>
            <a:t>A MGS não é um desenvolvedor de ferramentas de IDP</a:t>
          </a:r>
        </a:p>
      </dgm:t>
    </dgm:pt>
    <dgm:pt modelId="{156787AB-592A-4EA5-8ECE-FD365DE3F14F}" type="parTrans" cxnId="{C5DA787C-1248-455A-9116-444B1F8B5388}">
      <dgm:prSet/>
      <dgm:spPr/>
      <dgm:t>
        <a:bodyPr/>
        <a:lstStyle/>
        <a:p>
          <a:endParaRPr lang="pt-BR"/>
        </a:p>
      </dgm:t>
    </dgm:pt>
    <dgm:pt modelId="{9F854EF1-C584-48F3-A141-64BBEE52F1F6}" type="sibTrans" cxnId="{C5DA787C-1248-455A-9116-444B1F8B5388}">
      <dgm:prSet/>
      <dgm:spPr/>
      <dgm:t>
        <a:bodyPr/>
        <a:lstStyle/>
        <a:p>
          <a:endParaRPr lang="pt-BR"/>
        </a:p>
      </dgm:t>
    </dgm:pt>
    <dgm:pt modelId="{9D202EB1-AEB4-4BED-9C82-69C370165A57}">
      <dgm:prSet phldrT="[Texto]" phldr="1"/>
      <dgm:spPr/>
      <dgm:t>
        <a:bodyPr/>
        <a:lstStyle/>
        <a:p>
          <a:endParaRPr lang="pt-BR"/>
        </a:p>
      </dgm:t>
    </dgm:pt>
    <dgm:pt modelId="{56D02DE4-9045-4F8C-B322-C97E7A279B1D}" type="parTrans" cxnId="{3B7E37B5-C964-466F-9759-429BC69392C3}">
      <dgm:prSet/>
      <dgm:spPr/>
      <dgm:t>
        <a:bodyPr/>
        <a:lstStyle/>
        <a:p>
          <a:endParaRPr lang="pt-BR"/>
        </a:p>
      </dgm:t>
    </dgm:pt>
    <dgm:pt modelId="{EB592266-9329-47CD-AE3A-035DFAC0CD70}" type="sibTrans" cxnId="{3B7E37B5-C964-466F-9759-429BC69392C3}">
      <dgm:prSet/>
      <dgm:spPr/>
      <dgm:t>
        <a:bodyPr/>
        <a:lstStyle/>
        <a:p>
          <a:endParaRPr lang="pt-BR"/>
        </a:p>
      </dgm:t>
    </dgm:pt>
    <dgm:pt modelId="{3CCCE180-C4F5-4415-99A5-0ED75A83F6B9}">
      <dgm:prSet phldrT="[Texto]" phldr="0"/>
      <dgm:spPr/>
      <dgm:t>
        <a:bodyPr/>
        <a:lstStyle/>
        <a:p>
          <a:r>
            <a:rPr lang="pt-BR" dirty="0"/>
            <a:t>Homologar diferentes provedores e obter o melhor de cada um deles em diferentes situações</a:t>
          </a:r>
        </a:p>
      </dgm:t>
    </dgm:pt>
    <dgm:pt modelId="{92B1E207-62F9-44E4-ADA4-8DF206A25E16}" type="parTrans" cxnId="{6826CC3D-716F-42D0-80AA-D09D4A054B4B}">
      <dgm:prSet/>
      <dgm:spPr/>
      <dgm:t>
        <a:bodyPr/>
        <a:lstStyle/>
        <a:p>
          <a:endParaRPr lang="pt-BR"/>
        </a:p>
      </dgm:t>
    </dgm:pt>
    <dgm:pt modelId="{B3A0EC0E-7C61-438F-B351-CCA9C0A16FFA}" type="sibTrans" cxnId="{6826CC3D-716F-42D0-80AA-D09D4A054B4B}">
      <dgm:prSet/>
      <dgm:spPr/>
      <dgm:t>
        <a:bodyPr/>
        <a:lstStyle/>
        <a:p>
          <a:endParaRPr lang="pt-BR"/>
        </a:p>
      </dgm:t>
    </dgm:pt>
    <dgm:pt modelId="{21059792-4383-4A69-8078-21A873E6BEE6}">
      <dgm:prSet phldrT="[Texto]" phldr="1"/>
      <dgm:spPr/>
      <dgm:t>
        <a:bodyPr/>
        <a:lstStyle/>
        <a:p>
          <a:endParaRPr lang="pt-BR"/>
        </a:p>
      </dgm:t>
    </dgm:pt>
    <dgm:pt modelId="{4EF518A2-353B-4835-92C8-CFA828A1D79D}" type="parTrans" cxnId="{ADA4A001-C383-4116-A05A-F2603746DD16}">
      <dgm:prSet/>
      <dgm:spPr/>
      <dgm:t>
        <a:bodyPr/>
        <a:lstStyle/>
        <a:p>
          <a:endParaRPr lang="pt-BR"/>
        </a:p>
      </dgm:t>
    </dgm:pt>
    <dgm:pt modelId="{AA2BB7AF-F542-4674-834F-140AF842EA19}" type="sibTrans" cxnId="{ADA4A001-C383-4116-A05A-F2603746DD16}">
      <dgm:prSet/>
      <dgm:spPr/>
      <dgm:t>
        <a:bodyPr/>
        <a:lstStyle/>
        <a:p>
          <a:endParaRPr lang="pt-BR"/>
        </a:p>
      </dgm:t>
    </dgm:pt>
    <dgm:pt modelId="{95F55357-AC3E-49AF-8329-B4EF1E26471C}" type="pres">
      <dgm:prSet presAssocID="{3CD730CF-B133-4E61-9C4A-64B7E0CED9E2}" presName="outerComposite" presStyleCnt="0">
        <dgm:presLayoutVars>
          <dgm:chMax val="5"/>
          <dgm:dir/>
          <dgm:resizeHandles val="exact"/>
        </dgm:presLayoutVars>
      </dgm:prSet>
      <dgm:spPr/>
    </dgm:pt>
    <dgm:pt modelId="{EF55AD2E-E7E2-4DB2-AE80-412BD06909D4}" type="pres">
      <dgm:prSet presAssocID="{3CD730CF-B133-4E61-9C4A-64B7E0CED9E2}" presName="dummyMaxCanvas" presStyleCnt="0">
        <dgm:presLayoutVars/>
      </dgm:prSet>
      <dgm:spPr/>
    </dgm:pt>
    <dgm:pt modelId="{8C5C697E-1100-483F-BC3A-AC2179A38DE2}" type="pres">
      <dgm:prSet presAssocID="{3CD730CF-B133-4E61-9C4A-64B7E0CED9E2}" presName="TwoNodes_1" presStyleLbl="node1" presStyleIdx="0" presStyleCnt="2">
        <dgm:presLayoutVars>
          <dgm:bulletEnabled val="1"/>
        </dgm:presLayoutVars>
      </dgm:prSet>
      <dgm:spPr/>
    </dgm:pt>
    <dgm:pt modelId="{E7264571-102C-4DC4-88C3-52B3FCAAC2DD}" type="pres">
      <dgm:prSet presAssocID="{3CD730CF-B133-4E61-9C4A-64B7E0CED9E2}" presName="TwoNodes_2" presStyleLbl="node1" presStyleIdx="1" presStyleCnt="2">
        <dgm:presLayoutVars>
          <dgm:bulletEnabled val="1"/>
        </dgm:presLayoutVars>
      </dgm:prSet>
      <dgm:spPr/>
    </dgm:pt>
    <dgm:pt modelId="{E2918615-D5A4-4B7A-AE47-978072A2CFE3}" type="pres">
      <dgm:prSet presAssocID="{3CD730CF-B133-4E61-9C4A-64B7E0CED9E2}" presName="TwoConn_1-2" presStyleLbl="fgAccFollowNode1" presStyleIdx="0" presStyleCnt="1">
        <dgm:presLayoutVars>
          <dgm:bulletEnabled val="1"/>
        </dgm:presLayoutVars>
      </dgm:prSet>
      <dgm:spPr/>
    </dgm:pt>
    <dgm:pt modelId="{820E7297-E2D7-4952-A8D1-816F5BA3A188}" type="pres">
      <dgm:prSet presAssocID="{3CD730CF-B133-4E61-9C4A-64B7E0CED9E2}" presName="TwoNodes_1_text" presStyleLbl="node1" presStyleIdx="1" presStyleCnt="2">
        <dgm:presLayoutVars>
          <dgm:bulletEnabled val="1"/>
        </dgm:presLayoutVars>
      </dgm:prSet>
      <dgm:spPr/>
    </dgm:pt>
    <dgm:pt modelId="{4A568D7E-8DDA-4832-B8AF-6BBF28AB14FD}" type="pres">
      <dgm:prSet presAssocID="{3CD730CF-B133-4E61-9C4A-64B7E0CED9E2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ADA4A001-C383-4116-A05A-F2603746DD16}" srcId="{3CCCE180-C4F5-4415-99A5-0ED75A83F6B9}" destId="{21059792-4383-4A69-8078-21A873E6BEE6}" srcOrd="0" destOrd="0" parTransId="{4EF518A2-353B-4835-92C8-CFA828A1D79D}" sibTransId="{AA2BB7AF-F542-4674-834F-140AF842EA19}"/>
    <dgm:cxn modelId="{45B00913-A22A-4B77-9C5F-88A6ADD7E74E}" type="presOf" srcId="{9D202EB1-AEB4-4BED-9C82-69C370165A57}" destId="{820E7297-E2D7-4952-A8D1-816F5BA3A188}" srcOrd="1" destOrd="1" presId="urn:microsoft.com/office/officeart/2005/8/layout/vProcess5"/>
    <dgm:cxn modelId="{2796F713-A9E3-4E5A-BFE0-1F6B166AF1FA}" type="presOf" srcId="{3CCCE180-C4F5-4415-99A5-0ED75A83F6B9}" destId="{4A568D7E-8DDA-4832-B8AF-6BBF28AB14FD}" srcOrd="1" destOrd="0" presId="urn:microsoft.com/office/officeart/2005/8/layout/vProcess5"/>
    <dgm:cxn modelId="{25347F35-494E-4AA2-9E1F-E25B0DBC7DE0}" type="presOf" srcId="{21059792-4383-4A69-8078-21A873E6BEE6}" destId="{E7264571-102C-4DC4-88C3-52B3FCAAC2DD}" srcOrd="0" destOrd="1" presId="urn:microsoft.com/office/officeart/2005/8/layout/vProcess5"/>
    <dgm:cxn modelId="{7C23A537-D1F5-4CF0-A86F-16CB8A740AF5}" type="presOf" srcId="{9D202EB1-AEB4-4BED-9C82-69C370165A57}" destId="{8C5C697E-1100-483F-BC3A-AC2179A38DE2}" srcOrd="0" destOrd="1" presId="urn:microsoft.com/office/officeart/2005/8/layout/vProcess5"/>
    <dgm:cxn modelId="{6826CC3D-716F-42D0-80AA-D09D4A054B4B}" srcId="{3CD730CF-B133-4E61-9C4A-64B7E0CED9E2}" destId="{3CCCE180-C4F5-4415-99A5-0ED75A83F6B9}" srcOrd="1" destOrd="0" parTransId="{92B1E207-62F9-44E4-ADA4-8DF206A25E16}" sibTransId="{B3A0EC0E-7C61-438F-B351-CCA9C0A16FFA}"/>
    <dgm:cxn modelId="{09405944-15F8-4367-BB72-80AF659A6C74}" type="presOf" srcId="{3CD730CF-B133-4E61-9C4A-64B7E0CED9E2}" destId="{95F55357-AC3E-49AF-8329-B4EF1E26471C}" srcOrd="0" destOrd="0" presId="urn:microsoft.com/office/officeart/2005/8/layout/vProcess5"/>
    <dgm:cxn modelId="{95587C66-D191-4E88-8663-7DE98EAE3D62}" type="presOf" srcId="{7A175C8B-4930-4FCE-BF77-BA6318E9E83F}" destId="{8C5C697E-1100-483F-BC3A-AC2179A38DE2}" srcOrd="0" destOrd="0" presId="urn:microsoft.com/office/officeart/2005/8/layout/vProcess5"/>
    <dgm:cxn modelId="{3369AE4C-FBC5-4157-8B4A-F3F770E640DB}" type="presOf" srcId="{9F854EF1-C584-48F3-A141-64BBEE52F1F6}" destId="{E2918615-D5A4-4B7A-AE47-978072A2CFE3}" srcOrd="0" destOrd="0" presId="urn:microsoft.com/office/officeart/2005/8/layout/vProcess5"/>
    <dgm:cxn modelId="{C5DA787C-1248-455A-9116-444B1F8B5388}" srcId="{3CD730CF-B133-4E61-9C4A-64B7E0CED9E2}" destId="{7A175C8B-4930-4FCE-BF77-BA6318E9E83F}" srcOrd="0" destOrd="0" parTransId="{156787AB-592A-4EA5-8ECE-FD365DE3F14F}" sibTransId="{9F854EF1-C584-48F3-A141-64BBEE52F1F6}"/>
    <dgm:cxn modelId="{B0CF0B87-5EBB-42A8-B171-E40A29FCBC70}" type="presOf" srcId="{21059792-4383-4A69-8078-21A873E6BEE6}" destId="{4A568D7E-8DDA-4832-B8AF-6BBF28AB14FD}" srcOrd="1" destOrd="1" presId="urn:microsoft.com/office/officeart/2005/8/layout/vProcess5"/>
    <dgm:cxn modelId="{C3D42AA9-F72B-4CD9-AFB5-3D4EFECF1EE8}" type="presOf" srcId="{7A175C8B-4930-4FCE-BF77-BA6318E9E83F}" destId="{820E7297-E2D7-4952-A8D1-816F5BA3A188}" srcOrd="1" destOrd="0" presId="urn:microsoft.com/office/officeart/2005/8/layout/vProcess5"/>
    <dgm:cxn modelId="{00D532AF-BE27-42A7-9D60-7E8712291EDC}" type="presOf" srcId="{3CCCE180-C4F5-4415-99A5-0ED75A83F6B9}" destId="{E7264571-102C-4DC4-88C3-52B3FCAAC2DD}" srcOrd="0" destOrd="0" presId="urn:microsoft.com/office/officeart/2005/8/layout/vProcess5"/>
    <dgm:cxn modelId="{3B7E37B5-C964-466F-9759-429BC69392C3}" srcId="{7A175C8B-4930-4FCE-BF77-BA6318E9E83F}" destId="{9D202EB1-AEB4-4BED-9C82-69C370165A57}" srcOrd="0" destOrd="0" parTransId="{56D02DE4-9045-4F8C-B322-C97E7A279B1D}" sibTransId="{EB592266-9329-47CD-AE3A-035DFAC0CD70}"/>
    <dgm:cxn modelId="{C6D6E98F-9A28-4701-ABE9-54FCF81CF141}" type="presParOf" srcId="{95F55357-AC3E-49AF-8329-B4EF1E26471C}" destId="{EF55AD2E-E7E2-4DB2-AE80-412BD06909D4}" srcOrd="0" destOrd="0" presId="urn:microsoft.com/office/officeart/2005/8/layout/vProcess5"/>
    <dgm:cxn modelId="{576D6526-ACDC-40C1-954C-DE3019D0861D}" type="presParOf" srcId="{95F55357-AC3E-49AF-8329-B4EF1E26471C}" destId="{8C5C697E-1100-483F-BC3A-AC2179A38DE2}" srcOrd="1" destOrd="0" presId="urn:microsoft.com/office/officeart/2005/8/layout/vProcess5"/>
    <dgm:cxn modelId="{ED584CB9-4602-4756-9CEC-F9E2A555DE09}" type="presParOf" srcId="{95F55357-AC3E-49AF-8329-B4EF1E26471C}" destId="{E7264571-102C-4DC4-88C3-52B3FCAAC2DD}" srcOrd="2" destOrd="0" presId="urn:microsoft.com/office/officeart/2005/8/layout/vProcess5"/>
    <dgm:cxn modelId="{C2CC2A5B-85D2-4057-BC93-6F27D87D4B57}" type="presParOf" srcId="{95F55357-AC3E-49AF-8329-B4EF1E26471C}" destId="{E2918615-D5A4-4B7A-AE47-978072A2CFE3}" srcOrd="3" destOrd="0" presId="urn:microsoft.com/office/officeart/2005/8/layout/vProcess5"/>
    <dgm:cxn modelId="{8DB7FF9B-C102-4EB3-A3D3-0D00164A555E}" type="presParOf" srcId="{95F55357-AC3E-49AF-8329-B4EF1E26471C}" destId="{820E7297-E2D7-4952-A8D1-816F5BA3A188}" srcOrd="4" destOrd="0" presId="urn:microsoft.com/office/officeart/2005/8/layout/vProcess5"/>
    <dgm:cxn modelId="{D4D87E09-8C7F-4C27-9758-F5D269B74E1F}" type="presParOf" srcId="{95F55357-AC3E-49AF-8329-B4EF1E26471C}" destId="{4A568D7E-8DDA-4832-B8AF-6BBF28AB14FD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335D5E1-E2CB-477B-99C2-BA80AB93CD89}">
      <dgm:prSet/>
      <dgm:spPr/>
      <dgm:t>
        <a:bodyPr/>
        <a:lstStyle/>
        <a:p>
          <a:r>
            <a:rPr lang="pt-BR" dirty="0"/>
            <a:t>O </a:t>
          </a:r>
          <a:r>
            <a:rPr lang="pt-BR" dirty="0" err="1"/>
            <a:t>Neutron</a:t>
          </a:r>
          <a:r>
            <a:rPr lang="pt-BR" dirty="0"/>
            <a:t> possui a funcionalidade de acionamento de um serviço de IDP de forma nativa.</a:t>
          </a:r>
          <a:endParaRPr lang="en-US" dirty="0">
            <a:highlight>
              <a:srgbClr val="FFFF00"/>
            </a:highlight>
          </a:endParaRPr>
        </a:p>
      </dgm:t>
    </dgm:pt>
    <dgm:pt modelId="{AC2FCD6C-09C2-407D-917A-E08C469F1438}" type="parTrans" cxnId="{4302B41D-E8E1-43CB-A532-2D0019FCDB00}">
      <dgm:prSet/>
      <dgm:spPr/>
      <dgm:t>
        <a:bodyPr/>
        <a:lstStyle/>
        <a:p>
          <a:endParaRPr lang="en-US"/>
        </a:p>
      </dgm:t>
    </dgm:pt>
    <dgm:pt modelId="{F6746DB6-C55B-4E7F-9367-FD7550C4F1AC}" type="sibTrans" cxnId="{4302B41D-E8E1-43CB-A532-2D0019FCDB00}">
      <dgm:prSet/>
      <dgm:spPr/>
      <dgm:t>
        <a:bodyPr/>
        <a:lstStyle/>
        <a:p>
          <a:endParaRPr lang="en-US"/>
        </a:p>
      </dgm:t>
    </dgm:pt>
    <dgm:pt modelId="{900C9728-C158-420A-8C4B-6A1D290A42BE}">
      <dgm:prSet/>
      <dgm:spPr/>
      <dgm:t>
        <a:bodyPr/>
        <a:lstStyle/>
        <a:p>
          <a:r>
            <a:rPr lang="pt-BR" noProof="0" dirty="0"/>
            <a:t>O IDP é o Processamento Inteligente de Documentos.</a:t>
          </a:r>
          <a:endParaRPr lang="en-US" dirty="0"/>
        </a:p>
      </dgm:t>
    </dgm:pt>
    <dgm:pt modelId="{8D2A8F0B-33F1-4A78-8127-85B26E0CB002}" type="parTrans" cxnId="{F51B96FE-C2B4-468D-8151-16E46360F649}">
      <dgm:prSet/>
      <dgm:spPr/>
      <dgm:t>
        <a:bodyPr/>
        <a:lstStyle/>
        <a:p>
          <a:endParaRPr lang="en-US"/>
        </a:p>
      </dgm:t>
    </dgm:pt>
    <dgm:pt modelId="{9E03658E-B43A-4635-A484-649304BD7302}" type="sibTrans" cxnId="{F51B96FE-C2B4-468D-8151-16E46360F649}">
      <dgm:prSet/>
      <dgm:spPr/>
      <dgm:t>
        <a:bodyPr/>
        <a:lstStyle/>
        <a:p>
          <a:endParaRPr lang="en-US"/>
        </a:p>
      </dgm:t>
    </dgm:pt>
    <dgm:pt modelId="{C6157E76-5451-4DF9-85FB-9E4927EAFA31}">
      <dgm:prSet/>
      <dgm:spPr/>
      <dgm:t>
        <a:bodyPr/>
        <a:lstStyle/>
        <a:p>
          <a:r>
            <a:rPr lang="pt-BR" dirty="0"/>
            <a:t>Com o IDP, é possível extrair conteúdo dos documentos de forma automática.</a:t>
          </a:r>
          <a:endParaRPr lang="en-US" dirty="0"/>
        </a:p>
      </dgm:t>
    </dgm:pt>
    <dgm:pt modelId="{CBC0F356-16E5-496C-ABAC-527242EB94CC}" type="parTrans" cxnId="{E2DFB7B1-A24D-4553-9697-551062DED0C8}">
      <dgm:prSet/>
      <dgm:spPr/>
      <dgm:t>
        <a:bodyPr/>
        <a:lstStyle/>
        <a:p>
          <a:endParaRPr lang="en-US"/>
        </a:p>
      </dgm:t>
    </dgm:pt>
    <dgm:pt modelId="{609D1624-B17A-4E1C-A713-6F6BA8A27C7D}" type="sibTrans" cxnId="{E2DFB7B1-A24D-4553-9697-551062DED0C8}">
      <dgm:prSet/>
      <dgm:spPr/>
      <dgm:t>
        <a:bodyPr/>
        <a:lstStyle/>
        <a:p>
          <a:endParaRPr lang="en-US"/>
        </a:p>
      </dgm:t>
    </dgm:pt>
    <dgm:pt modelId="{0711A4DC-97E4-4F2A-B602-16D798EB6FBC}">
      <dgm:prSet/>
      <dgm:spPr/>
      <dgm:t>
        <a:bodyPr/>
        <a:lstStyle/>
        <a:p>
          <a:r>
            <a:rPr lang="pt-BR" noProof="0" dirty="0"/>
            <a:t>Com a extração automática, é possível diminuir a utilização de pessoas em processos repetitivos.</a:t>
          </a:r>
          <a:endParaRPr lang="en-US" dirty="0"/>
        </a:p>
      </dgm:t>
    </dgm:pt>
    <dgm:pt modelId="{F8518624-6345-4425-A542-C414473C2978}" type="parTrans" cxnId="{96485AA8-EA8E-4483-978B-444150F56BED}">
      <dgm:prSet/>
      <dgm:spPr/>
      <dgm:t>
        <a:bodyPr/>
        <a:lstStyle/>
        <a:p>
          <a:endParaRPr lang="en-US"/>
        </a:p>
      </dgm:t>
    </dgm:pt>
    <dgm:pt modelId="{9CAFBC74-17B5-4C62-97A3-C3B8004DBC4C}" type="sibTrans" cxnId="{96485AA8-EA8E-4483-978B-444150F56BED}">
      <dgm:prSet/>
      <dgm:spPr/>
      <dgm:t>
        <a:bodyPr/>
        <a:lstStyle/>
        <a:p>
          <a:endParaRPr lang="en-US"/>
        </a:p>
      </dgm:t>
    </dgm:pt>
    <dgm:pt modelId="{745E6D2D-62D9-4C05-9D8B-B53E23235C25}">
      <dgm:prSet/>
      <dgm:spPr/>
      <dgm:t>
        <a:bodyPr/>
        <a:lstStyle/>
        <a:p>
          <a:r>
            <a:rPr lang="pt-BR" noProof="0" dirty="0"/>
            <a:t>Com a substituição de pessoas por tecnologia em processos repetitivos, ocorre a diminuição de erros e prazos; e a obtenção de um melhor resultado.</a:t>
          </a:r>
        </a:p>
      </dgm:t>
    </dgm:pt>
    <dgm:pt modelId="{48185E0A-CB13-4FA6-A088-FB65D3682A70}" type="parTrans" cxnId="{97480E37-C767-4E22-93CA-1888861DD5EE}">
      <dgm:prSet/>
      <dgm:spPr/>
      <dgm:t>
        <a:bodyPr/>
        <a:lstStyle/>
        <a:p>
          <a:endParaRPr lang="pt-BR"/>
        </a:p>
      </dgm:t>
    </dgm:pt>
    <dgm:pt modelId="{9A6BA45B-408F-4D87-B8A4-4CBFA96C7370}" type="sibTrans" cxnId="{97480E37-C767-4E22-93CA-1888861DD5EE}">
      <dgm:prSet/>
      <dgm:spPr/>
      <dgm:t>
        <a:bodyPr/>
        <a:lstStyle/>
        <a:p>
          <a:endParaRPr lang="pt-BR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300BDB05-9E44-420D-BDF8-4AE568E8D21D}" type="pres">
      <dgm:prSet presAssocID="{7335D5E1-E2CB-477B-99C2-BA80AB93CD8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3E20902-9548-4097-8780-0DCEE2CB5946}" type="pres">
      <dgm:prSet presAssocID="{F6746DB6-C55B-4E7F-9367-FD7550C4F1AC}" presName="spacer" presStyleCnt="0"/>
      <dgm:spPr/>
    </dgm:pt>
    <dgm:pt modelId="{DB66EBF4-6604-45AC-A803-FA27AF794174}" type="pres">
      <dgm:prSet presAssocID="{900C9728-C158-420A-8C4B-6A1D290A42B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C8C1BAD-F8DC-430B-9DD7-AEC54F8D2969}" type="pres">
      <dgm:prSet presAssocID="{9E03658E-B43A-4635-A484-649304BD7302}" presName="spacer" presStyleCnt="0"/>
      <dgm:spPr/>
    </dgm:pt>
    <dgm:pt modelId="{3632050E-486F-459A-845A-E16859675360}" type="pres">
      <dgm:prSet presAssocID="{C6157E76-5451-4DF9-85FB-9E4927EAFA3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8EFDA67-771B-4086-9861-E6074F612083}" type="pres">
      <dgm:prSet presAssocID="{609D1624-B17A-4E1C-A713-6F6BA8A27C7D}" presName="spacer" presStyleCnt="0"/>
      <dgm:spPr/>
    </dgm:pt>
    <dgm:pt modelId="{F7E605F9-625A-4981-AAF0-1CF551288D4A}" type="pres">
      <dgm:prSet presAssocID="{0711A4DC-97E4-4F2A-B602-16D798EB6FB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6DA6A48-9D8C-444F-ADE3-3AA3EB254B7B}" type="pres">
      <dgm:prSet presAssocID="{9CAFBC74-17B5-4C62-97A3-C3B8004DBC4C}" presName="spacer" presStyleCnt="0"/>
      <dgm:spPr/>
    </dgm:pt>
    <dgm:pt modelId="{D5755F21-A5EA-443B-9315-7CBAC6F33F90}" type="pres">
      <dgm:prSet presAssocID="{745E6D2D-62D9-4C05-9D8B-B53E23235C2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AD6520F-95F1-4E5B-B0E6-5CBC1D64732C}" type="presOf" srcId="{7335D5E1-E2CB-477B-99C2-BA80AB93CD89}" destId="{300BDB05-9E44-420D-BDF8-4AE568E8D21D}" srcOrd="0" destOrd="0" presId="urn:microsoft.com/office/officeart/2005/8/layout/vList2"/>
    <dgm:cxn modelId="{4302B41D-E8E1-43CB-A532-2D0019FCDB00}" srcId="{3CD730CF-B133-4E61-9C4A-64B7E0CED9E2}" destId="{7335D5E1-E2CB-477B-99C2-BA80AB93CD89}" srcOrd="0" destOrd="0" parTransId="{AC2FCD6C-09C2-407D-917A-E08C469F1438}" sibTransId="{F6746DB6-C55B-4E7F-9367-FD7550C4F1AC}"/>
    <dgm:cxn modelId="{97480E37-C767-4E22-93CA-1888861DD5EE}" srcId="{3CD730CF-B133-4E61-9C4A-64B7E0CED9E2}" destId="{745E6D2D-62D9-4C05-9D8B-B53E23235C25}" srcOrd="4" destOrd="0" parTransId="{48185E0A-CB13-4FA6-A088-FB65D3682A70}" sibTransId="{9A6BA45B-408F-4D87-B8A4-4CBFA96C7370}"/>
    <dgm:cxn modelId="{F73D1F60-DF10-495E-9B18-C489D68F76A0}" type="presOf" srcId="{900C9728-C158-420A-8C4B-6A1D290A42BE}" destId="{DB66EBF4-6604-45AC-A803-FA27AF794174}" srcOrd="0" destOrd="0" presId="urn:microsoft.com/office/officeart/2005/8/layout/vList2"/>
    <dgm:cxn modelId="{29E28E4C-945D-4069-8FCD-8CC22D2348F8}" type="presOf" srcId="{C6157E76-5451-4DF9-85FB-9E4927EAFA31}" destId="{3632050E-486F-459A-845A-E16859675360}" srcOrd="0" destOrd="0" presId="urn:microsoft.com/office/officeart/2005/8/layout/vList2"/>
    <dgm:cxn modelId="{6A17CB8A-C743-44E9-B4BA-1B4D9FF5063D}" type="presOf" srcId="{745E6D2D-62D9-4C05-9D8B-B53E23235C25}" destId="{D5755F21-A5EA-443B-9315-7CBAC6F33F90}" srcOrd="0" destOrd="0" presId="urn:microsoft.com/office/officeart/2005/8/layout/vList2"/>
    <dgm:cxn modelId="{E1BF9BA4-5E25-4499-A75E-4C29D1FC2B33}" type="presOf" srcId="{0711A4DC-97E4-4F2A-B602-16D798EB6FBC}" destId="{F7E605F9-625A-4981-AAF0-1CF551288D4A}" srcOrd="0" destOrd="0" presId="urn:microsoft.com/office/officeart/2005/8/layout/vList2"/>
    <dgm:cxn modelId="{96485AA8-EA8E-4483-978B-444150F56BED}" srcId="{3CD730CF-B133-4E61-9C4A-64B7E0CED9E2}" destId="{0711A4DC-97E4-4F2A-B602-16D798EB6FBC}" srcOrd="3" destOrd="0" parTransId="{F8518624-6345-4425-A542-C414473C2978}" sibTransId="{9CAFBC74-17B5-4C62-97A3-C3B8004DBC4C}"/>
    <dgm:cxn modelId="{E2DFB7B1-A24D-4553-9697-551062DED0C8}" srcId="{3CD730CF-B133-4E61-9C4A-64B7E0CED9E2}" destId="{C6157E76-5451-4DF9-85FB-9E4927EAFA31}" srcOrd="2" destOrd="0" parTransId="{CBC0F356-16E5-496C-ABAC-527242EB94CC}" sibTransId="{609D1624-B17A-4E1C-A713-6F6BA8A27C7D}"/>
    <dgm:cxn modelId="{CE4523C0-1FE0-4D68-B521-6B9F25C806B8}" type="presOf" srcId="{3CD730CF-B133-4E61-9C4A-64B7E0CED9E2}" destId="{943023EA-0424-4735-98DD-4B21FAC82A13}" srcOrd="0" destOrd="0" presId="urn:microsoft.com/office/officeart/2005/8/layout/vList2"/>
    <dgm:cxn modelId="{F51B96FE-C2B4-468D-8151-16E46360F649}" srcId="{3CD730CF-B133-4E61-9C4A-64B7E0CED9E2}" destId="{900C9728-C158-420A-8C4B-6A1D290A42BE}" srcOrd="1" destOrd="0" parTransId="{8D2A8F0B-33F1-4A78-8127-85B26E0CB002}" sibTransId="{9E03658E-B43A-4635-A484-649304BD7302}"/>
    <dgm:cxn modelId="{66857288-6670-49CF-A75F-5D76820E39B9}" type="presParOf" srcId="{943023EA-0424-4735-98DD-4B21FAC82A13}" destId="{300BDB05-9E44-420D-BDF8-4AE568E8D21D}" srcOrd="0" destOrd="0" presId="urn:microsoft.com/office/officeart/2005/8/layout/vList2"/>
    <dgm:cxn modelId="{81AAC48B-5DD0-4F1C-B3CE-32CB4E04221D}" type="presParOf" srcId="{943023EA-0424-4735-98DD-4B21FAC82A13}" destId="{E3E20902-9548-4097-8780-0DCEE2CB5946}" srcOrd="1" destOrd="0" presId="urn:microsoft.com/office/officeart/2005/8/layout/vList2"/>
    <dgm:cxn modelId="{5A11A3B0-2FC5-433C-8707-F1F9958C31CE}" type="presParOf" srcId="{943023EA-0424-4735-98DD-4B21FAC82A13}" destId="{DB66EBF4-6604-45AC-A803-FA27AF794174}" srcOrd="2" destOrd="0" presId="urn:microsoft.com/office/officeart/2005/8/layout/vList2"/>
    <dgm:cxn modelId="{440655FC-02A6-4326-B071-FD958CDFDBA6}" type="presParOf" srcId="{943023EA-0424-4735-98DD-4B21FAC82A13}" destId="{8C8C1BAD-F8DC-430B-9DD7-AEC54F8D2969}" srcOrd="3" destOrd="0" presId="urn:microsoft.com/office/officeart/2005/8/layout/vList2"/>
    <dgm:cxn modelId="{D05A32EA-CD9B-4864-880C-99BDECEDD83B}" type="presParOf" srcId="{943023EA-0424-4735-98DD-4B21FAC82A13}" destId="{3632050E-486F-459A-845A-E16859675360}" srcOrd="4" destOrd="0" presId="urn:microsoft.com/office/officeart/2005/8/layout/vList2"/>
    <dgm:cxn modelId="{98F21D41-2B46-43FA-8429-ABDA51666CCE}" type="presParOf" srcId="{943023EA-0424-4735-98DD-4B21FAC82A13}" destId="{A8EFDA67-771B-4086-9861-E6074F612083}" srcOrd="5" destOrd="0" presId="urn:microsoft.com/office/officeart/2005/8/layout/vList2"/>
    <dgm:cxn modelId="{F1E65B4A-D30F-44C2-8A8A-8E6C35A6D539}" type="presParOf" srcId="{943023EA-0424-4735-98DD-4B21FAC82A13}" destId="{F7E605F9-625A-4981-AAF0-1CF551288D4A}" srcOrd="6" destOrd="0" presId="urn:microsoft.com/office/officeart/2005/8/layout/vList2"/>
    <dgm:cxn modelId="{EB8A3008-4F8A-47C0-95FF-C1207FF0CFC2}" type="presParOf" srcId="{943023EA-0424-4735-98DD-4B21FAC82A13}" destId="{26DA6A48-9D8C-444F-ADE3-3AA3EB254B7B}" srcOrd="7" destOrd="0" presId="urn:microsoft.com/office/officeart/2005/8/layout/vList2"/>
    <dgm:cxn modelId="{BDFE5EDF-914E-47F3-8BB4-63CB51B3DD5C}" type="presParOf" srcId="{943023EA-0424-4735-98DD-4B21FAC82A13}" destId="{D5755F21-A5EA-443B-9315-7CBAC6F33F9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35D5E1-E2CB-477B-99C2-BA80AB93CD89}">
      <dgm:prSet/>
      <dgm:spPr/>
      <dgm:t>
        <a:bodyPr/>
        <a:lstStyle/>
        <a:p>
          <a:r>
            <a:rPr lang="pt-BR" dirty="0"/>
            <a:t>Primero passo: selecione o serviço de IPD</a:t>
          </a:r>
          <a:endParaRPr lang="en-US" dirty="0"/>
        </a:p>
      </dgm:t>
    </dgm:pt>
    <dgm:pt modelId="{AC2FCD6C-09C2-407D-917A-E08C469F1438}" type="parTrans" cxnId="{4302B41D-E8E1-43CB-A532-2D0019FCDB00}">
      <dgm:prSet/>
      <dgm:spPr/>
      <dgm:t>
        <a:bodyPr/>
        <a:lstStyle/>
        <a:p>
          <a:endParaRPr lang="en-US"/>
        </a:p>
      </dgm:t>
    </dgm:pt>
    <dgm:pt modelId="{F6746DB6-C55B-4E7F-9367-FD7550C4F1AC}" type="sibTrans" cxnId="{4302B41D-E8E1-43CB-A532-2D0019FCDB00}">
      <dgm:prSet/>
      <dgm:spPr/>
      <dgm:t>
        <a:bodyPr/>
        <a:lstStyle/>
        <a:p>
          <a:endParaRPr lang="en-US"/>
        </a:p>
      </dgm:t>
    </dgm:pt>
    <dgm:pt modelId="{2B2A504D-909C-42BF-A0C8-BF9F0AA4A15C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739234BC-5707-4AAF-B4ED-18EAE69A6860}" type="pres">
      <dgm:prSet presAssocID="{7335D5E1-E2CB-477B-99C2-BA80AB93CD8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302B41D-E8E1-43CB-A532-2D0019FCDB00}" srcId="{3CD730CF-B133-4E61-9C4A-64B7E0CED9E2}" destId="{7335D5E1-E2CB-477B-99C2-BA80AB93CD89}" srcOrd="0" destOrd="0" parTransId="{AC2FCD6C-09C2-407D-917A-E08C469F1438}" sibTransId="{F6746DB6-C55B-4E7F-9367-FD7550C4F1AC}"/>
    <dgm:cxn modelId="{09B5B3A2-AEC6-4EC5-88B0-57689B15E731}" type="presOf" srcId="{3CD730CF-B133-4E61-9C4A-64B7E0CED9E2}" destId="{2B2A504D-909C-42BF-A0C8-BF9F0AA4A15C}" srcOrd="0" destOrd="0" presId="urn:microsoft.com/office/officeart/2005/8/layout/vList2"/>
    <dgm:cxn modelId="{BDC54DE3-59A1-4FFF-9638-E33B17A9C18C}" type="presOf" srcId="{7335D5E1-E2CB-477B-99C2-BA80AB93CD89}" destId="{739234BC-5707-4AAF-B4ED-18EAE69A6860}" srcOrd="0" destOrd="0" presId="urn:microsoft.com/office/officeart/2005/8/layout/vList2"/>
    <dgm:cxn modelId="{EAEEC6C3-1EC3-4CD0-8D69-1F53645F448D}" type="presParOf" srcId="{2B2A504D-909C-42BF-A0C8-BF9F0AA4A15C}" destId="{739234BC-5707-4AAF-B4ED-18EAE69A686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35D5E1-E2CB-477B-99C2-BA80AB93CD89}">
      <dgm:prSet/>
      <dgm:spPr/>
      <dgm:t>
        <a:bodyPr/>
        <a:lstStyle/>
        <a:p>
          <a:r>
            <a:rPr lang="pt-BR" dirty="0"/>
            <a:t>Segundo passo: vincule o lote de documentos a ser trabalhado com o serviço de IDP</a:t>
          </a:r>
          <a:endParaRPr lang="en-US" dirty="0"/>
        </a:p>
      </dgm:t>
    </dgm:pt>
    <dgm:pt modelId="{AC2FCD6C-09C2-407D-917A-E08C469F1438}" type="parTrans" cxnId="{4302B41D-E8E1-43CB-A532-2D0019FCDB00}">
      <dgm:prSet/>
      <dgm:spPr/>
      <dgm:t>
        <a:bodyPr/>
        <a:lstStyle/>
        <a:p>
          <a:endParaRPr lang="en-US"/>
        </a:p>
      </dgm:t>
    </dgm:pt>
    <dgm:pt modelId="{F6746DB6-C55B-4E7F-9367-FD7550C4F1AC}" type="sibTrans" cxnId="{4302B41D-E8E1-43CB-A532-2D0019FCDB00}">
      <dgm:prSet/>
      <dgm:spPr/>
      <dgm:t>
        <a:bodyPr/>
        <a:lstStyle/>
        <a:p>
          <a:endParaRPr lang="en-US"/>
        </a:p>
      </dgm:t>
    </dgm:pt>
    <dgm:pt modelId="{2B2A504D-909C-42BF-A0C8-BF9F0AA4A15C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739234BC-5707-4AAF-B4ED-18EAE69A6860}" type="pres">
      <dgm:prSet presAssocID="{7335D5E1-E2CB-477B-99C2-BA80AB93CD8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302B41D-E8E1-43CB-A532-2D0019FCDB00}" srcId="{3CD730CF-B133-4E61-9C4A-64B7E0CED9E2}" destId="{7335D5E1-E2CB-477B-99C2-BA80AB93CD89}" srcOrd="0" destOrd="0" parTransId="{AC2FCD6C-09C2-407D-917A-E08C469F1438}" sibTransId="{F6746DB6-C55B-4E7F-9367-FD7550C4F1AC}"/>
    <dgm:cxn modelId="{09B5B3A2-AEC6-4EC5-88B0-57689B15E731}" type="presOf" srcId="{3CD730CF-B133-4E61-9C4A-64B7E0CED9E2}" destId="{2B2A504D-909C-42BF-A0C8-BF9F0AA4A15C}" srcOrd="0" destOrd="0" presId="urn:microsoft.com/office/officeart/2005/8/layout/vList2"/>
    <dgm:cxn modelId="{BDC54DE3-59A1-4FFF-9638-E33B17A9C18C}" type="presOf" srcId="{7335D5E1-E2CB-477B-99C2-BA80AB93CD89}" destId="{739234BC-5707-4AAF-B4ED-18EAE69A6860}" srcOrd="0" destOrd="0" presId="urn:microsoft.com/office/officeart/2005/8/layout/vList2"/>
    <dgm:cxn modelId="{EAEEC6C3-1EC3-4CD0-8D69-1F53645F448D}" type="presParOf" srcId="{2B2A504D-909C-42BF-A0C8-BF9F0AA4A15C}" destId="{739234BC-5707-4AAF-B4ED-18EAE69A686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35D5E1-E2CB-477B-99C2-BA80AB93CD89}">
      <dgm:prSet/>
      <dgm:spPr/>
      <dgm:t>
        <a:bodyPr/>
        <a:lstStyle/>
        <a:p>
          <a:r>
            <a:rPr lang="pt-BR" dirty="0"/>
            <a:t>Terceiro passo: a extração de conteúdo acontece automaticamente</a:t>
          </a:r>
          <a:endParaRPr lang="en-US" dirty="0"/>
        </a:p>
      </dgm:t>
    </dgm:pt>
    <dgm:pt modelId="{AC2FCD6C-09C2-407D-917A-E08C469F1438}" type="parTrans" cxnId="{4302B41D-E8E1-43CB-A532-2D0019FCDB00}">
      <dgm:prSet/>
      <dgm:spPr/>
      <dgm:t>
        <a:bodyPr/>
        <a:lstStyle/>
        <a:p>
          <a:endParaRPr lang="en-US"/>
        </a:p>
      </dgm:t>
    </dgm:pt>
    <dgm:pt modelId="{F6746DB6-C55B-4E7F-9367-FD7550C4F1AC}" type="sibTrans" cxnId="{4302B41D-E8E1-43CB-A532-2D0019FCDB00}">
      <dgm:prSet/>
      <dgm:spPr/>
      <dgm:t>
        <a:bodyPr/>
        <a:lstStyle/>
        <a:p>
          <a:endParaRPr lang="en-US"/>
        </a:p>
      </dgm:t>
    </dgm:pt>
    <dgm:pt modelId="{2B2A504D-909C-42BF-A0C8-BF9F0AA4A15C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739234BC-5707-4AAF-B4ED-18EAE69A6860}" type="pres">
      <dgm:prSet presAssocID="{7335D5E1-E2CB-477B-99C2-BA80AB93CD8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302B41D-E8E1-43CB-A532-2D0019FCDB00}" srcId="{3CD730CF-B133-4E61-9C4A-64B7E0CED9E2}" destId="{7335D5E1-E2CB-477B-99C2-BA80AB93CD89}" srcOrd="0" destOrd="0" parTransId="{AC2FCD6C-09C2-407D-917A-E08C469F1438}" sibTransId="{F6746DB6-C55B-4E7F-9367-FD7550C4F1AC}"/>
    <dgm:cxn modelId="{09B5B3A2-AEC6-4EC5-88B0-57689B15E731}" type="presOf" srcId="{3CD730CF-B133-4E61-9C4A-64B7E0CED9E2}" destId="{2B2A504D-909C-42BF-A0C8-BF9F0AA4A15C}" srcOrd="0" destOrd="0" presId="urn:microsoft.com/office/officeart/2005/8/layout/vList2"/>
    <dgm:cxn modelId="{BDC54DE3-59A1-4FFF-9638-E33B17A9C18C}" type="presOf" srcId="{7335D5E1-E2CB-477B-99C2-BA80AB93CD89}" destId="{739234BC-5707-4AAF-B4ED-18EAE69A6860}" srcOrd="0" destOrd="0" presId="urn:microsoft.com/office/officeart/2005/8/layout/vList2"/>
    <dgm:cxn modelId="{EAEEC6C3-1EC3-4CD0-8D69-1F53645F448D}" type="presParOf" srcId="{2B2A504D-909C-42BF-A0C8-BF9F0AA4A15C}" destId="{739234BC-5707-4AAF-B4ED-18EAE69A686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CE4523C0-1FE0-4D68-B521-6B9F25C806B8}" type="presOf" srcId="{3CD730CF-B133-4E61-9C4A-64B7E0CED9E2}" destId="{943023EA-0424-4735-98DD-4B21FAC82A1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CE4523C0-1FE0-4D68-B521-6B9F25C806B8}" type="presOf" srcId="{3CD730CF-B133-4E61-9C4A-64B7E0CED9E2}" destId="{943023EA-0424-4735-98DD-4B21FAC82A1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CE4523C0-1FE0-4D68-B521-6B9F25C806B8}" type="presOf" srcId="{3CD730CF-B133-4E61-9C4A-64B7E0CED9E2}" destId="{943023EA-0424-4735-98DD-4B21FAC82A1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CE4523C0-1FE0-4D68-B521-6B9F25C806B8}" type="presOf" srcId="{3CD730CF-B133-4E61-9C4A-64B7E0CED9E2}" destId="{943023EA-0424-4735-98DD-4B21FAC82A1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CE4523C0-1FE0-4D68-B521-6B9F25C806B8}" type="presOf" srcId="{3CD730CF-B133-4E61-9C4A-64B7E0CED9E2}" destId="{943023EA-0424-4735-98DD-4B21FAC82A1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C51C80-2104-4731-A7F5-9FC617C07380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61501E5-7723-40B2-8E71-89649236FCE2}">
      <dgm:prSet/>
      <dgm:spPr/>
      <dgm:t>
        <a:bodyPr/>
        <a:lstStyle/>
        <a:p>
          <a:r>
            <a:rPr lang="pt-BR" dirty="0"/>
            <a:t>Empresa vinculada ao agronegócio, com a missão de produzir recursos renováveis</a:t>
          </a:r>
          <a:endParaRPr lang="en-US" dirty="0"/>
        </a:p>
      </dgm:t>
    </dgm:pt>
    <dgm:pt modelId="{9FC0A574-878F-4B7B-AB57-AC26C05DF93E}" type="parTrans" cxnId="{3E0ED4DE-5405-4B77-A949-E4E9728A21BF}">
      <dgm:prSet/>
      <dgm:spPr/>
      <dgm:t>
        <a:bodyPr/>
        <a:lstStyle/>
        <a:p>
          <a:endParaRPr lang="en-US"/>
        </a:p>
      </dgm:t>
    </dgm:pt>
    <dgm:pt modelId="{D9C93CCE-B7C7-4C23-9B45-AE3A0E1603D1}" type="sibTrans" cxnId="{3E0ED4DE-5405-4B77-A949-E4E9728A21BF}">
      <dgm:prSet/>
      <dgm:spPr/>
      <dgm:t>
        <a:bodyPr/>
        <a:lstStyle/>
        <a:p>
          <a:endParaRPr lang="en-US"/>
        </a:p>
      </dgm:t>
    </dgm:pt>
    <dgm:pt modelId="{43E4A582-DC24-48C8-A066-C2DD14DF0DF3}">
      <dgm:prSet/>
      <dgm:spPr/>
      <dgm:t>
        <a:bodyPr/>
        <a:lstStyle/>
        <a:p>
          <a:r>
            <a:rPr lang="pt-BR"/>
            <a:t>Atua nos segmentos de</a:t>
          </a:r>
          <a:endParaRPr lang="en-US"/>
        </a:p>
      </dgm:t>
    </dgm:pt>
    <dgm:pt modelId="{A28F724F-4C0A-47BD-A4FB-D2585555BB52}" type="parTrans" cxnId="{2A74B2C8-0218-4A13-86A7-72B308092EA7}">
      <dgm:prSet/>
      <dgm:spPr/>
      <dgm:t>
        <a:bodyPr/>
        <a:lstStyle/>
        <a:p>
          <a:endParaRPr lang="en-US"/>
        </a:p>
      </dgm:t>
    </dgm:pt>
    <dgm:pt modelId="{7C8AF25A-CFE0-4744-B1C8-D165DF554C68}" type="sibTrans" cxnId="{2A74B2C8-0218-4A13-86A7-72B308092EA7}">
      <dgm:prSet/>
      <dgm:spPr/>
      <dgm:t>
        <a:bodyPr/>
        <a:lstStyle/>
        <a:p>
          <a:endParaRPr lang="en-US"/>
        </a:p>
      </dgm:t>
    </dgm:pt>
    <dgm:pt modelId="{8689E1D1-D933-4EC7-A9C4-A44960866DFB}">
      <dgm:prSet/>
      <dgm:spPr/>
      <dgm:t>
        <a:bodyPr/>
        <a:lstStyle/>
        <a:p>
          <a:r>
            <a:rPr lang="pt-BR"/>
            <a:t>Florestas</a:t>
          </a:r>
          <a:endParaRPr lang="en-US"/>
        </a:p>
      </dgm:t>
    </dgm:pt>
    <dgm:pt modelId="{91ED6440-0296-4BFD-832D-DC1C1BB8977B}" type="parTrans" cxnId="{FD3C52EC-83DA-427E-923B-1BB0A7705F1C}">
      <dgm:prSet/>
      <dgm:spPr/>
      <dgm:t>
        <a:bodyPr/>
        <a:lstStyle/>
        <a:p>
          <a:endParaRPr lang="en-US"/>
        </a:p>
      </dgm:t>
    </dgm:pt>
    <dgm:pt modelId="{C8E2CAAE-088E-49F3-B468-74678C9764B1}" type="sibTrans" cxnId="{FD3C52EC-83DA-427E-923B-1BB0A7705F1C}">
      <dgm:prSet/>
      <dgm:spPr/>
      <dgm:t>
        <a:bodyPr/>
        <a:lstStyle/>
        <a:p>
          <a:endParaRPr lang="en-US"/>
        </a:p>
      </dgm:t>
    </dgm:pt>
    <dgm:pt modelId="{8AB4D59A-B721-4CD7-ACBB-A4EDDFAE5368}">
      <dgm:prSet/>
      <dgm:spPr/>
      <dgm:t>
        <a:bodyPr/>
        <a:lstStyle/>
        <a:p>
          <a:r>
            <a:rPr lang="pt-BR"/>
            <a:t>Energia renovável</a:t>
          </a:r>
          <a:endParaRPr lang="en-US"/>
        </a:p>
      </dgm:t>
    </dgm:pt>
    <dgm:pt modelId="{0274D062-D794-4BE6-8B12-9B0026E05FF0}" type="parTrans" cxnId="{9D5D0D34-DBA5-4687-A326-B7D233A795F1}">
      <dgm:prSet/>
      <dgm:spPr/>
      <dgm:t>
        <a:bodyPr/>
        <a:lstStyle/>
        <a:p>
          <a:endParaRPr lang="en-US"/>
        </a:p>
      </dgm:t>
    </dgm:pt>
    <dgm:pt modelId="{DE787050-56FB-46FF-9163-C90A7905A352}" type="sibTrans" cxnId="{9D5D0D34-DBA5-4687-A326-B7D233A795F1}">
      <dgm:prSet/>
      <dgm:spPr/>
      <dgm:t>
        <a:bodyPr/>
        <a:lstStyle/>
        <a:p>
          <a:endParaRPr lang="en-US"/>
        </a:p>
      </dgm:t>
    </dgm:pt>
    <dgm:pt modelId="{46D5AF99-F6E3-432C-88D6-931DCFC0376D}" type="pres">
      <dgm:prSet presAssocID="{41C51C80-2104-4731-A7F5-9FC617C07380}" presName="Name0" presStyleCnt="0">
        <dgm:presLayoutVars>
          <dgm:dir/>
          <dgm:animLvl val="lvl"/>
          <dgm:resizeHandles val="exact"/>
        </dgm:presLayoutVars>
      </dgm:prSet>
      <dgm:spPr/>
    </dgm:pt>
    <dgm:pt modelId="{EF1851D9-529D-4A84-81CA-6FB22DA68B69}" type="pres">
      <dgm:prSet presAssocID="{43E4A582-DC24-48C8-A066-C2DD14DF0DF3}" presName="boxAndChildren" presStyleCnt="0"/>
      <dgm:spPr/>
    </dgm:pt>
    <dgm:pt modelId="{B1FEB896-258A-46FF-95BF-D58E632AC1AE}" type="pres">
      <dgm:prSet presAssocID="{43E4A582-DC24-48C8-A066-C2DD14DF0DF3}" presName="parentTextBox" presStyleLbl="node1" presStyleIdx="0" presStyleCnt="2"/>
      <dgm:spPr/>
    </dgm:pt>
    <dgm:pt modelId="{8BD2E6CD-EFC2-43A5-85CB-5A1F438579A6}" type="pres">
      <dgm:prSet presAssocID="{43E4A582-DC24-48C8-A066-C2DD14DF0DF3}" presName="entireBox" presStyleLbl="node1" presStyleIdx="0" presStyleCnt="2"/>
      <dgm:spPr/>
    </dgm:pt>
    <dgm:pt modelId="{A958183E-277F-4366-A1DE-DBF6C17C5B17}" type="pres">
      <dgm:prSet presAssocID="{43E4A582-DC24-48C8-A066-C2DD14DF0DF3}" presName="descendantBox" presStyleCnt="0"/>
      <dgm:spPr/>
    </dgm:pt>
    <dgm:pt modelId="{E8D07B3B-E709-4098-BBCB-36F168E27D2F}" type="pres">
      <dgm:prSet presAssocID="{8689E1D1-D933-4EC7-A9C4-A44960866DFB}" presName="childTextBox" presStyleLbl="fgAccFollowNode1" presStyleIdx="0" presStyleCnt="2">
        <dgm:presLayoutVars>
          <dgm:bulletEnabled val="1"/>
        </dgm:presLayoutVars>
      </dgm:prSet>
      <dgm:spPr/>
    </dgm:pt>
    <dgm:pt modelId="{E3C96E26-3B59-48FD-918B-16767D3012F6}" type="pres">
      <dgm:prSet presAssocID="{8AB4D59A-B721-4CD7-ACBB-A4EDDFAE5368}" presName="childTextBox" presStyleLbl="fgAccFollowNode1" presStyleIdx="1" presStyleCnt="2">
        <dgm:presLayoutVars>
          <dgm:bulletEnabled val="1"/>
        </dgm:presLayoutVars>
      </dgm:prSet>
      <dgm:spPr/>
    </dgm:pt>
    <dgm:pt modelId="{219B453D-30CE-4D31-95B4-5178DD28C4FA}" type="pres">
      <dgm:prSet presAssocID="{D9C93CCE-B7C7-4C23-9B45-AE3A0E1603D1}" presName="sp" presStyleCnt="0"/>
      <dgm:spPr/>
    </dgm:pt>
    <dgm:pt modelId="{5775EDBF-72AD-4029-94F5-51954A064503}" type="pres">
      <dgm:prSet presAssocID="{461501E5-7723-40B2-8E71-89649236FCE2}" presName="arrowAndChildren" presStyleCnt="0"/>
      <dgm:spPr/>
    </dgm:pt>
    <dgm:pt modelId="{6C6DFEC7-13B8-4A39-B942-7D3791AC3D8E}" type="pres">
      <dgm:prSet presAssocID="{461501E5-7723-40B2-8E71-89649236FCE2}" presName="parentTextArrow" presStyleLbl="node1" presStyleIdx="1" presStyleCnt="2"/>
      <dgm:spPr/>
    </dgm:pt>
  </dgm:ptLst>
  <dgm:cxnLst>
    <dgm:cxn modelId="{9D5D0D34-DBA5-4687-A326-B7D233A795F1}" srcId="{43E4A582-DC24-48C8-A066-C2DD14DF0DF3}" destId="{8AB4D59A-B721-4CD7-ACBB-A4EDDFAE5368}" srcOrd="1" destOrd="0" parTransId="{0274D062-D794-4BE6-8B12-9B0026E05FF0}" sibTransId="{DE787050-56FB-46FF-9163-C90A7905A352}"/>
    <dgm:cxn modelId="{F0507170-E51F-46E4-9982-FC9250DB1C42}" type="presOf" srcId="{461501E5-7723-40B2-8E71-89649236FCE2}" destId="{6C6DFEC7-13B8-4A39-B942-7D3791AC3D8E}" srcOrd="0" destOrd="0" presId="urn:microsoft.com/office/officeart/2005/8/layout/process4"/>
    <dgm:cxn modelId="{DBF51C72-D7F1-4B3D-BA7E-049F3F96DC4C}" type="presOf" srcId="{43E4A582-DC24-48C8-A066-C2DD14DF0DF3}" destId="{8BD2E6CD-EFC2-43A5-85CB-5A1F438579A6}" srcOrd="1" destOrd="0" presId="urn:microsoft.com/office/officeart/2005/8/layout/process4"/>
    <dgm:cxn modelId="{3EAF495A-C2A3-431F-9E16-A2E1092A1CA2}" type="presOf" srcId="{41C51C80-2104-4731-A7F5-9FC617C07380}" destId="{46D5AF99-F6E3-432C-88D6-931DCFC0376D}" srcOrd="0" destOrd="0" presId="urn:microsoft.com/office/officeart/2005/8/layout/process4"/>
    <dgm:cxn modelId="{B39FF89F-10E2-40F2-B18E-968D43DCFD60}" type="presOf" srcId="{8AB4D59A-B721-4CD7-ACBB-A4EDDFAE5368}" destId="{E3C96E26-3B59-48FD-918B-16767D3012F6}" srcOrd="0" destOrd="0" presId="urn:microsoft.com/office/officeart/2005/8/layout/process4"/>
    <dgm:cxn modelId="{548368AA-6674-4687-9FA8-F37CA63D1C79}" type="presOf" srcId="{43E4A582-DC24-48C8-A066-C2DD14DF0DF3}" destId="{B1FEB896-258A-46FF-95BF-D58E632AC1AE}" srcOrd="0" destOrd="0" presId="urn:microsoft.com/office/officeart/2005/8/layout/process4"/>
    <dgm:cxn modelId="{2A74B2C8-0218-4A13-86A7-72B308092EA7}" srcId="{41C51C80-2104-4731-A7F5-9FC617C07380}" destId="{43E4A582-DC24-48C8-A066-C2DD14DF0DF3}" srcOrd="1" destOrd="0" parTransId="{A28F724F-4C0A-47BD-A4FB-D2585555BB52}" sibTransId="{7C8AF25A-CFE0-4744-B1C8-D165DF554C68}"/>
    <dgm:cxn modelId="{3E0ED4DE-5405-4B77-A949-E4E9728A21BF}" srcId="{41C51C80-2104-4731-A7F5-9FC617C07380}" destId="{461501E5-7723-40B2-8E71-89649236FCE2}" srcOrd="0" destOrd="0" parTransId="{9FC0A574-878F-4B7B-AB57-AC26C05DF93E}" sibTransId="{D9C93CCE-B7C7-4C23-9B45-AE3A0E1603D1}"/>
    <dgm:cxn modelId="{FD3C52EC-83DA-427E-923B-1BB0A7705F1C}" srcId="{43E4A582-DC24-48C8-A066-C2DD14DF0DF3}" destId="{8689E1D1-D933-4EC7-A9C4-A44960866DFB}" srcOrd="0" destOrd="0" parTransId="{91ED6440-0296-4BFD-832D-DC1C1BB8977B}" sibTransId="{C8E2CAAE-088E-49F3-B468-74678C9764B1}"/>
    <dgm:cxn modelId="{967685FA-5AF4-49E2-BBA1-5DBF4B98BA82}" type="presOf" srcId="{8689E1D1-D933-4EC7-A9C4-A44960866DFB}" destId="{E8D07B3B-E709-4098-BBCB-36F168E27D2F}" srcOrd="0" destOrd="0" presId="urn:microsoft.com/office/officeart/2005/8/layout/process4"/>
    <dgm:cxn modelId="{967D7328-63F6-4683-BE7F-9BC4CEDF9FE8}" type="presParOf" srcId="{46D5AF99-F6E3-432C-88D6-931DCFC0376D}" destId="{EF1851D9-529D-4A84-81CA-6FB22DA68B69}" srcOrd="0" destOrd="0" presId="urn:microsoft.com/office/officeart/2005/8/layout/process4"/>
    <dgm:cxn modelId="{76E9AC15-7128-48BC-8337-3D19BFF45A87}" type="presParOf" srcId="{EF1851D9-529D-4A84-81CA-6FB22DA68B69}" destId="{B1FEB896-258A-46FF-95BF-D58E632AC1AE}" srcOrd="0" destOrd="0" presId="urn:microsoft.com/office/officeart/2005/8/layout/process4"/>
    <dgm:cxn modelId="{536A7A2F-CAFA-4C5A-A046-3AC8228841A3}" type="presParOf" srcId="{EF1851D9-529D-4A84-81CA-6FB22DA68B69}" destId="{8BD2E6CD-EFC2-43A5-85CB-5A1F438579A6}" srcOrd="1" destOrd="0" presId="urn:microsoft.com/office/officeart/2005/8/layout/process4"/>
    <dgm:cxn modelId="{5A4D01F4-0676-4D70-BACE-C959AA930704}" type="presParOf" srcId="{EF1851D9-529D-4A84-81CA-6FB22DA68B69}" destId="{A958183E-277F-4366-A1DE-DBF6C17C5B17}" srcOrd="2" destOrd="0" presId="urn:microsoft.com/office/officeart/2005/8/layout/process4"/>
    <dgm:cxn modelId="{D65A1610-0E72-4B69-892A-DB498AB841E6}" type="presParOf" srcId="{A958183E-277F-4366-A1DE-DBF6C17C5B17}" destId="{E8D07B3B-E709-4098-BBCB-36F168E27D2F}" srcOrd="0" destOrd="0" presId="urn:microsoft.com/office/officeart/2005/8/layout/process4"/>
    <dgm:cxn modelId="{0D8AD0B7-B119-459E-ACCF-2EA61C014116}" type="presParOf" srcId="{A958183E-277F-4366-A1DE-DBF6C17C5B17}" destId="{E3C96E26-3B59-48FD-918B-16767D3012F6}" srcOrd="1" destOrd="0" presId="urn:microsoft.com/office/officeart/2005/8/layout/process4"/>
    <dgm:cxn modelId="{58421C32-149A-48D7-B851-1B158BAC7097}" type="presParOf" srcId="{46D5AF99-F6E3-432C-88D6-931DCFC0376D}" destId="{219B453D-30CE-4D31-95B4-5178DD28C4FA}" srcOrd="1" destOrd="0" presId="urn:microsoft.com/office/officeart/2005/8/layout/process4"/>
    <dgm:cxn modelId="{C9C43103-1CD6-4FA0-B6A9-D71F6AE0A73D}" type="presParOf" srcId="{46D5AF99-F6E3-432C-88D6-931DCFC0376D}" destId="{5775EDBF-72AD-4029-94F5-51954A064503}" srcOrd="2" destOrd="0" presId="urn:microsoft.com/office/officeart/2005/8/layout/process4"/>
    <dgm:cxn modelId="{F429715A-86DA-48A6-89F5-79409D6AE4F5}" type="presParOf" srcId="{5775EDBF-72AD-4029-94F5-51954A064503}" destId="{6C6DFEC7-13B8-4A39-B942-7D3791AC3D8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CE4523C0-1FE0-4D68-B521-6B9F25C806B8}" type="presOf" srcId="{3CD730CF-B133-4E61-9C4A-64B7E0CED9E2}" destId="{943023EA-0424-4735-98DD-4B21FAC82A1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CE4523C0-1FE0-4D68-B521-6B9F25C806B8}" type="presOf" srcId="{3CD730CF-B133-4E61-9C4A-64B7E0CED9E2}" destId="{943023EA-0424-4735-98DD-4B21FAC82A1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CE4523C0-1FE0-4D68-B521-6B9F25C806B8}" type="presOf" srcId="{3CD730CF-B133-4E61-9C4A-64B7E0CED9E2}" destId="{943023EA-0424-4735-98DD-4B21FAC82A1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335D5E1-E2CB-477B-99C2-BA80AB93CD89}">
      <dgm:prSet/>
      <dgm:spPr/>
      <dgm:t>
        <a:bodyPr/>
        <a:lstStyle/>
        <a:p>
          <a:r>
            <a:rPr lang="pt-BR" dirty="0"/>
            <a:t>As instituições de saúde são operações complexas, com todos os regramentos de uma empresa mais as normas de governo para o setor.</a:t>
          </a:r>
          <a:endParaRPr lang="en-US" dirty="0"/>
        </a:p>
      </dgm:t>
    </dgm:pt>
    <dgm:pt modelId="{AC2FCD6C-09C2-407D-917A-E08C469F1438}" type="parTrans" cxnId="{4302B41D-E8E1-43CB-A532-2D0019FCDB00}">
      <dgm:prSet/>
      <dgm:spPr/>
      <dgm:t>
        <a:bodyPr/>
        <a:lstStyle/>
        <a:p>
          <a:endParaRPr lang="en-US"/>
        </a:p>
      </dgm:t>
    </dgm:pt>
    <dgm:pt modelId="{F6746DB6-C55B-4E7F-9367-FD7550C4F1AC}" type="sibTrans" cxnId="{4302B41D-E8E1-43CB-A532-2D0019FCDB00}">
      <dgm:prSet/>
      <dgm:spPr/>
      <dgm:t>
        <a:bodyPr/>
        <a:lstStyle/>
        <a:p>
          <a:endParaRPr lang="en-US"/>
        </a:p>
      </dgm:t>
    </dgm:pt>
    <dgm:pt modelId="{900C9728-C158-420A-8C4B-6A1D290A42BE}">
      <dgm:prSet/>
      <dgm:spPr/>
      <dgm:t>
        <a:bodyPr/>
        <a:lstStyle/>
        <a:p>
          <a:r>
            <a:rPr lang="pt-BR" dirty="0"/>
            <a:t>O resultado é a geração massiva de documentos e uma grande quantidade de processos internos</a:t>
          </a:r>
          <a:endParaRPr lang="en-US" dirty="0"/>
        </a:p>
      </dgm:t>
    </dgm:pt>
    <dgm:pt modelId="{8D2A8F0B-33F1-4A78-8127-85B26E0CB002}" type="parTrans" cxnId="{F51B96FE-C2B4-468D-8151-16E46360F649}">
      <dgm:prSet/>
      <dgm:spPr/>
      <dgm:t>
        <a:bodyPr/>
        <a:lstStyle/>
        <a:p>
          <a:endParaRPr lang="en-US"/>
        </a:p>
      </dgm:t>
    </dgm:pt>
    <dgm:pt modelId="{9E03658E-B43A-4635-A484-649304BD7302}" type="sibTrans" cxnId="{F51B96FE-C2B4-468D-8151-16E46360F649}">
      <dgm:prSet/>
      <dgm:spPr/>
      <dgm:t>
        <a:bodyPr/>
        <a:lstStyle/>
        <a:p>
          <a:endParaRPr lang="en-US"/>
        </a:p>
      </dgm:t>
    </dgm:pt>
    <dgm:pt modelId="{C6157E76-5451-4DF9-85FB-9E4927EAFA31}">
      <dgm:prSet/>
      <dgm:spPr/>
      <dgm:t>
        <a:bodyPr/>
        <a:lstStyle/>
        <a:p>
          <a:r>
            <a:rPr lang="pt-BR" dirty="0"/>
            <a:t>Exemplos de processos: antecipação de pagamento, Borderô, Cadastro DSO, Cadastro PJ, Financeiro – NF, Financeiro – Reembolso, Ordens de Pagamento, Prestação de Contas, Solicitação de Treinamento, Contas Médicas, + 200</a:t>
          </a:r>
          <a:endParaRPr lang="en-US" dirty="0"/>
        </a:p>
      </dgm:t>
    </dgm:pt>
    <dgm:pt modelId="{CBC0F356-16E5-496C-ABAC-527242EB94CC}" type="parTrans" cxnId="{E2DFB7B1-A24D-4553-9697-551062DED0C8}">
      <dgm:prSet/>
      <dgm:spPr/>
      <dgm:t>
        <a:bodyPr/>
        <a:lstStyle/>
        <a:p>
          <a:endParaRPr lang="en-US"/>
        </a:p>
      </dgm:t>
    </dgm:pt>
    <dgm:pt modelId="{609D1624-B17A-4E1C-A713-6F6BA8A27C7D}" type="sibTrans" cxnId="{E2DFB7B1-A24D-4553-9697-551062DED0C8}">
      <dgm:prSet/>
      <dgm:spPr/>
      <dgm:t>
        <a:bodyPr/>
        <a:lstStyle/>
        <a:p>
          <a:endParaRPr lang="en-US"/>
        </a:p>
      </dgm:t>
    </dgm:pt>
    <dgm:pt modelId="{0711A4DC-97E4-4F2A-B602-16D798EB6FBC}">
      <dgm:prSet/>
      <dgm:spPr/>
      <dgm:t>
        <a:bodyPr/>
        <a:lstStyle/>
        <a:p>
          <a:r>
            <a:rPr lang="pt-BR" dirty="0"/>
            <a:t>Toda essa documentação e processos podem ser digitalizados com o </a:t>
          </a:r>
          <a:r>
            <a:rPr lang="pt-BR" dirty="0" err="1"/>
            <a:t>Neutron</a:t>
          </a:r>
          <a:endParaRPr lang="en-US" dirty="0"/>
        </a:p>
      </dgm:t>
    </dgm:pt>
    <dgm:pt modelId="{F8518624-6345-4425-A542-C414473C2978}" type="parTrans" cxnId="{96485AA8-EA8E-4483-978B-444150F56BED}">
      <dgm:prSet/>
      <dgm:spPr/>
      <dgm:t>
        <a:bodyPr/>
        <a:lstStyle/>
        <a:p>
          <a:endParaRPr lang="en-US"/>
        </a:p>
      </dgm:t>
    </dgm:pt>
    <dgm:pt modelId="{9CAFBC74-17B5-4C62-97A3-C3B8004DBC4C}" type="sibTrans" cxnId="{96485AA8-EA8E-4483-978B-444150F56BED}">
      <dgm:prSet/>
      <dgm:spPr/>
      <dgm:t>
        <a:bodyPr/>
        <a:lstStyle/>
        <a:p>
          <a:endParaRPr lang="en-US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300BDB05-9E44-420D-BDF8-4AE568E8D21D}" type="pres">
      <dgm:prSet presAssocID="{7335D5E1-E2CB-477B-99C2-BA80AB93CD8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3E20902-9548-4097-8780-0DCEE2CB5946}" type="pres">
      <dgm:prSet presAssocID="{F6746DB6-C55B-4E7F-9367-FD7550C4F1AC}" presName="spacer" presStyleCnt="0"/>
      <dgm:spPr/>
    </dgm:pt>
    <dgm:pt modelId="{DB66EBF4-6604-45AC-A803-FA27AF794174}" type="pres">
      <dgm:prSet presAssocID="{900C9728-C158-420A-8C4B-6A1D290A42B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C8C1BAD-F8DC-430B-9DD7-AEC54F8D2969}" type="pres">
      <dgm:prSet presAssocID="{9E03658E-B43A-4635-A484-649304BD7302}" presName="spacer" presStyleCnt="0"/>
      <dgm:spPr/>
    </dgm:pt>
    <dgm:pt modelId="{3632050E-486F-459A-845A-E16859675360}" type="pres">
      <dgm:prSet presAssocID="{C6157E76-5451-4DF9-85FB-9E4927EAFA3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8EFDA67-771B-4086-9861-E6074F612083}" type="pres">
      <dgm:prSet presAssocID="{609D1624-B17A-4E1C-A713-6F6BA8A27C7D}" presName="spacer" presStyleCnt="0"/>
      <dgm:spPr/>
    </dgm:pt>
    <dgm:pt modelId="{F7E605F9-625A-4981-AAF0-1CF551288D4A}" type="pres">
      <dgm:prSet presAssocID="{0711A4DC-97E4-4F2A-B602-16D798EB6FB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AD6520F-95F1-4E5B-B0E6-5CBC1D64732C}" type="presOf" srcId="{7335D5E1-E2CB-477B-99C2-BA80AB93CD89}" destId="{300BDB05-9E44-420D-BDF8-4AE568E8D21D}" srcOrd="0" destOrd="0" presId="urn:microsoft.com/office/officeart/2005/8/layout/vList2"/>
    <dgm:cxn modelId="{4302B41D-E8E1-43CB-A532-2D0019FCDB00}" srcId="{3CD730CF-B133-4E61-9C4A-64B7E0CED9E2}" destId="{7335D5E1-E2CB-477B-99C2-BA80AB93CD89}" srcOrd="0" destOrd="0" parTransId="{AC2FCD6C-09C2-407D-917A-E08C469F1438}" sibTransId="{F6746DB6-C55B-4E7F-9367-FD7550C4F1AC}"/>
    <dgm:cxn modelId="{F73D1F60-DF10-495E-9B18-C489D68F76A0}" type="presOf" srcId="{900C9728-C158-420A-8C4B-6A1D290A42BE}" destId="{DB66EBF4-6604-45AC-A803-FA27AF794174}" srcOrd="0" destOrd="0" presId="urn:microsoft.com/office/officeart/2005/8/layout/vList2"/>
    <dgm:cxn modelId="{29E28E4C-945D-4069-8FCD-8CC22D2348F8}" type="presOf" srcId="{C6157E76-5451-4DF9-85FB-9E4927EAFA31}" destId="{3632050E-486F-459A-845A-E16859675360}" srcOrd="0" destOrd="0" presId="urn:microsoft.com/office/officeart/2005/8/layout/vList2"/>
    <dgm:cxn modelId="{E1BF9BA4-5E25-4499-A75E-4C29D1FC2B33}" type="presOf" srcId="{0711A4DC-97E4-4F2A-B602-16D798EB6FBC}" destId="{F7E605F9-625A-4981-AAF0-1CF551288D4A}" srcOrd="0" destOrd="0" presId="urn:microsoft.com/office/officeart/2005/8/layout/vList2"/>
    <dgm:cxn modelId="{96485AA8-EA8E-4483-978B-444150F56BED}" srcId="{3CD730CF-B133-4E61-9C4A-64B7E0CED9E2}" destId="{0711A4DC-97E4-4F2A-B602-16D798EB6FBC}" srcOrd="3" destOrd="0" parTransId="{F8518624-6345-4425-A542-C414473C2978}" sibTransId="{9CAFBC74-17B5-4C62-97A3-C3B8004DBC4C}"/>
    <dgm:cxn modelId="{E2DFB7B1-A24D-4553-9697-551062DED0C8}" srcId="{3CD730CF-B133-4E61-9C4A-64B7E0CED9E2}" destId="{C6157E76-5451-4DF9-85FB-9E4927EAFA31}" srcOrd="2" destOrd="0" parTransId="{CBC0F356-16E5-496C-ABAC-527242EB94CC}" sibTransId="{609D1624-B17A-4E1C-A713-6F6BA8A27C7D}"/>
    <dgm:cxn modelId="{CE4523C0-1FE0-4D68-B521-6B9F25C806B8}" type="presOf" srcId="{3CD730CF-B133-4E61-9C4A-64B7E0CED9E2}" destId="{943023EA-0424-4735-98DD-4B21FAC82A13}" srcOrd="0" destOrd="0" presId="urn:microsoft.com/office/officeart/2005/8/layout/vList2"/>
    <dgm:cxn modelId="{F51B96FE-C2B4-468D-8151-16E46360F649}" srcId="{3CD730CF-B133-4E61-9C4A-64B7E0CED9E2}" destId="{900C9728-C158-420A-8C4B-6A1D290A42BE}" srcOrd="1" destOrd="0" parTransId="{8D2A8F0B-33F1-4A78-8127-85B26E0CB002}" sibTransId="{9E03658E-B43A-4635-A484-649304BD7302}"/>
    <dgm:cxn modelId="{66857288-6670-49CF-A75F-5D76820E39B9}" type="presParOf" srcId="{943023EA-0424-4735-98DD-4B21FAC82A13}" destId="{300BDB05-9E44-420D-BDF8-4AE568E8D21D}" srcOrd="0" destOrd="0" presId="urn:microsoft.com/office/officeart/2005/8/layout/vList2"/>
    <dgm:cxn modelId="{81AAC48B-5DD0-4F1C-B3CE-32CB4E04221D}" type="presParOf" srcId="{943023EA-0424-4735-98DD-4B21FAC82A13}" destId="{E3E20902-9548-4097-8780-0DCEE2CB5946}" srcOrd="1" destOrd="0" presId="urn:microsoft.com/office/officeart/2005/8/layout/vList2"/>
    <dgm:cxn modelId="{5A11A3B0-2FC5-433C-8707-F1F9958C31CE}" type="presParOf" srcId="{943023EA-0424-4735-98DD-4B21FAC82A13}" destId="{DB66EBF4-6604-45AC-A803-FA27AF794174}" srcOrd="2" destOrd="0" presId="urn:microsoft.com/office/officeart/2005/8/layout/vList2"/>
    <dgm:cxn modelId="{440655FC-02A6-4326-B071-FD958CDFDBA6}" type="presParOf" srcId="{943023EA-0424-4735-98DD-4B21FAC82A13}" destId="{8C8C1BAD-F8DC-430B-9DD7-AEC54F8D2969}" srcOrd="3" destOrd="0" presId="urn:microsoft.com/office/officeart/2005/8/layout/vList2"/>
    <dgm:cxn modelId="{D05A32EA-CD9B-4864-880C-99BDECEDD83B}" type="presParOf" srcId="{943023EA-0424-4735-98DD-4B21FAC82A13}" destId="{3632050E-486F-459A-845A-E16859675360}" srcOrd="4" destOrd="0" presId="urn:microsoft.com/office/officeart/2005/8/layout/vList2"/>
    <dgm:cxn modelId="{98F21D41-2B46-43FA-8429-ABDA51666CCE}" type="presParOf" srcId="{943023EA-0424-4735-98DD-4B21FAC82A13}" destId="{A8EFDA67-771B-4086-9861-E6074F612083}" srcOrd="5" destOrd="0" presId="urn:microsoft.com/office/officeart/2005/8/layout/vList2"/>
    <dgm:cxn modelId="{F1E65B4A-D30F-44C2-8A8A-8E6C35A6D539}" type="presParOf" srcId="{943023EA-0424-4735-98DD-4B21FAC82A13}" destId="{F7E605F9-625A-4981-AAF0-1CF551288D4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335D5E1-E2CB-477B-99C2-BA80AB93CD89}">
      <dgm:prSet custT="1"/>
      <dgm:spPr/>
      <dgm:t>
        <a:bodyPr/>
        <a:lstStyle/>
        <a:p>
          <a:r>
            <a:rPr lang="pt-BR" sz="2200" kern="1200" dirty="0"/>
            <a:t>O usuário consulta no </a:t>
          </a:r>
          <a:r>
            <a:rPr lang="pt-BR" sz="2200" kern="1200" dirty="0" err="1"/>
            <a:t>Neutron</a:t>
          </a:r>
          <a:r>
            <a:rPr lang="pt-BR" sz="2200" kern="1200" dirty="0"/>
            <a:t> as tarefas pendentes</a:t>
          </a:r>
          <a:endParaRPr lang="en-US" sz="2200" kern="1200" dirty="0"/>
        </a:p>
      </dgm:t>
    </dgm:pt>
    <dgm:pt modelId="{AC2FCD6C-09C2-407D-917A-E08C469F1438}" type="parTrans" cxnId="{4302B41D-E8E1-43CB-A532-2D0019FCDB00}">
      <dgm:prSet/>
      <dgm:spPr/>
      <dgm:t>
        <a:bodyPr/>
        <a:lstStyle/>
        <a:p>
          <a:endParaRPr lang="en-US"/>
        </a:p>
      </dgm:t>
    </dgm:pt>
    <dgm:pt modelId="{F6746DB6-C55B-4E7F-9367-FD7550C4F1AC}" type="sibTrans" cxnId="{4302B41D-E8E1-43CB-A532-2D0019FCDB00}">
      <dgm:prSet/>
      <dgm:spPr/>
      <dgm:t>
        <a:bodyPr/>
        <a:lstStyle/>
        <a:p>
          <a:endParaRPr lang="en-US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300BDB05-9E44-420D-BDF8-4AE568E8D21D}" type="pres">
      <dgm:prSet presAssocID="{7335D5E1-E2CB-477B-99C2-BA80AB93CD8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AD6520F-95F1-4E5B-B0E6-5CBC1D64732C}" type="presOf" srcId="{7335D5E1-E2CB-477B-99C2-BA80AB93CD89}" destId="{300BDB05-9E44-420D-BDF8-4AE568E8D21D}" srcOrd="0" destOrd="0" presId="urn:microsoft.com/office/officeart/2005/8/layout/vList2"/>
    <dgm:cxn modelId="{4302B41D-E8E1-43CB-A532-2D0019FCDB00}" srcId="{3CD730CF-B133-4E61-9C4A-64B7E0CED9E2}" destId="{7335D5E1-E2CB-477B-99C2-BA80AB93CD89}" srcOrd="0" destOrd="0" parTransId="{AC2FCD6C-09C2-407D-917A-E08C469F1438}" sibTransId="{F6746DB6-C55B-4E7F-9367-FD7550C4F1AC}"/>
    <dgm:cxn modelId="{CE4523C0-1FE0-4D68-B521-6B9F25C806B8}" type="presOf" srcId="{3CD730CF-B133-4E61-9C4A-64B7E0CED9E2}" destId="{943023EA-0424-4735-98DD-4B21FAC82A13}" srcOrd="0" destOrd="0" presId="urn:microsoft.com/office/officeart/2005/8/layout/vList2"/>
    <dgm:cxn modelId="{66857288-6670-49CF-A75F-5D76820E39B9}" type="presParOf" srcId="{943023EA-0424-4735-98DD-4B21FAC82A13}" destId="{300BDB05-9E44-420D-BDF8-4AE568E8D21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335D5E1-E2CB-477B-99C2-BA80AB93CD89}">
      <dgm:prSet custT="1"/>
      <dgm:spPr/>
      <dgm:t>
        <a:bodyPr/>
        <a:lstStyle/>
        <a:p>
          <a:r>
            <a:rPr lang="pt-BR" sz="2200" kern="1200" dirty="0"/>
            <a:t>É possível visualizar cada um dos documentos, aprovando ou não o seu pagamento através de carimbos eletrônicos</a:t>
          </a:r>
          <a:endParaRPr lang="en-US" sz="2200" kern="1200" dirty="0"/>
        </a:p>
      </dgm:t>
    </dgm:pt>
    <dgm:pt modelId="{AC2FCD6C-09C2-407D-917A-E08C469F1438}" type="parTrans" cxnId="{4302B41D-E8E1-43CB-A532-2D0019FCDB00}">
      <dgm:prSet/>
      <dgm:spPr/>
      <dgm:t>
        <a:bodyPr/>
        <a:lstStyle/>
        <a:p>
          <a:endParaRPr lang="en-US"/>
        </a:p>
      </dgm:t>
    </dgm:pt>
    <dgm:pt modelId="{F6746DB6-C55B-4E7F-9367-FD7550C4F1AC}" type="sibTrans" cxnId="{4302B41D-E8E1-43CB-A532-2D0019FCDB00}">
      <dgm:prSet/>
      <dgm:spPr/>
      <dgm:t>
        <a:bodyPr/>
        <a:lstStyle/>
        <a:p>
          <a:endParaRPr lang="en-US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300BDB05-9E44-420D-BDF8-4AE568E8D21D}" type="pres">
      <dgm:prSet presAssocID="{7335D5E1-E2CB-477B-99C2-BA80AB93CD8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AD6520F-95F1-4E5B-B0E6-5CBC1D64732C}" type="presOf" srcId="{7335D5E1-E2CB-477B-99C2-BA80AB93CD89}" destId="{300BDB05-9E44-420D-BDF8-4AE568E8D21D}" srcOrd="0" destOrd="0" presId="urn:microsoft.com/office/officeart/2005/8/layout/vList2"/>
    <dgm:cxn modelId="{4302B41D-E8E1-43CB-A532-2D0019FCDB00}" srcId="{3CD730CF-B133-4E61-9C4A-64B7E0CED9E2}" destId="{7335D5E1-E2CB-477B-99C2-BA80AB93CD89}" srcOrd="0" destOrd="0" parTransId="{AC2FCD6C-09C2-407D-917A-E08C469F1438}" sibTransId="{F6746DB6-C55B-4E7F-9367-FD7550C4F1AC}"/>
    <dgm:cxn modelId="{CE4523C0-1FE0-4D68-B521-6B9F25C806B8}" type="presOf" srcId="{3CD730CF-B133-4E61-9C4A-64B7E0CED9E2}" destId="{943023EA-0424-4735-98DD-4B21FAC82A13}" srcOrd="0" destOrd="0" presId="urn:microsoft.com/office/officeart/2005/8/layout/vList2"/>
    <dgm:cxn modelId="{66857288-6670-49CF-A75F-5D76820E39B9}" type="presParOf" srcId="{943023EA-0424-4735-98DD-4B21FAC82A13}" destId="{300BDB05-9E44-420D-BDF8-4AE568E8D21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335D5E1-E2CB-477B-99C2-BA80AB93CD89}">
      <dgm:prSet custT="1"/>
      <dgm:spPr/>
      <dgm:t>
        <a:bodyPr/>
        <a:lstStyle/>
        <a:p>
          <a:r>
            <a:rPr lang="pt-BR" sz="2200" kern="1200" dirty="0"/>
            <a:t>Os carimbos são configuráveis de acordo com as regras de negócio</a:t>
          </a:r>
          <a:endParaRPr lang="en-US" sz="2200" kern="1200" dirty="0"/>
        </a:p>
      </dgm:t>
    </dgm:pt>
    <dgm:pt modelId="{AC2FCD6C-09C2-407D-917A-E08C469F1438}" type="parTrans" cxnId="{4302B41D-E8E1-43CB-A532-2D0019FCDB00}">
      <dgm:prSet/>
      <dgm:spPr/>
      <dgm:t>
        <a:bodyPr/>
        <a:lstStyle/>
        <a:p>
          <a:endParaRPr lang="en-US"/>
        </a:p>
      </dgm:t>
    </dgm:pt>
    <dgm:pt modelId="{F6746DB6-C55B-4E7F-9367-FD7550C4F1AC}" type="sibTrans" cxnId="{4302B41D-E8E1-43CB-A532-2D0019FCDB00}">
      <dgm:prSet/>
      <dgm:spPr/>
      <dgm:t>
        <a:bodyPr/>
        <a:lstStyle/>
        <a:p>
          <a:endParaRPr lang="en-US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300BDB05-9E44-420D-BDF8-4AE568E8D21D}" type="pres">
      <dgm:prSet presAssocID="{7335D5E1-E2CB-477B-99C2-BA80AB93CD8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AD6520F-95F1-4E5B-B0E6-5CBC1D64732C}" type="presOf" srcId="{7335D5E1-E2CB-477B-99C2-BA80AB93CD89}" destId="{300BDB05-9E44-420D-BDF8-4AE568E8D21D}" srcOrd="0" destOrd="0" presId="urn:microsoft.com/office/officeart/2005/8/layout/vList2"/>
    <dgm:cxn modelId="{4302B41D-E8E1-43CB-A532-2D0019FCDB00}" srcId="{3CD730CF-B133-4E61-9C4A-64B7E0CED9E2}" destId="{7335D5E1-E2CB-477B-99C2-BA80AB93CD89}" srcOrd="0" destOrd="0" parTransId="{AC2FCD6C-09C2-407D-917A-E08C469F1438}" sibTransId="{F6746DB6-C55B-4E7F-9367-FD7550C4F1AC}"/>
    <dgm:cxn modelId="{CE4523C0-1FE0-4D68-B521-6B9F25C806B8}" type="presOf" srcId="{3CD730CF-B133-4E61-9C4A-64B7E0CED9E2}" destId="{943023EA-0424-4735-98DD-4B21FAC82A13}" srcOrd="0" destOrd="0" presId="urn:microsoft.com/office/officeart/2005/8/layout/vList2"/>
    <dgm:cxn modelId="{66857288-6670-49CF-A75F-5D76820E39B9}" type="presParOf" srcId="{943023EA-0424-4735-98DD-4B21FAC82A13}" destId="{300BDB05-9E44-420D-BDF8-4AE568E8D21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335D5E1-E2CB-477B-99C2-BA80AB93CD89}">
      <dgm:prSet custT="1"/>
      <dgm:spPr/>
      <dgm:t>
        <a:bodyPr/>
        <a:lstStyle/>
        <a:p>
          <a:r>
            <a:rPr lang="pt-BR" sz="2200" kern="1200" dirty="0"/>
            <a:t>Uma vez aposto o carimbo na imagem, o documento segue automaticamente para a próxima etapa</a:t>
          </a:r>
          <a:endParaRPr lang="en-US" sz="2200" kern="1200" dirty="0"/>
        </a:p>
      </dgm:t>
    </dgm:pt>
    <dgm:pt modelId="{AC2FCD6C-09C2-407D-917A-E08C469F1438}" type="parTrans" cxnId="{4302B41D-E8E1-43CB-A532-2D0019FCDB00}">
      <dgm:prSet/>
      <dgm:spPr/>
      <dgm:t>
        <a:bodyPr/>
        <a:lstStyle/>
        <a:p>
          <a:endParaRPr lang="en-US"/>
        </a:p>
      </dgm:t>
    </dgm:pt>
    <dgm:pt modelId="{F6746DB6-C55B-4E7F-9367-FD7550C4F1AC}" type="sibTrans" cxnId="{4302B41D-E8E1-43CB-A532-2D0019FCDB00}">
      <dgm:prSet/>
      <dgm:spPr/>
      <dgm:t>
        <a:bodyPr/>
        <a:lstStyle/>
        <a:p>
          <a:endParaRPr lang="en-US"/>
        </a:p>
      </dgm:t>
    </dgm:pt>
    <dgm:pt modelId="{791A52B0-6D88-4CE6-B150-F6ECA78069DD}">
      <dgm:prSet custT="1"/>
      <dgm:spPr/>
      <dgm:t>
        <a:bodyPr/>
        <a:lstStyle/>
        <a:p>
          <a:r>
            <a:rPr lang="pt-BR" sz="2200" kern="1200" dirty="0"/>
            <a:t>Os carimbos não alteram a imagem original e mantém o registro gráfico da evolução do processo </a:t>
          </a:r>
          <a:endParaRPr lang="en-US" sz="2200" kern="1200" dirty="0"/>
        </a:p>
      </dgm:t>
    </dgm:pt>
    <dgm:pt modelId="{8EB7F00B-0730-44F4-9672-66ED1BCFE469}" type="parTrans" cxnId="{D8281DA1-A087-4E9C-BAB2-013616576375}">
      <dgm:prSet/>
      <dgm:spPr/>
      <dgm:t>
        <a:bodyPr/>
        <a:lstStyle/>
        <a:p>
          <a:endParaRPr lang="pt-BR"/>
        </a:p>
      </dgm:t>
    </dgm:pt>
    <dgm:pt modelId="{F8BE65A2-90E8-471F-B28C-04B62F1F48CE}" type="sibTrans" cxnId="{D8281DA1-A087-4E9C-BAB2-013616576375}">
      <dgm:prSet/>
      <dgm:spPr/>
      <dgm:t>
        <a:bodyPr/>
        <a:lstStyle/>
        <a:p>
          <a:endParaRPr lang="pt-BR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300BDB05-9E44-420D-BDF8-4AE568E8D21D}" type="pres">
      <dgm:prSet presAssocID="{7335D5E1-E2CB-477B-99C2-BA80AB93CD89}" presName="parentText" presStyleLbl="node1" presStyleIdx="0" presStyleCnt="2" custLinFactY="-12604" custLinFactNeighborX="-6446" custLinFactNeighborY="-100000">
        <dgm:presLayoutVars>
          <dgm:chMax val="0"/>
          <dgm:bulletEnabled val="1"/>
        </dgm:presLayoutVars>
      </dgm:prSet>
      <dgm:spPr/>
    </dgm:pt>
    <dgm:pt modelId="{0F5BD77E-986B-41B2-B529-4C91F59795B5}" type="pres">
      <dgm:prSet presAssocID="{F6746DB6-C55B-4E7F-9367-FD7550C4F1AC}" presName="spacer" presStyleCnt="0"/>
      <dgm:spPr/>
    </dgm:pt>
    <dgm:pt modelId="{4D2ADAFE-9B2F-45DC-BD65-06DE0B46289F}" type="pres">
      <dgm:prSet presAssocID="{791A52B0-6D88-4CE6-B150-F6ECA78069D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AD6520F-95F1-4E5B-B0E6-5CBC1D64732C}" type="presOf" srcId="{7335D5E1-E2CB-477B-99C2-BA80AB93CD89}" destId="{300BDB05-9E44-420D-BDF8-4AE568E8D21D}" srcOrd="0" destOrd="0" presId="urn:microsoft.com/office/officeart/2005/8/layout/vList2"/>
    <dgm:cxn modelId="{479B7811-FB80-4062-AF87-4676840AB641}" type="presOf" srcId="{791A52B0-6D88-4CE6-B150-F6ECA78069DD}" destId="{4D2ADAFE-9B2F-45DC-BD65-06DE0B46289F}" srcOrd="0" destOrd="0" presId="urn:microsoft.com/office/officeart/2005/8/layout/vList2"/>
    <dgm:cxn modelId="{4302B41D-E8E1-43CB-A532-2D0019FCDB00}" srcId="{3CD730CF-B133-4E61-9C4A-64B7E0CED9E2}" destId="{7335D5E1-E2CB-477B-99C2-BA80AB93CD89}" srcOrd="0" destOrd="0" parTransId="{AC2FCD6C-09C2-407D-917A-E08C469F1438}" sibTransId="{F6746DB6-C55B-4E7F-9367-FD7550C4F1AC}"/>
    <dgm:cxn modelId="{D8281DA1-A087-4E9C-BAB2-013616576375}" srcId="{3CD730CF-B133-4E61-9C4A-64B7E0CED9E2}" destId="{791A52B0-6D88-4CE6-B150-F6ECA78069DD}" srcOrd="1" destOrd="0" parTransId="{8EB7F00B-0730-44F4-9672-66ED1BCFE469}" sibTransId="{F8BE65A2-90E8-471F-B28C-04B62F1F48CE}"/>
    <dgm:cxn modelId="{CE4523C0-1FE0-4D68-B521-6B9F25C806B8}" type="presOf" srcId="{3CD730CF-B133-4E61-9C4A-64B7E0CED9E2}" destId="{943023EA-0424-4735-98DD-4B21FAC82A13}" srcOrd="0" destOrd="0" presId="urn:microsoft.com/office/officeart/2005/8/layout/vList2"/>
    <dgm:cxn modelId="{66857288-6670-49CF-A75F-5D76820E39B9}" type="presParOf" srcId="{943023EA-0424-4735-98DD-4B21FAC82A13}" destId="{300BDB05-9E44-420D-BDF8-4AE568E8D21D}" srcOrd="0" destOrd="0" presId="urn:microsoft.com/office/officeart/2005/8/layout/vList2"/>
    <dgm:cxn modelId="{B4847067-7F91-443D-8E2A-EA7AD5D27BBB}" type="presParOf" srcId="{943023EA-0424-4735-98DD-4B21FAC82A13}" destId="{0F5BD77E-986B-41B2-B529-4C91F59795B5}" srcOrd="1" destOrd="0" presId="urn:microsoft.com/office/officeart/2005/8/layout/vList2"/>
    <dgm:cxn modelId="{5DAC2249-1E91-4F33-BAB4-162BCA350E28}" type="presParOf" srcId="{943023EA-0424-4735-98DD-4B21FAC82A13}" destId="{4D2ADAFE-9B2F-45DC-BD65-06DE0B46289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335D5E1-E2CB-477B-99C2-BA80AB93CD89}">
      <dgm:prSet custT="1"/>
      <dgm:spPr/>
      <dgm:t>
        <a:bodyPr/>
        <a:lstStyle/>
        <a:p>
          <a:r>
            <a:rPr lang="pt-BR" sz="2200" kern="1200" dirty="0"/>
            <a:t>Após validar as Notas Fiscais e os boletos, corre um fluxo para a geração de um borderô</a:t>
          </a:r>
          <a:endParaRPr lang="en-US" sz="2200" kern="1200" dirty="0"/>
        </a:p>
      </dgm:t>
    </dgm:pt>
    <dgm:pt modelId="{AC2FCD6C-09C2-407D-917A-E08C469F1438}" type="parTrans" cxnId="{4302B41D-E8E1-43CB-A532-2D0019FCDB00}">
      <dgm:prSet/>
      <dgm:spPr/>
      <dgm:t>
        <a:bodyPr/>
        <a:lstStyle/>
        <a:p>
          <a:endParaRPr lang="en-US"/>
        </a:p>
      </dgm:t>
    </dgm:pt>
    <dgm:pt modelId="{F6746DB6-C55B-4E7F-9367-FD7550C4F1AC}" type="sibTrans" cxnId="{4302B41D-E8E1-43CB-A532-2D0019FCDB00}">
      <dgm:prSet/>
      <dgm:spPr/>
      <dgm:t>
        <a:bodyPr/>
        <a:lstStyle/>
        <a:p>
          <a:endParaRPr lang="en-US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300BDB05-9E44-420D-BDF8-4AE568E8D21D}" type="pres">
      <dgm:prSet presAssocID="{7335D5E1-E2CB-477B-99C2-BA80AB93CD8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AD6520F-95F1-4E5B-B0E6-5CBC1D64732C}" type="presOf" srcId="{7335D5E1-E2CB-477B-99C2-BA80AB93CD89}" destId="{300BDB05-9E44-420D-BDF8-4AE568E8D21D}" srcOrd="0" destOrd="0" presId="urn:microsoft.com/office/officeart/2005/8/layout/vList2"/>
    <dgm:cxn modelId="{4302B41D-E8E1-43CB-A532-2D0019FCDB00}" srcId="{3CD730CF-B133-4E61-9C4A-64B7E0CED9E2}" destId="{7335D5E1-E2CB-477B-99C2-BA80AB93CD89}" srcOrd="0" destOrd="0" parTransId="{AC2FCD6C-09C2-407D-917A-E08C469F1438}" sibTransId="{F6746DB6-C55B-4E7F-9367-FD7550C4F1AC}"/>
    <dgm:cxn modelId="{CE4523C0-1FE0-4D68-B521-6B9F25C806B8}" type="presOf" srcId="{3CD730CF-B133-4E61-9C4A-64B7E0CED9E2}" destId="{943023EA-0424-4735-98DD-4B21FAC82A13}" srcOrd="0" destOrd="0" presId="urn:microsoft.com/office/officeart/2005/8/layout/vList2"/>
    <dgm:cxn modelId="{66857288-6670-49CF-A75F-5D76820E39B9}" type="presParOf" srcId="{943023EA-0424-4735-98DD-4B21FAC82A13}" destId="{300BDB05-9E44-420D-BDF8-4AE568E8D21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335D5E1-E2CB-477B-99C2-BA80AB93CD89}">
      <dgm:prSet custT="1"/>
      <dgm:spPr/>
      <dgm:t>
        <a:bodyPr/>
        <a:lstStyle/>
        <a:p>
          <a:r>
            <a:rPr lang="pt-BR" sz="2200" kern="1200" dirty="0"/>
            <a:t>As ações também podem ser tomadas a partir de dispositivos móveis, com o </a:t>
          </a:r>
          <a:r>
            <a:rPr lang="pt-BR" sz="2200" kern="1200" dirty="0" err="1"/>
            <a:t>Neutron</a:t>
          </a:r>
          <a:r>
            <a:rPr lang="pt-BR" sz="2200" kern="1200" dirty="0"/>
            <a:t> Mobile</a:t>
          </a:r>
          <a:endParaRPr lang="en-US" sz="2200" kern="1200" dirty="0"/>
        </a:p>
      </dgm:t>
    </dgm:pt>
    <dgm:pt modelId="{AC2FCD6C-09C2-407D-917A-E08C469F1438}" type="parTrans" cxnId="{4302B41D-E8E1-43CB-A532-2D0019FCDB00}">
      <dgm:prSet/>
      <dgm:spPr/>
      <dgm:t>
        <a:bodyPr/>
        <a:lstStyle/>
        <a:p>
          <a:endParaRPr lang="en-US"/>
        </a:p>
      </dgm:t>
    </dgm:pt>
    <dgm:pt modelId="{F6746DB6-C55B-4E7F-9367-FD7550C4F1AC}" type="sibTrans" cxnId="{4302B41D-E8E1-43CB-A532-2D0019FCDB00}">
      <dgm:prSet/>
      <dgm:spPr/>
      <dgm:t>
        <a:bodyPr/>
        <a:lstStyle/>
        <a:p>
          <a:endParaRPr lang="en-US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300BDB05-9E44-420D-BDF8-4AE568E8D21D}" type="pres">
      <dgm:prSet presAssocID="{7335D5E1-E2CB-477B-99C2-BA80AB93CD8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AD6520F-95F1-4E5B-B0E6-5CBC1D64732C}" type="presOf" srcId="{7335D5E1-E2CB-477B-99C2-BA80AB93CD89}" destId="{300BDB05-9E44-420D-BDF8-4AE568E8D21D}" srcOrd="0" destOrd="0" presId="urn:microsoft.com/office/officeart/2005/8/layout/vList2"/>
    <dgm:cxn modelId="{4302B41D-E8E1-43CB-A532-2D0019FCDB00}" srcId="{3CD730CF-B133-4E61-9C4A-64B7E0CED9E2}" destId="{7335D5E1-E2CB-477B-99C2-BA80AB93CD89}" srcOrd="0" destOrd="0" parTransId="{AC2FCD6C-09C2-407D-917A-E08C469F1438}" sibTransId="{F6746DB6-C55B-4E7F-9367-FD7550C4F1AC}"/>
    <dgm:cxn modelId="{CE4523C0-1FE0-4D68-B521-6B9F25C806B8}" type="presOf" srcId="{3CD730CF-B133-4E61-9C4A-64B7E0CED9E2}" destId="{943023EA-0424-4735-98DD-4B21FAC82A13}" srcOrd="0" destOrd="0" presId="urn:microsoft.com/office/officeart/2005/8/layout/vList2"/>
    <dgm:cxn modelId="{66857288-6670-49CF-A75F-5D76820E39B9}" type="presParOf" srcId="{943023EA-0424-4735-98DD-4B21FAC82A13}" destId="{300BDB05-9E44-420D-BDF8-4AE568E8D21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335D5E1-E2CB-477B-99C2-BA80AB93CD89}">
      <dgm:prSet/>
      <dgm:spPr/>
      <dgm:t>
        <a:bodyPr/>
        <a:lstStyle/>
        <a:p>
          <a:r>
            <a:rPr lang="pt-BR" dirty="0"/>
            <a:t>Empresa de tecnologia da informação com atuação focada no mercado de gestão de documentos, processos e conteúdo</a:t>
          </a:r>
          <a:endParaRPr lang="en-US" dirty="0"/>
        </a:p>
      </dgm:t>
    </dgm:pt>
    <dgm:pt modelId="{AC2FCD6C-09C2-407D-917A-E08C469F1438}" type="parTrans" cxnId="{4302B41D-E8E1-43CB-A532-2D0019FCDB00}">
      <dgm:prSet/>
      <dgm:spPr/>
      <dgm:t>
        <a:bodyPr/>
        <a:lstStyle/>
        <a:p>
          <a:endParaRPr lang="en-US"/>
        </a:p>
      </dgm:t>
    </dgm:pt>
    <dgm:pt modelId="{F6746DB6-C55B-4E7F-9367-FD7550C4F1AC}" type="sibTrans" cxnId="{4302B41D-E8E1-43CB-A532-2D0019FCDB00}">
      <dgm:prSet/>
      <dgm:spPr/>
      <dgm:t>
        <a:bodyPr/>
        <a:lstStyle/>
        <a:p>
          <a:endParaRPr lang="en-US"/>
        </a:p>
      </dgm:t>
    </dgm:pt>
    <dgm:pt modelId="{900C9728-C158-420A-8C4B-6A1D290A42BE}">
      <dgm:prSet/>
      <dgm:spPr/>
      <dgm:t>
        <a:bodyPr/>
        <a:lstStyle/>
        <a:p>
          <a:r>
            <a:rPr lang="pt-BR" dirty="0"/>
            <a:t>35 anos de atuação no mesmo segmento (desde 1991)</a:t>
          </a:r>
          <a:endParaRPr lang="en-US" dirty="0"/>
        </a:p>
      </dgm:t>
    </dgm:pt>
    <dgm:pt modelId="{8D2A8F0B-33F1-4A78-8127-85B26E0CB002}" type="parTrans" cxnId="{F51B96FE-C2B4-468D-8151-16E46360F649}">
      <dgm:prSet/>
      <dgm:spPr/>
      <dgm:t>
        <a:bodyPr/>
        <a:lstStyle/>
        <a:p>
          <a:endParaRPr lang="en-US"/>
        </a:p>
      </dgm:t>
    </dgm:pt>
    <dgm:pt modelId="{9E03658E-B43A-4635-A484-649304BD7302}" type="sibTrans" cxnId="{F51B96FE-C2B4-468D-8151-16E46360F649}">
      <dgm:prSet/>
      <dgm:spPr/>
      <dgm:t>
        <a:bodyPr/>
        <a:lstStyle/>
        <a:p>
          <a:endParaRPr lang="en-US"/>
        </a:p>
      </dgm:t>
    </dgm:pt>
    <dgm:pt modelId="{C6157E76-5451-4DF9-85FB-9E4927EAFA31}">
      <dgm:prSet/>
      <dgm:spPr/>
      <dgm:t>
        <a:bodyPr/>
        <a:lstStyle/>
        <a:p>
          <a:r>
            <a:rPr lang="pt-BR">
              <a:hlinkClick xmlns:r="http://schemas.openxmlformats.org/officeDocument/2006/relationships" r:id="rId1"/>
            </a:rPr>
            <a:t>www.mgsii.com.br</a:t>
          </a:r>
          <a:r>
            <a:rPr lang="pt-BR"/>
            <a:t> </a:t>
          </a:r>
          <a:endParaRPr lang="en-US"/>
        </a:p>
      </dgm:t>
    </dgm:pt>
    <dgm:pt modelId="{CBC0F356-16E5-496C-ABAC-527242EB94CC}" type="parTrans" cxnId="{E2DFB7B1-A24D-4553-9697-551062DED0C8}">
      <dgm:prSet/>
      <dgm:spPr/>
      <dgm:t>
        <a:bodyPr/>
        <a:lstStyle/>
        <a:p>
          <a:endParaRPr lang="en-US"/>
        </a:p>
      </dgm:t>
    </dgm:pt>
    <dgm:pt modelId="{609D1624-B17A-4E1C-A713-6F6BA8A27C7D}" type="sibTrans" cxnId="{E2DFB7B1-A24D-4553-9697-551062DED0C8}">
      <dgm:prSet/>
      <dgm:spPr/>
      <dgm:t>
        <a:bodyPr/>
        <a:lstStyle/>
        <a:p>
          <a:endParaRPr lang="en-US"/>
        </a:p>
      </dgm:t>
    </dgm:pt>
    <dgm:pt modelId="{0711A4DC-97E4-4F2A-B602-16D798EB6FBC}">
      <dgm:prSet/>
      <dgm:spPr/>
      <dgm:t>
        <a:bodyPr/>
        <a:lstStyle/>
        <a:p>
          <a:r>
            <a:rPr lang="pt-BR"/>
            <a:t>Criadora e desenvolvedora do software Neutron</a:t>
          </a:r>
          <a:endParaRPr lang="en-US"/>
        </a:p>
      </dgm:t>
    </dgm:pt>
    <dgm:pt modelId="{F8518624-6345-4425-A542-C414473C2978}" type="parTrans" cxnId="{96485AA8-EA8E-4483-978B-444150F56BED}">
      <dgm:prSet/>
      <dgm:spPr/>
      <dgm:t>
        <a:bodyPr/>
        <a:lstStyle/>
        <a:p>
          <a:endParaRPr lang="en-US"/>
        </a:p>
      </dgm:t>
    </dgm:pt>
    <dgm:pt modelId="{9CAFBC74-17B5-4C62-97A3-C3B8004DBC4C}" type="sibTrans" cxnId="{96485AA8-EA8E-4483-978B-444150F56BED}">
      <dgm:prSet/>
      <dgm:spPr/>
      <dgm:t>
        <a:bodyPr/>
        <a:lstStyle/>
        <a:p>
          <a:endParaRPr lang="en-US"/>
        </a:p>
      </dgm:t>
    </dgm:pt>
    <dgm:pt modelId="{502FF463-DD60-422F-8786-4A1379530023}">
      <dgm:prSet/>
      <dgm:spPr/>
      <dgm:t>
        <a:bodyPr/>
        <a:lstStyle/>
        <a:p>
          <a:r>
            <a:rPr lang="pt-BR">
              <a:hlinkClick xmlns:r="http://schemas.openxmlformats.org/officeDocument/2006/relationships" r:id="rId2"/>
            </a:rPr>
            <a:t>www.softwareneutron.com.br</a:t>
          </a:r>
          <a:r>
            <a:rPr lang="pt-BR"/>
            <a:t> </a:t>
          </a:r>
          <a:endParaRPr lang="en-US"/>
        </a:p>
      </dgm:t>
    </dgm:pt>
    <dgm:pt modelId="{36DE6147-A156-4E05-AC8E-1D0612F05C2B}" type="parTrans" cxnId="{B80056F1-C2BD-4D51-B7FF-0D08FCF0BD7A}">
      <dgm:prSet/>
      <dgm:spPr/>
      <dgm:t>
        <a:bodyPr/>
        <a:lstStyle/>
        <a:p>
          <a:endParaRPr lang="en-US"/>
        </a:p>
      </dgm:t>
    </dgm:pt>
    <dgm:pt modelId="{ED495046-B5AA-4D77-9026-72E4CC521471}" type="sibTrans" cxnId="{B80056F1-C2BD-4D51-B7FF-0D08FCF0BD7A}">
      <dgm:prSet/>
      <dgm:spPr/>
      <dgm:t>
        <a:bodyPr/>
        <a:lstStyle/>
        <a:p>
          <a:endParaRPr lang="en-US"/>
        </a:p>
      </dgm:t>
    </dgm:pt>
    <dgm:pt modelId="{688E4B73-F949-4193-BC15-E5717EA3C9A3}">
      <dgm:prSet/>
      <dgm:spPr/>
      <dgm:t>
        <a:bodyPr/>
        <a:lstStyle/>
        <a:p>
          <a:r>
            <a:rPr lang="pt-BR"/>
            <a:t>Atuação nacional</a:t>
          </a:r>
          <a:endParaRPr lang="en-US"/>
        </a:p>
      </dgm:t>
    </dgm:pt>
    <dgm:pt modelId="{D781CDCE-319D-4092-9590-FC05ED554588}" type="parTrans" cxnId="{B520687A-57E1-49DE-B876-F9B08469C4C6}">
      <dgm:prSet/>
      <dgm:spPr/>
      <dgm:t>
        <a:bodyPr/>
        <a:lstStyle/>
        <a:p>
          <a:endParaRPr lang="en-US"/>
        </a:p>
      </dgm:t>
    </dgm:pt>
    <dgm:pt modelId="{406DCCC2-73A5-47C7-B35B-AE0CE8EAB43F}" type="sibTrans" cxnId="{B520687A-57E1-49DE-B876-F9B08469C4C6}">
      <dgm:prSet/>
      <dgm:spPr/>
      <dgm:t>
        <a:bodyPr/>
        <a:lstStyle/>
        <a:p>
          <a:endParaRPr lang="en-US"/>
        </a:p>
      </dgm:t>
    </dgm:pt>
    <dgm:pt modelId="{83E9D5DC-4184-4605-BC2F-967156DF0B4F}">
      <dgm:prSet/>
      <dgm:spPr/>
      <dgm:t>
        <a:bodyPr/>
        <a:lstStyle/>
        <a:p>
          <a:r>
            <a:rPr lang="pt-BR" dirty="0"/>
            <a:t>Mercados: saúde, educação, varejo, financeiro, governo, indústria</a:t>
          </a:r>
          <a:endParaRPr lang="en-US" dirty="0"/>
        </a:p>
      </dgm:t>
    </dgm:pt>
    <dgm:pt modelId="{1C79CD60-DEBB-47D7-891E-37995850FC4B}" type="parTrans" cxnId="{AFFB6523-2C6C-4980-9B34-257C5A62054D}">
      <dgm:prSet/>
      <dgm:spPr/>
      <dgm:t>
        <a:bodyPr/>
        <a:lstStyle/>
        <a:p>
          <a:endParaRPr lang="en-US"/>
        </a:p>
      </dgm:t>
    </dgm:pt>
    <dgm:pt modelId="{E655C719-57EC-4C54-8728-37EA35C8C9E6}" type="sibTrans" cxnId="{AFFB6523-2C6C-4980-9B34-257C5A62054D}">
      <dgm:prSet/>
      <dgm:spPr/>
      <dgm:t>
        <a:bodyPr/>
        <a:lstStyle/>
        <a:p>
          <a:endParaRPr lang="en-US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300BDB05-9E44-420D-BDF8-4AE568E8D21D}" type="pres">
      <dgm:prSet presAssocID="{7335D5E1-E2CB-477B-99C2-BA80AB93CD89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E3E20902-9548-4097-8780-0DCEE2CB5946}" type="pres">
      <dgm:prSet presAssocID="{F6746DB6-C55B-4E7F-9367-FD7550C4F1AC}" presName="spacer" presStyleCnt="0"/>
      <dgm:spPr/>
    </dgm:pt>
    <dgm:pt modelId="{DB66EBF4-6604-45AC-A803-FA27AF794174}" type="pres">
      <dgm:prSet presAssocID="{900C9728-C158-420A-8C4B-6A1D290A42B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C8C1BAD-F8DC-430B-9DD7-AEC54F8D2969}" type="pres">
      <dgm:prSet presAssocID="{9E03658E-B43A-4635-A484-649304BD7302}" presName="spacer" presStyleCnt="0"/>
      <dgm:spPr/>
    </dgm:pt>
    <dgm:pt modelId="{3632050E-486F-459A-845A-E16859675360}" type="pres">
      <dgm:prSet presAssocID="{C6157E76-5451-4DF9-85FB-9E4927EAFA31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DACAE668-5C8D-4752-8C9B-C0269A48AFE8}" type="pres">
      <dgm:prSet presAssocID="{609D1624-B17A-4E1C-A713-6F6BA8A27C7D}" presName="spacer" presStyleCnt="0"/>
      <dgm:spPr/>
    </dgm:pt>
    <dgm:pt modelId="{6ED7C229-7794-485B-81B0-C44648248041}" type="pres">
      <dgm:prSet presAssocID="{0711A4DC-97E4-4F2A-B602-16D798EB6FBC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EC30EC35-C350-4238-8014-79F0353B9251}" type="pres">
      <dgm:prSet presAssocID="{0711A4DC-97E4-4F2A-B602-16D798EB6FBC}" presName="childText" presStyleLbl="revTx" presStyleIdx="0" presStyleCnt="1">
        <dgm:presLayoutVars>
          <dgm:bulletEnabled val="1"/>
        </dgm:presLayoutVars>
      </dgm:prSet>
      <dgm:spPr/>
    </dgm:pt>
    <dgm:pt modelId="{EE4027ED-6338-4EDD-9C49-495D3FBA1F06}" type="pres">
      <dgm:prSet presAssocID="{688E4B73-F949-4193-BC15-E5717EA3C9A3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55BD7BC-A2EA-47E6-936D-D7B49BD5E2F1}" type="pres">
      <dgm:prSet presAssocID="{406DCCC2-73A5-47C7-B35B-AE0CE8EAB43F}" presName="spacer" presStyleCnt="0"/>
      <dgm:spPr/>
    </dgm:pt>
    <dgm:pt modelId="{6A00A5D3-73C4-4635-BE94-8A53EA45DB1D}" type="pres">
      <dgm:prSet presAssocID="{83E9D5DC-4184-4605-BC2F-967156DF0B4F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40277A18-C060-4A4C-9827-2EF41BD2BD0E}" type="presOf" srcId="{688E4B73-F949-4193-BC15-E5717EA3C9A3}" destId="{EE4027ED-6338-4EDD-9C49-495D3FBA1F06}" srcOrd="0" destOrd="0" presId="urn:microsoft.com/office/officeart/2005/8/layout/vList2"/>
    <dgm:cxn modelId="{4302B41D-E8E1-43CB-A532-2D0019FCDB00}" srcId="{3CD730CF-B133-4E61-9C4A-64B7E0CED9E2}" destId="{7335D5E1-E2CB-477B-99C2-BA80AB93CD89}" srcOrd="0" destOrd="0" parTransId="{AC2FCD6C-09C2-407D-917A-E08C469F1438}" sibTransId="{F6746DB6-C55B-4E7F-9367-FD7550C4F1AC}"/>
    <dgm:cxn modelId="{AFFB6523-2C6C-4980-9B34-257C5A62054D}" srcId="{3CD730CF-B133-4E61-9C4A-64B7E0CED9E2}" destId="{83E9D5DC-4184-4605-BC2F-967156DF0B4F}" srcOrd="5" destOrd="0" parTransId="{1C79CD60-DEBB-47D7-891E-37995850FC4B}" sibTransId="{E655C719-57EC-4C54-8728-37EA35C8C9E6}"/>
    <dgm:cxn modelId="{86879531-F6B3-4B3A-A36D-2DC7ABEB7BF2}" type="presOf" srcId="{900C9728-C158-420A-8C4B-6A1D290A42BE}" destId="{DB66EBF4-6604-45AC-A803-FA27AF794174}" srcOrd="0" destOrd="0" presId="urn:microsoft.com/office/officeart/2005/8/layout/vList2"/>
    <dgm:cxn modelId="{75D6BC67-1D23-4915-8E92-38D2554FB250}" type="presOf" srcId="{C6157E76-5451-4DF9-85FB-9E4927EAFA31}" destId="{3632050E-486F-459A-845A-E16859675360}" srcOrd="0" destOrd="0" presId="urn:microsoft.com/office/officeart/2005/8/layout/vList2"/>
    <dgm:cxn modelId="{EE2A8559-EE6B-4F4A-B4EC-2194EB5901DC}" type="presOf" srcId="{502FF463-DD60-422F-8786-4A1379530023}" destId="{EC30EC35-C350-4238-8014-79F0353B9251}" srcOrd="0" destOrd="0" presId="urn:microsoft.com/office/officeart/2005/8/layout/vList2"/>
    <dgm:cxn modelId="{B520687A-57E1-49DE-B876-F9B08469C4C6}" srcId="{3CD730CF-B133-4E61-9C4A-64B7E0CED9E2}" destId="{688E4B73-F949-4193-BC15-E5717EA3C9A3}" srcOrd="4" destOrd="0" parTransId="{D781CDCE-319D-4092-9590-FC05ED554588}" sibTransId="{406DCCC2-73A5-47C7-B35B-AE0CE8EAB43F}"/>
    <dgm:cxn modelId="{BD8F52A4-2241-4115-81BC-0DEE3913988B}" type="presOf" srcId="{0711A4DC-97E4-4F2A-B602-16D798EB6FBC}" destId="{6ED7C229-7794-485B-81B0-C44648248041}" srcOrd="0" destOrd="0" presId="urn:microsoft.com/office/officeart/2005/8/layout/vList2"/>
    <dgm:cxn modelId="{96485AA8-EA8E-4483-978B-444150F56BED}" srcId="{3CD730CF-B133-4E61-9C4A-64B7E0CED9E2}" destId="{0711A4DC-97E4-4F2A-B602-16D798EB6FBC}" srcOrd="3" destOrd="0" parTransId="{F8518624-6345-4425-A542-C414473C2978}" sibTransId="{9CAFBC74-17B5-4C62-97A3-C3B8004DBC4C}"/>
    <dgm:cxn modelId="{E2DFB7B1-A24D-4553-9697-551062DED0C8}" srcId="{3CD730CF-B133-4E61-9C4A-64B7E0CED9E2}" destId="{C6157E76-5451-4DF9-85FB-9E4927EAFA31}" srcOrd="2" destOrd="0" parTransId="{CBC0F356-16E5-496C-ABAC-527242EB94CC}" sibTransId="{609D1624-B17A-4E1C-A713-6F6BA8A27C7D}"/>
    <dgm:cxn modelId="{CE4523C0-1FE0-4D68-B521-6B9F25C806B8}" type="presOf" srcId="{3CD730CF-B133-4E61-9C4A-64B7E0CED9E2}" destId="{943023EA-0424-4735-98DD-4B21FAC82A13}" srcOrd="0" destOrd="0" presId="urn:microsoft.com/office/officeart/2005/8/layout/vList2"/>
    <dgm:cxn modelId="{5B735FDD-BB11-46C6-8FC1-23D8F2998675}" type="presOf" srcId="{83E9D5DC-4184-4605-BC2F-967156DF0B4F}" destId="{6A00A5D3-73C4-4635-BE94-8A53EA45DB1D}" srcOrd="0" destOrd="0" presId="urn:microsoft.com/office/officeart/2005/8/layout/vList2"/>
    <dgm:cxn modelId="{02FD70E0-EC21-471B-86A2-A7D32848556D}" type="presOf" srcId="{7335D5E1-E2CB-477B-99C2-BA80AB93CD89}" destId="{300BDB05-9E44-420D-BDF8-4AE568E8D21D}" srcOrd="0" destOrd="0" presId="urn:microsoft.com/office/officeart/2005/8/layout/vList2"/>
    <dgm:cxn modelId="{B80056F1-C2BD-4D51-B7FF-0D08FCF0BD7A}" srcId="{0711A4DC-97E4-4F2A-B602-16D798EB6FBC}" destId="{502FF463-DD60-422F-8786-4A1379530023}" srcOrd="0" destOrd="0" parTransId="{36DE6147-A156-4E05-AC8E-1D0612F05C2B}" sibTransId="{ED495046-B5AA-4D77-9026-72E4CC521471}"/>
    <dgm:cxn modelId="{F51B96FE-C2B4-468D-8151-16E46360F649}" srcId="{3CD730CF-B133-4E61-9C4A-64B7E0CED9E2}" destId="{900C9728-C158-420A-8C4B-6A1D290A42BE}" srcOrd="1" destOrd="0" parTransId="{8D2A8F0B-33F1-4A78-8127-85B26E0CB002}" sibTransId="{9E03658E-B43A-4635-A484-649304BD7302}"/>
    <dgm:cxn modelId="{F777A046-FF7A-40A8-A719-A0DCBB64FB8A}" type="presParOf" srcId="{943023EA-0424-4735-98DD-4B21FAC82A13}" destId="{300BDB05-9E44-420D-BDF8-4AE568E8D21D}" srcOrd="0" destOrd="0" presId="urn:microsoft.com/office/officeart/2005/8/layout/vList2"/>
    <dgm:cxn modelId="{D75ABC9E-C09F-4118-8112-F6A726B4E25B}" type="presParOf" srcId="{943023EA-0424-4735-98DD-4B21FAC82A13}" destId="{E3E20902-9548-4097-8780-0DCEE2CB5946}" srcOrd="1" destOrd="0" presId="urn:microsoft.com/office/officeart/2005/8/layout/vList2"/>
    <dgm:cxn modelId="{50CEC1DE-D73F-468F-8AB4-C046BEABE387}" type="presParOf" srcId="{943023EA-0424-4735-98DD-4B21FAC82A13}" destId="{DB66EBF4-6604-45AC-A803-FA27AF794174}" srcOrd="2" destOrd="0" presId="urn:microsoft.com/office/officeart/2005/8/layout/vList2"/>
    <dgm:cxn modelId="{52D2C73F-BAE3-4B74-8BA6-35BFF3AFC7A7}" type="presParOf" srcId="{943023EA-0424-4735-98DD-4B21FAC82A13}" destId="{8C8C1BAD-F8DC-430B-9DD7-AEC54F8D2969}" srcOrd="3" destOrd="0" presId="urn:microsoft.com/office/officeart/2005/8/layout/vList2"/>
    <dgm:cxn modelId="{6B35B94B-9BDC-4D94-AA6A-D1ABDFD340A0}" type="presParOf" srcId="{943023EA-0424-4735-98DD-4B21FAC82A13}" destId="{3632050E-486F-459A-845A-E16859675360}" srcOrd="4" destOrd="0" presId="urn:microsoft.com/office/officeart/2005/8/layout/vList2"/>
    <dgm:cxn modelId="{1EF8AF95-1D38-4E59-BBF3-EDA8C27EF7EB}" type="presParOf" srcId="{943023EA-0424-4735-98DD-4B21FAC82A13}" destId="{DACAE668-5C8D-4752-8C9B-C0269A48AFE8}" srcOrd="5" destOrd="0" presId="urn:microsoft.com/office/officeart/2005/8/layout/vList2"/>
    <dgm:cxn modelId="{5FE67ED8-63C2-40B6-A432-4DC324B75EF3}" type="presParOf" srcId="{943023EA-0424-4735-98DD-4B21FAC82A13}" destId="{6ED7C229-7794-485B-81B0-C44648248041}" srcOrd="6" destOrd="0" presId="urn:microsoft.com/office/officeart/2005/8/layout/vList2"/>
    <dgm:cxn modelId="{582C1CF8-0D3B-44BA-A133-CD7B8AB23558}" type="presParOf" srcId="{943023EA-0424-4735-98DD-4B21FAC82A13}" destId="{EC30EC35-C350-4238-8014-79F0353B9251}" srcOrd="7" destOrd="0" presId="urn:microsoft.com/office/officeart/2005/8/layout/vList2"/>
    <dgm:cxn modelId="{D0E1604A-63BD-4BFD-B9B0-E91CF15A6C68}" type="presParOf" srcId="{943023EA-0424-4735-98DD-4B21FAC82A13}" destId="{EE4027ED-6338-4EDD-9C49-495D3FBA1F06}" srcOrd="8" destOrd="0" presId="urn:microsoft.com/office/officeart/2005/8/layout/vList2"/>
    <dgm:cxn modelId="{C0D87038-D9CB-418D-B636-CC696E5CBDEF}" type="presParOf" srcId="{943023EA-0424-4735-98DD-4B21FAC82A13}" destId="{955BD7BC-A2EA-47E6-936D-D7B49BD5E2F1}" srcOrd="9" destOrd="0" presId="urn:microsoft.com/office/officeart/2005/8/layout/vList2"/>
    <dgm:cxn modelId="{ED8C669B-BBD8-47E6-85F0-B59EE4359AF0}" type="presParOf" srcId="{943023EA-0424-4735-98DD-4B21FAC82A13}" destId="{6A00A5D3-73C4-4635-BE94-8A53EA45DB1D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335D5E1-E2CB-477B-99C2-BA80AB93CD89}">
      <dgm:prSet custT="1"/>
      <dgm:spPr/>
      <dgm:t>
        <a:bodyPr/>
        <a:lstStyle/>
        <a:p>
          <a:r>
            <a:rPr lang="pt-BR" sz="2200" kern="1200" noProof="0" dirty="0"/>
            <a:t>O andamento do processo pode ser acompanhado através de um dashboard</a:t>
          </a:r>
        </a:p>
      </dgm:t>
    </dgm:pt>
    <dgm:pt modelId="{AC2FCD6C-09C2-407D-917A-E08C469F1438}" type="parTrans" cxnId="{4302B41D-E8E1-43CB-A532-2D0019FCDB00}">
      <dgm:prSet/>
      <dgm:spPr/>
      <dgm:t>
        <a:bodyPr/>
        <a:lstStyle/>
        <a:p>
          <a:endParaRPr lang="en-US"/>
        </a:p>
      </dgm:t>
    </dgm:pt>
    <dgm:pt modelId="{F6746DB6-C55B-4E7F-9367-FD7550C4F1AC}" type="sibTrans" cxnId="{4302B41D-E8E1-43CB-A532-2D0019FCDB00}">
      <dgm:prSet/>
      <dgm:spPr/>
      <dgm:t>
        <a:bodyPr/>
        <a:lstStyle/>
        <a:p>
          <a:endParaRPr lang="en-US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300BDB05-9E44-420D-BDF8-4AE568E8D21D}" type="pres">
      <dgm:prSet presAssocID="{7335D5E1-E2CB-477B-99C2-BA80AB93CD8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AD6520F-95F1-4E5B-B0E6-5CBC1D64732C}" type="presOf" srcId="{7335D5E1-E2CB-477B-99C2-BA80AB93CD89}" destId="{300BDB05-9E44-420D-BDF8-4AE568E8D21D}" srcOrd="0" destOrd="0" presId="urn:microsoft.com/office/officeart/2005/8/layout/vList2"/>
    <dgm:cxn modelId="{4302B41D-E8E1-43CB-A532-2D0019FCDB00}" srcId="{3CD730CF-B133-4E61-9C4A-64B7E0CED9E2}" destId="{7335D5E1-E2CB-477B-99C2-BA80AB93CD89}" srcOrd="0" destOrd="0" parTransId="{AC2FCD6C-09C2-407D-917A-E08C469F1438}" sibTransId="{F6746DB6-C55B-4E7F-9367-FD7550C4F1AC}"/>
    <dgm:cxn modelId="{CE4523C0-1FE0-4D68-B521-6B9F25C806B8}" type="presOf" srcId="{3CD730CF-B133-4E61-9C4A-64B7E0CED9E2}" destId="{943023EA-0424-4735-98DD-4B21FAC82A13}" srcOrd="0" destOrd="0" presId="urn:microsoft.com/office/officeart/2005/8/layout/vList2"/>
    <dgm:cxn modelId="{66857288-6670-49CF-A75F-5D76820E39B9}" type="presParOf" srcId="{943023EA-0424-4735-98DD-4B21FAC82A13}" destId="{300BDB05-9E44-420D-BDF8-4AE568E8D21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335D5E1-E2CB-477B-99C2-BA80AB93CD89}">
      <dgm:prSet custT="1"/>
      <dgm:spPr/>
      <dgm:t>
        <a:bodyPr/>
        <a:lstStyle/>
        <a:p>
          <a:r>
            <a:rPr lang="pt-BR" sz="2200" kern="1200" noProof="0" dirty="0"/>
            <a:t>O </a:t>
          </a:r>
          <a:r>
            <a:rPr lang="pt-BR" sz="2200" kern="1200" noProof="0" dirty="0" err="1"/>
            <a:t>Neutron</a:t>
          </a:r>
          <a:r>
            <a:rPr lang="pt-BR" sz="2200" kern="1200" noProof="0" dirty="0"/>
            <a:t> suporta uma grande quantidade de processos de forma simultânea, com grande volume de documentos por processo</a:t>
          </a:r>
        </a:p>
      </dgm:t>
    </dgm:pt>
    <dgm:pt modelId="{AC2FCD6C-09C2-407D-917A-E08C469F1438}" type="parTrans" cxnId="{4302B41D-E8E1-43CB-A532-2D0019FCDB00}">
      <dgm:prSet/>
      <dgm:spPr/>
      <dgm:t>
        <a:bodyPr/>
        <a:lstStyle/>
        <a:p>
          <a:endParaRPr lang="en-US"/>
        </a:p>
      </dgm:t>
    </dgm:pt>
    <dgm:pt modelId="{F6746DB6-C55B-4E7F-9367-FD7550C4F1AC}" type="sibTrans" cxnId="{4302B41D-E8E1-43CB-A532-2D0019FCDB00}">
      <dgm:prSet/>
      <dgm:spPr/>
      <dgm:t>
        <a:bodyPr/>
        <a:lstStyle/>
        <a:p>
          <a:endParaRPr lang="en-US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300BDB05-9E44-420D-BDF8-4AE568E8D21D}" type="pres">
      <dgm:prSet presAssocID="{7335D5E1-E2CB-477B-99C2-BA80AB93CD8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AD6520F-95F1-4E5B-B0E6-5CBC1D64732C}" type="presOf" srcId="{7335D5E1-E2CB-477B-99C2-BA80AB93CD89}" destId="{300BDB05-9E44-420D-BDF8-4AE568E8D21D}" srcOrd="0" destOrd="0" presId="urn:microsoft.com/office/officeart/2005/8/layout/vList2"/>
    <dgm:cxn modelId="{4302B41D-E8E1-43CB-A532-2D0019FCDB00}" srcId="{3CD730CF-B133-4E61-9C4A-64B7E0CED9E2}" destId="{7335D5E1-E2CB-477B-99C2-BA80AB93CD89}" srcOrd="0" destOrd="0" parTransId="{AC2FCD6C-09C2-407D-917A-E08C469F1438}" sibTransId="{F6746DB6-C55B-4E7F-9367-FD7550C4F1AC}"/>
    <dgm:cxn modelId="{CE4523C0-1FE0-4D68-B521-6B9F25C806B8}" type="presOf" srcId="{3CD730CF-B133-4E61-9C4A-64B7E0CED9E2}" destId="{943023EA-0424-4735-98DD-4B21FAC82A13}" srcOrd="0" destOrd="0" presId="urn:microsoft.com/office/officeart/2005/8/layout/vList2"/>
    <dgm:cxn modelId="{66857288-6670-49CF-A75F-5D76820E39B9}" type="presParOf" srcId="{943023EA-0424-4735-98DD-4B21FAC82A13}" destId="{300BDB05-9E44-420D-BDF8-4AE568E8D21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335D5E1-E2CB-477B-99C2-BA80AB93CD89}">
      <dgm:prSet/>
      <dgm:spPr/>
      <dgm:t>
        <a:bodyPr/>
        <a:lstStyle/>
        <a:p>
          <a:r>
            <a:rPr lang="pt-BR" dirty="0"/>
            <a:t>Formulários Eletrônicos são uma ótima ferramenta para capturar informações e documentos, iniciar processos e compartilhar dados.</a:t>
          </a:r>
          <a:endParaRPr lang="en-US" dirty="0"/>
        </a:p>
      </dgm:t>
    </dgm:pt>
    <dgm:pt modelId="{AC2FCD6C-09C2-407D-917A-E08C469F1438}" type="parTrans" cxnId="{4302B41D-E8E1-43CB-A532-2D0019FCDB00}">
      <dgm:prSet/>
      <dgm:spPr/>
      <dgm:t>
        <a:bodyPr/>
        <a:lstStyle/>
        <a:p>
          <a:endParaRPr lang="en-US"/>
        </a:p>
      </dgm:t>
    </dgm:pt>
    <dgm:pt modelId="{F6746DB6-C55B-4E7F-9367-FD7550C4F1AC}" type="sibTrans" cxnId="{4302B41D-E8E1-43CB-A532-2D0019FCDB00}">
      <dgm:prSet/>
      <dgm:spPr/>
      <dgm:t>
        <a:bodyPr/>
        <a:lstStyle/>
        <a:p>
          <a:endParaRPr lang="en-US"/>
        </a:p>
      </dgm:t>
    </dgm:pt>
    <dgm:pt modelId="{D256FC76-C560-4D3A-9CDC-DDAB9EF8A7E5}">
      <dgm:prSet/>
      <dgm:spPr/>
      <dgm:t>
        <a:bodyPr/>
        <a:lstStyle/>
        <a:p>
          <a:r>
            <a:rPr lang="pt-BR" noProof="0" dirty="0"/>
            <a:t>Eles permitem a padronização da informação, o controle do preenchimento de campos e a validação do conteúdo.</a:t>
          </a:r>
        </a:p>
      </dgm:t>
    </dgm:pt>
    <dgm:pt modelId="{6C8266E2-6892-4709-94ED-B276FCC116BF}" type="parTrans" cxnId="{A185F25F-A511-4370-9C9D-B527A30E48E3}">
      <dgm:prSet/>
      <dgm:spPr/>
      <dgm:t>
        <a:bodyPr/>
        <a:lstStyle/>
        <a:p>
          <a:endParaRPr lang="pt-BR"/>
        </a:p>
      </dgm:t>
    </dgm:pt>
    <dgm:pt modelId="{E10D776F-6CC7-41B5-A234-22EC7533D649}" type="sibTrans" cxnId="{A185F25F-A511-4370-9C9D-B527A30E48E3}">
      <dgm:prSet/>
      <dgm:spPr/>
      <dgm:t>
        <a:bodyPr/>
        <a:lstStyle/>
        <a:p>
          <a:endParaRPr lang="pt-BR"/>
        </a:p>
      </dgm:t>
    </dgm:pt>
    <dgm:pt modelId="{073AA84A-8ADD-4D81-8DA3-9380584771DD}">
      <dgm:prSet/>
      <dgm:spPr/>
      <dgm:t>
        <a:bodyPr/>
        <a:lstStyle/>
        <a:p>
          <a:r>
            <a:rPr lang="pt-BR" noProof="0" dirty="0"/>
            <a:t>O </a:t>
          </a:r>
          <a:r>
            <a:rPr lang="pt-BR" noProof="0" dirty="0" err="1"/>
            <a:t>Neutron</a:t>
          </a:r>
          <a:r>
            <a:rPr lang="pt-BR" noProof="0" dirty="0"/>
            <a:t> possui um módulo de Formulários Eletrônicos próprio, que permite a geração de Formulários Eletrônicos inteligentes, sem programação.</a:t>
          </a:r>
        </a:p>
      </dgm:t>
    </dgm:pt>
    <dgm:pt modelId="{934F4C40-5F5D-444E-BB7C-AFBDAB458A4E}" type="parTrans" cxnId="{5D4ED927-B0DB-481B-B118-D9EAB79625E0}">
      <dgm:prSet/>
      <dgm:spPr/>
      <dgm:t>
        <a:bodyPr/>
        <a:lstStyle/>
        <a:p>
          <a:endParaRPr lang="pt-BR"/>
        </a:p>
      </dgm:t>
    </dgm:pt>
    <dgm:pt modelId="{358B3255-0D8F-4872-AD2A-DD803DEE51B1}" type="sibTrans" cxnId="{5D4ED927-B0DB-481B-B118-D9EAB79625E0}">
      <dgm:prSet/>
      <dgm:spPr/>
      <dgm:t>
        <a:bodyPr/>
        <a:lstStyle/>
        <a:p>
          <a:endParaRPr lang="pt-BR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300BDB05-9E44-420D-BDF8-4AE568E8D21D}" type="pres">
      <dgm:prSet presAssocID="{7335D5E1-E2CB-477B-99C2-BA80AB93CD8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16E9567-3594-4CAE-A38F-E208C93B575B}" type="pres">
      <dgm:prSet presAssocID="{F6746DB6-C55B-4E7F-9367-FD7550C4F1AC}" presName="spacer" presStyleCnt="0"/>
      <dgm:spPr/>
    </dgm:pt>
    <dgm:pt modelId="{CF78E862-59F0-42E1-9950-E9DE8E6EF117}" type="pres">
      <dgm:prSet presAssocID="{D256FC76-C560-4D3A-9CDC-DDAB9EF8A7E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B437D9C-D4AE-4151-879E-D6DF6AA0D2F9}" type="pres">
      <dgm:prSet presAssocID="{E10D776F-6CC7-41B5-A234-22EC7533D649}" presName="spacer" presStyleCnt="0"/>
      <dgm:spPr/>
    </dgm:pt>
    <dgm:pt modelId="{102E99B2-CD1B-462C-BE1C-761D7031CCD9}" type="pres">
      <dgm:prSet presAssocID="{073AA84A-8ADD-4D81-8DA3-9380584771D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302B41D-E8E1-43CB-A532-2D0019FCDB00}" srcId="{3CD730CF-B133-4E61-9C4A-64B7E0CED9E2}" destId="{7335D5E1-E2CB-477B-99C2-BA80AB93CD89}" srcOrd="0" destOrd="0" parTransId="{AC2FCD6C-09C2-407D-917A-E08C469F1438}" sibTransId="{F6746DB6-C55B-4E7F-9367-FD7550C4F1AC}"/>
    <dgm:cxn modelId="{5D4ED927-B0DB-481B-B118-D9EAB79625E0}" srcId="{3CD730CF-B133-4E61-9C4A-64B7E0CED9E2}" destId="{073AA84A-8ADD-4D81-8DA3-9380584771DD}" srcOrd="2" destOrd="0" parTransId="{934F4C40-5F5D-444E-BB7C-AFBDAB458A4E}" sibTransId="{358B3255-0D8F-4872-AD2A-DD803DEE51B1}"/>
    <dgm:cxn modelId="{A185F25F-A511-4370-9C9D-B527A30E48E3}" srcId="{3CD730CF-B133-4E61-9C4A-64B7E0CED9E2}" destId="{D256FC76-C560-4D3A-9CDC-DDAB9EF8A7E5}" srcOrd="1" destOrd="0" parTransId="{6C8266E2-6892-4709-94ED-B276FCC116BF}" sibTransId="{E10D776F-6CC7-41B5-A234-22EC7533D649}"/>
    <dgm:cxn modelId="{7EE49FB8-11D9-4414-98A9-E998B6C401DB}" type="presOf" srcId="{7335D5E1-E2CB-477B-99C2-BA80AB93CD89}" destId="{300BDB05-9E44-420D-BDF8-4AE568E8D21D}" srcOrd="0" destOrd="0" presId="urn:microsoft.com/office/officeart/2005/8/layout/vList2"/>
    <dgm:cxn modelId="{CE4523C0-1FE0-4D68-B521-6B9F25C806B8}" type="presOf" srcId="{3CD730CF-B133-4E61-9C4A-64B7E0CED9E2}" destId="{943023EA-0424-4735-98DD-4B21FAC82A13}" srcOrd="0" destOrd="0" presId="urn:microsoft.com/office/officeart/2005/8/layout/vList2"/>
    <dgm:cxn modelId="{6B0C51EE-8548-4130-9E1B-7D627D240DE6}" type="presOf" srcId="{073AA84A-8ADD-4D81-8DA3-9380584771DD}" destId="{102E99B2-CD1B-462C-BE1C-761D7031CCD9}" srcOrd="0" destOrd="0" presId="urn:microsoft.com/office/officeart/2005/8/layout/vList2"/>
    <dgm:cxn modelId="{18B99BFA-BEFC-4AC4-92C8-5447B3758773}" type="presOf" srcId="{D256FC76-C560-4D3A-9CDC-DDAB9EF8A7E5}" destId="{CF78E862-59F0-42E1-9950-E9DE8E6EF117}" srcOrd="0" destOrd="0" presId="urn:microsoft.com/office/officeart/2005/8/layout/vList2"/>
    <dgm:cxn modelId="{89F44232-40A0-4B1B-BD57-0D866EF07564}" type="presParOf" srcId="{943023EA-0424-4735-98DD-4B21FAC82A13}" destId="{300BDB05-9E44-420D-BDF8-4AE568E8D21D}" srcOrd="0" destOrd="0" presId="urn:microsoft.com/office/officeart/2005/8/layout/vList2"/>
    <dgm:cxn modelId="{3BDA77E4-D6A8-43A9-B44F-7BD62A7F4EA8}" type="presParOf" srcId="{943023EA-0424-4735-98DD-4B21FAC82A13}" destId="{F16E9567-3594-4CAE-A38F-E208C93B575B}" srcOrd="1" destOrd="0" presId="urn:microsoft.com/office/officeart/2005/8/layout/vList2"/>
    <dgm:cxn modelId="{DA670250-910E-48B2-9D6A-2193BCD26C7C}" type="presParOf" srcId="{943023EA-0424-4735-98DD-4B21FAC82A13}" destId="{CF78E862-59F0-42E1-9950-E9DE8E6EF117}" srcOrd="2" destOrd="0" presId="urn:microsoft.com/office/officeart/2005/8/layout/vList2"/>
    <dgm:cxn modelId="{3AD224F8-F528-4D2B-A770-F87D3E5D4A19}" type="presParOf" srcId="{943023EA-0424-4735-98DD-4B21FAC82A13}" destId="{9B437D9C-D4AE-4151-879E-D6DF6AA0D2F9}" srcOrd="3" destOrd="0" presId="urn:microsoft.com/office/officeart/2005/8/layout/vList2"/>
    <dgm:cxn modelId="{76B5120F-44A5-4014-BE88-370949A8D275}" type="presParOf" srcId="{943023EA-0424-4735-98DD-4B21FAC82A13}" destId="{102E99B2-CD1B-462C-BE1C-761D7031CCD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335D5E1-E2CB-477B-99C2-BA80AB93CD89}">
      <dgm:prSet/>
      <dgm:spPr/>
      <dgm:t>
        <a:bodyPr/>
        <a:lstStyle/>
        <a:p>
          <a:r>
            <a:rPr lang="pt-BR" dirty="0"/>
            <a:t>Não é necessário ser usuário do </a:t>
          </a:r>
          <a:r>
            <a:rPr lang="pt-BR" dirty="0" err="1"/>
            <a:t>Neutron</a:t>
          </a:r>
          <a:r>
            <a:rPr lang="pt-BR" dirty="0"/>
            <a:t> ou mesmo fazer um cadastro no sistema para iniciar uma solicitação.</a:t>
          </a:r>
          <a:endParaRPr lang="en-US" dirty="0"/>
        </a:p>
      </dgm:t>
    </dgm:pt>
    <dgm:pt modelId="{AC2FCD6C-09C2-407D-917A-E08C469F1438}" type="parTrans" cxnId="{4302B41D-E8E1-43CB-A532-2D0019FCDB00}">
      <dgm:prSet/>
      <dgm:spPr/>
      <dgm:t>
        <a:bodyPr/>
        <a:lstStyle/>
        <a:p>
          <a:endParaRPr lang="en-US"/>
        </a:p>
      </dgm:t>
    </dgm:pt>
    <dgm:pt modelId="{F6746DB6-C55B-4E7F-9367-FD7550C4F1AC}" type="sibTrans" cxnId="{4302B41D-E8E1-43CB-A532-2D0019FCDB00}">
      <dgm:prSet/>
      <dgm:spPr/>
      <dgm:t>
        <a:bodyPr/>
        <a:lstStyle/>
        <a:p>
          <a:endParaRPr lang="en-US"/>
        </a:p>
      </dgm:t>
    </dgm:pt>
    <dgm:pt modelId="{D256FC76-C560-4D3A-9CDC-DDAB9EF8A7E5}">
      <dgm:prSet/>
      <dgm:spPr/>
      <dgm:t>
        <a:bodyPr/>
        <a:lstStyle/>
        <a:p>
          <a:r>
            <a:rPr lang="pt-BR" noProof="0" dirty="0"/>
            <a:t>Basta acessar a página da instituição, selecionar o formulário de acordo com o assunto, preencher o documento e anexar as imagens, caso necessário.</a:t>
          </a:r>
        </a:p>
      </dgm:t>
    </dgm:pt>
    <dgm:pt modelId="{6C8266E2-6892-4709-94ED-B276FCC116BF}" type="parTrans" cxnId="{A185F25F-A511-4370-9C9D-B527A30E48E3}">
      <dgm:prSet/>
      <dgm:spPr/>
      <dgm:t>
        <a:bodyPr/>
        <a:lstStyle/>
        <a:p>
          <a:endParaRPr lang="pt-BR"/>
        </a:p>
      </dgm:t>
    </dgm:pt>
    <dgm:pt modelId="{E10D776F-6CC7-41B5-A234-22EC7533D649}" type="sibTrans" cxnId="{A185F25F-A511-4370-9C9D-B527A30E48E3}">
      <dgm:prSet/>
      <dgm:spPr/>
      <dgm:t>
        <a:bodyPr/>
        <a:lstStyle/>
        <a:p>
          <a:endParaRPr lang="pt-BR"/>
        </a:p>
      </dgm:t>
    </dgm:pt>
    <dgm:pt modelId="{073AA84A-8ADD-4D81-8DA3-9380584771DD}">
      <dgm:prSet/>
      <dgm:spPr/>
      <dgm:t>
        <a:bodyPr/>
        <a:lstStyle/>
        <a:p>
          <a:r>
            <a:rPr lang="pt-BR" noProof="0" dirty="0"/>
            <a:t>Tanto os campos, como os documentos a serem anexados, são controlados pelo </a:t>
          </a:r>
          <a:r>
            <a:rPr lang="pt-BR" noProof="0" dirty="0" err="1"/>
            <a:t>Neutron</a:t>
          </a:r>
          <a:r>
            <a:rPr lang="pt-BR" noProof="0" dirty="0"/>
            <a:t>, podendo ser configurada a obrigatoriedade ou não da informação e dos documentos, além da validação dos campos. Exemplo: cálculo do CPF.</a:t>
          </a:r>
        </a:p>
      </dgm:t>
    </dgm:pt>
    <dgm:pt modelId="{934F4C40-5F5D-444E-BB7C-AFBDAB458A4E}" type="parTrans" cxnId="{5D4ED927-B0DB-481B-B118-D9EAB79625E0}">
      <dgm:prSet/>
      <dgm:spPr/>
      <dgm:t>
        <a:bodyPr/>
        <a:lstStyle/>
        <a:p>
          <a:endParaRPr lang="pt-BR"/>
        </a:p>
      </dgm:t>
    </dgm:pt>
    <dgm:pt modelId="{358B3255-0D8F-4872-AD2A-DD803DEE51B1}" type="sibTrans" cxnId="{5D4ED927-B0DB-481B-B118-D9EAB79625E0}">
      <dgm:prSet/>
      <dgm:spPr/>
      <dgm:t>
        <a:bodyPr/>
        <a:lstStyle/>
        <a:p>
          <a:endParaRPr lang="pt-BR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300BDB05-9E44-420D-BDF8-4AE568E8D21D}" type="pres">
      <dgm:prSet presAssocID="{7335D5E1-E2CB-477B-99C2-BA80AB93CD8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16E9567-3594-4CAE-A38F-E208C93B575B}" type="pres">
      <dgm:prSet presAssocID="{F6746DB6-C55B-4E7F-9367-FD7550C4F1AC}" presName="spacer" presStyleCnt="0"/>
      <dgm:spPr/>
    </dgm:pt>
    <dgm:pt modelId="{CF78E862-59F0-42E1-9950-E9DE8E6EF117}" type="pres">
      <dgm:prSet presAssocID="{D256FC76-C560-4D3A-9CDC-DDAB9EF8A7E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B437D9C-D4AE-4151-879E-D6DF6AA0D2F9}" type="pres">
      <dgm:prSet presAssocID="{E10D776F-6CC7-41B5-A234-22EC7533D649}" presName="spacer" presStyleCnt="0"/>
      <dgm:spPr/>
    </dgm:pt>
    <dgm:pt modelId="{102E99B2-CD1B-462C-BE1C-761D7031CCD9}" type="pres">
      <dgm:prSet presAssocID="{073AA84A-8ADD-4D81-8DA3-9380584771D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302B41D-E8E1-43CB-A532-2D0019FCDB00}" srcId="{3CD730CF-B133-4E61-9C4A-64B7E0CED9E2}" destId="{7335D5E1-E2CB-477B-99C2-BA80AB93CD89}" srcOrd="0" destOrd="0" parTransId="{AC2FCD6C-09C2-407D-917A-E08C469F1438}" sibTransId="{F6746DB6-C55B-4E7F-9367-FD7550C4F1AC}"/>
    <dgm:cxn modelId="{5D4ED927-B0DB-481B-B118-D9EAB79625E0}" srcId="{3CD730CF-B133-4E61-9C4A-64B7E0CED9E2}" destId="{073AA84A-8ADD-4D81-8DA3-9380584771DD}" srcOrd="2" destOrd="0" parTransId="{934F4C40-5F5D-444E-BB7C-AFBDAB458A4E}" sibTransId="{358B3255-0D8F-4872-AD2A-DD803DEE51B1}"/>
    <dgm:cxn modelId="{A185F25F-A511-4370-9C9D-B527A30E48E3}" srcId="{3CD730CF-B133-4E61-9C4A-64B7E0CED9E2}" destId="{D256FC76-C560-4D3A-9CDC-DDAB9EF8A7E5}" srcOrd="1" destOrd="0" parTransId="{6C8266E2-6892-4709-94ED-B276FCC116BF}" sibTransId="{E10D776F-6CC7-41B5-A234-22EC7533D649}"/>
    <dgm:cxn modelId="{7EE49FB8-11D9-4414-98A9-E998B6C401DB}" type="presOf" srcId="{7335D5E1-E2CB-477B-99C2-BA80AB93CD89}" destId="{300BDB05-9E44-420D-BDF8-4AE568E8D21D}" srcOrd="0" destOrd="0" presId="urn:microsoft.com/office/officeart/2005/8/layout/vList2"/>
    <dgm:cxn modelId="{CE4523C0-1FE0-4D68-B521-6B9F25C806B8}" type="presOf" srcId="{3CD730CF-B133-4E61-9C4A-64B7E0CED9E2}" destId="{943023EA-0424-4735-98DD-4B21FAC82A13}" srcOrd="0" destOrd="0" presId="urn:microsoft.com/office/officeart/2005/8/layout/vList2"/>
    <dgm:cxn modelId="{6B0C51EE-8548-4130-9E1B-7D627D240DE6}" type="presOf" srcId="{073AA84A-8ADD-4D81-8DA3-9380584771DD}" destId="{102E99B2-CD1B-462C-BE1C-761D7031CCD9}" srcOrd="0" destOrd="0" presId="urn:microsoft.com/office/officeart/2005/8/layout/vList2"/>
    <dgm:cxn modelId="{18B99BFA-BEFC-4AC4-92C8-5447B3758773}" type="presOf" srcId="{D256FC76-C560-4D3A-9CDC-DDAB9EF8A7E5}" destId="{CF78E862-59F0-42E1-9950-E9DE8E6EF117}" srcOrd="0" destOrd="0" presId="urn:microsoft.com/office/officeart/2005/8/layout/vList2"/>
    <dgm:cxn modelId="{89F44232-40A0-4B1B-BD57-0D866EF07564}" type="presParOf" srcId="{943023EA-0424-4735-98DD-4B21FAC82A13}" destId="{300BDB05-9E44-420D-BDF8-4AE568E8D21D}" srcOrd="0" destOrd="0" presId="urn:microsoft.com/office/officeart/2005/8/layout/vList2"/>
    <dgm:cxn modelId="{3BDA77E4-D6A8-43A9-B44F-7BD62A7F4EA8}" type="presParOf" srcId="{943023EA-0424-4735-98DD-4B21FAC82A13}" destId="{F16E9567-3594-4CAE-A38F-E208C93B575B}" srcOrd="1" destOrd="0" presId="urn:microsoft.com/office/officeart/2005/8/layout/vList2"/>
    <dgm:cxn modelId="{DA670250-910E-48B2-9D6A-2193BCD26C7C}" type="presParOf" srcId="{943023EA-0424-4735-98DD-4B21FAC82A13}" destId="{CF78E862-59F0-42E1-9950-E9DE8E6EF117}" srcOrd="2" destOrd="0" presId="urn:microsoft.com/office/officeart/2005/8/layout/vList2"/>
    <dgm:cxn modelId="{3AD224F8-F528-4D2B-A770-F87D3E5D4A19}" type="presParOf" srcId="{943023EA-0424-4735-98DD-4B21FAC82A13}" destId="{9B437D9C-D4AE-4151-879E-D6DF6AA0D2F9}" srcOrd="3" destOrd="0" presId="urn:microsoft.com/office/officeart/2005/8/layout/vList2"/>
    <dgm:cxn modelId="{76B5120F-44A5-4014-BE88-370949A8D275}" type="presParOf" srcId="{943023EA-0424-4735-98DD-4B21FAC82A13}" destId="{102E99B2-CD1B-462C-BE1C-761D7031CCD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5_2" csCatId="accent5" phldr="1"/>
      <dgm:spPr/>
      <dgm:t>
        <a:bodyPr/>
        <a:lstStyle/>
        <a:p>
          <a:endParaRPr lang="en-US"/>
        </a:p>
      </dgm:t>
    </dgm:pt>
    <dgm:pt modelId="{D47B49A7-D365-4EDB-9B9C-61248822C56A}">
      <dgm:prSet phldrT="[Texto]" phldr="0"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Acesso através de um documento</a:t>
          </a:r>
        </a:p>
      </dgm:t>
    </dgm:pt>
    <dgm:pt modelId="{635C1F9D-4689-42D3-96E5-8BE6CA71F2E0}" type="parTrans" cxnId="{C8992086-F98C-4AEB-8349-C5E9CF1084D7}">
      <dgm:prSet/>
      <dgm:spPr/>
      <dgm:t>
        <a:bodyPr/>
        <a:lstStyle/>
        <a:p>
          <a:endParaRPr lang="pt-BR"/>
        </a:p>
      </dgm:t>
    </dgm:pt>
    <dgm:pt modelId="{94998EF4-6240-4040-8274-11C231D5807C}" type="sibTrans" cxnId="{C8992086-F98C-4AEB-8349-C5E9CF1084D7}">
      <dgm:prSet/>
      <dgm:spPr/>
      <dgm:t>
        <a:bodyPr/>
        <a:lstStyle/>
        <a:p>
          <a:endParaRPr lang="pt-BR"/>
        </a:p>
      </dgm:t>
    </dgm:pt>
    <dgm:pt modelId="{D1B5B64A-3DF5-4CC0-A58B-7CD1662F34B5}">
      <dgm:prSet phldrT="[Texto]"/>
      <dgm:spPr/>
      <dgm:t>
        <a:bodyPr/>
        <a:lstStyle/>
        <a:p>
          <a:pPr>
            <a:lnSpc>
              <a:spcPct val="100000"/>
            </a:lnSpc>
          </a:pPr>
          <a:r>
            <a:rPr lang="pt-BR" dirty="0">
              <a:solidFill>
                <a:schemeClr val="accent4"/>
              </a:solidFill>
              <a:hlinkClick xmlns:r="http://schemas.openxmlformats.org/officeDocument/2006/relationships" r:id="rId1" tooltip="https://www.badesul.com.br/fas-ckfinder/userfiles/files/orientacao_para_solicitacao_de_financiamento.pdf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Orientacao_para_Solicitacao_de_Financiamento.pdf</a:t>
          </a:r>
          <a:endParaRPr lang="pt-BR" dirty="0">
            <a:solidFill>
              <a:schemeClr val="accent4"/>
            </a:solidFill>
          </a:endParaRPr>
        </a:p>
      </dgm:t>
    </dgm:pt>
    <dgm:pt modelId="{7C834F8D-0CBA-4340-814D-F83ECB8299E9}" type="parTrans" cxnId="{82B42EAD-E24D-41ED-9DEC-1D34692662D3}">
      <dgm:prSet/>
      <dgm:spPr/>
      <dgm:t>
        <a:bodyPr/>
        <a:lstStyle/>
        <a:p>
          <a:endParaRPr lang="pt-BR"/>
        </a:p>
      </dgm:t>
    </dgm:pt>
    <dgm:pt modelId="{B3FE27F0-D627-449C-9816-30423CFE0E8D}" type="sibTrans" cxnId="{82B42EAD-E24D-41ED-9DEC-1D34692662D3}">
      <dgm:prSet/>
      <dgm:spPr/>
      <dgm:t>
        <a:bodyPr/>
        <a:lstStyle/>
        <a:p>
          <a:endParaRPr lang="pt-BR"/>
        </a:p>
      </dgm:t>
    </dgm:pt>
    <dgm:pt modelId="{E8A2E0AC-3759-4591-810C-E9D2278BC5BC}">
      <dgm:prSet phldrT="[Texto]" phldr="0"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Acesso através do site</a:t>
          </a:r>
        </a:p>
      </dgm:t>
    </dgm:pt>
    <dgm:pt modelId="{6F2304B4-4179-4830-AD80-D1E5072A7404}" type="parTrans" cxnId="{45D20292-B2A4-4B77-B42B-0286E01B85D4}">
      <dgm:prSet/>
      <dgm:spPr/>
      <dgm:t>
        <a:bodyPr/>
        <a:lstStyle/>
        <a:p>
          <a:endParaRPr lang="pt-BR"/>
        </a:p>
      </dgm:t>
    </dgm:pt>
    <dgm:pt modelId="{8E13AADE-B8EC-42C7-89CF-ED4A69439DC3}" type="sibTrans" cxnId="{45D20292-B2A4-4B77-B42B-0286E01B85D4}">
      <dgm:prSet/>
      <dgm:spPr/>
      <dgm:t>
        <a:bodyPr/>
        <a:lstStyle/>
        <a:p>
          <a:endParaRPr lang="pt-BR"/>
        </a:p>
      </dgm:t>
    </dgm:pt>
    <dgm:pt modelId="{76E33B98-F85C-44C3-AFDF-12038A6A5101}">
      <dgm:prSet phldrT="[Texto]" phldr="0"/>
      <dgm:spPr/>
      <dgm:t>
        <a:bodyPr/>
        <a:lstStyle/>
        <a:p>
          <a:pPr>
            <a:lnSpc>
              <a:spcPct val="100000"/>
            </a:lnSpc>
          </a:pPr>
          <a:r>
            <a:rPr lang="pt-BR" dirty="0">
              <a:solidFill>
                <a:schemeClr val="accent4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Check-in Online</a:t>
          </a:r>
          <a:r>
            <a:rPr lang="pt-BR" dirty="0">
              <a:solidFill>
                <a:schemeClr val="accent4"/>
              </a:solidFill>
            </a:rPr>
            <a:t> </a:t>
          </a:r>
        </a:p>
      </dgm:t>
    </dgm:pt>
    <dgm:pt modelId="{B1A80FAA-C53A-41E8-B9F2-55A9A22A8B0E}" type="parTrans" cxnId="{79078959-2E4C-4AB1-9914-182CF7E73D73}">
      <dgm:prSet/>
      <dgm:spPr/>
      <dgm:t>
        <a:bodyPr/>
        <a:lstStyle/>
        <a:p>
          <a:endParaRPr lang="pt-BR"/>
        </a:p>
      </dgm:t>
    </dgm:pt>
    <dgm:pt modelId="{7838B451-58A5-4075-AD5F-E0BF4034F69D}" type="sibTrans" cxnId="{79078959-2E4C-4AB1-9914-182CF7E73D73}">
      <dgm:prSet/>
      <dgm:spPr/>
      <dgm:t>
        <a:bodyPr/>
        <a:lstStyle/>
        <a:p>
          <a:endParaRPr lang="pt-BR"/>
        </a:p>
      </dgm:t>
    </dgm:pt>
    <dgm:pt modelId="{FD140F9F-0FDB-4EF7-8025-793AA07B04EC}">
      <dgm:prSet phldrT="[Texto]" phldr="0"/>
      <dgm:spPr/>
      <dgm:t>
        <a:bodyPr/>
        <a:lstStyle/>
        <a:p>
          <a:pPr>
            <a:lnSpc>
              <a:spcPct val="100000"/>
            </a:lnSpc>
          </a:pPr>
          <a:r>
            <a:rPr lang="pt-BR" dirty="0"/>
            <a:t>Acesso através do </a:t>
          </a:r>
          <a:r>
            <a:rPr lang="pt-BR" dirty="0" err="1"/>
            <a:t>Neutron</a:t>
          </a:r>
          <a:r>
            <a:rPr lang="pt-BR" dirty="0"/>
            <a:t> Web</a:t>
          </a:r>
        </a:p>
      </dgm:t>
    </dgm:pt>
    <dgm:pt modelId="{CD4B29BB-F72E-4EF9-9112-D2234F667793}" type="parTrans" cxnId="{711C9360-7492-44BE-8F28-AC77DC1B5E5C}">
      <dgm:prSet/>
      <dgm:spPr/>
      <dgm:t>
        <a:bodyPr/>
        <a:lstStyle/>
        <a:p>
          <a:endParaRPr lang="pt-BR"/>
        </a:p>
      </dgm:t>
    </dgm:pt>
    <dgm:pt modelId="{FAAD9126-4187-41E7-945B-54C36F566D40}" type="sibTrans" cxnId="{711C9360-7492-44BE-8F28-AC77DC1B5E5C}">
      <dgm:prSet/>
      <dgm:spPr/>
      <dgm:t>
        <a:bodyPr/>
        <a:lstStyle/>
        <a:p>
          <a:endParaRPr lang="pt-BR"/>
        </a:p>
      </dgm:t>
    </dgm:pt>
    <dgm:pt modelId="{CD2305CB-A174-4054-98EC-BE5A7E926609}">
      <dgm:prSet phldrT="[Texto]" phldr="0"/>
      <dgm:spPr/>
      <dgm:t>
        <a:bodyPr/>
        <a:lstStyle/>
        <a:p>
          <a:pPr>
            <a:lnSpc>
              <a:spcPct val="100000"/>
            </a:lnSpc>
          </a:pPr>
          <a:r>
            <a:rPr lang="pt-BR" dirty="0" err="1">
              <a:solidFill>
                <a:schemeClr val="accent4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Neutron</a:t>
          </a:r>
          <a:r>
            <a:rPr lang="pt-BR" dirty="0">
              <a:solidFill>
                <a:schemeClr val="accent4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WEB | Login</a:t>
          </a:r>
          <a:r>
            <a:rPr lang="pt-BR" dirty="0">
              <a:solidFill>
                <a:schemeClr val="accent4"/>
              </a:solidFill>
            </a:rPr>
            <a:t> </a:t>
          </a:r>
        </a:p>
      </dgm:t>
    </dgm:pt>
    <dgm:pt modelId="{FC7F0607-EE54-4D73-A1EB-5BE9BD2B55D2}" type="parTrans" cxnId="{C6C8C8D6-0B73-4D67-BCA1-452CDAD125EE}">
      <dgm:prSet/>
      <dgm:spPr/>
      <dgm:t>
        <a:bodyPr/>
        <a:lstStyle/>
        <a:p>
          <a:endParaRPr lang="pt-BR"/>
        </a:p>
      </dgm:t>
    </dgm:pt>
    <dgm:pt modelId="{980DFD4D-8993-4720-91BC-A9F3CD7BD60E}" type="sibTrans" cxnId="{C6C8C8D6-0B73-4D67-BCA1-452CDAD125EE}">
      <dgm:prSet/>
      <dgm:spPr/>
      <dgm:t>
        <a:bodyPr/>
        <a:lstStyle/>
        <a:p>
          <a:endParaRPr lang="pt-BR"/>
        </a:p>
      </dgm:t>
    </dgm:pt>
    <dgm:pt modelId="{2554811A-36F4-4161-B266-68DAD17A3DE7}" type="pres">
      <dgm:prSet presAssocID="{3CD730CF-B133-4E61-9C4A-64B7E0CED9E2}" presName="root" presStyleCnt="0">
        <dgm:presLayoutVars>
          <dgm:dir/>
          <dgm:resizeHandles val="exact"/>
        </dgm:presLayoutVars>
      </dgm:prSet>
      <dgm:spPr/>
    </dgm:pt>
    <dgm:pt modelId="{FE76A496-FEBA-47A7-894A-84A53C3B97B4}" type="pres">
      <dgm:prSet presAssocID="{D47B49A7-D365-4EDB-9B9C-61248822C56A}" presName="compNode" presStyleCnt="0"/>
      <dgm:spPr/>
    </dgm:pt>
    <dgm:pt modelId="{4C41A6C3-78F7-4D3F-9912-4B37837AEC7F}" type="pres">
      <dgm:prSet presAssocID="{D47B49A7-D365-4EDB-9B9C-61248822C56A}" presName="bgRect" presStyleLbl="bgShp" presStyleIdx="0" presStyleCnt="3"/>
      <dgm:spPr/>
    </dgm:pt>
    <dgm:pt modelId="{1F1307AC-70D4-4CC9-9F05-9F73D54E0A29}" type="pres">
      <dgm:prSet presAssocID="{D47B49A7-D365-4EDB-9B9C-61248822C56A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dor"/>
        </a:ext>
      </dgm:extLst>
    </dgm:pt>
    <dgm:pt modelId="{40667AC9-22A8-425F-A032-5CDDCB39AA41}" type="pres">
      <dgm:prSet presAssocID="{D47B49A7-D365-4EDB-9B9C-61248822C56A}" presName="spaceRect" presStyleCnt="0"/>
      <dgm:spPr/>
    </dgm:pt>
    <dgm:pt modelId="{E4F5E714-2F58-4177-8B32-C1C479189CAA}" type="pres">
      <dgm:prSet presAssocID="{D47B49A7-D365-4EDB-9B9C-61248822C56A}" presName="parTx" presStyleLbl="revTx" presStyleIdx="0" presStyleCnt="6">
        <dgm:presLayoutVars>
          <dgm:chMax val="0"/>
          <dgm:chPref val="0"/>
        </dgm:presLayoutVars>
      </dgm:prSet>
      <dgm:spPr/>
    </dgm:pt>
    <dgm:pt modelId="{2D92D2BB-0674-4966-A3C7-951D9DA730D5}" type="pres">
      <dgm:prSet presAssocID="{D47B49A7-D365-4EDB-9B9C-61248822C56A}" presName="desTx" presStyleLbl="revTx" presStyleIdx="1" presStyleCnt="6">
        <dgm:presLayoutVars/>
      </dgm:prSet>
      <dgm:spPr/>
    </dgm:pt>
    <dgm:pt modelId="{8F77FC2A-F743-41ED-9127-102ADF2BB882}" type="pres">
      <dgm:prSet presAssocID="{94998EF4-6240-4040-8274-11C231D5807C}" presName="sibTrans" presStyleCnt="0"/>
      <dgm:spPr/>
    </dgm:pt>
    <dgm:pt modelId="{B4CA1B69-1938-4D4B-A1FF-DE741BE8E907}" type="pres">
      <dgm:prSet presAssocID="{E8A2E0AC-3759-4591-810C-E9D2278BC5BC}" presName="compNode" presStyleCnt="0"/>
      <dgm:spPr/>
    </dgm:pt>
    <dgm:pt modelId="{02D87432-3584-4B7E-93AF-4D479EBE320A}" type="pres">
      <dgm:prSet presAssocID="{E8A2E0AC-3759-4591-810C-E9D2278BC5BC}" presName="bgRect" presStyleLbl="bgShp" presStyleIdx="1" presStyleCnt="3"/>
      <dgm:spPr/>
    </dgm:pt>
    <dgm:pt modelId="{8DD91EB1-CCC8-425F-BDB2-B54764F77A1A}" type="pres">
      <dgm:prSet presAssocID="{E8A2E0AC-3759-4591-810C-E9D2278BC5BC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D10AADF5-94F6-4BA3-8E0B-D784A33B05DF}" type="pres">
      <dgm:prSet presAssocID="{E8A2E0AC-3759-4591-810C-E9D2278BC5BC}" presName="spaceRect" presStyleCnt="0"/>
      <dgm:spPr/>
    </dgm:pt>
    <dgm:pt modelId="{5550A581-51F0-4043-8AB5-5B9DCEBD3F0B}" type="pres">
      <dgm:prSet presAssocID="{E8A2E0AC-3759-4591-810C-E9D2278BC5BC}" presName="parTx" presStyleLbl="revTx" presStyleIdx="2" presStyleCnt="6">
        <dgm:presLayoutVars>
          <dgm:chMax val="0"/>
          <dgm:chPref val="0"/>
        </dgm:presLayoutVars>
      </dgm:prSet>
      <dgm:spPr/>
    </dgm:pt>
    <dgm:pt modelId="{C2F48062-E520-45BE-B93F-CB62C9899E84}" type="pres">
      <dgm:prSet presAssocID="{E8A2E0AC-3759-4591-810C-E9D2278BC5BC}" presName="desTx" presStyleLbl="revTx" presStyleIdx="3" presStyleCnt="6">
        <dgm:presLayoutVars/>
      </dgm:prSet>
      <dgm:spPr/>
    </dgm:pt>
    <dgm:pt modelId="{8F9AD2F4-0B8B-406E-9FD8-9C1245DB9A75}" type="pres">
      <dgm:prSet presAssocID="{8E13AADE-B8EC-42C7-89CF-ED4A69439DC3}" presName="sibTrans" presStyleCnt="0"/>
      <dgm:spPr/>
    </dgm:pt>
    <dgm:pt modelId="{7E8BD156-D544-4E9A-939E-1879158AA76B}" type="pres">
      <dgm:prSet presAssocID="{FD140F9F-0FDB-4EF7-8025-793AA07B04EC}" presName="compNode" presStyleCnt="0"/>
      <dgm:spPr/>
    </dgm:pt>
    <dgm:pt modelId="{61697353-66CD-4CE6-A5BB-B104E91D426E}" type="pres">
      <dgm:prSet presAssocID="{FD140F9F-0FDB-4EF7-8025-793AA07B04EC}" presName="bgRect" presStyleLbl="bgShp" presStyleIdx="2" presStyleCnt="3"/>
      <dgm:spPr/>
    </dgm:pt>
    <dgm:pt modelId="{67A1262A-2296-43E1-80F9-4F7B410BC8FA}" type="pres">
      <dgm:prSet presAssocID="{FD140F9F-0FDB-4EF7-8025-793AA07B04EC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reless router"/>
        </a:ext>
      </dgm:extLst>
    </dgm:pt>
    <dgm:pt modelId="{20B63F54-1DEB-452B-A998-71C027B3AE45}" type="pres">
      <dgm:prSet presAssocID="{FD140F9F-0FDB-4EF7-8025-793AA07B04EC}" presName="spaceRect" presStyleCnt="0"/>
      <dgm:spPr/>
    </dgm:pt>
    <dgm:pt modelId="{77366C88-6910-4BE3-9481-A598DE78F560}" type="pres">
      <dgm:prSet presAssocID="{FD140F9F-0FDB-4EF7-8025-793AA07B04EC}" presName="parTx" presStyleLbl="revTx" presStyleIdx="4" presStyleCnt="6">
        <dgm:presLayoutVars>
          <dgm:chMax val="0"/>
          <dgm:chPref val="0"/>
        </dgm:presLayoutVars>
      </dgm:prSet>
      <dgm:spPr/>
    </dgm:pt>
    <dgm:pt modelId="{16CEF4EC-D715-4E71-A6D2-8EA52EC0A679}" type="pres">
      <dgm:prSet presAssocID="{FD140F9F-0FDB-4EF7-8025-793AA07B04EC}" presName="desTx" presStyleLbl="revTx" presStyleIdx="5" presStyleCnt="6">
        <dgm:presLayoutVars/>
      </dgm:prSet>
      <dgm:spPr/>
    </dgm:pt>
  </dgm:ptLst>
  <dgm:cxnLst>
    <dgm:cxn modelId="{92EF2813-B332-4B43-85DF-5E723F18E3F4}" type="presOf" srcId="{D47B49A7-D365-4EDB-9B9C-61248822C56A}" destId="{E4F5E714-2F58-4177-8B32-C1C479189CAA}" srcOrd="0" destOrd="0" presId="urn:microsoft.com/office/officeart/2018/2/layout/IconVerticalSolidList"/>
    <dgm:cxn modelId="{3BFA472A-25D7-44D9-B9F0-51327F74ACAF}" type="presOf" srcId="{E8A2E0AC-3759-4591-810C-E9D2278BC5BC}" destId="{5550A581-51F0-4043-8AB5-5B9DCEBD3F0B}" srcOrd="0" destOrd="0" presId="urn:microsoft.com/office/officeart/2018/2/layout/IconVerticalSolidList"/>
    <dgm:cxn modelId="{711C9360-7492-44BE-8F28-AC77DC1B5E5C}" srcId="{3CD730CF-B133-4E61-9C4A-64B7E0CED9E2}" destId="{FD140F9F-0FDB-4EF7-8025-793AA07B04EC}" srcOrd="2" destOrd="0" parTransId="{CD4B29BB-F72E-4EF9-9112-D2234F667793}" sibTransId="{FAAD9126-4187-41E7-945B-54C36F566D40}"/>
    <dgm:cxn modelId="{90AD9B70-1A32-4498-B80E-D2667D77948E}" type="presOf" srcId="{3CD730CF-B133-4E61-9C4A-64B7E0CED9E2}" destId="{2554811A-36F4-4161-B266-68DAD17A3DE7}" srcOrd="0" destOrd="0" presId="urn:microsoft.com/office/officeart/2018/2/layout/IconVerticalSolidList"/>
    <dgm:cxn modelId="{87C93373-B4DA-4C31-A951-150DF9E1ABA3}" type="presOf" srcId="{76E33B98-F85C-44C3-AFDF-12038A6A5101}" destId="{C2F48062-E520-45BE-B93F-CB62C9899E84}" srcOrd="0" destOrd="0" presId="urn:microsoft.com/office/officeart/2018/2/layout/IconVerticalSolidList"/>
    <dgm:cxn modelId="{79078959-2E4C-4AB1-9914-182CF7E73D73}" srcId="{E8A2E0AC-3759-4591-810C-E9D2278BC5BC}" destId="{76E33B98-F85C-44C3-AFDF-12038A6A5101}" srcOrd="0" destOrd="0" parTransId="{B1A80FAA-C53A-41E8-B9F2-55A9A22A8B0E}" sibTransId="{7838B451-58A5-4075-AD5F-E0BF4034F69D}"/>
    <dgm:cxn modelId="{E606497E-B40D-4A0F-863B-5C8312F6D16A}" type="presOf" srcId="{D1B5B64A-3DF5-4CC0-A58B-7CD1662F34B5}" destId="{2D92D2BB-0674-4966-A3C7-951D9DA730D5}" srcOrd="0" destOrd="0" presId="urn:microsoft.com/office/officeart/2018/2/layout/IconVerticalSolidList"/>
    <dgm:cxn modelId="{C8992086-F98C-4AEB-8349-C5E9CF1084D7}" srcId="{3CD730CF-B133-4E61-9C4A-64B7E0CED9E2}" destId="{D47B49A7-D365-4EDB-9B9C-61248822C56A}" srcOrd="0" destOrd="0" parTransId="{635C1F9D-4689-42D3-96E5-8BE6CA71F2E0}" sibTransId="{94998EF4-6240-4040-8274-11C231D5807C}"/>
    <dgm:cxn modelId="{45D20292-B2A4-4B77-B42B-0286E01B85D4}" srcId="{3CD730CF-B133-4E61-9C4A-64B7E0CED9E2}" destId="{E8A2E0AC-3759-4591-810C-E9D2278BC5BC}" srcOrd="1" destOrd="0" parTransId="{6F2304B4-4179-4830-AD80-D1E5072A7404}" sibTransId="{8E13AADE-B8EC-42C7-89CF-ED4A69439DC3}"/>
    <dgm:cxn modelId="{82B42EAD-E24D-41ED-9DEC-1D34692662D3}" srcId="{D47B49A7-D365-4EDB-9B9C-61248822C56A}" destId="{D1B5B64A-3DF5-4CC0-A58B-7CD1662F34B5}" srcOrd="0" destOrd="0" parTransId="{7C834F8D-0CBA-4340-814D-F83ECB8299E9}" sibTransId="{B3FE27F0-D627-449C-9816-30423CFE0E8D}"/>
    <dgm:cxn modelId="{C6C8C8D6-0B73-4D67-BCA1-452CDAD125EE}" srcId="{FD140F9F-0FDB-4EF7-8025-793AA07B04EC}" destId="{CD2305CB-A174-4054-98EC-BE5A7E926609}" srcOrd="0" destOrd="0" parTransId="{FC7F0607-EE54-4D73-A1EB-5BE9BD2B55D2}" sibTransId="{980DFD4D-8993-4720-91BC-A9F3CD7BD60E}"/>
    <dgm:cxn modelId="{905B40DB-6CA9-4E9B-984D-F1F44DC98E44}" type="presOf" srcId="{FD140F9F-0FDB-4EF7-8025-793AA07B04EC}" destId="{77366C88-6910-4BE3-9481-A598DE78F560}" srcOrd="0" destOrd="0" presId="urn:microsoft.com/office/officeart/2018/2/layout/IconVerticalSolidList"/>
    <dgm:cxn modelId="{07C377E4-7098-42A4-9829-1C0C1DB44D7D}" type="presOf" srcId="{CD2305CB-A174-4054-98EC-BE5A7E926609}" destId="{16CEF4EC-D715-4E71-A6D2-8EA52EC0A679}" srcOrd="0" destOrd="0" presId="urn:microsoft.com/office/officeart/2018/2/layout/IconVerticalSolidList"/>
    <dgm:cxn modelId="{469A0C00-1642-4A48-AB43-917A87153930}" type="presParOf" srcId="{2554811A-36F4-4161-B266-68DAD17A3DE7}" destId="{FE76A496-FEBA-47A7-894A-84A53C3B97B4}" srcOrd="0" destOrd="0" presId="urn:microsoft.com/office/officeart/2018/2/layout/IconVerticalSolidList"/>
    <dgm:cxn modelId="{FFDFB20F-8EEF-4CA2-BC0D-520BA458F29C}" type="presParOf" srcId="{FE76A496-FEBA-47A7-894A-84A53C3B97B4}" destId="{4C41A6C3-78F7-4D3F-9912-4B37837AEC7F}" srcOrd="0" destOrd="0" presId="urn:microsoft.com/office/officeart/2018/2/layout/IconVerticalSolidList"/>
    <dgm:cxn modelId="{E7FFC6C8-A7C9-497C-81AA-076C1B0E6964}" type="presParOf" srcId="{FE76A496-FEBA-47A7-894A-84A53C3B97B4}" destId="{1F1307AC-70D4-4CC9-9F05-9F73D54E0A29}" srcOrd="1" destOrd="0" presId="urn:microsoft.com/office/officeart/2018/2/layout/IconVerticalSolidList"/>
    <dgm:cxn modelId="{9513280B-2B3D-4CA2-90BD-72C849471274}" type="presParOf" srcId="{FE76A496-FEBA-47A7-894A-84A53C3B97B4}" destId="{40667AC9-22A8-425F-A032-5CDDCB39AA41}" srcOrd="2" destOrd="0" presId="urn:microsoft.com/office/officeart/2018/2/layout/IconVerticalSolidList"/>
    <dgm:cxn modelId="{5315615A-2C01-49DE-8A9A-7417CB087D81}" type="presParOf" srcId="{FE76A496-FEBA-47A7-894A-84A53C3B97B4}" destId="{E4F5E714-2F58-4177-8B32-C1C479189CAA}" srcOrd="3" destOrd="0" presId="urn:microsoft.com/office/officeart/2018/2/layout/IconVerticalSolidList"/>
    <dgm:cxn modelId="{C9D8F914-8BF8-4C1A-8069-CEEBBAE40FCF}" type="presParOf" srcId="{FE76A496-FEBA-47A7-894A-84A53C3B97B4}" destId="{2D92D2BB-0674-4966-A3C7-951D9DA730D5}" srcOrd="4" destOrd="0" presId="urn:microsoft.com/office/officeart/2018/2/layout/IconVerticalSolidList"/>
    <dgm:cxn modelId="{1E992163-8FD2-4C91-82C0-E951F5DDC6FF}" type="presParOf" srcId="{2554811A-36F4-4161-B266-68DAD17A3DE7}" destId="{8F77FC2A-F743-41ED-9127-102ADF2BB882}" srcOrd="1" destOrd="0" presId="urn:microsoft.com/office/officeart/2018/2/layout/IconVerticalSolidList"/>
    <dgm:cxn modelId="{4F50554F-15AE-4C8F-8E8E-F6FABCF09354}" type="presParOf" srcId="{2554811A-36F4-4161-B266-68DAD17A3DE7}" destId="{B4CA1B69-1938-4D4B-A1FF-DE741BE8E907}" srcOrd="2" destOrd="0" presId="urn:microsoft.com/office/officeart/2018/2/layout/IconVerticalSolidList"/>
    <dgm:cxn modelId="{C6361875-7EAF-4E78-B863-48C02AE54CFC}" type="presParOf" srcId="{B4CA1B69-1938-4D4B-A1FF-DE741BE8E907}" destId="{02D87432-3584-4B7E-93AF-4D479EBE320A}" srcOrd="0" destOrd="0" presId="urn:microsoft.com/office/officeart/2018/2/layout/IconVerticalSolidList"/>
    <dgm:cxn modelId="{DA2EBC5B-1A8D-4DDB-95D0-40900D558F4E}" type="presParOf" srcId="{B4CA1B69-1938-4D4B-A1FF-DE741BE8E907}" destId="{8DD91EB1-CCC8-425F-BDB2-B54764F77A1A}" srcOrd="1" destOrd="0" presId="urn:microsoft.com/office/officeart/2018/2/layout/IconVerticalSolidList"/>
    <dgm:cxn modelId="{0D201FA2-8CDE-4683-AE77-9273C5C9C1F4}" type="presParOf" srcId="{B4CA1B69-1938-4D4B-A1FF-DE741BE8E907}" destId="{D10AADF5-94F6-4BA3-8E0B-D784A33B05DF}" srcOrd="2" destOrd="0" presId="urn:microsoft.com/office/officeart/2018/2/layout/IconVerticalSolidList"/>
    <dgm:cxn modelId="{40E6A0C7-CDF2-4CDA-A7A0-B4CE4B6A6498}" type="presParOf" srcId="{B4CA1B69-1938-4D4B-A1FF-DE741BE8E907}" destId="{5550A581-51F0-4043-8AB5-5B9DCEBD3F0B}" srcOrd="3" destOrd="0" presId="urn:microsoft.com/office/officeart/2018/2/layout/IconVerticalSolidList"/>
    <dgm:cxn modelId="{3FBE075E-9ADF-412E-9BBA-2228C388E155}" type="presParOf" srcId="{B4CA1B69-1938-4D4B-A1FF-DE741BE8E907}" destId="{C2F48062-E520-45BE-B93F-CB62C9899E84}" srcOrd="4" destOrd="0" presId="urn:microsoft.com/office/officeart/2018/2/layout/IconVerticalSolidList"/>
    <dgm:cxn modelId="{F8932C5D-9F01-45DA-9271-1DB0A607D323}" type="presParOf" srcId="{2554811A-36F4-4161-B266-68DAD17A3DE7}" destId="{8F9AD2F4-0B8B-406E-9FD8-9C1245DB9A75}" srcOrd="3" destOrd="0" presId="urn:microsoft.com/office/officeart/2018/2/layout/IconVerticalSolidList"/>
    <dgm:cxn modelId="{850537BD-93C0-4043-891C-366496978E0C}" type="presParOf" srcId="{2554811A-36F4-4161-B266-68DAD17A3DE7}" destId="{7E8BD156-D544-4E9A-939E-1879158AA76B}" srcOrd="4" destOrd="0" presId="urn:microsoft.com/office/officeart/2018/2/layout/IconVerticalSolidList"/>
    <dgm:cxn modelId="{FD942FFD-E2BD-4B70-B65E-AB31049605C2}" type="presParOf" srcId="{7E8BD156-D544-4E9A-939E-1879158AA76B}" destId="{61697353-66CD-4CE6-A5BB-B104E91D426E}" srcOrd="0" destOrd="0" presId="urn:microsoft.com/office/officeart/2018/2/layout/IconVerticalSolidList"/>
    <dgm:cxn modelId="{7528B16E-4757-42A7-B865-D29F6F3456B5}" type="presParOf" srcId="{7E8BD156-D544-4E9A-939E-1879158AA76B}" destId="{67A1262A-2296-43E1-80F9-4F7B410BC8FA}" srcOrd="1" destOrd="0" presId="urn:microsoft.com/office/officeart/2018/2/layout/IconVerticalSolidList"/>
    <dgm:cxn modelId="{50A05A85-EF49-4373-9CE3-65BCB6ED0D1C}" type="presParOf" srcId="{7E8BD156-D544-4E9A-939E-1879158AA76B}" destId="{20B63F54-1DEB-452B-A998-71C027B3AE45}" srcOrd="2" destOrd="0" presId="urn:microsoft.com/office/officeart/2018/2/layout/IconVerticalSolidList"/>
    <dgm:cxn modelId="{7ECB1E04-DC4F-4C3D-BEFF-FBCF2C9C1D74}" type="presParOf" srcId="{7E8BD156-D544-4E9A-939E-1879158AA76B}" destId="{77366C88-6910-4BE3-9481-A598DE78F560}" srcOrd="3" destOrd="0" presId="urn:microsoft.com/office/officeart/2018/2/layout/IconVerticalSolidList"/>
    <dgm:cxn modelId="{F474D66C-3632-40A9-886D-CAD7511D36B5}" type="presParOf" srcId="{7E8BD156-D544-4E9A-939E-1879158AA76B}" destId="{16CEF4EC-D715-4E71-A6D2-8EA52EC0A679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335D5E1-E2CB-477B-99C2-BA80AB93CD89}">
      <dgm:prSet/>
      <dgm:spPr/>
      <dgm:t>
        <a:bodyPr/>
        <a:lstStyle/>
        <a:p>
          <a:r>
            <a:rPr lang="pt-BR" noProof="0" dirty="0"/>
            <a:t>Atendimento disponível 24/7</a:t>
          </a:r>
          <a:endParaRPr lang="en-US" dirty="0"/>
        </a:p>
      </dgm:t>
    </dgm:pt>
    <dgm:pt modelId="{AC2FCD6C-09C2-407D-917A-E08C469F1438}" type="parTrans" cxnId="{4302B41D-E8E1-43CB-A532-2D0019FCDB00}">
      <dgm:prSet/>
      <dgm:spPr/>
      <dgm:t>
        <a:bodyPr/>
        <a:lstStyle/>
        <a:p>
          <a:endParaRPr lang="en-US"/>
        </a:p>
      </dgm:t>
    </dgm:pt>
    <dgm:pt modelId="{F6746DB6-C55B-4E7F-9367-FD7550C4F1AC}" type="sibTrans" cxnId="{4302B41D-E8E1-43CB-A532-2D0019FCDB00}">
      <dgm:prSet/>
      <dgm:spPr/>
      <dgm:t>
        <a:bodyPr/>
        <a:lstStyle/>
        <a:p>
          <a:endParaRPr lang="en-US"/>
        </a:p>
      </dgm:t>
    </dgm:pt>
    <dgm:pt modelId="{D256FC76-C560-4D3A-9CDC-DDAB9EF8A7E5}">
      <dgm:prSet/>
      <dgm:spPr/>
      <dgm:t>
        <a:bodyPr/>
        <a:lstStyle/>
        <a:p>
          <a:r>
            <a:rPr lang="pt-BR" noProof="0" dirty="0"/>
            <a:t>É possível anexar documentos, que já estarão em formato digital.</a:t>
          </a:r>
        </a:p>
      </dgm:t>
    </dgm:pt>
    <dgm:pt modelId="{6C8266E2-6892-4709-94ED-B276FCC116BF}" type="parTrans" cxnId="{A185F25F-A511-4370-9C9D-B527A30E48E3}">
      <dgm:prSet/>
      <dgm:spPr/>
      <dgm:t>
        <a:bodyPr/>
        <a:lstStyle/>
        <a:p>
          <a:endParaRPr lang="pt-BR"/>
        </a:p>
      </dgm:t>
    </dgm:pt>
    <dgm:pt modelId="{E10D776F-6CC7-41B5-A234-22EC7533D649}" type="sibTrans" cxnId="{A185F25F-A511-4370-9C9D-B527A30E48E3}">
      <dgm:prSet/>
      <dgm:spPr/>
      <dgm:t>
        <a:bodyPr/>
        <a:lstStyle/>
        <a:p>
          <a:endParaRPr lang="pt-BR"/>
        </a:p>
      </dgm:t>
    </dgm:pt>
    <dgm:pt modelId="{073AA84A-8ADD-4D81-8DA3-9380584771DD}">
      <dgm:prSet/>
      <dgm:spPr/>
      <dgm:t>
        <a:bodyPr/>
        <a:lstStyle/>
        <a:p>
          <a:r>
            <a:rPr lang="pt-BR" noProof="0" dirty="0"/>
            <a:t>Nenhum campo obrigatório ficará </a:t>
          </a:r>
          <a:r>
            <a:rPr lang="pt-BR" noProof="0"/>
            <a:t>sem preenchimento.</a:t>
          </a:r>
          <a:endParaRPr lang="pt-BR" noProof="0" dirty="0"/>
        </a:p>
      </dgm:t>
    </dgm:pt>
    <dgm:pt modelId="{934F4C40-5F5D-444E-BB7C-AFBDAB458A4E}" type="parTrans" cxnId="{5D4ED927-B0DB-481B-B118-D9EAB79625E0}">
      <dgm:prSet/>
      <dgm:spPr/>
      <dgm:t>
        <a:bodyPr/>
        <a:lstStyle/>
        <a:p>
          <a:endParaRPr lang="pt-BR"/>
        </a:p>
      </dgm:t>
    </dgm:pt>
    <dgm:pt modelId="{358B3255-0D8F-4872-AD2A-DD803DEE51B1}" type="sibTrans" cxnId="{5D4ED927-B0DB-481B-B118-D9EAB79625E0}">
      <dgm:prSet/>
      <dgm:spPr/>
      <dgm:t>
        <a:bodyPr/>
        <a:lstStyle/>
        <a:p>
          <a:endParaRPr lang="pt-BR"/>
        </a:p>
      </dgm:t>
    </dgm:pt>
    <dgm:pt modelId="{87290AEE-4319-44EF-98DC-DD8DF1E1F97F}">
      <dgm:prSet/>
      <dgm:spPr/>
      <dgm:t>
        <a:bodyPr/>
        <a:lstStyle/>
        <a:p>
          <a:r>
            <a:rPr lang="pt-BR" noProof="0"/>
            <a:t>Não há problema de leitura.</a:t>
          </a:r>
          <a:endParaRPr lang="pt-BR" noProof="0" dirty="0"/>
        </a:p>
      </dgm:t>
    </dgm:pt>
    <dgm:pt modelId="{DAC34196-E52E-4980-B43D-843766983EF5}" type="parTrans" cxnId="{95A71B3E-FE6C-4D5F-9BE7-C79ED9E3A412}">
      <dgm:prSet/>
      <dgm:spPr/>
      <dgm:t>
        <a:bodyPr/>
        <a:lstStyle/>
        <a:p>
          <a:endParaRPr lang="pt-BR"/>
        </a:p>
      </dgm:t>
    </dgm:pt>
    <dgm:pt modelId="{C5395FE3-F6D9-4913-9289-015685F45EFD}" type="sibTrans" cxnId="{95A71B3E-FE6C-4D5F-9BE7-C79ED9E3A412}">
      <dgm:prSet/>
      <dgm:spPr/>
      <dgm:t>
        <a:bodyPr/>
        <a:lstStyle/>
        <a:p>
          <a:endParaRPr lang="pt-BR"/>
        </a:p>
      </dgm:t>
    </dgm:pt>
    <dgm:pt modelId="{D0E4923C-A820-4D27-B45A-EA189B216E0C}">
      <dgm:prSet/>
      <dgm:spPr/>
      <dgm:t>
        <a:bodyPr/>
        <a:lstStyle/>
        <a:p>
          <a:r>
            <a:rPr lang="pt-BR" noProof="0" dirty="0"/>
            <a:t>Os dados podem ser aproveitados.</a:t>
          </a:r>
        </a:p>
      </dgm:t>
    </dgm:pt>
    <dgm:pt modelId="{B083C95D-0C65-48C4-A622-BC005F0C788F}" type="parTrans" cxnId="{B5ECA93A-67A2-4B5F-BCF1-68B3330A5B0F}">
      <dgm:prSet/>
      <dgm:spPr/>
      <dgm:t>
        <a:bodyPr/>
        <a:lstStyle/>
        <a:p>
          <a:endParaRPr lang="pt-BR"/>
        </a:p>
      </dgm:t>
    </dgm:pt>
    <dgm:pt modelId="{7FB66D96-FCD6-4454-BAF5-317EA8A5E09D}" type="sibTrans" cxnId="{B5ECA93A-67A2-4B5F-BCF1-68B3330A5B0F}">
      <dgm:prSet/>
      <dgm:spPr/>
      <dgm:t>
        <a:bodyPr/>
        <a:lstStyle/>
        <a:p>
          <a:endParaRPr lang="pt-BR"/>
        </a:p>
      </dgm:t>
    </dgm:pt>
    <dgm:pt modelId="{C4115981-1522-4AAC-8F22-A678C385D764}">
      <dgm:prSet/>
      <dgm:spPr/>
      <dgm:t>
        <a:bodyPr/>
        <a:lstStyle/>
        <a:p>
          <a:r>
            <a:rPr lang="pt-BR" noProof="0" dirty="0"/>
            <a:t>É possível validar informações e fazer cálculos.</a:t>
          </a:r>
        </a:p>
      </dgm:t>
    </dgm:pt>
    <dgm:pt modelId="{BC06ADA8-EAEA-432C-BA49-A580DE153E8E}" type="parTrans" cxnId="{95D5D518-76A1-4FF3-918F-65DCFDF2C954}">
      <dgm:prSet/>
      <dgm:spPr/>
      <dgm:t>
        <a:bodyPr/>
        <a:lstStyle/>
        <a:p>
          <a:endParaRPr lang="pt-BR"/>
        </a:p>
      </dgm:t>
    </dgm:pt>
    <dgm:pt modelId="{26022C4E-5912-4FAF-9B0F-F62D1BE995EB}" type="sibTrans" cxnId="{95D5D518-76A1-4FF3-918F-65DCFDF2C954}">
      <dgm:prSet/>
      <dgm:spPr/>
      <dgm:t>
        <a:bodyPr/>
        <a:lstStyle/>
        <a:p>
          <a:endParaRPr lang="pt-BR"/>
        </a:p>
      </dgm:t>
    </dgm:pt>
    <dgm:pt modelId="{AD7261B0-5A63-467A-BA87-2895A0DE4519}">
      <dgm:prSet/>
      <dgm:spPr/>
      <dgm:t>
        <a:bodyPr/>
        <a:lstStyle/>
        <a:p>
          <a:r>
            <a:rPr lang="pt-BR" dirty="0"/>
            <a:t>Documento já nasce eletrônico</a:t>
          </a:r>
          <a:endParaRPr lang="pt-BR" noProof="0" dirty="0"/>
        </a:p>
      </dgm:t>
    </dgm:pt>
    <dgm:pt modelId="{BFB540D3-997B-41EB-B9EB-7B645CB212F8}" type="parTrans" cxnId="{8EAF7049-7CAC-478A-AA15-F403DF0351A2}">
      <dgm:prSet/>
      <dgm:spPr/>
      <dgm:t>
        <a:bodyPr/>
        <a:lstStyle/>
        <a:p>
          <a:endParaRPr lang="pt-BR"/>
        </a:p>
      </dgm:t>
    </dgm:pt>
    <dgm:pt modelId="{E2C1B610-8168-4071-8493-7640FD57C2A9}" type="sibTrans" cxnId="{8EAF7049-7CAC-478A-AA15-F403DF0351A2}">
      <dgm:prSet/>
      <dgm:spPr/>
      <dgm:t>
        <a:bodyPr/>
        <a:lstStyle/>
        <a:p>
          <a:endParaRPr lang="pt-BR"/>
        </a:p>
      </dgm:t>
    </dgm:pt>
    <dgm:pt modelId="{AC3A2EC4-DECD-4391-8EB6-8F7BBE818691}">
      <dgm:prSet/>
      <dgm:spPr/>
      <dgm:t>
        <a:bodyPr/>
        <a:lstStyle/>
        <a:p>
          <a:r>
            <a:rPr lang="pt-BR" noProof="0" dirty="0"/>
            <a:t>Diminui o custo com outros licenciamentos.</a:t>
          </a:r>
        </a:p>
      </dgm:t>
    </dgm:pt>
    <dgm:pt modelId="{84158B21-83C5-4512-AB25-31E78243AB19}" type="parTrans" cxnId="{E750E19C-48FA-4C42-BE44-DFC94C7DCD44}">
      <dgm:prSet/>
      <dgm:spPr/>
      <dgm:t>
        <a:bodyPr/>
        <a:lstStyle/>
        <a:p>
          <a:endParaRPr lang="pt-BR"/>
        </a:p>
      </dgm:t>
    </dgm:pt>
    <dgm:pt modelId="{4A8CE0EE-B267-4B07-9383-5A15EE145439}" type="sibTrans" cxnId="{E750E19C-48FA-4C42-BE44-DFC94C7DCD44}">
      <dgm:prSet/>
      <dgm:spPr/>
      <dgm:t>
        <a:bodyPr/>
        <a:lstStyle/>
        <a:p>
          <a:endParaRPr lang="pt-BR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300BDB05-9E44-420D-BDF8-4AE568E8D21D}" type="pres">
      <dgm:prSet presAssocID="{7335D5E1-E2CB-477B-99C2-BA80AB93CD89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F16E9567-3594-4CAE-A38F-E208C93B575B}" type="pres">
      <dgm:prSet presAssocID="{F6746DB6-C55B-4E7F-9367-FD7550C4F1AC}" presName="spacer" presStyleCnt="0"/>
      <dgm:spPr/>
    </dgm:pt>
    <dgm:pt modelId="{1115BB46-F08E-4E96-AAB3-01692FBAB3D6}" type="pres">
      <dgm:prSet presAssocID="{AD7261B0-5A63-467A-BA87-2895A0DE4519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EE0E9EC6-1DA0-4AAE-818D-66ED44A94C19}" type="pres">
      <dgm:prSet presAssocID="{E2C1B610-8168-4071-8493-7640FD57C2A9}" presName="spacer" presStyleCnt="0"/>
      <dgm:spPr/>
    </dgm:pt>
    <dgm:pt modelId="{CF78E862-59F0-42E1-9950-E9DE8E6EF117}" type="pres">
      <dgm:prSet presAssocID="{D256FC76-C560-4D3A-9CDC-DDAB9EF8A7E5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9B437D9C-D4AE-4151-879E-D6DF6AA0D2F9}" type="pres">
      <dgm:prSet presAssocID="{E10D776F-6CC7-41B5-A234-22EC7533D649}" presName="spacer" presStyleCnt="0"/>
      <dgm:spPr/>
    </dgm:pt>
    <dgm:pt modelId="{102E99B2-CD1B-462C-BE1C-761D7031CCD9}" type="pres">
      <dgm:prSet presAssocID="{073AA84A-8ADD-4D81-8DA3-9380584771DD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87632E3F-A55F-4C6D-A409-7BCF96589635}" type="pres">
      <dgm:prSet presAssocID="{358B3255-0D8F-4872-AD2A-DD803DEE51B1}" presName="spacer" presStyleCnt="0"/>
      <dgm:spPr/>
    </dgm:pt>
    <dgm:pt modelId="{3526C4BC-F99D-495D-9643-3B346DEB3508}" type="pres">
      <dgm:prSet presAssocID="{87290AEE-4319-44EF-98DC-DD8DF1E1F97F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95CA8414-9B67-4F1E-A93A-43BD163D2596}" type="pres">
      <dgm:prSet presAssocID="{C5395FE3-F6D9-4913-9289-015685F45EFD}" presName="spacer" presStyleCnt="0"/>
      <dgm:spPr/>
    </dgm:pt>
    <dgm:pt modelId="{B96727D6-F4CB-47C1-9C3C-250AE86AE524}" type="pres">
      <dgm:prSet presAssocID="{D0E4923C-A820-4D27-B45A-EA189B216E0C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FA908C3E-9EBA-4CCF-98F0-D4BC74AD7D61}" type="pres">
      <dgm:prSet presAssocID="{7FB66D96-FCD6-4454-BAF5-317EA8A5E09D}" presName="spacer" presStyleCnt="0"/>
      <dgm:spPr/>
    </dgm:pt>
    <dgm:pt modelId="{629746F3-5BC3-41D5-948B-1814205A24DD}" type="pres">
      <dgm:prSet presAssocID="{C4115981-1522-4AAC-8F22-A678C385D764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170680D8-B86F-46F0-B120-E8F3BABFFFC4}" type="pres">
      <dgm:prSet presAssocID="{26022C4E-5912-4FAF-9B0F-F62D1BE995EB}" presName="spacer" presStyleCnt="0"/>
      <dgm:spPr/>
    </dgm:pt>
    <dgm:pt modelId="{B84E46AE-AE1D-4E24-B488-2D388503B9B3}" type="pres">
      <dgm:prSet presAssocID="{AC3A2EC4-DECD-4391-8EB6-8F7BBE818691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70249B12-D529-47A9-AFA3-C35D68097258}" type="presOf" srcId="{AD7261B0-5A63-467A-BA87-2895A0DE4519}" destId="{1115BB46-F08E-4E96-AAB3-01692FBAB3D6}" srcOrd="0" destOrd="0" presId="urn:microsoft.com/office/officeart/2005/8/layout/vList2"/>
    <dgm:cxn modelId="{95D5D518-76A1-4FF3-918F-65DCFDF2C954}" srcId="{3CD730CF-B133-4E61-9C4A-64B7E0CED9E2}" destId="{C4115981-1522-4AAC-8F22-A678C385D764}" srcOrd="6" destOrd="0" parTransId="{BC06ADA8-EAEA-432C-BA49-A580DE153E8E}" sibTransId="{26022C4E-5912-4FAF-9B0F-F62D1BE995EB}"/>
    <dgm:cxn modelId="{4302B41D-E8E1-43CB-A532-2D0019FCDB00}" srcId="{3CD730CF-B133-4E61-9C4A-64B7E0CED9E2}" destId="{7335D5E1-E2CB-477B-99C2-BA80AB93CD89}" srcOrd="0" destOrd="0" parTransId="{AC2FCD6C-09C2-407D-917A-E08C469F1438}" sibTransId="{F6746DB6-C55B-4E7F-9367-FD7550C4F1AC}"/>
    <dgm:cxn modelId="{DEACEA21-0AC0-492B-A99E-D61F621BAA76}" type="presOf" srcId="{C4115981-1522-4AAC-8F22-A678C385D764}" destId="{629746F3-5BC3-41D5-948B-1814205A24DD}" srcOrd="0" destOrd="0" presId="urn:microsoft.com/office/officeart/2005/8/layout/vList2"/>
    <dgm:cxn modelId="{5D4ED927-B0DB-481B-B118-D9EAB79625E0}" srcId="{3CD730CF-B133-4E61-9C4A-64B7E0CED9E2}" destId="{073AA84A-8ADD-4D81-8DA3-9380584771DD}" srcOrd="3" destOrd="0" parTransId="{934F4C40-5F5D-444E-BB7C-AFBDAB458A4E}" sibTransId="{358B3255-0D8F-4872-AD2A-DD803DEE51B1}"/>
    <dgm:cxn modelId="{B5ECA93A-67A2-4B5F-BCF1-68B3330A5B0F}" srcId="{3CD730CF-B133-4E61-9C4A-64B7E0CED9E2}" destId="{D0E4923C-A820-4D27-B45A-EA189B216E0C}" srcOrd="5" destOrd="0" parTransId="{B083C95D-0C65-48C4-A622-BC005F0C788F}" sibTransId="{7FB66D96-FCD6-4454-BAF5-317EA8A5E09D}"/>
    <dgm:cxn modelId="{95A71B3E-FE6C-4D5F-9BE7-C79ED9E3A412}" srcId="{3CD730CF-B133-4E61-9C4A-64B7E0CED9E2}" destId="{87290AEE-4319-44EF-98DC-DD8DF1E1F97F}" srcOrd="4" destOrd="0" parTransId="{DAC34196-E52E-4980-B43D-843766983EF5}" sibTransId="{C5395FE3-F6D9-4913-9289-015685F45EFD}"/>
    <dgm:cxn modelId="{A185F25F-A511-4370-9C9D-B527A30E48E3}" srcId="{3CD730CF-B133-4E61-9C4A-64B7E0CED9E2}" destId="{D256FC76-C560-4D3A-9CDC-DDAB9EF8A7E5}" srcOrd="2" destOrd="0" parTransId="{6C8266E2-6892-4709-94ED-B276FCC116BF}" sibTransId="{E10D776F-6CC7-41B5-A234-22EC7533D649}"/>
    <dgm:cxn modelId="{04DD0765-D7B6-48D3-AE17-EB6E8D260EE6}" type="presOf" srcId="{D0E4923C-A820-4D27-B45A-EA189B216E0C}" destId="{B96727D6-F4CB-47C1-9C3C-250AE86AE524}" srcOrd="0" destOrd="0" presId="urn:microsoft.com/office/officeart/2005/8/layout/vList2"/>
    <dgm:cxn modelId="{8EAF7049-7CAC-478A-AA15-F403DF0351A2}" srcId="{3CD730CF-B133-4E61-9C4A-64B7E0CED9E2}" destId="{AD7261B0-5A63-467A-BA87-2895A0DE4519}" srcOrd="1" destOrd="0" parTransId="{BFB540D3-997B-41EB-B9EB-7B645CB212F8}" sibTransId="{E2C1B610-8168-4071-8493-7640FD57C2A9}"/>
    <dgm:cxn modelId="{9A3D3451-C58B-494A-9AA3-14BECB751A6C}" type="presOf" srcId="{AC3A2EC4-DECD-4391-8EB6-8F7BBE818691}" destId="{B84E46AE-AE1D-4E24-B488-2D388503B9B3}" srcOrd="0" destOrd="0" presId="urn:microsoft.com/office/officeart/2005/8/layout/vList2"/>
    <dgm:cxn modelId="{E750E19C-48FA-4C42-BE44-DFC94C7DCD44}" srcId="{3CD730CF-B133-4E61-9C4A-64B7E0CED9E2}" destId="{AC3A2EC4-DECD-4391-8EB6-8F7BBE818691}" srcOrd="7" destOrd="0" parTransId="{84158B21-83C5-4512-AB25-31E78243AB19}" sibTransId="{4A8CE0EE-B267-4B07-9383-5A15EE145439}"/>
    <dgm:cxn modelId="{F0ABCDB4-6FDB-44BF-B39E-670069BA7CFE}" type="presOf" srcId="{87290AEE-4319-44EF-98DC-DD8DF1E1F97F}" destId="{3526C4BC-F99D-495D-9643-3B346DEB3508}" srcOrd="0" destOrd="0" presId="urn:microsoft.com/office/officeart/2005/8/layout/vList2"/>
    <dgm:cxn modelId="{7EE49FB8-11D9-4414-98A9-E998B6C401DB}" type="presOf" srcId="{7335D5E1-E2CB-477B-99C2-BA80AB93CD89}" destId="{300BDB05-9E44-420D-BDF8-4AE568E8D21D}" srcOrd="0" destOrd="0" presId="urn:microsoft.com/office/officeart/2005/8/layout/vList2"/>
    <dgm:cxn modelId="{CE4523C0-1FE0-4D68-B521-6B9F25C806B8}" type="presOf" srcId="{3CD730CF-B133-4E61-9C4A-64B7E0CED9E2}" destId="{943023EA-0424-4735-98DD-4B21FAC82A13}" srcOrd="0" destOrd="0" presId="urn:microsoft.com/office/officeart/2005/8/layout/vList2"/>
    <dgm:cxn modelId="{6B0C51EE-8548-4130-9E1B-7D627D240DE6}" type="presOf" srcId="{073AA84A-8ADD-4D81-8DA3-9380584771DD}" destId="{102E99B2-CD1B-462C-BE1C-761D7031CCD9}" srcOrd="0" destOrd="0" presId="urn:microsoft.com/office/officeart/2005/8/layout/vList2"/>
    <dgm:cxn modelId="{18B99BFA-BEFC-4AC4-92C8-5447B3758773}" type="presOf" srcId="{D256FC76-C560-4D3A-9CDC-DDAB9EF8A7E5}" destId="{CF78E862-59F0-42E1-9950-E9DE8E6EF117}" srcOrd="0" destOrd="0" presId="urn:microsoft.com/office/officeart/2005/8/layout/vList2"/>
    <dgm:cxn modelId="{89F44232-40A0-4B1B-BD57-0D866EF07564}" type="presParOf" srcId="{943023EA-0424-4735-98DD-4B21FAC82A13}" destId="{300BDB05-9E44-420D-BDF8-4AE568E8D21D}" srcOrd="0" destOrd="0" presId="urn:microsoft.com/office/officeart/2005/8/layout/vList2"/>
    <dgm:cxn modelId="{3BDA77E4-D6A8-43A9-B44F-7BD62A7F4EA8}" type="presParOf" srcId="{943023EA-0424-4735-98DD-4B21FAC82A13}" destId="{F16E9567-3594-4CAE-A38F-E208C93B575B}" srcOrd="1" destOrd="0" presId="urn:microsoft.com/office/officeart/2005/8/layout/vList2"/>
    <dgm:cxn modelId="{AD431801-0DE0-4745-B7B4-A79C4F3EC3F0}" type="presParOf" srcId="{943023EA-0424-4735-98DD-4B21FAC82A13}" destId="{1115BB46-F08E-4E96-AAB3-01692FBAB3D6}" srcOrd="2" destOrd="0" presId="urn:microsoft.com/office/officeart/2005/8/layout/vList2"/>
    <dgm:cxn modelId="{3ABF14E6-89A2-442E-A8F0-D9DFD634F49A}" type="presParOf" srcId="{943023EA-0424-4735-98DD-4B21FAC82A13}" destId="{EE0E9EC6-1DA0-4AAE-818D-66ED44A94C19}" srcOrd="3" destOrd="0" presId="urn:microsoft.com/office/officeart/2005/8/layout/vList2"/>
    <dgm:cxn modelId="{DA670250-910E-48B2-9D6A-2193BCD26C7C}" type="presParOf" srcId="{943023EA-0424-4735-98DD-4B21FAC82A13}" destId="{CF78E862-59F0-42E1-9950-E9DE8E6EF117}" srcOrd="4" destOrd="0" presId="urn:microsoft.com/office/officeart/2005/8/layout/vList2"/>
    <dgm:cxn modelId="{3AD224F8-F528-4D2B-A770-F87D3E5D4A19}" type="presParOf" srcId="{943023EA-0424-4735-98DD-4B21FAC82A13}" destId="{9B437D9C-D4AE-4151-879E-D6DF6AA0D2F9}" srcOrd="5" destOrd="0" presId="urn:microsoft.com/office/officeart/2005/8/layout/vList2"/>
    <dgm:cxn modelId="{76B5120F-44A5-4014-BE88-370949A8D275}" type="presParOf" srcId="{943023EA-0424-4735-98DD-4B21FAC82A13}" destId="{102E99B2-CD1B-462C-BE1C-761D7031CCD9}" srcOrd="6" destOrd="0" presId="urn:microsoft.com/office/officeart/2005/8/layout/vList2"/>
    <dgm:cxn modelId="{8F91E715-325E-4C4B-809D-B2020DAE3411}" type="presParOf" srcId="{943023EA-0424-4735-98DD-4B21FAC82A13}" destId="{87632E3F-A55F-4C6D-A409-7BCF96589635}" srcOrd="7" destOrd="0" presId="urn:microsoft.com/office/officeart/2005/8/layout/vList2"/>
    <dgm:cxn modelId="{B983239A-2067-46E3-ADB2-16A4FF6C322C}" type="presParOf" srcId="{943023EA-0424-4735-98DD-4B21FAC82A13}" destId="{3526C4BC-F99D-495D-9643-3B346DEB3508}" srcOrd="8" destOrd="0" presId="urn:microsoft.com/office/officeart/2005/8/layout/vList2"/>
    <dgm:cxn modelId="{FB78E4F4-3350-45B3-A81A-B51475C17D1F}" type="presParOf" srcId="{943023EA-0424-4735-98DD-4B21FAC82A13}" destId="{95CA8414-9B67-4F1E-A93A-43BD163D2596}" srcOrd="9" destOrd="0" presId="urn:microsoft.com/office/officeart/2005/8/layout/vList2"/>
    <dgm:cxn modelId="{04301413-92B2-4AB1-9BC1-275D4DF4E0AC}" type="presParOf" srcId="{943023EA-0424-4735-98DD-4B21FAC82A13}" destId="{B96727D6-F4CB-47C1-9C3C-250AE86AE524}" srcOrd="10" destOrd="0" presId="urn:microsoft.com/office/officeart/2005/8/layout/vList2"/>
    <dgm:cxn modelId="{B41F029D-B411-4076-A0F0-F45211A2702F}" type="presParOf" srcId="{943023EA-0424-4735-98DD-4B21FAC82A13}" destId="{FA908C3E-9EBA-4CCF-98F0-D4BC74AD7D61}" srcOrd="11" destOrd="0" presId="urn:microsoft.com/office/officeart/2005/8/layout/vList2"/>
    <dgm:cxn modelId="{139DB55E-12DC-413E-AB14-7CEEADEA1931}" type="presParOf" srcId="{943023EA-0424-4735-98DD-4B21FAC82A13}" destId="{629746F3-5BC3-41D5-948B-1814205A24DD}" srcOrd="12" destOrd="0" presId="urn:microsoft.com/office/officeart/2005/8/layout/vList2"/>
    <dgm:cxn modelId="{7CCEE163-6E05-4871-85FD-B5F50477992C}" type="presParOf" srcId="{943023EA-0424-4735-98DD-4B21FAC82A13}" destId="{170680D8-B86F-46F0-B120-E8F3BABFFFC4}" srcOrd="13" destOrd="0" presId="urn:microsoft.com/office/officeart/2005/8/layout/vList2"/>
    <dgm:cxn modelId="{4FAB0080-8879-4CF5-8749-A5BF1167DBD3}" type="presParOf" srcId="{943023EA-0424-4735-98DD-4B21FAC82A13}" destId="{B84E46AE-AE1D-4E24-B488-2D388503B9B3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7335D5E1-E2CB-477B-99C2-BA80AB93CD89}">
      <dgm:prSet/>
      <dgm:spPr/>
      <dgm:t>
        <a:bodyPr/>
        <a:lstStyle/>
        <a:p>
          <a:r>
            <a:rPr lang="pt-BR" dirty="0"/>
            <a:t>Através do módulo Web, os usuários do </a:t>
          </a:r>
          <a:r>
            <a:rPr lang="pt-BR" dirty="0" err="1"/>
            <a:t>Neutron</a:t>
          </a:r>
          <a:r>
            <a:rPr lang="pt-BR" dirty="0"/>
            <a:t> podem acessar os documentos e interagir com os processos, de qualquer lugar do mundo. </a:t>
          </a:r>
          <a:endParaRPr lang="en-US" dirty="0"/>
        </a:p>
      </dgm:t>
    </dgm:pt>
    <dgm:pt modelId="{AC2FCD6C-09C2-407D-917A-E08C469F1438}" type="parTrans" cxnId="{4302B41D-E8E1-43CB-A532-2D0019FCDB00}">
      <dgm:prSet/>
      <dgm:spPr/>
      <dgm:t>
        <a:bodyPr/>
        <a:lstStyle/>
        <a:p>
          <a:endParaRPr lang="en-US"/>
        </a:p>
      </dgm:t>
    </dgm:pt>
    <dgm:pt modelId="{F6746DB6-C55B-4E7F-9367-FD7550C4F1AC}" type="sibTrans" cxnId="{4302B41D-E8E1-43CB-A532-2D0019FCDB00}">
      <dgm:prSet/>
      <dgm:spPr/>
      <dgm:t>
        <a:bodyPr/>
        <a:lstStyle/>
        <a:p>
          <a:endParaRPr lang="en-US"/>
        </a:p>
      </dgm:t>
    </dgm:pt>
    <dgm:pt modelId="{49E20BE0-C262-470F-8499-8587DAC5B5D0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FF7DBAF5-AE6F-4A9E-93C3-ADDF04682E26}" type="pres">
      <dgm:prSet presAssocID="{7335D5E1-E2CB-477B-99C2-BA80AB93CD8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302B41D-E8E1-43CB-A532-2D0019FCDB00}" srcId="{3CD730CF-B133-4E61-9C4A-64B7E0CED9E2}" destId="{7335D5E1-E2CB-477B-99C2-BA80AB93CD89}" srcOrd="0" destOrd="0" parTransId="{AC2FCD6C-09C2-407D-917A-E08C469F1438}" sibTransId="{F6746DB6-C55B-4E7F-9367-FD7550C4F1AC}"/>
    <dgm:cxn modelId="{9B710441-0634-45CE-AFA4-1CC0CE49CCF8}" type="presOf" srcId="{7335D5E1-E2CB-477B-99C2-BA80AB93CD89}" destId="{FF7DBAF5-AE6F-4A9E-93C3-ADDF04682E26}" srcOrd="0" destOrd="0" presId="urn:microsoft.com/office/officeart/2005/8/layout/vList2"/>
    <dgm:cxn modelId="{0D2631B0-302A-4D6D-AB7C-5FE9042EBDEC}" type="presOf" srcId="{3CD730CF-B133-4E61-9C4A-64B7E0CED9E2}" destId="{49E20BE0-C262-470F-8499-8587DAC5B5D0}" srcOrd="0" destOrd="0" presId="urn:microsoft.com/office/officeart/2005/8/layout/vList2"/>
    <dgm:cxn modelId="{A9DB2BB7-14F4-4069-92DB-D1C786552383}" type="presParOf" srcId="{49E20BE0-C262-470F-8499-8587DAC5B5D0}" destId="{FF7DBAF5-AE6F-4A9E-93C3-ADDF04682E2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335D5E1-E2CB-477B-99C2-BA80AB93CD89}">
      <dgm:prSet/>
      <dgm:spPr/>
      <dgm:t>
        <a:bodyPr/>
        <a:lstStyle/>
        <a:p>
          <a:r>
            <a:rPr lang="pt-BR" dirty="0"/>
            <a:t>Acesse os seus documentos e tome ações nos processos através do </a:t>
          </a:r>
          <a:r>
            <a:rPr lang="pt-BR" dirty="0" err="1"/>
            <a:t>Neutron</a:t>
          </a:r>
          <a:r>
            <a:rPr lang="pt-BR" dirty="0"/>
            <a:t> Web</a:t>
          </a:r>
          <a:endParaRPr lang="en-US" dirty="0"/>
        </a:p>
      </dgm:t>
    </dgm:pt>
    <dgm:pt modelId="{AC2FCD6C-09C2-407D-917A-E08C469F1438}" type="parTrans" cxnId="{4302B41D-E8E1-43CB-A532-2D0019FCDB00}">
      <dgm:prSet/>
      <dgm:spPr/>
      <dgm:t>
        <a:bodyPr/>
        <a:lstStyle/>
        <a:p>
          <a:endParaRPr lang="en-US"/>
        </a:p>
      </dgm:t>
    </dgm:pt>
    <dgm:pt modelId="{F6746DB6-C55B-4E7F-9367-FD7550C4F1AC}" type="sibTrans" cxnId="{4302B41D-E8E1-43CB-A532-2D0019FCDB00}">
      <dgm:prSet/>
      <dgm:spPr/>
      <dgm:t>
        <a:bodyPr/>
        <a:lstStyle/>
        <a:p>
          <a:endParaRPr lang="en-US"/>
        </a:p>
      </dgm:t>
    </dgm:pt>
    <dgm:pt modelId="{900C9728-C158-420A-8C4B-6A1D290A42BE}">
      <dgm:prSet/>
      <dgm:spPr/>
      <dgm:t>
        <a:bodyPr/>
        <a:lstStyle/>
        <a:p>
          <a:r>
            <a:rPr lang="pt-BR" dirty="0" err="1">
              <a:hlinkClick xmlns:r="http://schemas.openxmlformats.org/officeDocument/2006/relationships" r:id="rId1"/>
            </a:rPr>
            <a:t>Neutron</a:t>
          </a:r>
          <a:r>
            <a:rPr lang="pt-BR" dirty="0">
              <a:hlinkClick xmlns:r="http://schemas.openxmlformats.org/officeDocument/2006/relationships" r:id="rId1"/>
            </a:rPr>
            <a:t> WEB | Login</a:t>
          </a:r>
          <a:r>
            <a:rPr lang="pt-BR" dirty="0"/>
            <a:t> </a:t>
          </a:r>
          <a:endParaRPr lang="en-US" dirty="0"/>
        </a:p>
      </dgm:t>
    </dgm:pt>
    <dgm:pt modelId="{8D2A8F0B-33F1-4A78-8127-85B26E0CB002}" type="parTrans" cxnId="{F51B96FE-C2B4-468D-8151-16E46360F649}">
      <dgm:prSet/>
      <dgm:spPr/>
      <dgm:t>
        <a:bodyPr/>
        <a:lstStyle/>
        <a:p>
          <a:endParaRPr lang="en-US"/>
        </a:p>
      </dgm:t>
    </dgm:pt>
    <dgm:pt modelId="{9E03658E-B43A-4635-A484-649304BD7302}" type="sibTrans" cxnId="{F51B96FE-C2B4-468D-8151-16E46360F649}">
      <dgm:prSet/>
      <dgm:spPr/>
      <dgm:t>
        <a:bodyPr/>
        <a:lstStyle/>
        <a:p>
          <a:endParaRPr lang="en-US"/>
        </a:p>
      </dgm:t>
    </dgm:pt>
    <dgm:pt modelId="{C6157E76-5451-4DF9-85FB-9E4927EAFA31}">
      <dgm:prSet/>
      <dgm:spPr/>
      <dgm:t>
        <a:bodyPr/>
        <a:lstStyle/>
        <a:p>
          <a:r>
            <a:rPr lang="pt-BR" noProof="0" dirty="0"/>
            <a:t>O </a:t>
          </a:r>
          <a:r>
            <a:rPr lang="pt-BR" noProof="0" dirty="0" err="1"/>
            <a:t>Neutron</a:t>
          </a:r>
          <a:r>
            <a:rPr lang="pt-BR" noProof="0" dirty="0"/>
            <a:t> Web é o console central da plataforma, centralizando todas as ações dos usuários: pesquisa, formulários, dashboard, processos, captura, indexação</a:t>
          </a:r>
        </a:p>
      </dgm:t>
    </dgm:pt>
    <dgm:pt modelId="{CBC0F356-16E5-496C-ABAC-527242EB94CC}" type="parTrans" cxnId="{E2DFB7B1-A24D-4553-9697-551062DED0C8}">
      <dgm:prSet/>
      <dgm:spPr/>
      <dgm:t>
        <a:bodyPr/>
        <a:lstStyle/>
        <a:p>
          <a:endParaRPr lang="en-US"/>
        </a:p>
      </dgm:t>
    </dgm:pt>
    <dgm:pt modelId="{609D1624-B17A-4E1C-A713-6F6BA8A27C7D}" type="sibTrans" cxnId="{E2DFB7B1-A24D-4553-9697-551062DED0C8}">
      <dgm:prSet/>
      <dgm:spPr/>
      <dgm:t>
        <a:bodyPr/>
        <a:lstStyle/>
        <a:p>
          <a:endParaRPr lang="en-US"/>
        </a:p>
      </dgm:t>
    </dgm:pt>
    <dgm:pt modelId="{273E83E7-BE7D-4851-9C8D-EBA446F02199}">
      <dgm:prSet/>
      <dgm:spPr/>
      <dgm:t>
        <a:bodyPr/>
        <a:lstStyle/>
        <a:p>
          <a:r>
            <a:rPr lang="pt-BR" noProof="0" dirty="0"/>
            <a:t>Não necessita de plugin para abrir documentos de imagem e Office </a:t>
          </a:r>
        </a:p>
      </dgm:t>
    </dgm:pt>
    <dgm:pt modelId="{BDA448CB-6832-427E-91BD-06B54C7ED8FB}" type="parTrans" cxnId="{C27BF845-10DC-4DAB-AD4A-D6518DC36F2D}">
      <dgm:prSet/>
      <dgm:spPr/>
      <dgm:t>
        <a:bodyPr/>
        <a:lstStyle/>
        <a:p>
          <a:endParaRPr lang="pt-BR"/>
        </a:p>
      </dgm:t>
    </dgm:pt>
    <dgm:pt modelId="{8FB756E1-8E9F-40FA-A84F-9817003A44BB}" type="sibTrans" cxnId="{C27BF845-10DC-4DAB-AD4A-D6518DC36F2D}">
      <dgm:prSet/>
      <dgm:spPr/>
      <dgm:t>
        <a:bodyPr/>
        <a:lstStyle/>
        <a:p>
          <a:endParaRPr lang="pt-BR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300BDB05-9E44-420D-BDF8-4AE568E8D21D}" type="pres">
      <dgm:prSet presAssocID="{7335D5E1-E2CB-477B-99C2-BA80AB93CD8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474AD2-0A12-4DFD-8738-3940EE191A4E}" type="pres">
      <dgm:prSet presAssocID="{7335D5E1-E2CB-477B-99C2-BA80AB93CD89}" presName="childText" presStyleLbl="revTx" presStyleIdx="0" presStyleCnt="1">
        <dgm:presLayoutVars>
          <dgm:bulletEnabled val="1"/>
        </dgm:presLayoutVars>
      </dgm:prSet>
      <dgm:spPr/>
    </dgm:pt>
    <dgm:pt modelId="{3632050E-486F-459A-845A-E16859675360}" type="pres">
      <dgm:prSet presAssocID="{C6157E76-5451-4DF9-85FB-9E4927EAFA3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23CDBAC-6BA6-4E5F-8496-A854197023EB}" type="pres">
      <dgm:prSet presAssocID="{609D1624-B17A-4E1C-A713-6F6BA8A27C7D}" presName="spacer" presStyleCnt="0"/>
      <dgm:spPr/>
    </dgm:pt>
    <dgm:pt modelId="{E4B0AF5E-2F28-4C9F-9EC9-3001299CE25D}" type="pres">
      <dgm:prSet presAssocID="{273E83E7-BE7D-4851-9C8D-EBA446F0219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302B41D-E8E1-43CB-A532-2D0019FCDB00}" srcId="{3CD730CF-B133-4E61-9C4A-64B7E0CED9E2}" destId="{7335D5E1-E2CB-477B-99C2-BA80AB93CD89}" srcOrd="0" destOrd="0" parTransId="{AC2FCD6C-09C2-407D-917A-E08C469F1438}" sibTransId="{F6746DB6-C55B-4E7F-9367-FD7550C4F1AC}"/>
    <dgm:cxn modelId="{C27BF845-10DC-4DAB-AD4A-D6518DC36F2D}" srcId="{3CD730CF-B133-4E61-9C4A-64B7E0CED9E2}" destId="{273E83E7-BE7D-4851-9C8D-EBA446F02199}" srcOrd="2" destOrd="0" parTransId="{BDA448CB-6832-427E-91BD-06B54C7ED8FB}" sibTransId="{8FB756E1-8E9F-40FA-A84F-9817003A44BB}"/>
    <dgm:cxn modelId="{0621AA6C-4766-40F0-A174-F972C5011F27}" type="presOf" srcId="{273E83E7-BE7D-4851-9C8D-EBA446F02199}" destId="{E4B0AF5E-2F28-4C9F-9EC9-3001299CE25D}" srcOrd="0" destOrd="0" presId="urn:microsoft.com/office/officeart/2005/8/layout/vList2"/>
    <dgm:cxn modelId="{08B367A0-5D39-489C-BA6D-B91DBF554B21}" type="presOf" srcId="{900C9728-C158-420A-8C4B-6A1D290A42BE}" destId="{12474AD2-0A12-4DFD-8738-3940EE191A4E}" srcOrd="0" destOrd="0" presId="urn:microsoft.com/office/officeart/2005/8/layout/vList2"/>
    <dgm:cxn modelId="{E2DFB7B1-A24D-4553-9697-551062DED0C8}" srcId="{3CD730CF-B133-4E61-9C4A-64B7E0CED9E2}" destId="{C6157E76-5451-4DF9-85FB-9E4927EAFA31}" srcOrd="1" destOrd="0" parTransId="{CBC0F356-16E5-496C-ABAC-527242EB94CC}" sibTransId="{609D1624-B17A-4E1C-A713-6F6BA8A27C7D}"/>
    <dgm:cxn modelId="{CE4523C0-1FE0-4D68-B521-6B9F25C806B8}" type="presOf" srcId="{3CD730CF-B133-4E61-9C4A-64B7E0CED9E2}" destId="{943023EA-0424-4735-98DD-4B21FAC82A13}" srcOrd="0" destOrd="0" presId="urn:microsoft.com/office/officeart/2005/8/layout/vList2"/>
    <dgm:cxn modelId="{3BDB79C9-DE53-4D86-B936-E45F6CFC029E}" type="presOf" srcId="{C6157E76-5451-4DF9-85FB-9E4927EAFA31}" destId="{3632050E-486F-459A-845A-E16859675360}" srcOrd="0" destOrd="0" presId="urn:microsoft.com/office/officeart/2005/8/layout/vList2"/>
    <dgm:cxn modelId="{D799A2F3-D6FD-44A2-8FF5-CF2EB8D5BF84}" type="presOf" srcId="{7335D5E1-E2CB-477B-99C2-BA80AB93CD89}" destId="{300BDB05-9E44-420D-BDF8-4AE568E8D21D}" srcOrd="0" destOrd="0" presId="urn:microsoft.com/office/officeart/2005/8/layout/vList2"/>
    <dgm:cxn modelId="{F51B96FE-C2B4-468D-8151-16E46360F649}" srcId="{7335D5E1-E2CB-477B-99C2-BA80AB93CD89}" destId="{900C9728-C158-420A-8C4B-6A1D290A42BE}" srcOrd="0" destOrd="0" parTransId="{8D2A8F0B-33F1-4A78-8127-85B26E0CB002}" sibTransId="{9E03658E-B43A-4635-A484-649304BD7302}"/>
    <dgm:cxn modelId="{8B1AA771-8035-4646-A18E-2EDA66896A9F}" type="presParOf" srcId="{943023EA-0424-4735-98DD-4B21FAC82A13}" destId="{300BDB05-9E44-420D-BDF8-4AE568E8D21D}" srcOrd="0" destOrd="0" presId="urn:microsoft.com/office/officeart/2005/8/layout/vList2"/>
    <dgm:cxn modelId="{38C35CC1-81A3-45CF-958D-0DA277B1558D}" type="presParOf" srcId="{943023EA-0424-4735-98DD-4B21FAC82A13}" destId="{12474AD2-0A12-4DFD-8738-3940EE191A4E}" srcOrd="1" destOrd="0" presId="urn:microsoft.com/office/officeart/2005/8/layout/vList2"/>
    <dgm:cxn modelId="{14B88A32-974D-4120-8BE5-DD9BE5ADC47B}" type="presParOf" srcId="{943023EA-0424-4735-98DD-4B21FAC82A13}" destId="{3632050E-486F-459A-845A-E16859675360}" srcOrd="2" destOrd="0" presId="urn:microsoft.com/office/officeart/2005/8/layout/vList2"/>
    <dgm:cxn modelId="{745EE953-92FB-4895-8458-B98F0BF61C4D}" type="presParOf" srcId="{943023EA-0424-4735-98DD-4B21FAC82A13}" destId="{323CDBAC-6BA6-4E5F-8496-A854197023EB}" srcOrd="3" destOrd="0" presId="urn:microsoft.com/office/officeart/2005/8/layout/vList2"/>
    <dgm:cxn modelId="{4FDCA3DB-8209-41E2-B459-7955B0077958}" type="presParOf" srcId="{943023EA-0424-4735-98DD-4B21FAC82A13}" destId="{E4B0AF5E-2F28-4C9F-9EC9-3001299CE25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711A4DC-97E4-4F2A-B602-16D798EB6FBC}">
      <dgm:prSet/>
      <dgm:spPr/>
      <dgm:t>
        <a:bodyPr/>
        <a:lstStyle/>
        <a:p>
          <a:r>
            <a:rPr lang="pt-BR" dirty="0"/>
            <a:t>Consulte o APP</a:t>
          </a:r>
          <a:endParaRPr lang="en-US" dirty="0"/>
        </a:p>
      </dgm:t>
    </dgm:pt>
    <dgm:pt modelId="{F8518624-6345-4425-A542-C414473C2978}" type="parTrans" cxnId="{96485AA8-EA8E-4483-978B-444150F56BED}">
      <dgm:prSet/>
      <dgm:spPr/>
      <dgm:t>
        <a:bodyPr/>
        <a:lstStyle/>
        <a:p>
          <a:endParaRPr lang="en-US"/>
        </a:p>
      </dgm:t>
    </dgm:pt>
    <dgm:pt modelId="{9CAFBC74-17B5-4C62-97A3-C3B8004DBC4C}" type="sibTrans" cxnId="{96485AA8-EA8E-4483-978B-444150F56BED}">
      <dgm:prSet/>
      <dgm:spPr/>
      <dgm:t>
        <a:bodyPr/>
        <a:lstStyle/>
        <a:p>
          <a:endParaRPr lang="en-US"/>
        </a:p>
      </dgm:t>
    </dgm:pt>
    <dgm:pt modelId="{E7E29518-0F00-41F9-8F10-BB894343EEB0}">
      <dgm:prSet/>
      <dgm:spPr/>
      <dgm:t>
        <a:bodyPr/>
        <a:lstStyle/>
        <a:p>
          <a:r>
            <a:rPr lang="pt-BR" dirty="0"/>
            <a:t>Aplicativo disponível nas lojas Apple e Google Play</a:t>
          </a:r>
          <a:endParaRPr lang="en-US" dirty="0"/>
        </a:p>
      </dgm:t>
    </dgm:pt>
    <dgm:pt modelId="{07464E0F-BF6D-49F5-A17C-4AC5E1F56500}" type="parTrans" cxnId="{2AD807CE-FA2B-4F48-8072-05FA4B9F88B2}">
      <dgm:prSet/>
      <dgm:spPr/>
      <dgm:t>
        <a:bodyPr/>
        <a:lstStyle/>
        <a:p>
          <a:endParaRPr lang="pt-BR"/>
        </a:p>
      </dgm:t>
    </dgm:pt>
    <dgm:pt modelId="{10D006E4-A6AF-4B3B-B257-97580690873E}" type="sibTrans" cxnId="{2AD807CE-FA2B-4F48-8072-05FA4B9F88B2}">
      <dgm:prSet/>
      <dgm:spPr/>
      <dgm:t>
        <a:bodyPr/>
        <a:lstStyle/>
        <a:p>
          <a:endParaRPr lang="pt-BR"/>
        </a:p>
      </dgm:t>
    </dgm:pt>
    <dgm:pt modelId="{273E83E7-BE7D-4851-9C8D-EBA446F02199}">
      <dgm:prSet/>
      <dgm:spPr/>
      <dgm:t>
        <a:bodyPr/>
        <a:lstStyle/>
        <a:p>
          <a:r>
            <a:rPr lang="pt-BR" noProof="0" dirty="0"/>
            <a:t> Acesse os seus documentos e processos através do </a:t>
          </a:r>
          <a:r>
            <a:rPr lang="pt-BR" noProof="0" dirty="0" err="1"/>
            <a:t>Neutron</a:t>
          </a:r>
          <a:r>
            <a:rPr lang="pt-BR" noProof="0" dirty="0"/>
            <a:t> Mobile.</a:t>
          </a:r>
        </a:p>
      </dgm:t>
    </dgm:pt>
    <dgm:pt modelId="{BDA448CB-6832-427E-91BD-06B54C7ED8FB}" type="parTrans" cxnId="{C27BF845-10DC-4DAB-AD4A-D6518DC36F2D}">
      <dgm:prSet/>
      <dgm:spPr/>
      <dgm:t>
        <a:bodyPr/>
        <a:lstStyle/>
        <a:p>
          <a:endParaRPr lang="pt-BR"/>
        </a:p>
      </dgm:t>
    </dgm:pt>
    <dgm:pt modelId="{8FB756E1-8E9F-40FA-A84F-9817003A44BB}" type="sibTrans" cxnId="{C27BF845-10DC-4DAB-AD4A-D6518DC36F2D}">
      <dgm:prSet/>
      <dgm:spPr/>
      <dgm:t>
        <a:bodyPr/>
        <a:lstStyle/>
        <a:p>
          <a:endParaRPr lang="pt-BR"/>
        </a:p>
      </dgm:t>
    </dgm:pt>
    <dgm:pt modelId="{593B2DAA-4FA7-442B-B1C6-ECE78818A168}">
      <dgm:prSet/>
      <dgm:spPr/>
      <dgm:t>
        <a:bodyPr/>
        <a:lstStyle/>
        <a:p>
          <a:r>
            <a:rPr lang="pt-BR" noProof="0" dirty="0"/>
            <a:t>O </a:t>
          </a:r>
          <a:r>
            <a:rPr lang="pt-BR" noProof="0" dirty="0" err="1"/>
            <a:t>Neutron</a:t>
          </a:r>
          <a:r>
            <a:rPr lang="pt-BR" noProof="0" dirty="0"/>
            <a:t> Mobile utiliza a mesma tecnologia de visualização de documentos do </a:t>
          </a:r>
          <a:r>
            <a:rPr lang="pt-BR" noProof="0" dirty="0" err="1"/>
            <a:t>Neutron</a:t>
          </a:r>
          <a:r>
            <a:rPr lang="pt-BR" noProof="0" dirty="0"/>
            <a:t> Web</a:t>
          </a:r>
        </a:p>
      </dgm:t>
    </dgm:pt>
    <dgm:pt modelId="{74C90DDF-3A9C-4B08-9B94-DAE40DC57EE2}" type="parTrans" cxnId="{D0412594-7464-43D2-96E9-3EBEAD452404}">
      <dgm:prSet/>
      <dgm:spPr/>
      <dgm:t>
        <a:bodyPr/>
        <a:lstStyle/>
        <a:p>
          <a:endParaRPr lang="pt-BR"/>
        </a:p>
      </dgm:t>
    </dgm:pt>
    <dgm:pt modelId="{36E91DAA-A562-4111-94D4-E99C3BBAC2F8}" type="sibTrans" cxnId="{D0412594-7464-43D2-96E9-3EBEAD452404}">
      <dgm:prSet/>
      <dgm:spPr/>
      <dgm:t>
        <a:bodyPr/>
        <a:lstStyle/>
        <a:p>
          <a:endParaRPr lang="pt-BR"/>
        </a:p>
      </dgm:t>
    </dgm:pt>
    <dgm:pt modelId="{9ACF4A53-DF35-4572-9175-07234FE5342A}">
      <dgm:prSet/>
      <dgm:spPr/>
      <dgm:t>
        <a:bodyPr/>
        <a:lstStyle/>
        <a:p>
          <a:r>
            <a:rPr lang="pt-BR" noProof="0" dirty="0"/>
            <a:t>Isso permite o uso dos mesmos recursos e a realização das mesmas tarefas nos dois ambientes.</a:t>
          </a:r>
        </a:p>
      </dgm:t>
    </dgm:pt>
    <dgm:pt modelId="{10DA22BD-748F-4267-BFC4-E4FD86A8ED43}" type="parTrans" cxnId="{7C84A675-AC5C-45E9-88A5-EBAEDEE68869}">
      <dgm:prSet/>
      <dgm:spPr/>
      <dgm:t>
        <a:bodyPr/>
        <a:lstStyle/>
        <a:p>
          <a:endParaRPr lang="pt-BR"/>
        </a:p>
      </dgm:t>
    </dgm:pt>
    <dgm:pt modelId="{D37BA265-FD60-49C8-AD5F-2A68762A7107}" type="sibTrans" cxnId="{7C84A675-AC5C-45E9-88A5-EBAEDEE68869}">
      <dgm:prSet/>
      <dgm:spPr/>
      <dgm:t>
        <a:bodyPr/>
        <a:lstStyle/>
        <a:p>
          <a:endParaRPr lang="pt-BR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E4B0AF5E-2F28-4C9F-9EC9-3001299CE25D}" type="pres">
      <dgm:prSet presAssocID="{273E83E7-BE7D-4851-9C8D-EBA446F0219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ED3EFD9-041B-422B-86ED-5CF3511A4F0E}" type="pres">
      <dgm:prSet presAssocID="{8FB756E1-8E9F-40FA-A84F-9817003A44BB}" presName="spacer" presStyleCnt="0"/>
      <dgm:spPr/>
    </dgm:pt>
    <dgm:pt modelId="{C90DA618-894B-405C-981F-4995D910976A}" type="pres">
      <dgm:prSet presAssocID="{E7E29518-0F00-41F9-8F10-BB894343EEB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1A9D2BC-2BCE-4E5A-9202-D1851F183184}" type="pres">
      <dgm:prSet presAssocID="{E7E29518-0F00-41F9-8F10-BB894343EEB0}" presName="childText" presStyleLbl="revTx" presStyleIdx="0" presStyleCnt="1">
        <dgm:presLayoutVars>
          <dgm:bulletEnabled val="1"/>
        </dgm:presLayoutVars>
      </dgm:prSet>
      <dgm:spPr/>
    </dgm:pt>
    <dgm:pt modelId="{5E6E9610-5A81-453A-890E-102625B9D1C1}" type="pres">
      <dgm:prSet presAssocID="{593B2DAA-4FA7-442B-B1C6-ECE78818A16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15A20E0-4AF2-49B7-B21F-092525046C48}" type="pres">
      <dgm:prSet presAssocID="{36E91DAA-A562-4111-94D4-E99C3BBAC2F8}" presName="spacer" presStyleCnt="0"/>
      <dgm:spPr/>
    </dgm:pt>
    <dgm:pt modelId="{6D12FFFB-701C-4447-A35E-996DE3FB9C04}" type="pres">
      <dgm:prSet presAssocID="{9ACF4A53-DF35-4572-9175-07234FE5342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0743111-AC08-4079-889E-7A5C6458DFBC}" type="presOf" srcId="{593B2DAA-4FA7-442B-B1C6-ECE78818A168}" destId="{5E6E9610-5A81-453A-890E-102625B9D1C1}" srcOrd="0" destOrd="0" presId="urn:microsoft.com/office/officeart/2005/8/layout/vList2"/>
    <dgm:cxn modelId="{C27BF845-10DC-4DAB-AD4A-D6518DC36F2D}" srcId="{3CD730CF-B133-4E61-9C4A-64B7E0CED9E2}" destId="{273E83E7-BE7D-4851-9C8D-EBA446F02199}" srcOrd="0" destOrd="0" parTransId="{BDA448CB-6832-427E-91BD-06B54C7ED8FB}" sibTransId="{8FB756E1-8E9F-40FA-A84F-9817003A44BB}"/>
    <dgm:cxn modelId="{0621AA6C-4766-40F0-A174-F972C5011F27}" type="presOf" srcId="{273E83E7-BE7D-4851-9C8D-EBA446F02199}" destId="{E4B0AF5E-2F28-4C9F-9EC9-3001299CE25D}" srcOrd="0" destOrd="0" presId="urn:microsoft.com/office/officeart/2005/8/layout/vList2"/>
    <dgm:cxn modelId="{7C84A675-AC5C-45E9-88A5-EBAEDEE68869}" srcId="{3CD730CF-B133-4E61-9C4A-64B7E0CED9E2}" destId="{9ACF4A53-DF35-4572-9175-07234FE5342A}" srcOrd="3" destOrd="0" parTransId="{10DA22BD-748F-4267-BFC4-E4FD86A8ED43}" sibTransId="{D37BA265-FD60-49C8-AD5F-2A68762A7107}"/>
    <dgm:cxn modelId="{98678E5A-713B-4540-A553-AE91323627A9}" type="presOf" srcId="{9ACF4A53-DF35-4572-9175-07234FE5342A}" destId="{6D12FFFB-701C-4447-A35E-996DE3FB9C04}" srcOrd="0" destOrd="0" presId="urn:microsoft.com/office/officeart/2005/8/layout/vList2"/>
    <dgm:cxn modelId="{D0412594-7464-43D2-96E9-3EBEAD452404}" srcId="{3CD730CF-B133-4E61-9C4A-64B7E0CED9E2}" destId="{593B2DAA-4FA7-442B-B1C6-ECE78818A168}" srcOrd="2" destOrd="0" parTransId="{74C90DDF-3A9C-4B08-9B94-DAE40DC57EE2}" sibTransId="{36E91DAA-A562-4111-94D4-E99C3BBAC2F8}"/>
    <dgm:cxn modelId="{96485AA8-EA8E-4483-978B-444150F56BED}" srcId="{E7E29518-0F00-41F9-8F10-BB894343EEB0}" destId="{0711A4DC-97E4-4F2A-B602-16D798EB6FBC}" srcOrd="0" destOrd="0" parTransId="{F8518624-6345-4425-A542-C414473C2978}" sibTransId="{9CAFBC74-17B5-4C62-97A3-C3B8004DBC4C}"/>
    <dgm:cxn modelId="{CE4523C0-1FE0-4D68-B521-6B9F25C806B8}" type="presOf" srcId="{3CD730CF-B133-4E61-9C4A-64B7E0CED9E2}" destId="{943023EA-0424-4735-98DD-4B21FAC82A13}" srcOrd="0" destOrd="0" presId="urn:microsoft.com/office/officeart/2005/8/layout/vList2"/>
    <dgm:cxn modelId="{79B8C4C2-99DE-4C44-852D-69D6F101FE3D}" type="presOf" srcId="{E7E29518-0F00-41F9-8F10-BB894343EEB0}" destId="{C90DA618-894B-405C-981F-4995D910976A}" srcOrd="0" destOrd="0" presId="urn:microsoft.com/office/officeart/2005/8/layout/vList2"/>
    <dgm:cxn modelId="{2AD807CE-FA2B-4F48-8072-05FA4B9F88B2}" srcId="{3CD730CF-B133-4E61-9C4A-64B7E0CED9E2}" destId="{E7E29518-0F00-41F9-8F10-BB894343EEB0}" srcOrd="1" destOrd="0" parTransId="{07464E0F-BF6D-49F5-A17C-4AC5E1F56500}" sibTransId="{10D006E4-A6AF-4B3B-B257-97580690873E}"/>
    <dgm:cxn modelId="{A95515F2-C06A-48DF-9627-88BA18C97724}" type="presOf" srcId="{0711A4DC-97E4-4F2A-B602-16D798EB6FBC}" destId="{D1A9D2BC-2BCE-4E5A-9202-D1851F183184}" srcOrd="0" destOrd="0" presId="urn:microsoft.com/office/officeart/2005/8/layout/vList2"/>
    <dgm:cxn modelId="{4FDCA3DB-8209-41E2-B459-7955B0077958}" type="presParOf" srcId="{943023EA-0424-4735-98DD-4B21FAC82A13}" destId="{E4B0AF5E-2F28-4C9F-9EC9-3001299CE25D}" srcOrd="0" destOrd="0" presId="urn:microsoft.com/office/officeart/2005/8/layout/vList2"/>
    <dgm:cxn modelId="{2F25E60C-BBE8-4A41-A261-CFA571E87803}" type="presParOf" srcId="{943023EA-0424-4735-98DD-4B21FAC82A13}" destId="{FED3EFD9-041B-422B-86ED-5CF3511A4F0E}" srcOrd="1" destOrd="0" presId="urn:microsoft.com/office/officeart/2005/8/layout/vList2"/>
    <dgm:cxn modelId="{0E73D775-27FE-4C24-A535-108E1A9DC410}" type="presParOf" srcId="{943023EA-0424-4735-98DD-4B21FAC82A13}" destId="{C90DA618-894B-405C-981F-4995D910976A}" srcOrd="2" destOrd="0" presId="urn:microsoft.com/office/officeart/2005/8/layout/vList2"/>
    <dgm:cxn modelId="{1565F944-C2D4-4322-B823-D51DFBF270DD}" type="presParOf" srcId="{943023EA-0424-4735-98DD-4B21FAC82A13}" destId="{D1A9D2BC-2BCE-4E5A-9202-D1851F183184}" srcOrd="3" destOrd="0" presId="urn:microsoft.com/office/officeart/2005/8/layout/vList2"/>
    <dgm:cxn modelId="{00614FCA-7E89-4C06-8C42-6FAAA1558F36}" type="presParOf" srcId="{943023EA-0424-4735-98DD-4B21FAC82A13}" destId="{5E6E9610-5A81-453A-890E-102625B9D1C1}" srcOrd="4" destOrd="0" presId="urn:microsoft.com/office/officeart/2005/8/layout/vList2"/>
    <dgm:cxn modelId="{C2D0F06C-B0A1-44AE-BAF3-66DF67790985}" type="presParOf" srcId="{943023EA-0424-4735-98DD-4B21FAC82A13}" destId="{A15A20E0-4AF2-49B7-B21F-092525046C48}" srcOrd="5" destOrd="0" presId="urn:microsoft.com/office/officeart/2005/8/layout/vList2"/>
    <dgm:cxn modelId="{D5F5A9D0-B744-49A4-9277-7FBB639A2C49}" type="presParOf" srcId="{943023EA-0424-4735-98DD-4B21FAC82A13}" destId="{6D12FFFB-701C-4447-A35E-996DE3FB9C0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7335D5E1-E2CB-477B-99C2-BA80AB93CD89}">
      <dgm:prSet/>
      <dgm:spPr/>
      <dgm:t>
        <a:bodyPr/>
        <a:lstStyle/>
        <a:p>
          <a:r>
            <a:rPr lang="pt-BR" dirty="0"/>
            <a:t>Como as solicitações chegam nas pessoas certas?</a:t>
          </a:r>
          <a:endParaRPr lang="en-US" dirty="0"/>
        </a:p>
      </dgm:t>
    </dgm:pt>
    <dgm:pt modelId="{AC2FCD6C-09C2-407D-917A-E08C469F1438}" type="parTrans" cxnId="{4302B41D-E8E1-43CB-A532-2D0019FCDB00}">
      <dgm:prSet/>
      <dgm:spPr/>
      <dgm:t>
        <a:bodyPr/>
        <a:lstStyle/>
        <a:p>
          <a:endParaRPr lang="en-US"/>
        </a:p>
      </dgm:t>
    </dgm:pt>
    <dgm:pt modelId="{F6746DB6-C55B-4E7F-9367-FD7550C4F1AC}" type="sibTrans" cxnId="{4302B41D-E8E1-43CB-A532-2D0019FCDB00}">
      <dgm:prSet/>
      <dgm:spPr/>
      <dgm:t>
        <a:bodyPr/>
        <a:lstStyle/>
        <a:p>
          <a:endParaRPr lang="en-US"/>
        </a:p>
      </dgm:t>
    </dgm:pt>
    <dgm:pt modelId="{49E20BE0-C262-470F-8499-8587DAC5B5D0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FF7DBAF5-AE6F-4A9E-93C3-ADDF04682E26}" type="pres">
      <dgm:prSet presAssocID="{7335D5E1-E2CB-477B-99C2-BA80AB93CD8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302B41D-E8E1-43CB-A532-2D0019FCDB00}" srcId="{3CD730CF-B133-4E61-9C4A-64B7E0CED9E2}" destId="{7335D5E1-E2CB-477B-99C2-BA80AB93CD89}" srcOrd="0" destOrd="0" parTransId="{AC2FCD6C-09C2-407D-917A-E08C469F1438}" sibTransId="{F6746DB6-C55B-4E7F-9367-FD7550C4F1AC}"/>
    <dgm:cxn modelId="{9B710441-0634-45CE-AFA4-1CC0CE49CCF8}" type="presOf" srcId="{7335D5E1-E2CB-477B-99C2-BA80AB93CD89}" destId="{FF7DBAF5-AE6F-4A9E-93C3-ADDF04682E26}" srcOrd="0" destOrd="0" presId="urn:microsoft.com/office/officeart/2005/8/layout/vList2"/>
    <dgm:cxn modelId="{0D2631B0-302A-4D6D-AB7C-5FE9042EBDEC}" type="presOf" srcId="{3CD730CF-B133-4E61-9C4A-64B7E0CED9E2}" destId="{49E20BE0-C262-470F-8499-8587DAC5B5D0}" srcOrd="0" destOrd="0" presId="urn:microsoft.com/office/officeart/2005/8/layout/vList2"/>
    <dgm:cxn modelId="{A9DB2BB7-14F4-4069-92DB-D1C786552383}" type="presParOf" srcId="{49E20BE0-C262-470F-8499-8587DAC5B5D0}" destId="{FF7DBAF5-AE6F-4A9E-93C3-ADDF04682E2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18/5/layout/IconCircleLabelList" loCatId="icon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335D5E1-E2CB-477B-99C2-BA80AB93CD8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/>
            <a:t>O software Neutron é uma plataforma de ECM, certificação digital e IA</a:t>
          </a:r>
          <a:endParaRPr lang="en-US"/>
        </a:p>
      </dgm:t>
    </dgm:pt>
    <dgm:pt modelId="{AC2FCD6C-09C2-407D-917A-E08C469F1438}" type="parTrans" cxnId="{4302B41D-E8E1-43CB-A532-2D0019FCDB00}">
      <dgm:prSet/>
      <dgm:spPr/>
      <dgm:t>
        <a:bodyPr/>
        <a:lstStyle/>
        <a:p>
          <a:endParaRPr lang="en-US"/>
        </a:p>
      </dgm:t>
    </dgm:pt>
    <dgm:pt modelId="{F6746DB6-C55B-4E7F-9367-FD7550C4F1AC}" type="sibTrans" cxnId="{4302B41D-E8E1-43CB-A532-2D0019FCDB00}">
      <dgm:prSet/>
      <dgm:spPr/>
      <dgm:t>
        <a:bodyPr/>
        <a:lstStyle/>
        <a:p>
          <a:endParaRPr lang="en-US"/>
        </a:p>
      </dgm:t>
    </dgm:pt>
    <dgm:pt modelId="{900C9728-C158-420A-8C4B-6A1D290A42B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/>
            <a:t>Permite a digitalização de documentos, processos e conteúdo corporativo</a:t>
          </a:r>
          <a:endParaRPr lang="en-US"/>
        </a:p>
      </dgm:t>
    </dgm:pt>
    <dgm:pt modelId="{8D2A8F0B-33F1-4A78-8127-85B26E0CB002}" type="parTrans" cxnId="{F51B96FE-C2B4-468D-8151-16E46360F649}">
      <dgm:prSet/>
      <dgm:spPr/>
      <dgm:t>
        <a:bodyPr/>
        <a:lstStyle/>
        <a:p>
          <a:endParaRPr lang="en-US"/>
        </a:p>
      </dgm:t>
    </dgm:pt>
    <dgm:pt modelId="{9E03658E-B43A-4635-A484-649304BD7302}" type="sibTrans" cxnId="{F51B96FE-C2B4-468D-8151-16E46360F649}">
      <dgm:prSet/>
      <dgm:spPr/>
      <dgm:t>
        <a:bodyPr/>
        <a:lstStyle/>
        <a:p>
          <a:endParaRPr lang="en-US"/>
        </a:p>
      </dgm:t>
    </dgm:pt>
    <dgm:pt modelId="{C6157E76-5451-4DF9-85FB-9E4927EAFA3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/>
            <a:t>Software modular, o que permite o crescimento da solução e a preservação do seu investimento. </a:t>
          </a:r>
          <a:endParaRPr lang="en-US"/>
        </a:p>
      </dgm:t>
    </dgm:pt>
    <dgm:pt modelId="{CBC0F356-16E5-496C-ABAC-527242EB94CC}" type="parTrans" cxnId="{E2DFB7B1-A24D-4553-9697-551062DED0C8}">
      <dgm:prSet/>
      <dgm:spPr/>
      <dgm:t>
        <a:bodyPr/>
        <a:lstStyle/>
        <a:p>
          <a:endParaRPr lang="en-US"/>
        </a:p>
      </dgm:t>
    </dgm:pt>
    <dgm:pt modelId="{609D1624-B17A-4E1C-A713-6F6BA8A27C7D}" type="sibTrans" cxnId="{E2DFB7B1-A24D-4553-9697-551062DED0C8}">
      <dgm:prSet/>
      <dgm:spPr/>
      <dgm:t>
        <a:bodyPr/>
        <a:lstStyle/>
        <a:p>
          <a:endParaRPr lang="en-US"/>
        </a:p>
      </dgm:t>
    </dgm:pt>
    <dgm:pt modelId="{0711A4DC-97E4-4F2A-B602-16D798EB6FB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>
              <a:hlinkClick xmlns:r="http://schemas.openxmlformats.org/officeDocument/2006/relationships" r:id="rId1"/>
            </a:rPr>
            <a:t>www.softwareneutron.com.br</a:t>
          </a:r>
          <a:r>
            <a:rPr lang="pt-BR"/>
            <a:t> </a:t>
          </a:r>
          <a:endParaRPr lang="en-US"/>
        </a:p>
      </dgm:t>
    </dgm:pt>
    <dgm:pt modelId="{F8518624-6345-4425-A542-C414473C2978}" type="parTrans" cxnId="{96485AA8-EA8E-4483-978B-444150F56BED}">
      <dgm:prSet/>
      <dgm:spPr/>
      <dgm:t>
        <a:bodyPr/>
        <a:lstStyle/>
        <a:p>
          <a:endParaRPr lang="en-US"/>
        </a:p>
      </dgm:t>
    </dgm:pt>
    <dgm:pt modelId="{9CAFBC74-17B5-4C62-97A3-C3B8004DBC4C}" type="sibTrans" cxnId="{96485AA8-EA8E-4483-978B-444150F56BED}">
      <dgm:prSet/>
      <dgm:spPr/>
      <dgm:t>
        <a:bodyPr/>
        <a:lstStyle/>
        <a:p>
          <a:endParaRPr lang="en-US"/>
        </a:p>
      </dgm:t>
    </dgm:pt>
    <dgm:pt modelId="{688E4B73-F949-4193-BC15-E5717EA3C9A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/>
            <a:t>Aplicação em nuvem, disponível 24/7, através do Microsoft Azure</a:t>
          </a:r>
          <a:endParaRPr lang="en-US"/>
        </a:p>
      </dgm:t>
    </dgm:pt>
    <dgm:pt modelId="{D781CDCE-319D-4092-9590-FC05ED554588}" type="parTrans" cxnId="{B520687A-57E1-49DE-B876-F9B08469C4C6}">
      <dgm:prSet/>
      <dgm:spPr/>
      <dgm:t>
        <a:bodyPr/>
        <a:lstStyle/>
        <a:p>
          <a:endParaRPr lang="en-US"/>
        </a:p>
      </dgm:t>
    </dgm:pt>
    <dgm:pt modelId="{406DCCC2-73A5-47C7-B35B-AE0CE8EAB43F}" type="sibTrans" cxnId="{B520687A-57E1-49DE-B876-F9B08469C4C6}">
      <dgm:prSet/>
      <dgm:spPr/>
      <dgm:t>
        <a:bodyPr/>
        <a:lstStyle/>
        <a:p>
          <a:endParaRPr lang="en-US"/>
        </a:p>
      </dgm:t>
    </dgm:pt>
    <dgm:pt modelId="{83E9D5DC-4184-4605-BC2F-967156DF0B4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pt-BR" dirty="0"/>
            <a:t>Mercados: saúde, educação, varejo, financeiro, governo, indústria</a:t>
          </a:r>
          <a:endParaRPr lang="en-US" dirty="0"/>
        </a:p>
      </dgm:t>
    </dgm:pt>
    <dgm:pt modelId="{1C79CD60-DEBB-47D7-891E-37995850FC4B}" type="parTrans" cxnId="{AFFB6523-2C6C-4980-9B34-257C5A62054D}">
      <dgm:prSet/>
      <dgm:spPr/>
      <dgm:t>
        <a:bodyPr/>
        <a:lstStyle/>
        <a:p>
          <a:endParaRPr lang="en-US"/>
        </a:p>
      </dgm:t>
    </dgm:pt>
    <dgm:pt modelId="{E655C719-57EC-4C54-8728-37EA35C8C9E6}" type="sibTrans" cxnId="{AFFB6523-2C6C-4980-9B34-257C5A62054D}">
      <dgm:prSet/>
      <dgm:spPr/>
      <dgm:t>
        <a:bodyPr/>
        <a:lstStyle/>
        <a:p>
          <a:endParaRPr lang="en-US"/>
        </a:p>
      </dgm:t>
    </dgm:pt>
    <dgm:pt modelId="{288B5BA2-E58A-4284-BA60-31D40505C8A5}" type="pres">
      <dgm:prSet presAssocID="{3CD730CF-B133-4E61-9C4A-64B7E0CED9E2}" presName="root" presStyleCnt="0">
        <dgm:presLayoutVars>
          <dgm:dir/>
          <dgm:resizeHandles val="exact"/>
        </dgm:presLayoutVars>
      </dgm:prSet>
      <dgm:spPr/>
    </dgm:pt>
    <dgm:pt modelId="{119D72CD-825C-402C-A943-C285758B0F10}" type="pres">
      <dgm:prSet presAssocID="{7335D5E1-E2CB-477B-99C2-BA80AB93CD89}" presName="compNode" presStyleCnt="0"/>
      <dgm:spPr/>
    </dgm:pt>
    <dgm:pt modelId="{A05E7F0C-1CF7-4E0C-803C-5BCF5B765835}" type="pres">
      <dgm:prSet presAssocID="{7335D5E1-E2CB-477B-99C2-BA80AB93CD89}" presName="iconBgRect" presStyleLbl="bgShp" presStyleIdx="0" presStyleCnt="6"/>
      <dgm:spPr/>
    </dgm:pt>
    <dgm:pt modelId="{6D38FD25-D97F-428E-870A-40ED63E1FA6D}" type="pres">
      <dgm:prSet presAssocID="{7335D5E1-E2CB-477B-99C2-BA80AB93CD89}" presName="iconRect" presStyleLbl="node1" presStyleIdx="0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Átomo"/>
        </a:ext>
      </dgm:extLst>
    </dgm:pt>
    <dgm:pt modelId="{4C04389E-851F-4834-A20D-62BB9BCF5521}" type="pres">
      <dgm:prSet presAssocID="{7335D5E1-E2CB-477B-99C2-BA80AB93CD89}" presName="spaceRect" presStyleCnt="0"/>
      <dgm:spPr/>
    </dgm:pt>
    <dgm:pt modelId="{05C629A6-C6D2-441E-BE64-0124EDE4D3DB}" type="pres">
      <dgm:prSet presAssocID="{7335D5E1-E2CB-477B-99C2-BA80AB93CD89}" presName="textRect" presStyleLbl="revTx" presStyleIdx="0" presStyleCnt="6">
        <dgm:presLayoutVars>
          <dgm:chMax val="1"/>
          <dgm:chPref val="1"/>
        </dgm:presLayoutVars>
      </dgm:prSet>
      <dgm:spPr/>
    </dgm:pt>
    <dgm:pt modelId="{FF17537A-0435-49D9-80B5-EB459263425C}" type="pres">
      <dgm:prSet presAssocID="{F6746DB6-C55B-4E7F-9367-FD7550C4F1AC}" presName="sibTrans" presStyleCnt="0"/>
      <dgm:spPr/>
    </dgm:pt>
    <dgm:pt modelId="{E873D49E-8513-464B-A5B2-CE41B020BCC8}" type="pres">
      <dgm:prSet presAssocID="{900C9728-C158-420A-8C4B-6A1D290A42BE}" presName="compNode" presStyleCnt="0"/>
      <dgm:spPr/>
    </dgm:pt>
    <dgm:pt modelId="{AC09F385-73F8-4E6C-93FF-05B005F926AF}" type="pres">
      <dgm:prSet presAssocID="{900C9728-C158-420A-8C4B-6A1D290A42BE}" presName="iconBgRect" presStyleLbl="bgShp" presStyleIdx="1" presStyleCnt="6"/>
      <dgm:spPr/>
    </dgm:pt>
    <dgm:pt modelId="{D46EF66A-C7FE-4263-AE5A-D67A4DE5605B}" type="pres">
      <dgm:prSet presAssocID="{900C9728-C158-420A-8C4B-6A1D290A42BE}" presName="iconRect" presStyleLbl="node1" presStyleIdx="1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nner"/>
        </a:ext>
      </dgm:extLst>
    </dgm:pt>
    <dgm:pt modelId="{10E6710A-6050-427E-A321-EF99A443183A}" type="pres">
      <dgm:prSet presAssocID="{900C9728-C158-420A-8C4B-6A1D290A42BE}" presName="spaceRect" presStyleCnt="0"/>
      <dgm:spPr/>
    </dgm:pt>
    <dgm:pt modelId="{8A9A1F27-57BE-428C-B63B-5693225682DE}" type="pres">
      <dgm:prSet presAssocID="{900C9728-C158-420A-8C4B-6A1D290A42BE}" presName="textRect" presStyleLbl="revTx" presStyleIdx="1" presStyleCnt="6">
        <dgm:presLayoutVars>
          <dgm:chMax val="1"/>
          <dgm:chPref val="1"/>
        </dgm:presLayoutVars>
      </dgm:prSet>
      <dgm:spPr/>
    </dgm:pt>
    <dgm:pt modelId="{A66D24CB-985A-41CC-8E1D-6AC5343CE69F}" type="pres">
      <dgm:prSet presAssocID="{9E03658E-B43A-4635-A484-649304BD7302}" presName="sibTrans" presStyleCnt="0"/>
      <dgm:spPr/>
    </dgm:pt>
    <dgm:pt modelId="{3B4FB695-838F-47AA-BE83-6A427CDE940A}" type="pres">
      <dgm:prSet presAssocID="{C6157E76-5451-4DF9-85FB-9E4927EAFA31}" presName="compNode" presStyleCnt="0"/>
      <dgm:spPr/>
    </dgm:pt>
    <dgm:pt modelId="{AA7643A7-A159-4657-8BBE-5CEABACFAE9F}" type="pres">
      <dgm:prSet presAssocID="{C6157E76-5451-4DF9-85FB-9E4927EAFA31}" presName="iconBgRect" presStyleLbl="bgShp" presStyleIdx="2" presStyleCnt="6"/>
      <dgm:spPr/>
    </dgm:pt>
    <dgm:pt modelId="{4F642613-C2C9-406F-8447-79B95A551B22}" type="pres">
      <dgm:prSet presAssocID="{C6157E76-5451-4DF9-85FB-9E4927EAFA31}" presName="iconRect" presStyleLbl="node1" presStyleIdx="2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38D14BD1-683C-41AD-8601-CA24A4FCC86C}" type="pres">
      <dgm:prSet presAssocID="{C6157E76-5451-4DF9-85FB-9E4927EAFA31}" presName="spaceRect" presStyleCnt="0"/>
      <dgm:spPr/>
    </dgm:pt>
    <dgm:pt modelId="{7AE6100E-0C99-48D4-A9F1-ED6FAC2F1C11}" type="pres">
      <dgm:prSet presAssocID="{C6157E76-5451-4DF9-85FB-9E4927EAFA31}" presName="textRect" presStyleLbl="revTx" presStyleIdx="2" presStyleCnt="6">
        <dgm:presLayoutVars>
          <dgm:chMax val="1"/>
          <dgm:chPref val="1"/>
        </dgm:presLayoutVars>
      </dgm:prSet>
      <dgm:spPr/>
    </dgm:pt>
    <dgm:pt modelId="{5022FC3F-AFB3-43D1-A97F-8F27540E610B}" type="pres">
      <dgm:prSet presAssocID="{609D1624-B17A-4E1C-A713-6F6BA8A27C7D}" presName="sibTrans" presStyleCnt="0"/>
      <dgm:spPr/>
    </dgm:pt>
    <dgm:pt modelId="{8B359B28-6C94-4400-B2F0-5BC9288CABCA}" type="pres">
      <dgm:prSet presAssocID="{0711A4DC-97E4-4F2A-B602-16D798EB6FBC}" presName="compNode" presStyleCnt="0"/>
      <dgm:spPr/>
    </dgm:pt>
    <dgm:pt modelId="{F8E10B31-C0C5-417F-9E69-76D844DCA0CE}" type="pres">
      <dgm:prSet presAssocID="{0711A4DC-97E4-4F2A-B602-16D798EB6FBC}" presName="iconBgRect" presStyleLbl="bgShp" presStyleIdx="3" presStyleCnt="6"/>
      <dgm:spPr/>
    </dgm:pt>
    <dgm:pt modelId="{7A3E77EC-3471-43C3-88D6-8A38DFFF13E1}" type="pres">
      <dgm:prSet presAssocID="{0711A4DC-97E4-4F2A-B602-16D798EB6FBC}" presName="iconRect" presStyleLbl="node1" presStyleIdx="3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6AD7C2B9-697C-4AF4-993B-7B0131B39FDF}" type="pres">
      <dgm:prSet presAssocID="{0711A4DC-97E4-4F2A-B602-16D798EB6FBC}" presName="spaceRect" presStyleCnt="0"/>
      <dgm:spPr/>
    </dgm:pt>
    <dgm:pt modelId="{35E8902B-5112-4DCF-8602-C2EDDFA42C13}" type="pres">
      <dgm:prSet presAssocID="{0711A4DC-97E4-4F2A-B602-16D798EB6FBC}" presName="textRect" presStyleLbl="revTx" presStyleIdx="3" presStyleCnt="6">
        <dgm:presLayoutVars>
          <dgm:chMax val="1"/>
          <dgm:chPref val="1"/>
        </dgm:presLayoutVars>
      </dgm:prSet>
      <dgm:spPr/>
    </dgm:pt>
    <dgm:pt modelId="{835356D3-CE5A-48AF-9E4D-9504C5552C6D}" type="pres">
      <dgm:prSet presAssocID="{9CAFBC74-17B5-4C62-97A3-C3B8004DBC4C}" presName="sibTrans" presStyleCnt="0"/>
      <dgm:spPr/>
    </dgm:pt>
    <dgm:pt modelId="{BB8F6629-8C72-47C5-985A-99699F997D74}" type="pres">
      <dgm:prSet presAssocID="{688E4B73-F949-4193-BC15-E5717EA3C9A3}" presName="compNode" presStyleCnt="0"/>
      <dgm:spPr/>
    </dgm:pt>
    <dgm:pt modelId="{689B6B6B-F51D-47FD-81A4-3AD0CA8CCE81}" type="pres">
      <dgm:prSet presAssocID="{688E4B73-F949-4193-BC15-E5717EA3C9A3}" presName="iconBgRect" presStyleLbl="bgShp" presStyleIdx="4" presStyleCnt="6"/>
      <dgm:spPr/>
    </dgm:pt>
    <dgm:pt modelId="{4F66A065-FCC7-4948-8FDE-7FE7D7A078F8}" type="pres">
      <dgm:prSet presAssocID="{688E4B73-F949-4193-BC15-E5717EA3C9A3}" presName="iconRect" presStyleLbl="node1" presStyleIdx="4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uvem"/>
        </a:ext>
      </dgm:extLst>
    </dgm:pt>
    <dgm:pt modelId="{3810A4D5-88CB-4648-AC5E-6E96957C2D06}" type="pres">
      <dgm:prSet presAssocID="{688E4B73-F949-4193-BC15-E5717EA3C9A3}" presName="spaceRect" presStyleCnt="0"/>
      <dgm:spPr/>
    </dgm:pt>
    <dgm:pt modelId="{D729749E-5EB7-42F3-AED4-0A070BDC9CA1}" type="pres">
      <dgm:prSet presAssocID="{688E4B73-F949-4193-BC15-E5717EA3C9A3}" presName="textRect" presStyleLbl="revTx" presStyleIdx="4" presStyleCnt="6">
        <dgm:presLayoutVars>
          <dgm:chMax val="1"/>
          <dgm:chPref val="1"/>
        </dgm:presLayoutVars>
      </dgm:prSet>
      <dgm:spPr/>
    </dgm:pt>
    <dgm:pt modelId="{31501D86-C6BA-42C7-BB51-961E333D7988}" type="pres">
      <dgm:prSet presAssocID="{406DCCC2-73A5-47C7-B35B-AE0CE8EAB43F}" presName="sibTrans" presStyleCnt="0"/>
      <dgm:spPr/>
    </dgm:pt>
    <dgm:pt modelId="{9EBA7E77-F1FD-4024-AD08-E3E4D2EF7E3B}" type="pres">
      <dgm:prSet presAssocID="{83E9D5DC-4184-4605-BC2F-967156DF0B4F}" presName="compNode" presStyleCnt="0"/>
      <dgm:spPr/>
    </dgm:pt>
    <dgm:pt modelId="{CDC5F97D-D638-4F37-90A2-2BC67911A12A}" type="pres">
      <dgm:prSet presAssocID="{83E9D5DC-4184-4605-BC2F-967156DF0B4F}" presName="iconBgRect" presStyleLbl="bgShp" presStyleIdx="5" presStyleCnt="6"/>
      <dgm:spPr/>
    </dgm:pt>
    <dgm:pt modelId="{E13E7E4F-090A-4013-B347-348AE1BADB85}" type="pres">
      <dgm:prSet presAssocID="{83E9D5DC-4184-4605-BC2F-967156DF0B4F}" presName="iconRect" presStyleLbl="node1" presStyleIdx="5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co"/>
        </a:ext>
      </dgm:extLst>
    </dgm:pt>
    <dgm:pt modelId="{07583D58-D1F9-4A38-BEBC-EC7E78D473F5}" type="pres">
      <dgm:prSet presAssocID="{83E9D5DC-4184-4605-BC2F-967156DF0B4F}" presName="spaceRect" presStyleCnt="0"/>
      <dgm:spPr/>
    </dgm:pt>
    <dgm:pt modelId="{9561F7C5-10B4-44C5-8315-F96CF6CFFEEB}" type="pres">
      <dgm:prSet presAssocID="{83E9D5DC-4184-4605-BC2F-967156DF0B4F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D0400918-D7B1-453D-9B8C-2547C609B3CB}" type="presOf" srcId="{7335D5E1-E2CB-477B-99C2-BA80AB93CD89}" destId="{05C629A6-C6D2-441E-BE64-0124EDE4D3DB}" srcOrd="0" destOrd="0" presId="urn:microsoft.com/office/officeart/2018/5/layout/IconCircleLabelList"/>
    <dgm:cxn modelId="{4302B41D-E8E1-43CB-A532-2D0019FCDB00}" srcId="{3CD730CF-B133-4E61-9C4A-64B7E0CED9E2}" destId="{7335D5E1-E2CB-477B-99C2-BA80AB93CD89}" srcOrd="0" destOrd="0" parTransId="{AC2FCD6C-09C2-407D-917A-E08C469F1438}" sibTransId="{F6746DB6-C55B-4E7F-9367-FD7550C4F1AC}"/>
    <dgm:cxn modelId="{67298522-6A6B-4557-B3AD-6873457378F8}" type="presOf" srcId="{3CD730CF-B133-4E61-9C4A-64B7E0CED9E2}" destId="{288B5BA2-E58A-4284-BA60-31D40505C8A5}" srcOrd="0" destOrd="0" presId="urn:microsoft.com/office/officeart/2018/5/layout/IconCircleLabelList"/>
    <dgm:cxn modelId="{AFFB6523-2C6C-4980-9B34-257C5A62054D}" srcId="{3CD730CF-B133-4E61-9C4A-64B7E0CED9E2}" destId="{83E9D5DC-4184-4605-BC2F-967156DF0B4F}" srcOrd="5" destOrd="0" parTransId="{1C79CD60-DEBB-47D7-891E-37995850FC4B}" sibTransId="{E655C719-57EC-4C54-8728-37EA35C8C9E6}"/>
    <dgm:cxn modelId="{EB3A6923-FBC5-4439-B17D-97A962E5A4AD}" type="presOf" srcId="{0711A4DC-97E4-4F2A-B602-16D798EB6FBC}" destId="{35E8902B-5112-4DCF-8602-C2EDDFA42C13}" srcOrd="0" destOrd="0" presId="urn:microsoft.com/office/officeart/2018/5/layout/IconCircleLabelList"/>
    <dgm:cxn modelId="{BE8DE736-A51C-4A50-8072-7F057EDA286B}" type="presOf" srcId="{688E4B73-F949-4193-BC15-E5717EA3C9A3}" destId="{D729749E-5EB7-42F3-AED4-0A070BDC9CA1}" srcOrd="0" destOrd="0" presId="urn:microsoft.com/office/officeart/2018/5/layout/IconCircleLabelList"/>
    <dgm:cxn modelId="{BE3CCD4A-E305-4D86-A990-95DC0A1F1311}" type="presOf" srcId="{83E9D5DC-4184-4605-BC2F-967156DF0B4F}" destId="{9561F7C5-10B4-44C5-8315-F96CF6CFFEEB}" srcOrd="0" destOrd="0" presId="urn:microsoft.com/office/officeart/2018/5/layout/IconCircleLabelList"/>
    <dgm:cxn modelId="{B520687A-57E1-49DE-B876-F9B08469C4C6}" srcId="{3CD730CF-B133-4E61-9C4A-64B7E0CED9E2}" destId="{688E4B73-F949-4193-BC15-E5717EA3C9A3}" srcOrd="4" destOrd="0" parTransId="{D781CDCE-319D-4092-9590-FC05ED554588}" sibTransId="{406DCCC2-73A5-47C7-B35B-AE0CE8EAB43F}"/>
    <dgm:cxn modelId="{96485AA8-EA8E-4483-978B-444150F56BED}" srcId="{3CD730CF-B133-4E61-9C4A-64B7E0CED9E2}" destId="{0711A4DC-97E4-4F2A-B602-16D798EB6FBC}" srcOrd="3" destOrd="0" parTransId="{F8518624-6345-4425-A542-C414473C2978}" sibTransId="{9CAFBC74-17B5-4C62-97A3-C3B8004DBC4C}"/>
    <dgm:cxn modelId="{E2DFB7B1-A24D-4553-9697-551062DED0C8}" srcId="{3CD730CF-B133-4E61-9C4A-64B7E0CED9E2}" destId="{C6157E76-5451-4DF9-85FB-9E4927EAFA31}" srcOrd="2" destOrd="0" parTransId="{CBC0F356-16E5-496C-ABAC-527242EB94CC}" sibTransId="{609D1624-B17A-4E1C-A713-6F6BA8A27C7D}"/>
    <dgm:cxn modelId="{1D6FA5B8-25C0-4D28-B9F9-DA23AB46255A}" type="presOf" srcId="{900C9728-C158-420A-8C4B-6A1D290A42BE}" destId="{8A9A1F27-57BE-428C-B63B-5693225682DE}" srcOrd="0" destOrd="0" presId="urn:microsoft.com/office/officeart/2018/5/layout/IconCircleLabelList"/>
    <dgm:cxn modelId="{0E0E46C1-C9D3-4BD8-AFAD-FA2093CB845E}" type="presOf" srcId="{C6157E76-5451-4DF9-85FB-9E4927EAFA31}" destId="{7AE6100E-0C99-48D4-A9F1-ED6FAC2F1C11}" srcOrd="0" destOrd="0" presId="urn:microsoft.com/office/officeart/2018/5/layout/IconCircleLabelList"/>
    <dgm:cxn modelId="{F51B96FE-C2B4-468D-8151-16E46360F649}" srcId="{3CD730CF-B133-4E61-9C4A-64B7E0CED9E2}" destId="{900C9728-C158-420A-8C4B-6A1D290A42BE}" srcOrd="1" destOrd="0" parTransId="{8D2A8F0B-33F1-4A78-8127-85B26E0CB002}" sibTransId="{9E03658E-B43A-4635-A484-649304BD7302}"/>
    <dgm:cxn modelId="{631B1018-70EF-45FB-A68A-E29ED7D5CAFC}" type="presParOf" srcId="{288B5BA2-E58A-4284-BA60-31D40505C8A5}" destId="{119D72CD-825C-402C-A943-C285758B0F10}" srcOrd="0" destOrd="0" presId="urn:microsoft.com/office/officeart/2018/5/layout/IconCircleLabelList"/>
    <dgm:cxn modelId="{CDD7768E-1763-4C37-A87D-6B5B83BC57CB}" type="presParOf" srcId="{119D72CD-825C-402C-A943-C285758B0F10}" destId="{A05E7F0C-1CF7-4E0C-803C-5BCF5B765835}" srcOrd="0" destOrd="0" presId="urn:microsoft.com/office/officeart/2018/5/layout/IconCircleLabelList"/>
    <dgm:cxn modelId="{E0995DAF-22D0-4142-82B1-B2854C8EBAAE}" type="presParOf" srcId="{119D72CD-825C-402C-A943-C285758B0F10}" destId="{6D38FD25-D97F-428E-870A-40ED63E1FA6D}" srcOrd="1" destOrd="0" presId="urn:microsoft.com/office/officeart/2018/5/layout/IconCircleLabelList"/>
    <dgm:cxn modelId="{AFECBFA4-94DA-48CA-ADAD-414D2358F571}" type="presParOf" srcId="{119D72CD-825C-402C-A943-C285758B0F10}" destId="{4C04389E-851F-4834-A20D-62BB9BCF5521}" srcOrd="2" destOrd="0" presId="urn:microsoft.com/office/officeart/2018/5/layout/IconCircleLabelList"/>
    <dgm:cxn modelId="{439DF920-68D7-49C2-8EFB-B7DF401B9236}" type="presParOf" srcId="{119D72CD-825C-402C-A943-C285758B0F10}" destId="{05C629A6-C6D2-441E-BE64-0124EDE4D3DB}" srcOrd="3" destOrd="0" presId="urn:microsoft.com/office/officeart/2018/5/layout/IconCircleLabelList"/>
    <dgm:cxn modelId="{0B953F84-96EE-4C97-B33B-4F85AB918A47}" type="presParOf" srcId="{288B5BA2-E58A-4284-BA60-31D40505C8A5}" destId="{FF17537A-0435-49D9-80B5-EB459263425C}" srcOrd="1" destOrd="0" presId="urn:microsoft.com/office/officeart/2018/5/layout/IconCircleLabelList"/>
    <dgm:cxn modelId="{CD23FF18-A420-4B7E-8C48-074A0365AE7F}" type="presParOf" srcId="{288B5BA2-E58A-4284-BA60-31D40505C8A5}" destId="{E873D49E-8513-464B-A5B2-CE41B020BCC8}" srcOrd="2" destOrd="0" presId="urn:microsoft.com/office/officeart/2018/5/layout/IconCircleLabelList"/>
    <dgm:cxn modelId="{615D92B5-E7A4-4564-A57F-337DC9FEABBA}" type="presParOf" srcId="{E873D49E-8513-464B-A5B2-CE41B020BCC8}" destId="{AC09F385-73F8-4E6C-93FF-05B005F926AF}" srcOrd="0" destOrd="0" presId="urn:microsoft.com/office/officeart/2018/5/layout/IconCircleLabelList"/>
    <dgm:cxn modelId="{7BF77D85-C72E-4259-AE7B-C8F178F13EC8}" type="presParOf" srcId="{E873D49E-8513-464B-A5B2-CE41B020BCC8}" destId="{D46EF66A-C7FE-4263-AE5A-D67A4DE5605B}" srcOrd="1" destOrd="0" presId="urn:microsoft.com/office/officeart/2018/5/layout/IconCircleLabelList"/>
    <dgm:cxn modelId="{9B5F69F9-4754-4B93-941C-8FA2FD66F028}" type="presParOf" srcId="{E873D49E-8513-464B-A5B2-CE41B020BCC8}" destId="{10E6710A-6050-427E-A321-EF99A443183A}" srcOrd="2" destOrd="0" presId="urn:microsoft.com/office/officeart/2018/5/layout/IconCircleLabelList"/>
    <dgm:cxn modelId="{419EEF59-C841-4FCA-86E2-E8F2C6D6974A}" type="presParOf" srcId="{E873D49E-8513-464B-A5B2-CE41B020BCC8}" destId="{8A9A1F27-57BE-428C-B63B-5693225682DE}" srcOrd="3" destOrd="0" presId="urn:microsoft.com/office/officeart/2018/5/layout/IconCircleLabelList"/>
    <dgm:cxn modelId="{98F760FB-BDD2-4399-AC09-C237809BFD7F}" type="presParOf" srcId="{288B5BA2-E58A-4284-BA60-31D40505C8A5}" destId="{A66D24CB-985A-41CC-8E1D-6AC5343CE69F}" srcOrd="3" destOrd="0" presId="urn:microsoft.com/office/officeart/2018/5/layout/IconCircleLabelList"/>
    <dgm:cxn modelId="{516F5A24-932C-4A47-8343-7C5A4680F38F}" type="presParOf" srcId="{288B5BA2-E58A-4284-BA60-31D40505C8A5}" destId="{3B4FB695-838F-47AA-BE83-6A427CDE940A}" srcOrd="4" destOrd="0" presId="urn:microsoft.com/office/officeart/2018/5/layout/IconCircleLabelList"/>
    <dgm:cxn modelId="{334A50CF-EDAA-4D87-9050-2D61303CBB6D}" type="presParOf" srcId="{3B4FB695-838F-47AA-BE83-6A427CDE940A}" destId="{AA7643A7-A159-4657-8BBE-5CEABACFAE9F}" srcOrd="0" destOrd="0" presId="urn:microsoft.com/office/officeart/2018/5/layout/IconCircleLabelList"/>
    <dgm:cxn modelId="{89043356-399F-4EE1-BBEA-6BD4C3D37B5D}" type="presParOf" srcId="{3B4FB695-838F-47AA-BE83-6A427CDE940A}" destId="{4F642613-C2C9-406F-8447-79B95A551B22}" srcOrd="1" destOrd="0" presId="urn:microsoft.com/office/officeart/2018/5/layout/IconCircleLabelList"/>
    <dgm:cxn modelId="{7148788B-E7D3-44C2-A025-EF0998CE8D3A}" type="presParOf" srcId="{3B4FB695-838F-47AA-BE83-6A427CDE940A}" destId="{38D14BD1-683C-41AD-8601-CA24A4FCC86C}" srcOrd="2" destOrd="0" presId="urn:microsoft.com/office/officeart/2018/5/layout/IconCircleLabelList"/>
    <dgm:cxn modelId="{DE0B34C4-7A7C-4345-ACA8-98265D12F9C9}" type="presParOf" srcId="{3B4FB695-838F-47AA-BE83-6A427CDE940A}" destId="{7AE6100E-0C99-48D4-A9F1-ED6FAC2F1C11}" srcOrd="3" destOrd="0" presId="urn:microsoft.com/office/officeart/2018/5/layout/IconCircleLabelList"/>
    <dgm:cxn modelId="{6532C0F3-C59A-4E01-819E-187220ADDB81}" type="presParOf" srcId="{288B5BA2-E58A-4284-BA60-31D40505C8A5}" destId="{5022FC3F-AFB3-43D1-A97F-8F27540E610B}" srcOrd="5" destOrd="0" presId="urn:microsoft.com/office/officeart/2018/5/layout/IconCircleLabelList"/>
    <dgm:cxn modelId="{D17D4BE3-2485-4349-AFDE-25A0A781B4FC}" type="presParOf" srcId="{288B5BA2-E58A-4284-BA60-31D40505C8A5}" destId="{8B359B28-6C94-4400-B2F0-5BC9288CABCA}" srcOrd="6" destOrd="0" presId="urn:microsoft.com/office/officeart/2018/5/layout/IconCircleLabelList"/>
    <dgm:cxn modelId="{3E95E434-6C3A-48A9-B6DC-AD0CB985270F}" type="presParOf" srcId="{8B359B28-6C94-4400-B2F0-5BC9288CABCA}" destId="{F8E10B31-C0C5-417F-9E69-76D844DCA0CE}" srcOrd="0" destOrd="0" presId="urn:microsoft.com/office/officeart/2018/5/layout/IconCircleLabelList"/>
    <dgm:cxn modelId="{07DD967B-521D-4621-AA5C-738C85B971C0}" type="presParOf" srcId="{8B359B28-6C94-4400-B2F0-5BC9288CABCA}" destId="{7A3E77EC-3471-43C3-88D6-8A38DFFF13E1}" srcOrd="1" destOrd="0" presId="urn:microsoft.com/office/officeart/2018/5/layout/IconCircleLabelList"/>
    <dgm:cxn modelId="{90150C44-C612-4380-B682-B451803503E3}" type="presParOf" srcId="{8B359B28-6C94-4400-B2F0-5BC9288CABCA}" destId="{6AD7C2B9-697C-4AF4-993B-7B0131B39FDF}" srcOrd="2" destOrd="0" presId="urn:microsoft.com/office/officeart/2018/5/layout/IconCircleLabelList"/>
    <dgm:cxn modelId="{57C63461-7240-4B0D-ABC4-443FD3CB1EC0}" type="presParOf" srcId="{8B359B28-6C94-4400-B2F0-5BC9288CABCA}" destId="{35E8902B-5112-4DCF-8602-C2EDDFA42C13}" srcOrd="3" destOrd="0" presId="urn:microsoft.com/office/officeart/2018/5/layout/IconCircleLabelList"/>
    <dgm:cxn modelId="{ED8BF9F7-5F6A-4466-ACF1-1F0156713667}" type="presParOf" srcId="{288B5BA2-E58A-4284-BA60-31D40505C8A5}" destId="{835356D3-CE5A-48AF-9E4D-9504C5552C6D}" srcOrd="7" destOrd="0" presId="urn:microsoft.com/office/officeart/2018/5/layout/IconCircleLabelList"/>
    <dgm:cxn modelId="{BC4C5B69-0D16-4F6E-A882-E96A01412AFD}" type="presParOf" srcId="{288B5BA2-E58A-4284-BA60-31D40505C8A5}" destId="{BB8F6629-8C72-47C5-985A-99699F997D74}" srcOrd="8" destOrd="0" presId="urn:microsoft.com/office/officeart/2018/5/layout/IconCircleLabelList"/>
    <dgm:cxn modelId="{2643BF1B-6D98-449A-B2F5-59BF452E7908}" type="presParOf" srcId="{BB8F6629-8C72-47C5-985A-99699F997D74}" destId="{689B6B6B-F51D-47FD-81A4-3AD0CA8CCE81}" srcOrd="0" destOrd="0" presId="urn:microsoft.com/office/officeart/2018/5/layout/IconCircleLabelList"/>
    <dgm:cxn modelId="{8657E525-CFA0-4DF6-91CE-87F93CB4398C}" type="presParOf" srcId="{BB8F6629-8C72-47C5-985A-99699F997D74}" destId="{4F66A065-FCC7-4948-8FDE-7FE7D7A078F8}" srcOrd="1" destOrd="0" presId="urn:microsoft.com/office/officeart/2018/5/layout/IconCircleLabelList"/>
    <dgm:cxn modelId="{B658E3FF-989D-467F-92B0-2515F6BA446D}" type="presParOf" srcId="{BB8F6629-8C72-47C5-985A-99699F997D74}" destId="{3810A4D5-88CB-4648-AC5E-6E96957C2D06}" srcOrd="2" destOrd="0" presId="urn:microsoft.com/office/officeart/2018/5/layout/IconCircleLabelList"/>
    <dgm:cxn modelId="{E98BBD82-FB36-4E52-B620-B385E6DCC506}" type="presParOf" srcId="{BB8F6629-8C72-47C5-985A-99699F997D74}" destId="{D729749E-5EB7-42F3-AED4-0A070BDC9CA1}" srcOrd="3" destOrd="0" presId="urn:microsoft.com/office/officeart/2018/5/layout/IconCircleLabelList"/>
    <dgm:cxn modelId="{FFA14EE0-71B0-4CFE-80C1-8801B03150C3}" type="presParOf" srcId="{288B5BA2-E58A-4284-BA60-31D40505C8A5}" destId="{31501D86-C6BA-42C7-BB51-961E333D7988}" srcOrd="9" destOrd="0" presId="urn:microsoft.com/office/officeart/2018/5/layout/IconCircleLabelList"/>
    <dgm:cxn modelId="{09A04EBD-2B9F-40C7-B00D-2892E9955C86}" type="presParOf" srcId="{288B5BA2-E58A-4284-BA60-31D40505C8A5}" destId="{9EBA7E77-F1FD-4024-AD08-E3E4D2EF7E3B}" srcOrd="10" destOrd="0" presId="urn:microsoft.com/office/officeart/2018/5/layout/IconCircleLabelList"/>
    <dgm:cxn modelId="{32BE6CD3-E709-4191-9211-6D87AE0D21CF}" type="presParOf" srcId="{9EBA7E77-F1FD-4024-AD08-E3E4D2EF7E3B}" destId="{CDC5F97D-D638-4F37-90A2-2BC67911A12A}" srcOrd="0" destOrd="0" presId="urn:microsoft.com/office/officeart/2018/5/layout/IconCircleLabelList"/>
    <dgm:cxn modelId="{9F986C47-0B50-4A10-8803-EE9CD5FC940F}" type="presParOf" srcId="{9EBA7E77-F1FD-4024-AD08-E3E4D2EF7E3B}" destId="{E13E7E4F-090A-4013-B347-348AE1BADB85}" srcOrd="1" destOrd="0" presId="urn:microsoft.com/office/officeart/2018/5/layout/IconCircleLabelList"/>
    <dgm:cxn modelId="{9C98841E-7BCC-46B0-A1BB-42836A03A648}" type="presParOf" srcId="{9EBA7E77-F1FD-4024-AD08-E3E4D2EF7E3B}" destId="{07583D58-D1F9-4A38-BEBC-EC7E78D473F5}" srcOrd="2" destOrd="0" presId="urn:microsoft.com/office/officeart/2018/5/layout/IconCircleLabelList"/>
    <dgm:cxn modelId="{02E304CB-E2EF-4EA7-AB3B-43E0D545BC6C}" type="presParOf" srcId="{9EBA7E77-F1FD-4024-AD08-E3E4D2EF7E3B}" destId="{9561F7C5-10B4-44C5-8315-F96CF6CFFEEB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711A4DC-97E4-4F2A-B602-16D798EB6FBC}">
      <dgm:prSet/>
      <dgm:spPr/>
      <dgm:t>
        <a:bodyPr/>
        <a:lstStyle/>
        <a:p>
          <a:r>
            <a:rPr lang="pt-BR" dirty="0"/>
            <a:t>Os documentos são direcionados a partir dos valores nos campos de índice</a:t>
          </a:r>
          <a:endParaRPr lang="en-US" dirty="0"/>
        </a:p>
      </dgm:t>
    </dgm:pt>
    <dgm:pt modelId="{F8518624-6345-4425-A542-C414473C2978}" type="parTrans" cxnId="{96485AA8-EA8E-4483-978B-444150F56BED}">
      <dgm:prSet/>
      <dgm:spPr/>
      <dgm:t>
        <a:bodyPr/>
        <a:lstStyle/>
        <a:p>
          <a:endParaRPr lang="en-US"/>
        </a:p>
      </dgm:t>
    </dgm:pt>
    <dgm:pt modelId="{9CAFBC74-17B5-4C62-97A3-C3B8004DBC4C}" type="sibTrans" cxnId="{96485AA8-EA8E-4483-978B-444150F56BED}">
      <dgm:prSet/>
      <dgm:spPr/>
      <dgm:t>
        <a:bodyPr/>
        <a:lstStyle/>
        <a:p>
          <a:endParaRPr lang="en-US"/>
        </a:p>
      </dgm:t>
    </dgm:pt>
    <dgm:pt modelId="{E7E29518-0F00-41F9-8F10-BB894343EEB0}">
      <dgm:prSet/>
      <dgm:spPr/>
      <dgm:t>
        <a:bodyPr/>
        <a:lstStyle/>
        <a:p>
          <a:r>
            <a:rPr lang="pt-BR" dirty="0"/>
            <a:t>É possível utilizar ferramentas gráficas (carimbos) para dar continuidade nos processos</a:t>
          </a:r>
          <a:endParaRPr lang="en-US" dirty="0"/>
        </a:p>
      </dgm:t>
    </dgm:pt>
    <dgm:pt modelId="{07464E0F-BF6D-49F5-A17C-4AC5E1F56500}" type="parTrans" cxnId="{2AD807CE-FA2B-4F48-8072-05FA4B9F88B2}">
      <dgm:prSet/>
      <dgm:spPr/>
      <dgm:t>
        <a:bodyPr/>
        <a:lstStyle/>
        <a:p>
          <a:endParaRPr lang="pt-BR"/>
        </a:p>
      </dgm:t>
    </dgm:pt>
    <dgm:pt modelId="{10D006E4-A6AF-4B3B-B257-97580690873E}" type="sibTrans" cxnId="{2AD807CE-FA2B-4F48-8072-05FA4B9F88B2}">
      <dgm:prSet/>
      <dgm:spPr/>
      <dgm:t>
        <a:bodyPr/>
        <a:lstStyle/>
        <a:p>
          <a:endParaRPr lang="pt-BR"/>
        </a:p>
      </dgm:t>
    </dgm:pt>
    <dgm:pt modelId="{273E83E7-BE7D-4851-9C8D-EBA446F02199}">
      <dgm:prSet/>
      <dgm:spPr/>
      <dgm:t>
        <a:bodyPr/>
        <a:lstStyle/>
        <a:p>
          <a:r>
            <a:rPr lang="pt-BR" noProof="0" dirty="0"/>
            <a:t> O módulo de processos permite a criação de fluxos de trabalho, sem a necessidade de programação</a:t>
          </a:r>
        </a:p>
      </dgm:t>
    </dgm:pt>
    <dgm:pt modelId="{BDA448CB-6832-427E-91BD-06B54C7ED8FB}" type="parTrans" cxnId="{C27BF845-10DC-4DAB-AD4A-D6518DC36F2D}">
      <dgm:prSet/>
      <dgm:spPr/>
      <dgm:t>
        <a:bodyPr/>
        <a:lstStyle/>
        <a:p>
          <a:endParaRPr lang="pt-BR"/>
        </a:p>
      </dgm:t>
    </dgm:pt>
    <dgm:pt modelId="{8FB756E1-8E9F-40FA-A84F-9817003A44BB}" type="sibTrans" cxnId="{C27BF845-10DC-4DAB-AD4A-D6518DC36F2D}">
      <dgm:prSet/>
      <dgm:spPr/>
      <dgm:t>
        <a:bodyPr/>
        <a:lstStyle/>
        <a:p>
          <a:endParaRPr lang="pt-BR"/>
        </a:p>
      </dgm:t>
    </dgm:pt>
    <dgm:pt modelId="{593B2DAA-4FA7-442B-B1C6-ECE78818A168}">
      <dgm:prSet/>
      <dgm:spPr/>
      <dgm:t>
        <a:bodyPr/>
        <a:lstStyle/>
        <a:p>
          <a:r>
            <a:rPr lang="pt-BR" noProof="0" dirty="0"/>
            <a:t>Conceito de tarefa: o </a:t>
          </a:r>
          <a:r>
            <a:rPr lang="pt-BR" noProof="0" dirty="0" err="1"/>
            <a:t>Neutron</a:t>
          </a:r>
          <a:r>
            <a:rPr lang="pt-BR" noProof="0" dirty="0"/>
            <a:t> encaminha para os usuários todas as “tarefas” pendentes, por processo.</a:t>
          </a:r>
        </a:p>
      </dgm:t>
    </dgm:pt>
    <dgm:pt modelId="{74C90DDF-3A9C-4B08-9B94-DAE40DC57EE2}" type="parTrans" cxnId="{D0412594-7464-43D2-96E9-3EBEAD452404}">
      <dgm:prSet/>
      <dgm:spPr/>
      <dgm:t>
        <a:bodyPr/>
        <a:lstStyle/>
        <a:p>
          <a:endParaRPr lang="pt-BR"/>
        </a:p>
      </dgm:t>
    </dgm:pt>
    <dgm:pt modelId="{36E91DAA-A562-4111-94D4-E99C3BBAC2F8}" type="sibTrans" cxnId="{D0412594-7464-43D2-96E9-3EBEAD452404}">
      <dgm:prSet/>
      <dgm:spPr/>
      <dgm:t>
        <a:bodyPr/>
        <a:lstStyle/>
        <a:p>
          <a:endParaRPr lang="pt-BR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E4B0AF5E-2F28-4C9F-9EC9-3001299CE25D}" type="pres">
      <dgm:prSet presAssocID="{273E83E7-BE7D-4851-9C8D-EBA446F0219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ED3EFD9-041B-422B-86ED-5CF3511A4F0E}" type="pres">
      <dgm:prSet presAssocID="{8FB756E1-8E9F-40FA-A84F-9817003A44BB}" presName="spacer" presStyleCnt="0"/>
      <dgm:spPr/>
    </dgm:pt>
    <dgm:pt modelId="{C90DA618-894B-405C-981F-4995D910976A}" type="pres">
      <dgm:prSet presAssocID="{E7E29518-0F00-41F9-8F10-BB894343EEB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BD6FF10-FB07-47F3-AE5A-8E6E524001C3}" type="pres">
      <dgm:prSet presAssocID="{10D006E4-A6AF-4B3B-B257-97580690873E}" presName="spacer" presStyleCnt="0"/>
      <dgm:spPr/>
    </dgm:pt>
    <dgm:pt modelId="{BB807BED-9E58-4D73-B4CE-9534D5327743}" type="pres">
      <dgm:prSet presAssocID="{0711A4DC-97E4-4F2A-B602-16D798EB6FB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602FFA7-4DDE-41D2-B7D4-65A570A9A755}" type="pres">
      <dgm:prSet presAssocID="{9CAFBC74-17B5-4C62-97A3-C3B8004DBC4C}" presName="spacer" presStyleCnt="0"/>
      <dgm:spPr/>
    </dgm:pt>
    <dgm:pt modelId="{5E6E9610-5A81-453A-890E-102625B9D1C1}" type="pres">
      <dgm:prSet presAssocID="{593B2DAA-4FA7-442B-B1C6-ECE78818A16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9D9CE08-19B4-411E-A917-E4F1A712AF4C}" type="presOf" srcId="{273E83E7-BE7D-4851-9C8D-EBA446F02199}" destId="{E4B0AF5E-2F28-4C9F-9EC9-3001299CE25D}" srcOrd="0" destOrd="0" presId="urn:microsoft.com/office/officeart/2005/8/layout/vList2"/>
    <dgm:cxn modelId="{76EBB426-332C-419A-88D1-A94D032B15D6}" type="presOf" srcId="{0711A4DC-97E4-4F2A-B602-16D798EB6FBC}" destId="{BB807BED-9E58-4D73-B4CE-9534D5327743}" srcOrd="0" destOrd="0" presId="urn:microsoft.com/office/officeart/2005/8/layout/vList2"/>
    <dgm:cxn modelId="{9B01535C-5894-465C-A22C-B1C166CD0A88}" type="presOf" srcId="{593B2DAA-4FA7-442B-B1C6-ECE78818A168}" destId="{5E6E9610-5A81-453A-890E-102625B9D1C1}" srcOrd="0" destOrd="0" presId="urn:microsoft.com/office/officeart/2005/8/layout/vList2"/>
    <dgm:cxn modelId="{C27BF845-10DC-4DAB-AD4A-D6518DC36F2D}" srcId="{3CD730CF-B133-4E61-9C4A-64B7E0CED9E2}" destId="{273E83E7-BE7D-4851-9C8D-EBA446F02199}" srcOrd="0" destOrd="0" parTransId="{BDA448CB-6832-427E-91BD-06B54C7ED8FB}" sibTransId="{8FB756E1-8E9F-40FA-A84F-9817003A44BB}"/>
    <dgm:cxn modelId="{D0412594-7464-43D2-96E9-3EBEAD452404}" srcId="{3CD730CF-B133-4E61-9C4A-64B7E0CED9E2}" destId="{593B2DAA-4FA7-442B-B1C6-ECE78818A168}" srcOrd="3" destOrd="0" parTransId="{74C90DDF-3A9C-4B08-9B94-DAE40DC57EE2}" sibTransId="{36E91DAA-A562-4111-94D4-E99C3BBAC2F8}"/>
    <dgm:cxn modelId="{96485AA8-EA8E-4483-978B-444150F56BED}" srcId="{3CD730CF-B133-4E61-9C4A-64B7E0CED9E2}" destId="{0711A4DC-97E4-4F2A-B602-16D798EB6FBC}" srcOrd="2" destOrd="0" parTransId="{F8518624-6345-4425-A542-C414473C2978}" sibTransId="{9CAFBC74-17B5-4C62-97A3-C3B8004DBC4C}"/>
    <dgm:cxn modelId="{CE4523C0-1FE0-4D68-B521-6B9F25C806B8}" type="presOf" srcId="{3CD730CF-B133-4E61-9C4A-64B7E0CED9E2}" destId="{943023EA-0424-4735-98DD-4B21FAC82A13}" srcOrd="0" destOrd="0" presId="urn:microsoft.com/office/officeart/2005/8/layout/vList2"/>
    <dgm:cxn modelId="{2AD807CE-FA2B-4F48-8072-05FA4B9F88B2}" srcId="{3CD730CF-B133-4E61-9C4A-64B7E0CED9E2}" destId="{E7E29518-0F00-41F9-8F10-BB894343EEB0}" srcOrd="1" destOrd="0" parTransId="{07464E0F-BF6D-49F5-A17C-4AC5E1F56500}" sibTransId="{10D006E4-A6AF-4B3B-B257-97580690873E}"/>
    <dgm:cxn modelId="{05C018D9-25FD-4FC7-92BE-2338B11B4B32}" type="presOf" srcId="{E7E29518-0F00-41F9-8F10-BB894343EEB0}" destId="{C90DA618-894B-405C-981F-4995D910976A}" srcOrd="0" destOrd="0" presId="urn:microsoft.com/office/officeart/2005/8/layout/vList2"/>
    <dgm:cxn modelId="{96CCE9BE-06D8-4079-82A1-C17D0DCCFEB1}" type="presParOf" srcId="{943023EA-0424-4735-98DD-4B21FAC82A13}" destId="{E4B0AF5E-2F28-4C9F-9EC9-3001299CE25D}" srcOrd="0" destOrd="0" presId="urn:microsoft.com/office/officeart/2005/8/layout/vList2"/>
    <dgm:cxn modelId="{1F688C10-E168-426C-ABB5-F0AC38790DF8}" type="presParOf" srcId="{943023EA-0424-4735-98DD-4B21FAC82A13}" destId="{FED3EFD9-041B-422B-86ED-5CF3511A4F0E}" srcOrd="1" destOrd="0" presId="urn:microsoft.com/office/officeart/2005/8/layout/vList2"/>
    <dgm:cxn modelId="{F641CF7B-C044-4481-B907-D40A78408EE8}" type="presParOf" srcId="{943023EA-0424-4735-98DD-4B21FAC82A13}" destId="{C90DA618-894B-405C-981F-4995D910976A}" srcOrd="2" destOrd="0" presId="urn:microsoft.com/office/officeart/2005/8/layout/vList2"/>
    <dgm:cxn modelId="{2820FB05-FC19-4D0F-95D9-2F0AB71B1A2A}" type="presParOf" srcId="{943023EA-0424-4735-98DD-4B21FAC82A13}" destId="{DBD6FF10-FB07-47F3-AE5A-8E6E524001C3}" srcOrd="3" destOrd="0" presId="urn:microsoft.com/office/officeart/2005/8/layout/vList2"/>
    <dgm:cxn modelId="{9D965674-C874-4EF1-8055-02C2A28BE094}" type="presParOf" srcId="{943023EA-0424-4735-98DD-4B21FAC82A13}" destId="{BB807BED-9E58-4D73-B4CE-9534D5327743}" srcOrd="4" destOrd="0" presId="urn:microsoft.com/office/officeart/2005/8/layout/vList2"/>
    <dgm:cxn modelId="{77FAC221-D21D-434F-86CD-FB62686D70F6}" type="presParOf" srcId="{943023EA-0424-4735-98DD-4B21FAC82A13}" destId="{A602FFA7-4DDE-41D2-B7D4-65A570A9A755}" srcOrd="5" destOrd="0" presId="urn:microsoft.com/office/officeart/2005/8/layout/vList2"/>
    <dgm:cxn modelId="{909ED6C5-25AF-4191-9C88-61F168509EA0}" type="presParOf" srcId="{943023EA-0424-4735-98DD-4B21FAC82A13}" destId="{5E6E9610-5A81-453A-890E-102625B9D1C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711A4DC-97E4-4F2A-B602-16D798EB6FBC}">
      <dgm:prSet/>
      <dgm:spPr/>
      <dgm:t>
        <a:bodyPr/>
        <a:lstStyle/>
        <a:p>
          <a:r>
            <a:rPr lang="pt-BR" dirty="0"/>
            <a:t>O </a:t>
          </a:r>
          <a:r>
            <a:rPr lang="pt-BR" dirty="0" err="1"/>
            <a:t>Neutron</a:t>
          </a:r>
          <a:r>
            <a:rPr lang="pt-BR" dirty="0"/>
            <a:t> possui um Portal Próprio de certificação digital, que pode ser parte integrante da oferta.</a:t>
          </a:r>
          <a:endParaRPr lang="en-US" dirty="0"/>
        </a:p>
      </dgm:t>
    </dgm:pt>
    <dgm:pt modelId="{F8518624-6345-4425-A542-C414473C2978}" type="parTrans" cxnId="{96485AA8-EA8E-4483-978B-444150F56BED}">
      <dgm:prSet/>
      <dgm:spPr/>
      <dgm:t>
        <a:bodyPr/>
        <a:lstStyle/>
        <a:p>
          <a:endParaRPr lang="en-US"/>
        </a:p>
      </dgm:t>
    </dgm:pt>
    <dgm:pt modelId="{9CAFBC74-17B5-4C62-97A3-C3B8004DBC4C}" type="sibTrans" cxnId="{96485AA8-EA8E-4483-978B-444150F56BED}">
      <dgm:prSet/>
      <dgm:spPr/>
      <dgm:t>
        <a:bodyPr/>
        <a:lstStyle/>
        <a:p>
          <a:endParaRPr lang="en-US"/>
        </a:p>
      </dgm:t>
    </dgm:pt>
    <dgm:pt modelId="{E7E29518-0F00-41F9-8F10-BB894343EEB0}">
      <dgm:prSet/>
      <dgm:spPr/>
      <dgm:t>
        <a:bodyPr/>
        <a:lstStyle/>
        <a:p>
          <a:r>
            <a:rPr lang="pt-BR" dirty="0"/>
            <a:t>Assinaturas digitais válidas no ICP-Brasil: é possível integrar portais externos através da API do software </a:t>
          </a:r>
          <a:r>
            <a:rPr lang="pt-BR" dirty="0" err="1"/>
            <a:t>Neutron</a:t>
          </a:r>
          <a:endParaRPr lang="en-US" dirty="0"/>
        </a:p>
      </dgm:t>
    </dgm:pt>
    <dgm:pt modelId="{07464E0F-BF6D-49F5-A17C-4AC5E1F56500}" type="parTrans" cxnId="{2AD807CE-FA2B-4F48-8072-05FA4B9F88B2}">
      <dgm:prSet/>
      <dgm:spPr/>
      <dgm:t>
        <a:bodyPr/>
        <a:lstStyle/>
        <a:p>
          <a:endParaRPr lang="pt-BR"/>
        </a:p>
      </dgm:t>
    </dgm:pt>
    <dgm:pt modelId="{10D006E4-A6AF-4B3B-B257-97580690873E}" type="sibTrans" cxnId="{2AD807CE-FA2B-4F48-8072-05FA4B9F88B2}">
      <dgm:prSet/>
      <dgm:spPr/>
      <dgm:t>
        <a:bodyPr/>
        <a:lstStyle/>
        <a:p>
          <a:endParaRPr lang="pt-BR"/>
        </a:p>
      </dgm:t>
    </dgm:pt>
    <dgm:pt modelId="{273E83E7-BE7D-4851-9C8D-EBA446F02199}">
      <dgm:prSet/>
      <dgm:spPr/>
      <dgm:t>
        <a:bodyPr/>
        <a:lstStyle/>
        <a:p>
          <a:r>
            <a:rPr lang="pt-BR" noProof="0" dirty="0"/>
            <a:t>Os documentos podem receber certificação digital na entrada do repositório, sem custo adicional</a:t>
          </a:r>
        </a:p>
      </dgm:t>
    </dgm:pt>
    <dgm:pt modelId="{BDA448CB-6832-427E-91BD-06B54C7ED8FB}" type="parTrans" cxnId="{C27BF845-10DC-4DAB-AD4A-D6518DC36F2D}">
      <dgm:prSet/>
      <dgm:spPr/>
      <dgm:t>
        <a:bodyPr/>
        <a:lstStyle/>
        <a:p>
          <a:endParaRPr lang="pt-BR"/>
        </a:p>
      </dgm:t>
    </dgm:pt>
    <dgm:pt modelId="{8FB756E1-8E9F-40FA-A84F-9817003A44BB}" type="sibTrans" cxnId="{C27BF845-10DC-4DAB-AD4A-D6518DC36F2D}">
      <dgm:prSet/>
      <dgm:spPr/>
      <dgm:t>
        <a:bodyPr/>
        <a:lstStyle/>
        <a:p>
          <a:endParaRPr lang="pt-BR"/>
        </a:p>
      </dgm:t>
    </dgm:pt>
    <dgm:pt modelId="{593B2DAA-4FA7-442B-B1C6-ECE78818A168}">
      <dgm:prSet/>
      <dgm:spPr/>
      <dgm:t>
        <a:bodyPr/>
        <a:lstStyle/>
        <a:p>
          <a:r>
            <a:rPr lang="pt-BR" dirty="0">
              <a:hlinkClick xmlns:r="http://schemas.openxmlformats.org/officeDocument/2006/relationships" r:id="rId1"/>
            </a:rPr>
            <a:t>neutronsign.softwareneutron.com.br/app/</a:t>
          </a:r>
          <a:r>
            <a:rPr lang="pt-BR" dirty="0" err="1">
              <a:hlinkClick xmlns:r="http://schemas.openxmlformats.org/officeDocument/2006/relationships" r:id="rId1"/>
            </a:rPr>
            <a:t>Account</a:t>
          </a:r>
          <a:r>
            <a:rPr lang="pt-BR" dirty="0">
              <a:hlinkClick xmlns:r="http://schemas.openxmlformats.org/officeDocument/2006/relationships" r:id="rId1"/>
            </a:rPr>
            <a:t>/</a:t>
          </a:r>
          <a:r>
            <a:rPr lang="pt-BR" dirty="0" err="1">
              <a:hlinkClick xmlns:r="http://schemas.openxmlformats.org/officeDocument/2006/relationships" r:id="rId1"/>
            </a:rPr>
            <a:t>Logon</a:t>
          </a:r>
          <a:endParaRPr lang="pt-BR" noProof="0" dirty="0"/>
        </a:p>
      </dgm:t>
    </dgm:pt>
    <dgm:pt modelId="{74C90DDF-3A9C-4B08-9B94-DAE40DC57EE2}" type="parTrans" cxnId="{D0412594-7464-43D2-96E9-3EBEAD452404}">
      <dgm:prSet/>
      <dgm:spPr/>
      <dgm:t>
        <a:bodyPr/>
        <a:lstStyle/>
        <a:p>
          <a:endParaRPr lang="pt-BR"/>
        </a:p>
      </dgm:t>
    </dgm:pt>
    <dgm:pt modelId="{36E91DAA-A562-4111-94D4-E99C3BBAC2F8}" type="sibTrans" cxnId="{D0412594-7464-43D2-96E9-3EBEAD452404}">
      <dgm:prSet/>
      <dgm:spPr/>
      <dgm:t>
        <a:bodyPr/>
        <a:lstStyle/>
        <a:p>
          <a:endParaRPr lang="pt-BR"/>
        </a:p>
      </dgm:t>
    </dgm:pt>
    <dgm:pt modelId="{73B8EDDF-71F6-483E-814E-59BD3AA992AC}">
      <dgm:prSet/>
      <dgm:spPr/>
      <dgm:t>
        <a:bodyPr/>
        <a:lstStyle/>
        <a:p>
          <a:pPr>
            <a:buNone/>
          </a:pPr>
          <a:r>
            <a:rPr lang="pt-BR" dirty="0" err="1">
              <a:hlinkClick xmlns:r="http://schemas.openxmlformats.org/officeDocument/2006/relationships" r:id="rId2"/>
            </a:rPr>
            <a:t>Neutron</a:t>
          </a:r>
          <a:r>
            <a:rPr lang="pt-BR" dirty="0">
              <a:hlinkClick xmlns:r="http://schemas.openxmlformats.org/officeDocument/2006/relationships" r:id="rId2"/>
            </a:rPr>
            <a:t> WEB | Login</a:t>
          </a:r>
          <a:endParaRPr lang="pt-BR" noProof="0" dirty="0"/>
        </a:p>
      </dgm:t>
    </dgm:pt>
    <dgm:pt modelId="{044C7597-DA56-4EA0-A43A-9F0383E037C0}" type="parTrans" cxnId="{55661581-970A-4EE8-9577-8E1A47FF1177}">
      <dgm:prSet/>
      <dgm:spPr/>
      <dgm:t>
        <a:bodyPr/>
        <a:lstStyle/>
        <a:p>
          <a:endParaRPr lang="pt-BR"/>
        </a:p>
      </dgm:t>
    </dgm:pt>
    <dgm:pt modelId="{4615812D-1CEA-45EE-BA3B-6ED9391FA795}" type="sibTrans" cxnId="{55661581-970A-4EE8-9577-8E1A47FF1177}">
      <dgm:prSet/>
      <dgm:spPr/>
      <dgm:t>
        <a:bodyPr/>
        <a:lstStyle/>
        <a:p>
          <a:endParaRPr lang="pt-BR"/>
        </a:p>
      </dgm:t>
    </dgm:pt>
    <dgm:pt modelId="{5A4FDD1C-0939-41AA-B5F0-89452727D03E}">
      <dgm:prSet/>
      <dgm:spPr/>
      <dgm:t>
        <a:bodyPr/>
        <a:lstStyle/>
        <a:p>
          <a:pPr>
            <a:buNone/>
          </a:pPr>
          <a:r>
            <a:rPr lang="pt-BR" dirty="0" err="1">
              <a:hlinkClick xmlns:r="http://schemas.openxmlformats.org/officeDocument/2006/relationships" r:id="rId3"/>
            </a:rPr>
            <a:t>Neutron</a:t>
          </a:r>
          <a:r>
            <a:rPr lang="pt-BR" dirty="0">
              <a:hlinkClick xmlns:r="http://schemas.openxmlformats.org/officeDocument/2006/relationships" r:id="rId3"/>
            </a:rPr>
            <a:t> Web-API</a:t>
          </a:r>
          <a:endParaRPr lang="en-US" dirty="0"/>
        </a:p>
      </dgm:t>
    </dgm:pt>
    <dgm:pt modelId="{5F4D7D84-B331-4474-938B-B0C2F6A57AFC}" type="parTrans" cxnId="{DE8F56E8-9550-406C-AEF9-9AB8B8A2E4C5}">
      <dgm:prSet/>
      <dgm:spPr/>
      <dgm:t>
        <a:bodyPr/>
        <a:lstStyle/>
        <a:p>
          <a:endParaRPr lang="pt-BR"/>
        </a:p>
      </dgm:t>
    </dgm:pt>
    <dgm:pt modelId="{E1D8DC16-FD02-4D57-9716-A95A3A49F1A0}" type="sibTrans" cxnId="{DE8F56E8-9550-406C-AEF9-9AB8B8A2E4C5}">
      <dgm:prSet/>
      <dgm:spPr/>
      <dgm:t>
        <a:bodyPr/>
        <a:lstStyle/>
        <a:p>
          <a:endParaRPr lang="pt-BR"/>
        </a:p>
      </dgm:t>
    </dgm:pt>
    <dgm:pt modelId="{FBA79A41-798D-48C6-843F-CC4BE33F2656}">
      <dgm:prSet/>
      <dgm:spPr/>
      <dgm:t>
        <a:bodyPr/>
        <a:lstStyle/>
        <a:p>
          <a:r>
            <a:rPr lang="pt-BR" noProof="0" dirty="0"/>
            <a:t>Automatize processos de captura de assinatura de folha ponto e holerites com o </a:t>
          </a:r>
          <a:r>
            <a:rPr lang="pt-BR" noProof="0" dirty="0" err="1"/>
            <a:t>Neutron</a:t>
          </a:r>
          <a:endParaRPr lang="pt-BR" noProof="0" dirty="0"/>
        </a:p>
      </dgm:t>
    </dgm:pt>
    <dgm:pt modelId="{69BBEDBA-CFBA-430A-B217-2CD510C305A2}" type="parTrans" cxnId="{23568462-D557-44C0-9CDC-43FAF9368C03}">
      <dgm:prSet/>
      <dgm:spPr/>
      <dgm:t>
        <a:bodyPr/>
        <a:lstStyle/>
        <a:p>
          <a:endParaRPr lang="pt-BR"/>
        </a:p>
      </dgm:t>
    </dgm:pt>
    <dgm:pt modelId="{9355FD31-4530-4FB5-A55C-DFFA6CAA2919}" type="sibTrans" cxnId="{23568462-D557-44C0-9CDC-43FAF9368C03}">
      <dgm:prSet/>
      <dgm:spPr/>
      <dgm:t>
        <a:bodyPr/>
        <a:lstStyle/>
        <a:p>
          <a:endParaRPr lang="pt-BR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E4B0AF5E-2F28-4C9F-9EC9-3001299CE25D}" type="pres">
      <dgm:prSet presAssocID="{273E83E7-BE7D-4851-9C8D-EBA446F0219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AD3D84E-E825-4562-88E1-6ED8A5744456}" type="pres">
      <dgm:prSet presAssocID="{273E83E7-BE7D-4851-9C8D-EBA446F02199}" presName="childText" presStyleLbl="revTx" presStyleIdx="0" presStyleCnt="3">
        <dgm:presLayoutVars>
          <dgm:bulletEnabled val="1"/>
        </dgm:presLayoutVars>
      </dgm:prSet>
      <dgm:spPr/>
    </dgm:pt>
    <dgm:pt modelId="{C90DA618-894B-405C-981F-4995D910976A}" type="pres">
      <dgm:prSet presAssocID="{E7E29518-0F00-41F9-8F10-BB894343EEB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9C7179B-E497-4B1C-96FA-08DBACDCE8C9}" type="pres">
      <dgm:prSet presAssocID="{E7E29518-0F00-41F9-8F10-BB894343EEB0}" presName="childText" presStyleLbl="revTx" presStyleIdx="1" presStyleCnt="3">
        <dgm:presLayoutVars>
          <dgm:bulletEnabled val="1"/>
        </dgm:presLayoutVars>
      </dgm:prSet>
      <dgm:spPr/>
    </dgm:pt>
    <dgm:pt modelId="{BB807BED-9E58-4D73-B4CE-9534D5327743}" type="pres">
      <dgm:prSet presAssocID="{0711A4DC-97E4-4F2A-B602-16D798EB6FB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D1CB707-87C4-4ED0-B4AD-27994AF5C481}" type="pres">
      <dgm:prSet presAssocID="{0711A4DC-97E4-4F2A-B602-16D798EB6FBC}" presName="childText" presStyleLbl="revTx" presStyleIdx="2" presStyleCnt="3">
        <dgm:presLayoutVars>
          <dgm:bulletEnabled val="1"/>
        </dgm:presLayoutVars>
      </dgm:prSet>
      <dgm:spPr/>
    </dgm:pt>
    <dgm:pt modelId="{56B60D21-0019-42E9-B481-02A0A10D2A83}" type="pres">
      <dgm:prSet presAssocID="{FBA79A41-798D-48C6-843F-CC4BE33F265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BE4C32B-7FD2-4D8B-8EB8-515B90606F62}" type="presOf" srcId="{0711A4DC-97E4-4F2A-B602-16D798EB6FBC}" destId="{BB807BED-9E58-4D73-B4CE-9534D5327743}" srcOrd="0" destOrd="0" presId="urn:microsoft.com/office/officeart/2005/8/layout/vList2"/>
    <dgm:cxn modelId="{360C6839-2537-4199-BFD7-43A585CEEBE2}" type="presOf" srcId="{5A4FDD1C-0939-41AA-B5F0-89452727D03E}" destId="{09C7179B-E497-4B1C-96FA-08DBACDCE8C9}" srcOrd="0" destOrd="0" presId="urn:microsoft.com/office/officeart/2005/8/layout/vList2"/>
    <dgm:cxn modelId="{23568462-D557-44C0-9CDC-43FAF9368C03}" srcId="{3CD730CF-B133-4E61-9C4A-64B7E0CED9E2}" destId="{FBA79A41-798D-48C6-843F-CC4BE33F2656}" srcOrd="3" destOrd="0" parTransId="{69BBEDBA-CFBA-430A-B217-2CD510C305A2}" sibTransId="{9355FD31-4530-4FB5-A55C-DFFA6CAA2919}"/>
    <dgm:cxn modelId="{C27BF845-10DC-4DAB-AD4A-D6518DC36F2D}" srcId="{3CD730CF-B133-4E61-9C4A-64B7E0CED9E2}" destId="{273E83E7-BE7D-4851-9C8D-EBA446F02199}" srcOrd="0" destOrd="0" parTransId="{BDA448CB-6832-427E-91BD-06B54C7ED8FB}" sibTransId="{8FB756E1-8E9F-40FA-A84F-9817003A44BB}"/>
    <dgm:cxn modelId="{F325127F-6DB4-4CE0-906A-CD285E0242F5}" type="presOf" srcId="{E7E29518-0F00-41F9-8F10-BB894343EEB0}" destId="{C90DA618-894B-405C-981F-4995D910976A}" srcOrd="0" destOrd="0" presId="urn:microsoft.com/office/officeart/2005/8/layout/vList2"/>
    <dgm:cxn modelId="{55661581-970A-4EE8-9577-8E1A47FF1177}" srcId="{273E83E7-BE7D-4851-9C8D-EBA446F02199}" destId="{73B8EDDF-71F6-483E-814E-59BD3AA992AC}" srcOrd="0" destOrd="0" parTransId="{044C7597-DA56-4EA0-A43A-9F0383E037C0}" sibTransId="{4615812D-1CEA-45EE-BA3B-6ED9391FA795}"/>
    <dgm:cxn modelId="{D0412594-7464-43D2-96E9-3EBEAD452404}" srcId="{0711A4DC-97E4-4F2A-B602-16D798EB6FBC}" destId="{593B2DAA-4FA7-442B-B1C6-ECE78818A168}" srcOrd="0" destOrd="0" parTransId="{74C90DDF-3A9C-4B08-9B94-DAE40DC57EE2}" sibTransId="{36E91DAA-A562-4111-94D4-E99C3BBAC2F8}"/>
    <dgm:cxn modelId="{EE88BD95-FCC5-4B83-97E4-53EBA68ED41B}" type="presOf" srcId="{593B2DAA-4FA7-442B-B1C6-ECE78818A168}" destId="{AD1CB707-87C4-4ED0-B4AD-27994AF5C481}" srcOrd="0" destOrd="0" presId="urn:microsoft.com/office/officeart/2005/8/layout/vList2"/>
    <dgm:cxn modelId="{96485AA8-EA8E-4483-978B-444150F56BED}" srcId="{3CD730CF-B133-4E61-9C4A-64B7E0CED9E2}" destId="{0711A4DC-97E4-4F2A-B602-16D798EB6FBC}" srcOrd="2" destOrd="0" parTransId="{F8518624-6345-4425-A542-C414473C2978}" sibTransId="{9CAFBC74-17B5-4C62-97A3-C3B8004DBC4C}"/>
    <dgm:cxn modelId="{D41047A9-F55E-4913-9E0B-5C08F92EBB40}" type="presOf" srcId="{FBA79A41-798D-48C6-843F-CC4BE33F2656}" destId="{56B60D21-0019-42E9-B481-02A0A10D2A83}" srcOrd="0" destOrd="0" presId="urn:microsoft.com/office/officeart/2005/8/layout/vList2"/>
    <dgm:cxn modelId="{E8D6C1B1-EF50-4384-AEA8-FEB65676FC92}" type="presOf" srcId="{73B8EDDF-71F6-483E-814E-59BD3AA992AC}" destId="{9AD3D84E-E825-4562-88E1-6ED8A5744456}" srcOrd="0" destOrd="0" presId="urn:microsoft.com/office/officeart/2005/8/layout/vList2"/>
    <dgm:cxn modelId="{BF6E14C0-F024-40DD-8227-D4D3E40A7500}" type="presOf" srcId="{273E83E7-BE7D-4851-9C8D-EBA446F02199}" destId="{E4B0AF5E-2F28-4C9F-9EC9-3001299CE25D}" srcOrd="0" destOrd="0" presId="urn:microsoft.com/office/officeart/2005/8/layout/vList2"/>
    <dgm:cxn modelId="{CE4523C0-1FE0-4D68-B521-6B9F25C806B8}" type="presOf" srcId="{3CD730CF-B133-4E61-9C4A-64B7E0CED9E2}" destId="{943023EA-0424-4735-98DD-4B21FAC82A13}" srcOrd="0" destOrd="0" presId="urn:microsoft.com/office/officeart/2005/8/layout/vList2"/>
    <dgm:cxn modelId="{2AD807CE-FA2B-4F48-8072-05FA4B9F88B2}" srcId="{3CD730CF-B133-4E61-9C4A-64B7E0CED9E2}" destId="{E7E29518-0F00-41F9-8F10-BB894343EEB0}" srcOrd="1" destOrd="0" parTransId="{07464E0F-BF6D-49F5-A17C-4AC5E1F56500}" sibTransId="{10D006E4-A6AF-4B3B-B257-97580690873E}"/>
    <dgm:cxn modelId="{DE8F56E8-9550-406C-AEF9-9AB8B8A2E4C5}" srcId="{E7E29518-0F00-41F9-8F10-BB894343EEB0}" destId="{5A4FDD1C-0939-41AA-B5F0-89452727D03E}" srcOrd="0" destOrd="0" parTransId="{5F4D7D84-B331-4474-938B-B0C2F6A57AFC}" sibTransId="{E1D8DC16-FD02-4D57-9716-A95A3A49F1A0}"/>
    <dgm:cxn modelId="{B51E2345-7FD3-4816-817C-20D4DB454FF2}" type="presParOf" srcId="{943023EA-0424-4735-98DD-4B21FAC82A13}" destId="{E4B0AF5E-2F28-4C9F-9EC9-3001299CE25D}" srcOrd="0" destOrd="0" presId="urn:microsoft.com/office/officeart/2005/8/layout/vList2"/>
    <dgm:cxn modelId="{81656A82-F1C6-4838-91B6-BA6F237F4FF7}" type="presParOf" srcId="{943023EA-0424-4735-98DD-4B21FAC82A13}" destId="{9AD3D84E-E825-4562-88E1-6ED8A5744456}" srcOrd="1" destOrd="0" presId="urn:microsoft.com/office/officeart/2005/8/layout/vList2"/>
    <dgm:cxn modelId="{ED060F2A-5F6E-49A5-9B3C-F0B612AA0B3F}" type="presParOf" srcId="{943023EA-0424-4735-98DD-4B21FAC82A13}" destId="{C90DA618-894B-405C-981F-4995D910976A}" srcOrd="2" destOrd="0" presId="urn:microsoft.com/office/officeart/2005/8/layout/vList2"/>
    <dgm:cxn modelId="{E350537C-D005-422B-BE49-1C14947C0BD4}" type="presParOf" srcId="{943023EA-0424-4735-98DD-4B21FAC82A13}" destId="{09C7179B-E497-4B1C-96FA-08DBACDCE8C9}" srcOrd="3" destOrd="0" presId="urn:microsoft.com/office/officeart/2005/8/layout/vList2"/>
    <dgm:cxn modelId="{72114369-A641-4B6B-BC05-3FCE3EE4365C}" type="presParOf" srcId="{943023EA-0424-4735-98DD-4B21FAC82A13}" destId="{BB807BED-9E58-4D73-B4CE-9534D5327743}" srcOrd="4" destOrd="0" presId="urn:microsoft.com/office/officeart/2005/8/layout/vList2"/>
    <dgm:cxn modelId="{036C6EE2-3AAC-4F97-B8B4-99DC26236F8F}" type="presParOf" srcId="{943023EA-0424-4735-98DD-4B21FAC82A13}" destId="{AD1CB707-87C4-4ED0-B4AD-27994AF5C481}" srcOrd="5" destOrd="0" presId="urn:microsoft.com/office/officeart/2005/8/layout/vList2"/>
    <dgm:cxn modelId="{99D38FBA-C37C-4E6C-9FBF-E2F95F514039}" type="presParOf" srcId="{943023EA-0424-4735-98DD-4B21FAC82A13}" destId="{56B60D21-0019-42E9-B481-02A0A10D2A8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711A4DC-97E4-4F2A-B602-16D798EB6FBC}">
      <dgm:prSet/>
      <dgm:spPr/>
      <dgm:t>
        <a:bodyPr/>
        <a:lstStyle/>
        <a:p>
          <a:r>
            <a:rPr lang="pt-BR" dirty="0"/>
            <a:t>É possível o envio de avisos por WhatsApp.</a:t>
          </a:r>
          <a:endParaRPr lang="en-US" dirty="0"/>
        </a:p>
      </dgm:t>
    </dgm:pt>
    <dgm:pt modelId="{F8518624-6345-4425-A542-C414473C2978}" type="parTrans" cxnId="{96485AA8-EA8E-4483-978B-444150F56BED}">
      <dgm:prSet/>
      <dgm:spPr/>
      <dgm:t>
        <a:bodyPr/>
        <a:lstStyle/>
        <a:p>
          <a:endParaRPr lang="en-US"/>
        </a:p>
      </dgm:t>
    </dgm:pt>
    <dgm:pt modelId="{9CAFBC74-17B5-4C62-97A3-C3B8004DBC4C}" type="sibTrans" cxnId="{96485AA8-EA8E-4483-978B-444150F56BED}">
      <dgm:prSet/>
      <dgm:spPr/>
      <dgm:t>
        <a:bodyPr/>
        <a:lstStyle/>
        <a:p>
          <a:endParaRPr lang="en-US"/>
        </a:p>
      </dgm:t>
    </dgm:pt>
    <dgm:pt modelId="{273E83E7-BE7D-4851-9C8D-EBA446F02199}">
      <dgm:prSet/>
      <dgm:spPr/>
      <dgm:t>
        <a:bodyPr/>
        <a:lstStyle/>
        <a:p>
          <a:r>
            <a:rPr lang="pt-BR" dirty="0"/>
            <a:t>O </a:t>
          </a:r>
          <a:r>
            <a:rPr lang="pt-BR" dirty="0" err="1"/>
            <a:t>Neutron</a:t>
          </a:r>
          <a:r>
            <a:rPr lang="pt-BR" dirty="0"/>
            <a:t> possui um módulo de notificações, que permite o envio de e-mails pré-definidos para os envolvidos no processo</a:t>
          </a:r>
          <a:endParaRPr lang="pt-BR" noProof="0" dirty="0"/>
        </a:p>
      </dgm:t>
    </dgm:pt>
    <dgm:pt modelId="{BDA448CB-6832-427E-91BD-06B54C7ED8FB}" type="parTrans" cxnId="{C27BF845-10DC-4DAB-AD4A-D6518DC36F2D}">
      <dgm:prSet/>
      <dgm:spPr/>
      <dgm:t>
        <a:bodyPr/>
        <a:lstStyle/>
        <a:p>
          <a:endParaRPr lang="pt-BR"/>
        </a:p>
      </dgm:t>
    </dgm:pt>
    <dgm:pt modelId="{8FB756E1-8E9F-40FA-A84F-9817003A44BB}" type="sibTrans" cxnId="{C27BF845-10DC-4DAB-AD4A-D6518DC36F2D}">
      <dgm:prSet/>
      <dgm:spPr/>
      <dgm:t>
        <a:bodyPr/>
        <a:lstStyle/>
        <a:p>
          <a:endParaRPr lang="pt-BR"/>
        </a:p>
      </dgm:t>
    </dgm:pt>
    <dgm:pt modelId="{5A4FDD1C-0939-41AA-B5F0-89452727D03E}">
      <dgm:prSet/>
      <dgm:spPr/>
      <dgm:t>
        <a:bodyPr/>
        <a:lstStyle/>
        <a:p>
          <a:pPr>
            <a:buNone/>
          </a:pPr>
          <a:r>
            <a:rPr lang="pt-BR" dirty="0">
              <a:hlinkClick xmlns:r="http://schemas.openxmlformats.org/officeDocument/2006/relationships" r:id="rId1"/>
            </a:rPr>
            <a:t>Software </a:t>
          </a:r>
          <a:r>
            <a:rPr lang="pt-BR" dirty="0" err="1">
              <a:hlinkClick xmlns:r="http://schemas.openxmlformats.org/officeDocument/2006/relationships" r:id="rId1"/>
            </a:rPr>
            <a:t>Neutron</a:t>
          </a:r>
          <a:endParaRPr lang="en-US" dirty="0"/>
        </a:p>
      </dgm:t>
    </dgm:pt>
    <dgm:pt modelId="{5F4D7D84-B331-4474-938B-B0C2F6A57AFC}" type="parTrans" cxnId="{DE8F56E8-9550-406C-AEF9-9AB8B8A2E4C5}">
      <dgm:prSet/>
      <dgm:spPr/>
      <dgm:t>
        <a:bodyPr/>
        <a:lstStyle/>
        <a:p>
          <a:endParaRPr lang="pt-BR"/>
        </a:p>
      </dgm:t>
    </dgm:pt>
    <dgm:pt modelId="{E1D8DC16-FD02-4D57-9716-A95A3A49F1A0}" type="sibTrans" cxnId="{DE8F56E8-9550-406C-AEF9-9AB8B8A2E4C5}">
      <dgm:prSet/>
      <dgm:spPr/>
      <dgm:t>
        <a:bodyPr/>
        <a:lstStyle/>
        <a:p>
          <a:endParaRPr lang="pt-BR"/>
        </a:p>
      </dgm:t>
    </dgm:pt>
    <dgm:pt modelId="{FBA79A41-798D-48C6-843F-CC4BE33F2656}">
      <dgm:prSet/>
      <dgm:spPr/>
      <dgm:t>
        <a:bodyPr/>
        <a:lstStyle/>
        <a:p>
          <a:r>
            <a:rPr lang="pt-BR" noProof="0" dirty="0"/>
            <a:t>Para os avisos por e-mail, é utilizado o servidor de SMTP do cliente ou contratar um serviço mensal de disparos de e-mail. </a:t>
          </a:r>
        </a:p>
      </dgm:t>
    </dgm:pt>
    <dgm:pt modelId="{69BBEDBA-CFBA-430A-B217-2CD510C305A2}" type="parTrans" cxnId="{23568462-D557-44C0-9CDC-43FAF9368C03}">
      <dgm:prSet/>
      <dgm:spPr/>
      <dgm:t>
        <a:bodyPr/>
        <a:lstStyle/>
        <a:p>
          <a:endParaRPr lang="pt-BR"/>
        </a:p>
      </dgm:t>
    </dgm:pt>
    <dgm:pt modelId="{9355FD31-4530-4FB5-A55C-DFFA6CAA2919}" type="sibTrans" cxnId="{23568462-D557-44C0-9CDC-43FAF9368C03}">
      <dgm:prSet/>
      <dgm:spPr/>
      <dgm:t>
        <a:bodyPr/>
        <a:lstStyle/>
        <a:p>
          <a:endParaRPr lang="pt-BR"/>
        </a:p>
      </dgm:t>
    </dgm:pt>
    <dgm:pt modelId="{7CFAA03C-D8E7-43E3-9A00-641A6732DDEB}">
      <dgm:prSet/>
      <dgm:spPr/>
      <dgm:t>
        <a:bodyPr/>
        <a:lstStyle/>
        <a:p>
          <a:pPr>
            <a:buNone/>
          </a:pPr>
          <a:r>
            <a:rPr lang="pt-BR" noProof="0" dirty="0"/>
            <a:t>Para os avisos por WhatsApp, é possível utilizar a conta do cliente ou contratar um serviço mensal de disparos por WhatsApp</a:t>
          </a:r>
        </a:p>
      </dgm:t>
    </dgm:pt>
    <dgm:pt modelId="{A8892229-0114-4A6E-AED9-4AA5349E4C01}" type="parTrans" cxnId="{8486D8E2-7485-4872-8EE9-519BD9A87C41}">
      <dgm:prSet/>
      <dgm:spPr/>
      <dgm:t>
        <a:bodyPr/>
        <a:lstStyle/>
        <a:p>
          <a:endParaRPr lang="pt-BR"/>
        </a:p>
      </dgm:t>
    </dgm:pt>
    <dgm:pt modelId="{73796E66-DBD5-4499-9A26-E434CB9E8BFE}" type="sibTrans" cxnId="{8486D8E2-7485-4872-8EE9-519BD9A87C41}">
      <dgm:prSet/>
      <dgm:spPr/>
      <dgm:t>
        <a:bodyPr/>
        <a:lstStyle/>
        <a:p>
          <a:endParaRPr lang="pt-BR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E4B0AF5E-2F28-4C9F-9EC9-3001299CE25D}" type="pres">
      <dgm:prSet presAssocID="{273E83E7-BE7D-4851-9C8D-EBA446F0219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B03D31C-1BDD-47CF-A909-6FB5E17D73A2}" type="pres">
      <dgm:prSet presAssocID="{273E83E7-BE7D-4851-9C8D-EBA446F02199}" presName="childText" presStyleLbl="revTx" presStyleIdx="0" presStyleCnt="1">
        <dgm:presLayoutVars>
          <dgm:bulletEnabled val="1"/>
        </dgm:presLayoutVars>
      </dgm:prSet>
      <dgm:spPr/>
    </dgm:pt>
    <dgm:pt modelId="{BB807BED-9E58-4D73-B4CE-9534D5327743}" type="pres">
      <dgm:prSet presAssocID="{0711A4DC-97E4-4F2A-B602-16D798EB6FB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2D6CC2F-DC5A-4705-80E7-5135B7D33ED0}" type="pres">
      <dgm:prSet presAssocID="{9CAFBC74-17B5-4C62-97A3-C3B8004DBC4C}" presName="spacer" presStyleCnt="0"/>
      <dgm:spPr/>
    </dgm:pt>
    <dgm:pt modelId="{56B60D21-0019-42E9-B481-02A0A10D2A83}" type="pres">
      <dgm:prSet presAssocID="{FBA79A41-798D-48C6-843F-CC4BE33F265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684CFE0-B86D-48E6-B538-13AC1D634B4F}" type="pres">
      <dgm:prSet presAssocID="{9355FD31-4530-4FB5-A55C-DFFA6CAA2919}" presName="spacer" presStyleCnt="0"/>
      <dgm:spPr/>
    </dgm:pt>
    <dgm:pt modelId="{D8B546F0-A904-440D-9183-461A3316ABDD}" type="pres">
      <dgm:prSet presAssocID="{7CFAA03C-D8E7-43E3-9A00-641A6732DDE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3568462-D557-44C0-9CDC-43FAF9368C03}" srcId="{3CD730CF-B133-4E61-9C4A-64B7E0CED9E2}" destId="{FBA79A41-798D-48C6-843F-CC4BE33F2656}" srcOrd="2" destOrd="0" parTransId="{69BBEDBA-CFBA-430A-B217-2CD510C305A2}" sibTransId="{9355FD31-4530-4FB5-A55C-DFFA6CAA2919}"/>
    <dgm:cxn modelId="{C27BF845-10DC-4DAB-AD4A-D6518DC36F2D}" srcId="{3CD730CF-B133-4E61-9C4A-64B7E0CED9E2}" destId="{273E83E7-BE7D-4851-9C8D-EBA446F02199}" srcOrd="0" destOrd="0" parTransId="{BDA448CB-6832-427E-91BD-06B54C7ED8FB}" sibTransId="{8FB756E1-8E9F-40FA-A84F-9817003A44BB}"/>
    <dgm:cxn modelId="{C958526D-8DCA-4A95-80E4-5BF741203A35}" type="presOf" srcId="{0711A4DC-97E4-4F2A-B602-16D798EB6FBC}" destId="{BB807BED-9E58-4D73-B4CE-9534D5327743}" srcOrd="0" destOrd="0" presId="urn:microsoft.com/office/officeart/2005/8/layout/vList2"/>
    <dgm:cxn modelId="{35F9F354-F8EB-49C4-8FB2-71E0CFD44521}" type="presOf" srcId="{273E83E7-BE7D-4851-9C8D-EBA446F02199}" destId="{E4B0AF5E-2F28-4C9F-9EC9-3001299CE25D}" srcOrd="0" destOrd="0" presId="urn:microsoft.com/office/officeart/2005/8/layout/vList2"/>
    <dgm:cxn modelId="{96485AA8-EA8E-4483-978B-444150F56BED}" srcId="{3CD730CF-B133-4E61-9C4A-64B7E0CED9E2}" destId="{0711A4DC-97E4-4F2A-B602-16D798EB6FBC}" srcOrd="1" destOrd="0" parTransId="{F8518624-6345-4425-A542-C414473C2978}" sibTransId="{9CAFBC74-17B5-4C62-97A3-C3B8004DBC4C}"/>
    <dgm:cxn modelId="{D3F149BA-B71B-4649-883D-D15D942AF6CD}" type="presOf" srcId="{7CFAA03C-D8E7-43E3-9A00-641A6732DDEB}" destId="{D8B546F0-A904-440D-9183-461A3316ABDD}" srcOrd="0" destOrd="0" presId="urn:microsoft.com/office/officeart/2005/8/layout/vList2"/>
    <dgm:cxn modelId="{CE4523C0-1FE0-4D68-B521-6B9F25C806B8}" type="presOf" srcId="{3CD730CF-B133-4E61-9C4A-64B7E0CED9E2}" destId="{943023EA-0424-4735-98DD-4B21FAC82A13}" srcOrd="0" destOrd="0" presId="urn:microsoft.com/office/officeart/2005/8/layout/vList2"/>
    <dgm:cxn modelId="{E1B07CC6-5872-465B-8B83-D9BF44ED724D}" type="presOf" srcId="{FBA79A41-798D-48C6-843F-CC4BE33F2656}" destId="{56B60D21-0019-42E9-B481-02A0A10D2A83}" srcOrd="0" destOrd="0" presId="urn:microsoft.com/office/officeart/2005/8/layout/vList2"/>
    <dgm:cxn modelId="{8486D8E2-7485-4872-8EE9-519BD9A87C41}" srcId="{3CD730CF-B133-4E61-9C4A-64B7E0CED9E2}" destId="{7CFAA03C-D8E7-43E3-9A00-641A6732DDEB}" srcOrd="3" destOrd="0" parTransId="{A8892229-0114-4A6E-AED9-4AA5349E4C01}" sibTransId="{73796E66-DBD5-4499-9A26-E434CB9E8BFE}"/>
    <dgm:cxn modelId="{0B0044E7-12D9-4D9F-B8A0-2A4B3F964503}" type="presOf" srcId="{5A4FDD1C-0939-41AA-B5F0-89452727D03E}" destId="{0B03D31C-1BDD-47CF-A909-6FB5E17D73A2}" srcOrd="0" destOrd="0" presId="urn:microsoft.com/office/officeart/2005/8/layout/vList2"/>
    <dgm:cxn modelId="{DE8F56E8-9550-406C-AEF9-9AB8B8A2E4C5}" srcId="{273E83E7-BE7D-4851-9C8D-EBA446F02199}" destId="{5A4FDD1C-0939-41AA-B5F0-89452727D03E}" srcOrd="0" destOrd="0" parTransId="{5F4D7D84-B331-4474-938B-B0C2F6A57AFC}" sibTransId="{E1D8DC16-FD02-4D57-9716-A95A3A49F1A0}"/>
    <dgm:cxn modelId="{49F3AD51-DD13-4870-8B87-BC0146DDDF14}" type="presParOf" srcId="{943023EA-0424-4735-98DD-4B21FAC82A13}" destId="{E4B0AF5E-2F28-4C9F-9EC9-3001299CE25D}" srcOrd="0" destOrd="0" presId="urn:microsoft.com/office/officeart/2005/8/layout/vList2"/>
    <dgm:cxn modelId="{0F8195F1-CD7E-4A49-943A-F945E55B8985}" type="presParOf" srcId="{943023EA-0424-4735-98DD-4B21FAC82A13}" destId="{0B03D31C-1BDD-47CF-A909-6FB5E17D73A2}" srcOrd="1" destOrd="0" presId="urn:microsoft.com/office/officeart/2005/8/layout/vList2"/>
    <dgm:cxn modelId="{20757E3E-8196-4170-9480-C8BC68E71580}" type="presParOf" srcId="{943023EA-0424-4735-98DD-4B21FAC82A13}" destId="{BB807BED-9E58-4D73-B4CE-9534D5327743}" srcOrd="2" destOrd="0" presId="urn:microsoft.com/office/officeart/2005/8/layout/vList2"/>
    <dgm:cxn modelId="{9CAEF3C9-1C8F-494A-88D3-9766C042A876}" type="presParOf" srcId="{943023EA-0424-4735-98DD-4B21FAC82A13}" destId="{12D6CC2F-DC5A-4705-80E7-5135B7D33ED0}" srcOrd="3" destOrd="0" presId="urn:microsoft.com/office/officeart/2005/8/layout/vList2"/>
    <dgm:cxn modelId="{5B17F5A9-8561-4070-AF8F-D987A8B2CA52}" type="presParOf" srcId="{943023EA-0424-4735-98DD-4B21FAC82A13}" destId="{56B60D21-0019-42E9-B481-02A0A10D2A83}" srcOrd="4" destOrd="0" presId="urn:microsoft.com/office/officeart/2005/8/layout/vList2"/>
    <dgm:cxn modelId="{4B489C56-013A-482C-AA86-2C899CDFF2E1}" type="presParOf" srcId="{943023EA-0424-4735-98DD-4B21FAC82A13}" destId="{9684CFE0-B86D-48E6-B538-13AC1D634B4F}" srcOrd="5" destOrd="0" presId="urn:microsoft.com/office/officeart/2005/8/layout/vList2"/>
    <dgm:cxn modelId="{A0024BC4-951D-4A37-987F-15FC005E905F}" type="presParOf" srcId="{943023EA-0424-4735-98DD-4B21FAC82A13}" destId="{D8B546F0-A904-440D-9183-461A3316ABD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335D5E1-E2CB-477B-99C2-BA80AB93CD89}">
      <dgm:prSet/>
      <dgm:spPr/>
      <dgm:t>
        <a:bodyPr/>
        <a:lstStyle/>
        <a:p>
          <a:r>
            <a:rPr lang="pt-BR" dirty="0"/>
            <a:t>O </a:t>
          </a:r>
          <a:r>
            <a:rPr lang="pt-BR" dirty="0" err="1"/>
            <a:t>Neutron</a:t>
          </a:r>
          <a:r>
            <a:rPr lang="pt-BR" dirty="0"/>
            <a:t> possui um módulo próprio de Dashboard</a:t>
          </a:r>
          <a:endParaRPr lang="en-US" dirty="0"/>
        </a:p>
      </dgm:t>
    </dgm:pt>
    <dgm:pt modelId="{AC2FCD6C-09C2-407D-917A-E08C469F1438}" type="parTrans" cxnId="{4302B41D-E8E1-43CB-A532-2D0019FCDB00}">
      <dgm:prSet/>
      <dgm:spPr/>
      <dgm:t>
        <a:bodyPr/>
        <a:lstStyle/>
        <a:p>
          <a:endParaRPr lang="en-US"/>
        </a:p>
      </dgm:t>
    </dgm:pt>
    <dgm:pt modelId="{F6746DB6-C55B-4E7F-9367-FD7550C4F1AC}" type="sibTrans" cxnId="{4302B41D-E8E1-43CB-A532-2D0019FCDB00}">
      <dgm:prSet/>
      <dgm:spPr/>
      <dgm:t>
        <a:bodyPr/>
        <a:lstStyle/>
        <a:p>
          <a:endParaRPr lang="en-US"/>
        </a:p>
      </dgm:t>
    </dgm:pt>
    <dgm:pt modelId="{A6AAC1F3-B863-40AC-8D8F-72D8D434169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BD490761-C891-4669-9AD8-EEE13E3AD241}" type="pres">
      <dgm:prSet presAssocID="{7335D5E1-E2CB-477B-99C2-BA80AB93CD8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302B41D-E8E1-43CB-A532-2D0019FCDB00}" srcId="{3CD730CF-B133-4E61-9C4A-64B7E0CED9E2}" destId="{7335D5E1-E2CB-477B-99C2-BA80AB93CD89}" srcOrd="0" destOrd="0" parTransId="{AC2FCD6C-09C2-407D-917A-E08C469F1438}" sibTransId="{F6746DB6-C55B-4E7F-9367-FD7550C4F1AC}"/>
    <dgm:cxn modelId="{EF87D9A9-817A-49BB-8635-0C69FFB6D014}" type="presOf" srcId="{3CD730CF-B133-4E61-9C4A-64B7E0CED9E2}" destId="{A6AAC1F3-B863-40AC-8D8F-72D8D4341693}" srcOrd="0" destOrd="0" presId="urn:microsoft.com/office/officeart/2005/8/layout/vList2"/>
    <dgm:cxn modelId="{0B46DBB7-4E42-4590-955F-FC9DDDAF2456}" type="presOf" srcId="{7335D5E1-E2CB-477B-99C2-BA80AB93CD89}" destId="{BD490761-C891-4669-9AD8-EEE13E3AD241}" srcOrd="0" destOrd="0" presId="urn:microsoft.com/office/officeart/2005/8/layout/vList2"/>
    <dgm:cxn modelId="{3C32A8A4-218F-4700-9BF4-2A79A7A9C751}" type="presParOf" srcId="{A6AAC1F3-B863-40AC-8D8F-72D8D4341693}" destId="{BD490761-C891-4669-9AD8-EEE13E3AD2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711A4DC-97E4-4F2A-B602-16D798EB6FBC}">
      <dgm:prSet/>
      <dgm:spPr/>
      <dgm:t>
        <a:bodyPr/>
        <a:lstStyle/>
        <a:p>
          <a:r>
            <a:rPr lang="pt-BR" dirty="0"/>
            <a:t>O módulo de Dashboards pode ser configurado para mostrar, de forma gráfica, o andamento de um ou mais processos.</a:t>
          </a:r>
          <a:endParaRPr lang="en-US" dirty="0"/>
        </a:p>
      </dgm:t>
    </dgm:pt>
    <dgm:pt modelId="{F8518624-6345-4425-A542-C414473C2978}" type="parTrans" cxnId="{96485AA8-EA8E-4483-978B-444150F56BED}">
      <dgm:prSet/>
      <dgm:spPr/>
      <dgm:t>
        <a:bodyPr/>
        <a:lstStyle/>
        <a:p>
          <a:endParaRPr lang="en-US"/>
        </a:p>
      </dgm:t>
    </dgm:pt>
    <dgm:pt modelId="{9CAFBC74-17B5-4C62-97A3-C3B8004DBC4C}" type="sibTrans" cxnId="{96485AA8-EA8E-4483-978B-444150F56BED}">
      <dgm:prSet/>
      <dgm:spPr/>
      <dgm:t>
        <a:bodyPr/>
        <a:lstStyle/>
        <a:p>
          <a:endParaRPr lang="en-US"/>
        </a:p>
      </dgm:t>
    </dgm:pt>
    <dgm:pt modelId="{273E83E7-BE7D-4851-9C8D-EBA446F02199}">
      <dgm:prSet/>
      <dgm:spPr/>
      <dgm:t>
        <a:bodyPr/>
        <a:lstStyle/>
        <a:p>
          <a:r>
            <a:rPr lang="pt-BR" dirty="0"/>
            <a:t>O </a:t>
          </a:r>
          <a:r>
            <a:rPr lang="pt-BR" dirty="0" err="1"/>
            <a:t>Neutron</a:t>
          </a:r>
          <a:r>
            <a:rPr lang="pt-BR" dirty="0"/>
            <a:t> possui um módulo de Dashboard que permite a configuração de painéis de acompanhamento dos processos</a:t>
          </a:r>
          <a:endParaRPr lang="pt-BR" noProof="0" dirty="0"/>
        </a:p>
      </dgm:t>
    </dgm:pt>
    <dgm:pt modelId="{BDA448CB-6832-427E-91BD-06B54C7ED8FB}" type="parTrans" cxnId="{C27BF845-10DC-4DAB-AD4A-D6518DC36F2D}">
      <dgm:prSet/>
      <dgm:spPr/>
      <dgm:t>
        <a:bodyPr/>
        <a:lstStyle/>
        <a:p>
          <a:endParaRPr lang="pt-BR"/>
        </a:p>
      </dgm:t>
    </dgm:pt>
    <dgm:pt modelId="{8FB756E1-8E9F-40FA-A84F-9817003A44BB}" type="sibTrans" cxnId="{C27BF845-10DC-4DAB-AD4A-D6518DC36F2D}">
      <dgm:prSet/>
      <dgm:spPr/>
      <dgm:t>
        <a:bodyPr/>
        <a:lstStyle/>
        <a:p>
          <a:endParaRPr lang="pt-BR"/>
        </a:p>
      </dgm:t>
    </dgm:pt>
    <dgm:pt modelId="{593B2DAA-4FA7-442B-B1C6-ECE78818A168}">
      <dgm:prSet/>
      <dgm:spPr/>
      <dgm:t>
        <a:bodyPr/>
        <a:lstStyle/>
        <a:p>
          <a:r>
            <a:rPr lang="pt-BR" noProof="0" dirty="0"/>
            <a:t>Bases de dados externas podem compor as visões. </a:t>
          </a:r>
        </a:p>
      </dgm:t>
    </dgm:pt>
    <dgm:pt modelId="{74C90DDF-3A9C-4B08-9B94-DAE40DC57EE2}" type="parTrans" cxnId="{D0412594-7464-43D2-96E9-3EBEAD452404}">
      <dgm:prSet/>
      <dgm:spPr/>
      <dgm:t>
        <a:bodyPr/>
        <a:lstStyle/>
        <a:p>
          <a:endParaRPr lang="pt-BR"/>
        </a:p>
      </dgm:t>
    </dgm:pt>
    <dgm:pt modelId="{36E91DAA-A562-4111-94D4-E99C3BBAC2F8}" type="sibTrans" cxnId="{D0412594-7464-43D2-96E9-3EBEAD452404}">
      <dgm:prSet/>
      <dgm:spPr/>
      <dgm:t>
        <a:bodyPr/>
        <a:lstStyle/>
        <a:p>
          <a:endParaRPr lang="pt-BR"/>
        </a:p>
      </dgm:t>
    </dgm:pt>
    <dgm:pt modelId="{5A4FDD1C-0939-41AA-B5F0-89452727D03E}">
      <dgm:prSet/>
      <dgm:spPr/>
      <dgm:t>
        <a:bodyPr/>
        <a:lstStyle/>
        <a:p>
          <a:pPr>
            <a:buNone/>
          </a:pPr>
          <a:r>
            <a:rPr lang="pt-BR" dirty="0" err="1">
              <a:hlinkClick xmlns:r="http://schemas.openxmlformats.org/officeDocument/2006/relationships" r:id="rId1"/>
            </a:rPr>
            <a:t>Neutron</a:t>
          </a:r>
          <a:r>
            <a:rPr lang="pt-BR" dirty="0">
              <a:hlinkClick xmlns:r="http://schemas.openxmlformats.org/officeDocument/2006/relationships" r:id="rId1"/>
            </a:rPr>
            <a:t> WEB | Login</a:t>
          </a:r>
          <a:endParaRPr lang="en-US" dirty="0"/>
        </a:p>
      </dgm:t>
    </dgm:pt>
    <dgm:pt modelId="{5F4D7D84-B331-4474-938B-B0C2F6A57AFC}" type="parTrans" cxnId="{DE8F56E8-9550-406C-AEF9-9AB8B8A2E4C5}">
      <dgm:prSet/>
      <dgm:spPr/>
      <dgm:t>
        <a:bodyPr/>
        <a:lstStyle/>
        <a:p>
          <a:endParaRPr lang="pt-BR"/>
        </a:p>
      </dgm:t>
    </dgm:pt>
    <dgm:pt modelId="{E1D8DC16-FD02-4D57-9716-A95A3A49F1A0}" type="sibTrans" cxnId="{DE8F56E8-9550-406C-AEF9-9AB8B8A2E4C5}">
      <dgm:prSet/>
      <dgm:spPr/>
      <dgm:t>
        <a:bodyPr/>
        <a:lstStyle/>
        <a:p>
          <a:endParaRPr lang="pt-BR"/>
        </a:p>
      </dgm:t>
    </dgm:pt>
    <dgm:pt modelId="{FBA79A41-798D-48C6-843F-CC4BE33F2656}">
      <dgm:prSet/>
      <dgm:spPr/>
      <dgm:t>
        <a:bodyPr/>
        <a:lstStyle/>
        <a:p>
          <a:r>
            <a:rPr lang="pt-BR" noProof="0" dirty="0"/>
            <a:t>O módulo é parametrizável, não necessitando de programação.</a:t>
          </a:r>
        </a:p>
      </dgm:t>
    </dgm:pt>
    <dgm:pt modelId="{69BBEDBA-CFBA-430A-B217-2CD510C305A2}" type="parTrans" cxnId="{23568462-D557-44C0-9CDC-43FAF9368C03}">
      <dgm:prSet/>
      <dgm:spPr/>
      <dgm:t>
        <a:bodyPr/>
        <a:lstStyle/>
        <a:p>
          <a:endParaRPr lang="pt-BR"/>
        </a:p>
      </dgm:t>
    </dgm:pt>
    <dgm:pt modelId="{9355FD31-4530-4FB5-A55C-DFFA6CAA2919}" type="sibTrans" cxnId="{23568462-D557-44C0-9CDC-43FAF9368C03}">
      <dgm:prSet/>
      <dgm:spPr/>
      <dgm:t>
        <a:bodyPr/>
        <a:lstStyle/>
        <a:p>
          <a:endParaRPr lang="pt-BR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E4B0AF5E-2F28-4C9F-9EC9-3001299CE25D}" type="pres">
      <dgm:prSet presAssocID="{273E83E7-BE7D-4851-9C8D-EBA446F0219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B03D31C-1BDD-47CF-A909-6FB5E17D73A2}" type="pres">
      <dgm:prSet presAssocID="{273E83E7-BE7D-4851-9C8D-EBA446F02199}" presName="childText" presStyleLbl="revTx" presStyleIdx="0" presStyleCnt="1">
        <dgm:presLayoutVars>
          <dgm:bulletEnabled val="1"/>
        </dgm:presLayoutVars>
      </dgm:prSet>
      <dgm:spPr/>
    </dgm:pt>
    <dgm:pt modelId="{BB807BED-9E58-4D73-B4CE-9534D5327743}" type="pres">
      <dgm:prSet presAssocID="{0711A4DC-97E4-4F2A-B602-16D798EB6FB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A3EA2E1-1563-4698-AF99-725FCB7E1F70}" type="pres">
      <dgm:prSet presAssocID="{9CAFBC74-17B5-4C62-97A3-C3B8004DBC4C}" presName="spacer" presStyleCnt="0"/>
      <dgm:spPr/>
    </dgm:pt>
    <dgm:pt modelId="{11D2A926-EF7B-45E7-9CD1-091F3A08AFBF}" type="pres">
      <dgm:prSet presAssocID="{593B2DAA-4FA7-442B-B1C6-ECE78818A16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A7703BC-D6BC-4A4C-9ACB-577753C7DB37}" type="pres">
      <dgm:prSet presAssocID="{36E91DAA-A562-4111-94D4-E99C3BBAC2F8}" presName="spacer" presStyleCnt="0"/>
      <dgm:spPr/>
    </dgm:pt>
    <dgm:pt modelId="{56B60D21-0019-42E9-B481-02A0A10D2A83}" type="pres">
      <dgm:prSet presAssocID="{FBA79A41-798D-48C6-843F-CC4BE33F265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FC2BB19-6369-4BFD-9625-C451BF654504}" type="presOf" srcId="{593B2DAA-4FA7-442B-B1C6-ECE78818A168}" destId="{11D2A926-EF7B-45E7-9CD1-091F3A08AFBF}" srcOrd="0" destOrd="0" presId="urn:microsoft.com/office/officeart/2005/8/layout/vList2"/>
    <dgm:cxn modelId="{23568462-D557-44C0-9CDC-43FAF9368C03}" srcId="{3CD730CF-B133-4E61-9C4A-64B7E0CED9E2}" destId="{FBA79A41-798D-48C6-843F-CC4BE33F2656}" srcOrd="3" destOrd="0" parTransId="{69BBEDBA-CFBA-430A-B217-2CD510C305A2}" sibTransId="{9355FD31-4530-4FB5-A55C-DFFA6CAA2919}"/>
    <dgm:cxn modelId="{C27BF845-10DC-4DAB-AD4A-D6518DC36F2D}" srcId="{3CD730CF-B133-4E61-9C4A-64B7E0CED9E2}" destId="{273E83E7-BE7D-4851-9C8D-EBA446F02199}" srcOrd="0" destOrd="0" parTransId="{BDA448CB-6832-427E-91BD-06B54C7ED8FB}" sibTransId="{8FB756E1-8E9F-40FA-A84F-9817003A44BB}"/>
    <dgm:cxn modelId="{439C586F-B6A8-4737-A784-1ABA9C5AC5DD}" type="presOf" srcId="{FBA79A41-798D-48C6-843F-CC4BE33F2656}" destId="{56B60D21-0019-42E9-B481-02A0A10D2A83}" srcOrd="0" destOrd="0" presId="urn:microsoft.com/office/officeart/2005/8/layout/vList2"/>
    <dgm:cxn modelId="{1C23548F-11BC-416B-8885-98E04FAFCDD1}" type="presOf" srcId="{0711A4DC-97E4-4F2A-B602-16D798EB6FBC}" destId="{BB807BED-9E58-4D73-B4CE-9534D5327743}" srcOrd="0" destOrd="0" presId="urn:microsoft.com/office/officeart/2005/8/layout/vList2"/>
    <dgm:cxn modelId="{D0412594-7464-43D2-96E9-3EBEAD452404}" srcId="{3CD730CF-B133-4E61-9C4A-64B7E0CED9E2}" destId="{593B2DAA-4FA7-442B-B1C6-ECE78818A168}" srcOrd="2" destOrd="0" parTransId="{74C90DDF-3A9C-4B08-9B94-DAE40DC57EE2}" sibTransId="{36E91DAA-A562-4111-94D4-E99C3BBAC2F8}"/>
    <dgm:cxn modelId="{96485AA8-EA8E-4483-978B-444150F56BED}" srcId="{3CD730CF-B133-4E61-9C4A-64B7E0CED9E2}" destId="{0711A4DC-97E4-4F2A-B602-16D798EB6FBC}" srcOrd="1" destOrd="0" parTransId="{F8518624-6345-4425-A542-C414473C2978}" sibTransId="{9CAFBC74-17B5-4C62-97A3-C3B8004DBC4C}"/>
    <dgm:cxn modelId="{CE4523C0-1FE0-4D68-B521-6B9F25C806B8}" type="presOf" srcId="{3CD730CF-B133-4E61-9C4A-64B7E0CED9E2}" destId="{943023EA-0424-4735-98DD-4B21FAC82A13}" srcOrd="0" destOrd="0" presId="urn:microsoft.com/office/officeart/2005/8/layout/vList2"/>
    <dgm:cxn modelId="{BAB6E1C6-4841-4EB3-8F15-A74C29B904B9}" type="presOf" srcId="{5A4FDD1C-0939-41AA-B5F0-89452727D03E}" destId="{0B03D31C-1BDD-47CF-A909-6FB5E17D73A2}" srcOrd="0" destOrd="0" presId="urn:microsoft.com/office/officeart/2005/8/layout/vList2"/>
    <dgm:cxn modelId="{657825E1-E45F-4B12-ABFE-1D1D8E2E5FB3}" type="presOf" srcId="{273E83E7-BE7D-4851-9C8D-EBA446F02199}" destId="{E4B0AF5E-2F28-4C9F-9EC9-3001299CE25D}" srcOrd="0" destOrd="0" presId="urn:microsoft.com/office/officeart/2005/8/layout/vList2"/>
    <dgm:cxn modelId="{DE8F56E8-9550-406C-AEF9-9AB8B8A2E4C5}" srcId="{273E83E7-BE7D-4851-9C8D-EBA446F02199}" destId="{5A4FDD1C-0939-41AA-B5F0-89452727D03E}" srcOrd="0" destOrd="0" parTransId="{5F4D7D84-B331-4474-938B-B0C2F6A57AFC}" sibTransId="{E1D8DC16-FD02-4D57-9716-A95A3A49F1A0}"/>
    <dgm:cxn modelId="{A179AA5A-835C-4DCD-87A5-26B3B35C0E35}" type="presParOf" srcId="{943023EA-0424-4735-98DD-4B21FAC82A13}" destId="{E4B0AF5E-2F28-4C9F-9EC9-3001299CE25D}" srcOrd="0" destOrd="0" presId="urn:microsoft.com/office/officeart/2005/8/layout/vList2"/>
    <dgm:cxn modelId="{871CC4A1-B27D-4C42-AEA3-240E793346F8}" type="presParOf" srcId="{943023EA-0424-4735-98DD-4B21FAC82A13}" destId="{0B03D31C-1BDD-47CF-A909-6FB5E17D73A2}" srcOrd="1" destOrd="0" presId="urn:microsoft.com/office/officeart/2005/8/layout/vList2"/>
    <dgm:cxn modelId="{79BAA9D6-439B-447B-9F07-9E371E75ED15}" type="presParOf" srcId="{943023EA-0424-4735-98DD-4B21FAC82A13}" destId="{BB807BED-9E58-4D73-B4CE-9534D5327743}" srcOrd="2" destOrd="0" presId="urn:microsoft.com/office/officeart/2005/8/layout/vList2"/>
    <dgm:cxn modelId="{FAC90C78-D26C-49BE-8704-5AB3D53A0D9C}" type="presParOf" srcId="{943023EA-0424-4735-98DD-4B21FAC82A13}" destId="{CA3EA2E1-1563-4698-AF99-725FCB7E1F70}" srcOrd="3" destOrd="0" presId="urn:microsoft.com/office/officeart/2005/8/layout/vList2"/>
    <dgm:cxn modelId="{BAF33D58-85C2-4CA0-A487-20E7C2E908E5}" type="presParOf" srcId="{943023EA-0424-4735-98DD-4B21FAC82A13}" destId="{11D2A926-EF7B-45E7-9CD1-091F3A08AFBF}" srcOrd="4" destOrd="0" presId="urn:microsoft.com/office/officeart/2005/8/layout/vList2"/>
    <dgm:cxn modelId="{B48DC980-F06B-4C81-AB09-E41C43079DA3}" type="presParOf" srcId="{943023EA-0424-4735-98DD-4B21FAC82A13}" destId="{5A7703BC-D6BC-4A4C-9ACB-577753C7DB37}" srcOrd="5" destOrd="0" presId="urn:microsoft.com/office/officeart/2005/8/layout/vList2"/>
    <dgm:cxn modelId="{1348E2AE-88AF-4A89-9746-94ABA9D15981}" type="presParOf" srcId="{943023EA-0424-4735-98DD-4B21FAC82A13}" destId="{56B60D21-0019-42E9-B481-02A0A10D2A8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7335D5E1-E2CB-477B-99C2-BA80AB93CD89}">
      <dgm:prSet/>
      <dgm:spPr/>
      <dgm:t>
        <a:bodyPr/>
        <a:lstStyle/>
        <a:p>
          <a:r>
            <a:rPr lang="pt-BR" dirty="0"/>
            <a:t>Resumo: o </a:t>
          </a:r>
          <a:r>
            <a:rPr lang="pt-BR" dirty="0" err="1"/>
            <a:t>Neutron</a:t>
          </a:r>
          <a:r>
            <a:rPr lang="pt-BR" dirty="0"/>
            <a:t> é uma plataforma para a digitalização do seu negócio</a:t>
          </a:r>
          <a:endParaRPr lang="en-US" dirty="0"/>
        </a:p>
      </dgm:t>
    </dgm:pt>
    <dgm:pt modelId="{AC2FCD6C-09C2-407D-917A-E08C469F1438}" type="parTrans" cxnId="{4302B41D-E8E1-43CB-A532-2D0019FCDB00}">
      <dgm:prSet/>
      <dgm:spPr/>
      <dgm:t>
        <a:bodyPr/>
        <a:lstStyle/>
        <a:p>
          <a:endParaRPr lang="en-US"/>
        </a:p>
      </dgm:t>
    </dgm:pt>
    <dgm:pt modelId="{F6746DB6-C55B-4E7F-9367-FD7550C4F1AC}" type="sibTrans" cxnId="{4302B41D-E8E1-43CB-A532-2D0019FCDB00}">
      <dgm:prSet/>
      <dgm:spPr/>
      <dgm:t>
        <a:bodyPr/>
        <a:lstStyle/>
        <a:p>
          <a:endParaRPr lang="en-US"/>
        </a:p>
      </dgm:t>
    </dgm:pt>
    <dgm:pt modelId="{ED5CB103-E7E6-4705-BA75-313B08F7796E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F05B7626-53D3-45F1-B98A-741EC89A58E7}" type="pres">
      <dgm:prSet presAssocID="{7335D5E1-E2CB-477B-99C2-BA80AB93CD8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302B41D-E8E1-43CB-A532-2D0019FCDB00}" srcId="{3CD730CF-B133-4E61-9C4A-64B7E0CED9E2}" destId="{7335D5E1-E2CB-477B-99C2-BA80AB93CD89}" srcOrd="0" destOrd="0" parTransId="{AC2FCD6C-09C2-407D-917A-E08C469F1438}" sibTransId="{F6746DB6-C55B-4E7F-9367-FD7550C4F1AC}"/>
    <dgm:cxn modelId="{576E6440-9077-4013-BF59-86EDCDF9246F}" type="presOf" srcId="{3CD730CF-B133-4E61-9C4A-64B7E0CED9E2}" destId="{ED5CB103-E7E6-4705-BA75-313B08F7796E}" srcOrd="0" destOrd="0" presId="urn:microsoft.com/office/officeart/2005/8/layout/vList2"/>
    <dgm:cxn modelId="{1A99FB63-9E19-44FE-81FA-A17EEAF86383}" type="presOf" srcId="{7335D5E1-E2CB-477B-99C2-BA80AB93CD89}" destId="{F05B7626-53D3-45F1-B98A-741EC89A58E7}" srcOrd="0" destOrd="0" presId="urn:microsoft.com/office/officeart/2005/8/layout/vList2"/>
    <dgm:cxn modelId="{99FCD81B-6426-4E74-A524-729B2AD91D4B}" type="presParOf" srcId="{ED5CB103-E7E6-4705-BA75-313B08F7796E}" destId="{F05B7626-53D3-45F1-B98A-741EC89A58E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CE4523C0-1FE0-4D68-B521-6B9F25C806B8}" type="presOf" srcId="{3CD730CF-B133-4E61-9C4A-64B7E0CED9E2}" destId="{943023EA-0424-4735-98DD-4B21FAC82A1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CE4523C0-1FE0-4D68-B521-6B9F25C806B8}" type="presOf" srcId="{3CD730CF-B133-4E61-9C4A-64B7E0CED9E2}" destId="{943023EA-0424-4735-98DD-4B21FAC82A1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711A4DC-97E4-4F2A-B602-16D798EB6FBC}">
      <dgm:prSet/>
      <dgm:spPr/>
      <dgm:t>
        <a:bodyPr/>
        <a:lstStyle/>
        <a:p>
          <a:r>
            <a:rPr lang="pt-BR" dirty="0"/>
            <a:t>A centralização dos documentos permite a padronização do processo, uma análise mais rápida e mais assertiva, o que leva a diminuição das glosas e um menor prazo de recebimentos das contas médicas.</a:t>
          </a:r>
          <a:endParaRPr lang="en-US" dirty="0"/>
        </a:p>
      </dgm:t>
    </dgm:pt>
    <dgm:pt modelId="{F8518624-6345-4425-A542-C414473C2978}" type="parTrans" cxnId="{96485AA8-EA8E-4483-978B-444150F56BED}">
      <dgm:prSet/>
      <dgm:spPr/>
      <dgm:t>
        <a:bodyPr/>
        <a:lstStyle/>
        <a:p>
          <a:endParaRPr lang="en-US"/>
        </a:p>
      </dgm:t>
    </dgm:pt>
    <dgm:pt modelId="{9CAFBC74-17B5-4C62-97A3-C3B8004DBC4C}" type="sibTrans" cxnId="{96485AA8-EA8E-4483-978B-444150F56BED}">
      <dgm:prSet/>
      <dgm:spPr/>
      <dgm:t>
        <a:bodyPr/>
        <a:lstStyle/>
        <a:p>
          <a:endParaRPr lang="en-US"/>
        </a:p>
      </dgm:t>
    </dgm:pt>
    <dgm:pt modelId="{273E83E7-BE7D-4851-9C8D-EBA446F02199}">
      <dgm:prSet/>
      <dgm:spPr/>
      <dgm:t>
        <a:bodyPr/>
        <a:lstStyle/>
        <a:p>
          <a:r>
            <a:rPr lang="pt-BR" dirty="0"/>
            <a:t>O </a:t>
          </a:r>
          <a:r>
            <a:rPr lang="pt-BR" dirty="0" err="1"/>
            <a:t>Neutron</a:t>
          </a:r>
          <a:r>
            <a:rPr lang="pt-BR" dirty="0"/>
            <a:t> permite a digitalização de todos os documentos e processos do faturamento. </a:t>
          </a:r>
          <a:endParaRPr lang="pt-BR" noProof="0" dirty="0"/>
        </a:p>
      </dgm:t>
    </dgm:pt>
    <dgm:pt modelId="{BDA448CB-6832-427E-91BD-06B54C7ED8FB}" type="parTrans" cxnId="{C27BF845-10DC-4DAB-AD4A-D6518DC36F2D}">
      <dgm:prSet/>
      <dgm:spPr/>
      <dgm:t>
        <a:bodyPr/>
        <a:lstStyle/>
        <a:p>
          <a:endParaRPr lang="pt-BR"/>
        </a:p>
      </dgm:t>
    </dgm:pt>
    <dgm:pt modelId="{8FB756E1-8E9F-40FA-A84F-9817003A44BB}" type="sibTrans" cxnId="{C27BF845-10DC-4DAB-AD4A-D6518DC36F2D}">
      <dgm:prSet/>
      <dgm:spPr/>
      <dgm:t>
        <a:bodyPr/>
        <a:lstStyle/>
        <a:p>
          <a:endParaRPr lang="pt-BR"/>
        </a:p>
      </dgm:t>
    </dgm:pt>
    <dgm:pt modelId="{593B2DAA-4FA7-442B-B1C6-ECE78818A168}">
      <dgm:prSet/>
      <dgm:spPr/>
      <dgm:t>
        <a:bodyPr/>
        <a:lstStyle/>
        <a:p>
          <a:r>
            <a:rPr lang="pt-BR" dirty="0"/>
            <a:t>Consulte as formas de licenciamento do </a:t>
          </a:r>
          <a:r>
            <a:rPr lang="pt-BR" dirty="0" err="1"/>
            <a:t>Neutron</a:t>
          </a:r>
          <a:r>
            <a:rPr lang="pt-BR" dirty="0"/>
            <a:t> e descubra qual é a mais vantajosa para o </a:t>
          </a:r>
          <a:r>
            <a:rPr lang="pt-BR"/>
            <a:t>seu negóci</a:t>
          </a:r>
          <a:endParaRPr lang="pt-BR" noProof="0" dirty="0"/>
        </a:p>
      </dgm:t>
    </dgm:pt>
    <dgm:pt modelId="{74C90DDF-3A9C-4B08-9B94-DAE40DC57EE2}" type="parTrans" cxnId="{D0412594-7464-43D2-96E9-3EBEAD452404}">
      <dgm:prSet/>
      <dgm:spPr/>
      <dgm:t>
        <a:bodyPr/>
        <a:lstStyle/>
        <a:p>
          <a:endParaRPr lang="pt-BR"/>
        </a:p>
      </dgm:t>
    </dgm:pt>
    <dgm:pt modelId="{36E91DAA-A562-4111-94D4-E99C3BBAC2F8}" type="sibTrans" cxnId="{D0412594-7464-43D2-96E9-3EBEAD452404}">
      <dgm:prSet/>
      <dgm:spPr/>
      <dgm:t>
        <a:bodyPr/>
        <a:lstStyle/>
        <a:p>
          <a:endParaRPr lang="pt-BR"/>
        </a:p>
      </dgm:t>
    </dgm:pt>
    <dgm:pt modelId="{5A4FDD1C-0939-41AA-B5F0-89452727D03E}">
      <dgm:prSet/>
      <dgm:spPr/>
      <dgm:t>
        <a:bodyPr/>
        <a:lstStyle/>
        <a:p>
          <a:pPr>
            <a:buNone/>
          </a:pPr>
          <a:r>
            <a:rPr lang="pt-BR" noProof="0" dirty="0"/>
            <a:t>Muita coisa é feita através da simples parametrização do sistema, acelerando a implantação da solução e os ajustes durante o tempo.</a:t>
          </a:r>
        </a:p>
      </dgm:t>
    </dgm:pt>
    <dgm:pt modelId="{5F4D7D84-B331-4474-938B-B0C2F6A57AFC}" type="parTrans" cxnId="{DE8F56E8-9550-406C-AEF9-9AB8B8A2E4C5}">
      <dgm:prSet/>
      <dgm:spPr/>
      <dgm:t>
        <a:bodyPr/>
        <a:lstStyle/>
        <a:p>
          <a:endParaRPr lang="pt-BR"/>
        </a:p>
      </dgm:t>
    </dgm:pt>
    <dgm:pt modelId="{E1D8DC16-FD02-4D57-9716-A95A3A49F1A0}" type="sibTrans" cxnId="{DE8F56E8-9550-406C-AEF9-9AB8B8A2E4C5}">
      <dgm:prSet/>
      <dgm:spPr/>
      <dgm:t>
        <a:bodyPr/>
        <a:lstStyle/>
        <a:p>
          <a:endParaRPr lang="pt-BR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E4B0AF5E-2F28-4C9F-9EC9-3001299CE25D}" type="pres">
      <dgm:prSet presAssocID="{273E83E7-BE7D-4851-9C8D-EBA446F0219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58E3ED2-750D-4687-9A75-B695AEEF1F9D}" type="pres">
      <dgm:prSet presAssocID="{8FB756E1-8E9F-40FA-A84F-9817003A44BB}" presName="spacer" presStyleCnt="0"/>
      <dgm:spPr/>
    </dgm:pt>
    <dgm:pt modelId="{C52712D5-3E77-4E3C-A411-B821C5DD2049}" type="pres">
      <dgm:prSet presAssocID="{5A4FDD1C-0939-41AA-B5F0-89452727D03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07EB756-3DBD-43AF-A701-8EC238D1D4E1}" type="pres">
      <dgm:prSet presAssocID="{E1D8DC16-FD02-4D57-9716-A95A3A49F1A0}" presName="spacer" presStyleCnt="0"/>
      <dgm:spPr/>
    </dgm:pt>
    <dgm:pt modelId="{BB807BED-9E58-4D73-B4CE-9534D5327743}" type="pres">
      <dgm:prSet presAssocID="{0711A4DC-97E4-4F2A-B602-16D798EB6FB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16EFA9E-0857-4740-B357-D48E4E80C565}" type="pres">
      <dgm:prSet presAssocID="{9CAFBC74-17B5-4C62-97A3-C3B8004DBC4C}" presName="spacer" presStyleCnt="0"/>
      <dgm:spPr/>
    </dgm:pt>
    <dgm:pt modelId="{5972A2A4-3D81-43A4-9207-6BD4E01AA229}" type="pres">
      <dgm:prSet presAssocID="{593B2DAA-4FA7-442B-B1C6-ECE78818A16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64AB034-64A6-4210-88BB-50E224C0C819}" type="presOf" srcId="{273E83E7-BE7D-4851-9C8D-EBA446F02199}" destId="{E4B0AF5E-2F28-4C9F-9EC9-3001299CE25D}" srcOrd="0" destOrd="0" presId="urn:microsoft.com/office/officeart/2005/8/layout/vList2"/>
    <dgm:cxn modelId="{C27BF845-10DC-4DAB-AD4A-D6518DC36F2D}" srcId="{3CD730CF-B133-4E61-9C4A-64B7E0CED9E2}" destId="{273E83E7-BE7D-4851-9C8D-EBA446F02199}" srcOrd="0" destOrd="0" parTransId="{BDA448CB-6832-427E-91BD-06B54C7ED8FB}" sibTransId="{8FB756E1-8E9F-40FA-A84F-9817003A44BB}"/>
    <dgm:cxn modelId="{D0412594-7464-43D2-96E9-3EBEAD452404}" srcId="{3CD730CF-B133-4E61-9C4A-64B7E0CED9E2}" destId="{593B2DAA-4FA7-442B-B1C6-ECE78818A168}" srcOrd="3" destOrd="0" parTransId="{74C90DDF-3A9C-4B08-9B94-DAE40DC57EE2}" sibTransId="{36E91DAA-A562-4111-94D4-E99C3BBAC2F8}"/>
    <dgm:cxn modelId="{96485AA8-EA8E-4483-978B-444150F56BED}" srcId="{3CD730CF-B133-4E61-9C4A-64B7E0CED9E2}" destId="{0711A4DC-97E4-4F2A-B602-16D798EB6FBC}" srcOrd="2" destOrd="0" parTransId="{F8518624-6345-4425-A542-C414473C2978}" sibTransId="{9CAFBC74-17B5-4C62-97A3-C3B8004DBC4C}"/>
    <dgm:cxn modelId="{B8A1AFBE-898E-408A-9AC5-A9DE8F73E58A}" type="presOf" srcId="{5A4FDD1C-0939-41AA-B5F0-89452727D03E}" destId="{C52712D5-3E77-4E3C-A411-B821C5DD2049}" srcOrd="0" destOrd="0" presId="urn:microsoft.com/office/officeart/2005/8/layout/vList2"/>
    <dgm:cxn modelId="{CE4523C0-1FE0-4D68-B521-6B9F25C806B8}" type="presOf" srcId="{3CD730CF-B133-4E61-9C4A-64B7E0CED9E2}" destId="{943023EA-0424-4735-98DD-4B21FAC82A13}" srcOrd="0" destOrd="0" presId="urn:microsoft.com/office/officeart/2005/8/layout/vList2"/>
    <dgm:cxn modelId="{68CBCFD1-5DD4-45E9-92EF-7D3DFACBDAFB}" type="presOf" srcId="{593B2DAA-4FA7-442B-B1C6-ECE78818A168}" destId="{5972A2A4-3D81-43A4-9207-6BD4E01AA229}" srcOrd="0" destOrd="0" presId="urn:microsoft.com/office/officeart/2005/8/layout/vList2"/>
    <dgm:cxn modelId="{DE8F56E8-9550-406C-AEF9-9AB8B8A2E4C5}" srcId="{3CD730CF-B133-4E61-9C4A-64B7E0CED9E2}" destId="{5A4FDD1C-0939-41AA-B5F0-89452727D03E}" srcOrd="1" destOrd="0" parTransId="{5F4D7D84-B331-4474-938B-B0C2F6A57AFC}" sibTransId="{E1D8DC16-FD02-4D57-9716-A95A3A49F1A0}"/>
    <dgm:cxn modelId="{33E95EF0-5E8D-443F-A83E-13C01B5949D9}" type="presOf" srcId="{0711A4DC-97E4-4F2A-B602-16D798EB6FBC}" destId="{BB807BED-9E58-4D73-B4CE-9534D5327743}" srcOrd="0" destOrd="0" presId="urn:microsoft.com/office/officeart/2005/8/layout/vList2"/>
    <dgm:cxn modelId="{DAFE02CE-17F4-4307-960A-37B5EE9A7AEF}" type="presParOf" srcId="{943023EA-0424-4735-98DD-4B21FAC82A13}" destId="{E4B0AF5E-2F28-4C9F-9EC9-3001299CE25D}" srcOrd="0" destOrd="0" presId="urn:microsoft.com/office/officeart/2005/8/layout/vList2"/>
    <dgm:cxn modelId="{D6C8DBB9-1F75-47A9-9F01-3996B81F93F0}" type="presParOf" srcId="{943023EA-0424-4735-98DD-4B21FAC82A13}" destId="{258E3ED2-750D-4687-9A75-B695AEEF1F9D}" srcOrd="1" destOrd="0" presId="urn:microsoft.com/office/officeart/2005/8/layout/vList2"/>
    <dgm:cxn modelId="{6CD6E34E-7534-418D-A09E-37CD76D78900}" type="presParOf" srcId="{943023EA-0424-4735-98DD-4B21FAC82A13}" destId="{C52712D5-3E77-4E3C-A411-B821C5DD2049}" srcOrd="2" destOrd="0" presId="urn:microsoft.com/office/officeart/2005/8/layout/vList2"/>
    <dgm:cxn modelId="{54DEC92C-A68A-4D4F-BBAD-A5F4300D40B4}" type="presParOf" srcId="{943023EA-0424-4735-98DD-4B21FAC82A13}" destId="{807EB756-3DBD-43AF-A701-8EC238D1D4E1}" srcOrd="3" destOrd="0" presId="urn:microsoft.com/office/officeart/2005/8/layout/vList2"/>
    <dgm:cxn modelId="{DC1EFBEA-B198-453B-B985-EBA441BDA538}" type="presParOf" srcId="{943023EA-0424-4735-98DD-4B21FAC82A13}" destId="{BB807BED-9E58-4D73-B4CE-9534D5327743}" srcOrd="4" destOrd="0" presId="urn:microsoft.com/office/officeart/2005/8/layout/vList2"/>
    <dgm:cxn modelId="{37E1ED3D-85FE-4842-814C-E2ECC402C1C2}" type="presParOf" srcId="{943023EA-0424-4735-98DD-4B21FAC82A13}" destId="{C16EFA9E-0857-4740-B357-D48E4E80C565}" srcOrd="5" destOrd="0" presId="urn:microsoft.com/office/officeart/2005/8/layout/vList2"/>
    <dgm:cxn modelId="{A0C4D08A-E026-45C0-BF5E-87C0618AE392}" type="presParOf" srcId="{943023EA-0424-4735-98DD-4B21FAC82A13}" destId="{5972A2A4-3D81-43A4-9207-6BD4E01AA22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73E83E7-BE7D-4851-9C8D-EBA446F02199}">
      <dgm:prSet custT="1"/>
      <dgm:spPr/>
      <dgm:t>
        <a:bodyPr/>
        <a:lstStyle/>
        <a:p>
          <a:r>
            <a:rPr lang="pt-BR" sz="2800" noProof="0" dirty="0"/>
            <a:t>O </a:t>
          </a:r>
          <a:r>
            <a:rPr lang="pt-BR" sz="2800" noProof="0" dirty="0" err="1"/>
            <a:t>Neutron</a:t>
          </a:r>
          <a:r>
            <a:rPr lang="pt-BR" sz="2800" noProof="0" dirty="0"/>
            <a:t> pode ser licenciado tanto na Nuvem quanto “</a:t>
          </a:r>
          <a:r>
            <a:rPr lang="pt-BR" sz="2800" noProof="0" dirty="0" err="1"/>
            <a:t>On</a:t>
          </a:r>
          <a:r>
            <a:rPr lang="pt-BR" sz="2800" noProof="0" dirty="0"/>
            <a:t> </a:t>
          </a:r>
          <a:r>
            <a:rPr lang="pt-BR" sz="2800" noProof="0" dirty="0" err="1"/>
            <a:t>Premises</a:t>
          </a:r>
          <a:r>
            <a:rPr lang="pt-BR" sz="2800" noProof="0" dirty="0"/>
            <a:t>”. </a:t>
          </a:r>
        </a:p>
      </dgm:t>
    </dgm:pt>
    <dgm:pt modelId="{BDA448CB-6832-427E-91BD-06B54C7ED8FB}" type="parTrans" cxnId="{C27BF845-10DC-4DAB-AD4A-D6518DC36F2D}">
      <dgm:prSet/>
      <dgm:spPr/>
      <dgm:t>
        <a:bodyPr/>
        <a:lstStyle/>
        <a:p>
          <a:endParaRPr lang="pt-BR"/>
        </a:p>
      </dgm:t>
    </dgm:pt>
    <dgm:pt modelId="{8FB756E1-8E9F-40FA-A84F-9817003A44BB}" type="sibTrans" cxnId="{C27BF845-10DC-4DAB-AD4A-D6518DC36F2D}">
      <dgm:prSet/>
      <dgm:spPr/>
      <dgm:t>
        <a:bodyPr/>
        <a:lstStyle/>
        <a:p>
          <a:endParaRPr lang="pt-BR"/>
        </a:p>
      </dgm:t>
    </dgm:pt>
    <dgm:pt modelId="{5A4FDD1C-0939-41AA-B5F0-89452727D03E}">
      <dgm:prSet custT="1"/>
      <dgm:spPr/>
      <dgm:t>
        <a:bodyPr/>
        <a:lstStyle/>
        <a:p>
          <a:r>
            <a:rPr lang="pt-BR" sz="2800" noProof="0" dirty="0"/>
            <a:t>A cobrança não leva em consideração o volume de documentos, repositórios ou o número de usuários.</a:t>
          </a:r>
        </a:p>
        <a:p>
          <a:pPr>
            <a:buNone/>
          </a:pPr>
          <a:endParaRPr lang="pt-BR" sz="2400" noProof="0" dirty="0"/>
        </a:p>
      </dgm:t>
    </dgm:pt>
    <dgm:pt modelId="{5F4D7D84-B331-4474-938B-B0C2F6A57AFC}" type="parTrans" cxnId="{DE8F56E8-9550-406C-AEF9-9AB8B8A2E4C5}">
      <dgm:prSet/>
      <dgm:spPr/>
      <dgm:t>
        <a:bodyPr/>
        <a:lstStyle/>
        <a:p>
          <a:endParaRPr lang="pt-BR"/>
        </a:p>
      </dgm:t>
    </dgm:pt>
    <dgm:pt modelId="{E1D8DC16-FD02-4D57-9716-A95A3A49F1A0}" type="sibTrans" cxnId="{DE8F56E8-9550-406C-AEF9-9AB8B8A2E4C5}">
      <dgm:prSet/>
      <dgm:spPr/>
      <dgm:t>
        <a:bodyPr/>
        <a:lstStyle/>
        <a:p>
          <a:endParaRPr lang="pt-BR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E4B0AF5E-2F28-4C9F-9EC9-3001299CE25D}" type="pres">
      <dgm:prSet presAssocID="{273E83E7-BE7D-4851-9C8D-EBA446F02199}" presName="parentText" presStyleLbl="node1" presStyleIdx="0" presStyleCnt="2" custLinFactY="-11896" custLinFactNeighborY="-100000">
        <dgm:presLayoutVars>
          <dgm:chMax val="0"/>
          <dgm:bulletEnabled val="1"/>
        </dgm:presLayoutVars>
      </dgm:prSet>
      <dgm:spPr/>
    </dgm:pt>
    <dgm:pt modelId="{258E3ED2-750D-4687-9A75-B695AEEF1F9D}" type="pres">
      <dgm:prSet presAssocID="{8FB756E1-8E9F-40FA-A84F-9817003A44BB}" presName="spacer" presStyleCnt="0"/>
      <dgm:spPr/>
    </dgm:pt>
    <dgm:pt modelId="{C52712D5-3E77-4E3C-A411-B821C5DD2049}" type="pres">
      <dgm:prSet presAssocID="{5A4FDD1C-0939-41AA-B5F0-89452727D03E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64AB034-64A6-4210-88BB-50E224C0C819}" type="presOf" srcId="{273E83E7-BE7D-4851-9C8D-EBA446F02199}" destId="{E4B0AF5E-2F28-4C9F-9EC9-3001299CE25D}" srcOrd="0" destOrd="0" presId="urn:microsoft.com/office/officeart/2005/8/layout/vList2"/>
    <dgm:cxn modelId="{C27BF845-10DC-4DAB-AD4A-D6518DC36F2D}" srcId="{3CD730CF-B133-4E61-9C4A-64B7E0CED9E2}" destId="{273E83E7-BE7D-4851-9C8D-EBA446F02199}" srcOrd="0" destOrd="0" parTransId="{BDA448CB-6832-427E-91BD-06B54C7ED8FB}" sibTransId="{8FB756E1-8E9F-40FA-A84F-9817003A44BB}"/>
    <dgm:cxn modelId="{B8A1AFBE-898E-408A-9AC5-A9DE8F73E58A}" type="presOf" srcId="{5A4FDD1C-0939-41AA-B5F0-89452727D03E}" destId="{C52712D5-3E77-4E3C-A411-B821C5DD2049}" srcOrd="0" destOrd="0" presId="urn:microsoft.com/office/officeart/2005/8/layout/vList2"/>
    <dgm:cxn modelId="{CE4523C0-1FE0-4D68-B521-6B9F25C806B8}" type="presOf" srcId="{3CD730CF-B133-4E61-9C4A-64B7E0CED9E2}" destId="{943023EA-0424-4735-98DD-4B21FAC82A13}" srcOrd="0" destOrd="0" presId="urn:microsoft.com/office/officeart/2005/8/layout/vList2"/>
    <dgm:cxn modelId="{DE8F56E8-9550-406C-AEF9-9AB8B8A2E4C5}" srcId="{3CD730CF-B133-4E61-9C4A-64B7E0CED9E2}" destId="{5A4FDD1C-0939-41AA-B5F0-89452727D03E}" srcOrd="1" destOrd="0" parTransId="{5F4D7D84-B331-4474-938B-B0C2F6A57AFC}" sibTransId="{E1D8DC16-FD02-4D57-9716-A95A3A49F1A0}"/>
    <dgm:cxn modelId="{DAFE02CE-17F4-4307-960A-37B5EE9A7AEF}" type="presParOf" srcId="{943023EA-0424-4735-98DD-4B21FAC82A13}" destId="{E4B0AF5E-2F28-4C9F-9EC9-3001299CE25D}" srcOrd="0" destOrd="0" presId="urn:microsoft.com/office/officeart/2005/8/layout/vList2"/>
    <dgm:cxn modelId="{D6C8DBB9-1F75-47A9-9F01-3996B81F93F0}" type="presParOf" srcId="{943023EA-0424-4735-98DD-4B21FAC82A13}" destId="{258E3ED2-750D-4687-9A75-B695AEEF1F9D}" srcOrd="1" destOrd="0" presId="urn:microsoft.com/office/officeart/2005/8/layout/vList2"/>
    <dgm:cxn modelId="{6CD6E34E-7534-418D-A09E-37CD76D78900}" type="presParOf" srcId="{943023EA-0424-4735-98DD-4B21FAC82A13}" destId="{C52712D5-3E77-4E3C-A411-B821C5DD204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717A480F-E07B-4204-AC50-B6F39A090EFD}" type="presOf" srcId="{3CD730CF-B133-4E61-9C4A-64B7E0CED9E2}" destId="{943023EA-0424-4735-98DD-4B21FAC82A1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711A4DC-97E4-4F2A-B602-16D798EB6FBC}">
      <dgm:prSet custT="1"/>
      <dgm:spPr/>
      <dgm:t>
        <a:bodyPr/>
        <a:lstStyle/>
        <a:p>
          <a:r>
            <a:rPr lang="pt-BR" sz="2800" dirty="0"/>
            <a:t>O que é tarifado?:</a:t>
          </a:r>
        </a:p>
        <a:p>
          <a:r>
            <a:rPr lang="en-US" sz="2800" dirty="0"/>
            <a:t>- </a:t>
          </a:r>
          <a:r>
            <a:rPr lang="en-US" sz="2800" dirty="0" err="1"/>
            <a:t>Número</a:t>
          </a:r>
          <a:r>
            <a:rPr lang="en-US" sz="2800" dirty="0"/>
            <a:t> de </a:t>
          </a:r>
          <a:r>
            <a:rPr lang="en-US" sz="2800" dirty="0" err="1"/>
            <a:t>organizações</a:t>
          </a:r>
          <a:r>
            <a:rPr lang="en-US" sz="2800" dirty="0"/>
            <a:t> (</a:t>
          </a:r>
          <a:r>
            <a:rPr lang="en-US" sz="2800" dirty="0" err="1"/>
            <a:t>hospitais</a:t>
          </a:r>
          <a:r>
            <a:rPr lang="en-US" sz="2800" dirty="0"/>
            <a:t>, </a:t>
          </a:r>
          <a:r>
            <a:rPr lang="en-US" sz="2800" dirty="0" err="1"/>
            <a:t>clínicas</a:t>
          </a:r>
          <a:r>
            <a:rPr lang="en-US" sz="2800" dirty="0"/>
            <a:t>, </a:t>
          </a:r>
          <a:r>
            <a:rPr lang="en-US" sz="2800" dirty="0" err="1"/>
            <a:t>etc</a:t>
          </a:r>
          <a:r>
            <a:rPr lang="en-US" sz="2800" dirty="0"/>
            <a:t>):</a:t>
          </a:r>
        </a:p>
        <a:p>
          <a:r>
            <a:rPr lang="en-US" sz="2800" dirty="0"/>
            <a:t>- </a:t>
          </a:r>
          <a:r>
            <a:rPr lang="en-US" sz="2800" dirty="0" err="1"/>
            <a:t>Utilização</a:t>
          </a:r>
          <a:r>
            <a:rPr lang="en-US" sz="2800" dirty="0"/>
            <a:t> de serviços </a:t>
          </a:r>
          <a:r>
            <a:rPr lang="en-US" sz="2800" dirty="0" err="1"/>
            <a:t>adicionais</a:t>
          </a:r>
          <a:r>
            <a:rPr lang="en-US" sz="2800" dirty="0"/>
            <a:t>: Portal e IDP;</a:t>
          </a:r>
        </a:p>
        <a:p>
          <a:r>
            <a:rPr lang="en-US" sz="2800" dirty="0"/>
            <a:t>- </a:t>
          </a:r>
          <a:r>
            <a:rPr lang="en-US" sz="2800" dirty="0" err="1"/>
            <a:t>Espaço</a:t>
          </a:r>
          <a:r>
            <a:rPr lang="en-US" sz="2800" dirty="0"/>
            <a:t> </a:t>
          </a:r>
          <a:r>
            <a:rPr lang="en-US" sz="2800" dirty="0" err="1"/>
            <a:t>em</a:t>
          </a:r>
          <a:r>
            <a:rPr lang="en-US" sz="2800" dirty="0"/>
            <a:t> disco (</a:t>
          </a:r>
          <a:r>
            <a:rPr lang="en-US" sz="2800" dirty="0" err="1"/>
            <a:t>quando</a:t>
          </a:r>
          <a:r>
            <a:rPr lang="en-US" sz="2800" dirty="0"/>
            <a:t> </a:t>
          </a:r>
          <a:r>
            <a:rPr lang="en-US" sz="2800" dirty="0" err="1"/>
            <a:t>na</a:t>
          </a:r>
          <a:r>
            <a:rPr lang="en-US" sz="2800" dirty="0"/>
            <a:t> </a:t>
          </a:r>
          <a:r>
            <a:rPr lang="en-US" sz="2800" dirty="0" err="1"/>
            <a:t>nuvem</a:t>
          </a:r>
          <a:r>
            <a:rPr lang="en-US" sz="2800" dirty="0"/>
            <a:t>); e</a:t>
          </a:r>
        </a:p>
        <a:p>
          <a:r>
            <a:rPr lang="en-US" sz="2800" dirty="0"/>
            <a:t>- Uso de serviços </a:t>
          </a:r>
          <a:r>
            <a:rPr lang="en-US" sz="2800" dirty="0" err="1"/>
            <a:t>profissionais</a:t>
          </a:r>
          <a:r>
            <a:rPr lang="en-US" sz="2800" dirty="0"/>
            <a:t> (</a:t>
          </a:r>
          <a:r>
            <a:rPr lang="en-US" sz="2800" dirty="0" err="1"/>
            <a:t>por</a:t>
          </a:r>
          <a:r>
            <a:rPr lang="en-US" sz="2800" dirty="0"/>
            <a:t> </a:t>
          </a:r>
          <a:r>
            <a:rPr lang="en-US" sz="2800" dirty="0" err="1"/>
            <a:t>demanda</a:t>
          </a:r>
          <a:r>
            <a:rPr lang="en-US" sz="2800" dirty="0"/>
            <a:t>).</a:t>
          </a:r>
        </a:p>
        <a:p>
          <a:endParaRPr lang="en-US" sz="2800" dirty="0"/>
        </a:p>
      </dgm:t>
    </dgm:pt>
    <dgm:pt modelId="{F8518624-6345-4425-A542-C414473C2978}" type="parTrans" cxnId="{96485AA8-EA8E-4483-978B-444150F56BED}">
      <dgm:prSet/>
      <dgm:spPr/>
      <dgm:t>
        <a:bodyPr/>
        <a:lstStyle/>
        <a:p>
          <a:endParaRPr lang="en-US"/>
        </a:p>
      </dgm:t>
    </dgm:pt>
    <dgm:pt modelId="{9CAFBC74-17B5-4C62-97A3-C3B8004DBC4C}" type="sibTrans" cxnId="{96485AA8-EA8E-4483-978B-444150F56BED}">
      <dgm:prSet/>
      <dgm:spPr/>
      <dgm:t>
        <a:bodyPr/>
        <a:lstStyle/>
        <a:p>
          <a:endParaRPr lang="en-US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BB807BED-9E58-4D73-B4CE-9534D5327743}" type="pres">
      <dgm:prSet presAssocID="{0711A4DC-97E4-4F2A-B602-16D798EB6FBC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6485AA8-EA8E-4483-978B-444150F56BED}" srcId="{3CD730CF-B133-4E61-9C4A-64B7E0CED9E2}" destId="{0711A4DC-97E4-4F2A-B602-16D798EB6FBC}" srcOrd="0" destOrd="0" parTransId="{F8518624-6345-4425-A542-C414473C2978}" sibTransId="{9CAFBC74-17B5-4C62-97A3-C3B8004DBC4C}"/>
    <dgm:cxn modelId="{CE4523C0-1FE0-4D68-B521-6B9F25C806B8}" type="presOf" srcId="{3CD730CF-B133-4E61-9C4A-64B7E0CED9E2}" destId="{943023EA-0424-4735-98DD-4B21FAC82A13}" srcOrd="0" destOrd="0" presId="urn:microsoft.com/office/officeart/2005/8/layout/vList2"/>
    <dgm:cxn modelId="{33E95EF0-5E8D-443F-A83E-13C01B5949D9}" type="presOf" srcId="{0711A4DC-97E4-4F2A-B602-16D798EB6FBC}" destId="{BB807BED-9E58-4D73-B4CE-9534D5327743}" srcOrd="0" destOrd="0" presId="urn:microsoft.com/office/officeart/2005/8/layout/vList2"/>
    <dgm:cxn modelId="{DC1EFBEA-B198-453B-B985-EBA441BDA538}" type="presParOf" srcId="{943023EA-0424-4735-98DD-4B21FAC82A13}" destId="{BB807BED-9E58-4D73-B4CE-9534D532774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43023EA-0424-4735-98DD-4B21FAC82A1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CE4523C0-1FE0-4D68-B521-6B9F25C806B8}" type="presOf" srcId="{3CD730CF-B133-4E61-9C4A-64B7E0CED9E2}" destId="{943023EA-0424-4735-98DD-4B21FAC82A1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8/layout/AlternatingHexagons" loCatId="list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0711A4DC-97E4-4F2A-B602-16D798EB6FBC}">
      <dgm:prSet/>
      <dgm:spPr/>
      <dgm:t>
        <a:bodyPr/>
        <a:lstStyle/>
        <a:p>
          <a:r>
            <a:rPr lang="pt-BR" dirty="0" err="1"/>
            <a:t>Gracias</a:t>
          </a:r>
          <a:r>
            <a:rPr lang="pt-BR" dirty="0"/>
            <a:t>!</a:t>
          </a:r>
          <a:endParaRPr lang="en-US" dirty="0"/>
        </a:p>
      </dgm:t>
    </dgm:pt>
    <dgm:pt modelId="{F8518624-6345-4425-A542-C414473C2978}" type="parTrans" cxnId="{96485AA8-EA8E-4483-978B-444150F56BED}">
      <dgm:prSet/>
      <dgm:spPr/>
      <dgm:t>
        <a:bodyPr/>
        <a:lstStyle/>
        <a:p>
          <a:endParaRPr lang="en-US"/>
        </a:p>
      </dgm:t>
    </dgm:pt>
    <dgm:pt modelId="{9CAFBC74-17B5-4C62-97A3-C3B8004DBC4C}" type="sibTrans" cxnId="{96485AA8-EA8E-4483-978B-444150F56BED}">
      <dgm:prSet/>
      <dgm:spPr/>
      <dgm:t>
        <a:bodyPr/>
        <a:lstStyle/>
        <a:p>
          <a:endParaRPr lang="en-US"/>
        </a:p>
      </dgm:t>
    </dgm:pt>
    <dgm:pt modelId="{273E83E7-BE7D-4851-9C8D-EBA446F02199}">
      <dgm:prSet/>
      <dgm:spPr/>
      <dgm:t>
        <a:bodyPr/>
        <a:lstStyle/>
        <a:p>
          <a:r>
            <a:rPr lang="pt-BR" dirty="0" err="1"/>
            <a:t>Thank</a:t>
          </a:r>
          <a:r>
            <a:rPr lang="pt-BR" dirty="0"/>
            <a:t> </a:t>
          </a:r>
          <a:r>
            <a:rPr lang="pt-BR" dirty="0" err="1"/>
            <a:t>you</a:t>
          </a:r>
          <a:r>
            <a:rPr lang="pt-BR" dirty="0"/>
            <a:t>!</a:t>
          </a:r>
          <a:endParaRPr lang="pt-BR" noProof="0" dirty="0"/>
        </a:p>
      </dgm:t>
    </dgm:pt>
    <dgm:pt modelId="{BDA448CB-6832-427E-91BD-06B54C7ED8FB}" type="parTrans" cxnId="{C27BF845-10DC-4DAB-AD4A-D6518DC36F2D}">
      <dgm:prSet/>
      <dgm:spPr/>
      <dgm:t>
        <a:bodyPr/>
        <a:lstStyle/>
        <a:p>
          <a:endParaRPr lang="pt-BR"/>
        </a:p>
      </dgm:t>
    </dgm:pt>
    <dgm:pt modelId="{8FB756E1-8E9F-40FA-A84F-9817003A44BB}" type="sibTrans" cxnId="{C27BF845-10DC-4DAB-AD4A-D6518DC36F2D}">
      <dgm:prSet/>
      <dgm:spPr/>
      <dgm:t>
        <a:bodyPr/>
        <a:lstStyle/>
        <a:p>
          <a:endParaRPr lang="pt-BR"/>
        </a:p>
      </dgm:t>
    </dgm:pt>
    <dgm:pt modelId="{593B2DAA-4FA7-442B-B1C6-ECE78818A168}">
      <dgm:prSet/>
      <dgm:spPr/>
      <dgm:t>
        <a:bodyPr/>
        <a:lstStyle/>
        <a:p>
          <a:r>
            <a:rPr lang="pt-BR" noProof="0" dirty="0" err="1"/>
            <a:t>Grazie</a:t>
          </a:r>
          <a:r>
            <a:rPr lang="pt-BR" noProof="0" dirty="0"/>
            <a:t> </a:t>
          </a:r>
          <a:r>
            <a:rPr lang="pt-BR" noProof="0" dirty="0" err="1"/>
            <a:t>mille</a:t>
          </a:r>
          <a:r>
            <a:rPr lang="pt-BR" noProof="0" dirty="0"/>
            <a:t>!</a:t>
          </a:r>
        </a:p>
      </dgm:t>
    </dgm:pt>
    <dgm:pt modelId="{74C90DDF-3A9C-4B08-9B94-DAE40DC57EE2}" type="parTrans" cxnId="{D0412594-7464-43D2-96E9-3EBEAD452404}">
      <dgm:prSet/>
      <dgm:spPr/>
      <dgm:t>
        <a:bodyPr/>
        <a:lstStyle/>
        <a:p>
          <a:endParaRPr lang="pt-BR"/>
        </a:p>
      </dgm:t>
    </dgm:pt>
    <dgm:pt modelId="{36E91DAA-A562-4111-94D4-E99C3BBAC2F8}" type="sibTrans" cxnId="{D0412594-7464-43D2-96E9-3EBEAD452404}">
      <dgm:prSet/>
      <dgm:spPr/>
      <dgm:t>
        <a:bodyPr/>
        <a:lstStyle/>
        <a:p>
          <a:endParaRPr lang="pt-BR"/>
        </a:p>
      </dgm:t>
    </dgm:pt>
    <dgm:pt modelId="{5A4FDD1C-0939-41AA-B5F0-89452727D03E}">
      <dgm:prSet/>
      <dgm:spPr/>
      <dgm:t>
        <a:bodyPr/>
        <a:lstStyle/>
        <a:p>
          <a:pPr>
            <a:buNone/>
          </a:pPr>
          <a:r>
            <a:rPr lang="pt-BR" noProof="0" dirty="0" err="1"/>
            <a:t>Danke</a:t>
          </a:r>
          <a:r>
            <a:rPr lang="pt-BR" noProof="0" dirty="0"/>
            <a:t> </a:t>
          </a:r>
          <a:r>
            <a:rPr lang="pt-BR" noProof="0" dirty="0" err="1"/>
            <a:t>Schön</a:t>
          </a:r>
          <a:r>
            <a:rPr lang="pt-BR" noProof="0" dirty="0"/>
            <a:t>!</a:t>
          </a:r>
        </a:p>
      </dgm:t>
    </dgm:pt>
    <dgm:pt modelId="{5F4D7D84-B331-4474-938B-B0C2F6A57AFC}" type="parTrans" cxnId="{DE8F56E8-9550-406C-AEF9-9AB8B8A2E4C5}">
      <dgm:prSet/>
      <dgm:spPr/>
      <dgm:t>
        <a:bodyPr/>
        <a:lstStyle/>
        <a:p>
          <a:endParaRPr lang="pt-BR"/>
        </a:p>
      </dgm:t>
    </dgm:pt>
    <dgm:pt modelId="{E1D8DC16-FD02-4D57-9716-A95A3A49F1A0}" type="sibTrans" cxnId="{DE8F56E8-9550-406C-AEF9-9AB8B8A2E4C5}">
      <dgm:prSet/>
      <dgm:spPr/>
      <dgm:t>
        <a:bodyPr/>
        <a:lstStyle/>
        <a:p>
          <a:endParaRPr lang="pt-BR"/>
        </a:p>
      </dgm:t>
    </dgm:pt>
    <dgm:pt modelId="{FBA79A41-798D-48C6-843F-CC4BE33F2656}">
      <dgm:prSet/>
      <dgm:spPr/>
      <dgm:t>
        <a:bodyPr/>
        <a:lstStyle/>
        <a:p>
          <a:r>
            <a:rPr lang="pt-BR" noProof="0"/>
            <a:t>Merci!</a:t>
          </a:r>
          <a:endParaRPr lang="pt-BR" noProof="0" dirty="0"/>
        </a:p>
      </dgm:t>
    </dgm:pt>
    <dgm:pt modelId="{69BBEDBA-CFBA-430A-B217-2CD510C305A2}" type="parTrans" cxnId="{23568462-D557-44C0-9CDC-43FAF9368C03}">
      <dgm:prSet/>
      <dgm:spPr/>
      <dgm:t>
        <a:bodyPr/>
        <a:lstStyle/>
        <a:p>
          <a:endParaRPr lang="pt-BR"/>
        </a:p>
      </dgm:t>
    </dgm:pt>
    <dgm:pt modelId="{9355FD31-4530-4FB5-A55C-DFFA6CAA2919}" type="sibTrans" cxnId="{23568462-D557-44C0-9CDC-43FAF9368C03}">
      <dgm:prSet/>
      <dgm:spPr/>
      <dgm:t>
        <a:bodyPr/>
        <a:lstStyle/>
        <a:p>
          <a:endParaRPr lang="pt-BR"/>
        </a:p>
      </dgm:t>
    </dgm:pt>
    <dgm:pt modelId="{CC46D3F0-B37E-43FF-B884-474287669BD5}" type="pres">
      <dgm:prSet presAssocID="{3CD730CF-B133-4E61-9C4A-64B7E0CED9E2}" presName="Name0" presStyleCnt="0">
        <dgm:presLayoutVars>
          <dgm:chMax/>
          <dgm:chPref/>
          <dgm:dir/>
          <dgm:animLvl val="lvl"/>
        </dgm:presLayoutVars>
      </dgm:prSet>
      <dgm:spPr/>
    </dgm:pt>
    <dgm:pt modelId="{A7322E20-0143-4A9C-A8AB-489B23523DAB}" type="pres">
      <dgm:prSet presAssocID="{273E83E7-BE7D-4851-9C8D-EBA446F02199}" presName="composite" presStyleCnt="0"/>
      <dgm:spPr/>
    </dgm:pt>
    <dgm:pt modelId="{36BA6CF1-1E39-4E5C-9818-103CB551FE2C}" type="pres">
      <dgm:prSet presAssocID="{273E83E7-BE7D-4851-9C8D-EBA446F02199}" presName="Parent1" presStyleLbl="node1" presStyleIdx="0" presStyleCnt="10">
        <dgm:presLayoutVars>
          <dgm:chMax val="1"/>
          <dgm:chPref val="1"/>
          <dgm:bulletEnabled val="1"/>
        </dgm:presLayoutVars>
      </dgm:prSet>
      <dgm:spPr/>
    </dgm:pt>
    <dgm:pt modelId="{7C1F339D-0395-4570-B537-D68FCA1F0850}" type="pres">
      <dgm:prSet presAssocID="{273E83E7-BE7D-4851-9C8D-EBA446F02199}" presName="Childtext1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64AE57BB-8F14-417D-A1C6-3AA762C79745}" type="pres">
      <dgm:prSet presAssocID="{273E83E7-BE7D-4851-9C8D-EBA446F02199}" presName="BalanceSpacing" presStyleCnt="0"/>
      <dgm:spPr/>
    </dgm:pt>
    <dgm:pt modelId="{F054FBF4-3469-40AD-97A6-006E3F0176F8}" type="pres">
      <dgm:prSet presAssocID="{273E83E7-BE7D-4851-9C8D-EBA446F02199}" presName="BalanceSpacing1" presStyleCnt="0"/>
      <dgm:spPr/>
    </dgm:pt>
    <dgm:pt modelId="{65C3D3C7-B8F9-4E34-9050-B704227856BF}" type="pres">
      <dgm:prSet presAssocID="{8FB756E1-8E9F-40FA-A84F-9817003A44BB}" presName="Accent1Text" presStyleLbl="node1" presStyleIdx="1" presStyleCnt="10"/>
      <dgm:spPr/>
    </dgm:pt>
    <dgm:pt modelId="{E3FB2F8B-BA72-40FA-ACB8-84FA3509A4EC}" type="pres">
      <dgm:prSet presAssocID="{8FB756E1-8E9F-40FA-A84F-9817003A44BB}" presName="spaceBetweenRectangles" presStyleCnt="0"/>
      <dgm:spPr/>
    </dgm:pt>
    <dgm:pt modelId="{9A7A02C5-D305-460C-8E46-2EED4C86F976}" type="pres">
      <dgm:prSet presAssocID="{5A4FDD1C-0939-41AA-B5F0-89452727D03E}" presName="composite" presStyleCnt="0"/>
      <dgm:spPr/>
    </dgm:pt>
    <dgm:pt modelId="{82DE924A-2CD5-4A45-8B8B-783DCBF33CF8}" type="pres">
      <dgm:prSet presAssocID="{5A4FDD1C-0939-41AA-B5F0-89452727D03E}" presName="Parent1" presStyleLbl="node1" presStyleIdx="2" presStyleCnt="10">
        <dgm:presLayoutVars>
          <dgm:chMax val="1"/>
          <dgm:chPref val="1"/>
          <dgm:bulletEnabled val="1"/>
        </dgm:presLayoutVars>
      </dgm:prSet>
      <dgm:spPr/>
    </dgm:pt>
    <dgm:pt modelId="{D9E5F838-D75F-4D89-B339-3E041ACFAEF8}" type="pres">
      <dgm:prSet presAssocID="{5A4FDD1C-0939-41AA-B5F0-89452727D03E}" presName="Childtext1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9627CC5A-85E2-42B9-B9D8-B5075C647756}" type="pres">
      <dgm:prSet presAssocID="{5A4FDD1C-0939-41AA-B5F0-89452727D03E}" presName="BalanceSpacing" presStyleCnt="0"/>
      <dgm:spPr/>
    </dgm:pt>
    <dgm:pt modelId="{89CBE1B2-7B1A-438A-81E1-1C49F7AC63CC}" type="pres">
      <dgm:prSet presAssocID="{5A4FDD1C-0939-41AA-B5F0-89452727D03E}" presName="BalanceSpacing1" presStyleCnt="0"/>
      <dgm:spPr/>
    </dgm:pt>
    <dgm:pt modelId="{D225E210-610D-40AC-A40D-621FEB8388F7}" type="pres">
      <dgm:prSet presAssocID="{E1D8DC16-FD02-4D57-9716-A95A3A49F1A0}" presName="Accent1Text" presStyleLbl="node1" presStyleIdx="3" presStyleCnt="10"/>
      <dgm:spPr/>
    </dgm:pt>
    <dgm:pt modelId="{7FC23F1D-3BED-45E9-832A-35035DE85F2A}" type="pres">
      <dgm:prSet presAssocID="{E1D8DC16-FD02-4D57-9716-A95A3A49F1A0}" presName="spaceBetweenRectangles" presStyleCnt="0"/>
      <dgm:spPr/>
    </dgm:pt>
    <dgm:pt modelId="{49072641-3468-4FFD-A725-A28018DA9045}" type="pres">
      <dgm:prSet presAssocID="{0711A4DC-97E4-4F2A-B602-16D798EB6FBC}" presName="composite" presStyleCnt="0"/>
      <dgm:spPr/>
    </dgm:pt>
    <dgm:pt modelId="{9F283CAB-29FB-414A-97D7-292666E6A7F2}" type="pres">
      <dgm:prSet presAssocID="{0711A4DC-97E4-4F2A-B602-16D798EB6FBC}" presName="Parent1" presStyleLbl="node1" presStyleIdx="4" presStyleCnt="10">
        <dgm:presLayoutVars>
          <dgm:chMax val="1"/>
          <dgm:chPref val="1"/>
          <dgm:bulletEnabled val="1"/>
        </dgm:presLayoutVars>
      </dgm:prSet>
      <dgm:spPr/>
    </dgm:pt>
    <dgm:pt modelId="{9D641C6C-B5E5-4067-ADC0-B5AE3AD9D4F9}" type="pres">
      <dgm:prSet presAssocID="{0711A4DC-97E4-4F2A-B602-16D798EB6FBC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D3CFEA3B-EA69-4CB4-89C2-BE233C5F0E44}" type="pres">
      <dgm:prSet presAssocID="{0711A4DC-97E4-4F2A-B602-16D798EB6FBC}" presName="BalanceSpacing" presStyleCnt="0"/>
      <dgm:spPr/>
    </dgm:pt>
    <dgm:pt modelId="{69F22F7E-EDB5-4E1F-99AD-01D0315F1DE3}" type="pres">
      <dgm:prSet presAssocID="{0711A4DC-97E4-4F2A-B602-16D798EB6FBC}" presName="BalanceSpacing1" presStyleCnt="0"/>
      <dgm:spPr/>
    </dgm:pt>
    <dgm:pt modelId="{876FCFFE-3F7D-4F59-8A0E-2DC5DAE26B42}" type="pres">
      <dgm:prSet presAssocID="{9CAFBC74-17B5-4C62-97A3-C3B8004DBC4C}" presName="Accent1Text" presStyleLbl="node1" presStyleIdx="5" presStyleCnt="10"/>
      <dgm:spPr/>
    </dgm:pt>
    <dgm:pt modelId="{B98CA9C7-DF54-491F-84D1-C4D98C3F36F8}" type="pres">
      <dgm:prSet presAssocID="{9CAFBC74-17B5-4C62-97A3-C3B8004DBC4C}" presName="spaceBetweenRectangles" presStyleCnt="0"/>
      <dgm:spPr/>
    </dgm:pt>
    <dgm:pt modelId="{37CAFD22-96BC-4CAD-9179-1483140E086A}" type="pres">
      <dgm:prSet presAssocID="{593B2DAA-4FA7-442B-B1C6-ECE78818A168}" presName="composite" presStyleCnt="0"/>
      <dgm:spPr/>
    </dgm:pt>
    <dgm:pt modelId="{96C6790E-0CA9-4693-9FF7-64E3B14B1A96}" type="pres">
      <dgm:prSet presAssocID="{593B2DAA-4FA7-442B-B1C6-ECE78818A168}" presName="Parent1" presStyleLbl="node1" presStyleIdx="6" presStyleCnt="10">
        <dgm:presLayoutVars>
          <dgm:chMax val="1"/>
          <dgm:chPref val="1"/>
          <dgm:bulletEnabled val="1"/>
        </dgm:presLayoutVars>
      </dgm:prSet>
      <dgm:spPr/>
    </dgm:pt>
    <dgm:pt modelId="{8B8146BD-CC4D-4F80-B277-D09D4493B5AC}" type="pres">
      <dgm:prSet presAssocID="{593B2DAA-4FA7-442B-B1C6-ECE78818A168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9572ED27-5A42-44DB-B0D5-74E65843654E}" type="pres">
      <dgm:prSet presAssocID="{593B2DAA-4FA7-442B-B1C6-ECE78818A168}" presName="BalanceSpacing" presStyleCnt="0"/>
      <dgm:spPr/>
    </dgm:pt>
    <dgm:pt modelId="{6EA5C452-3EA9-4820-9533-451A275C9C0F}" type="pres">
      <dgm:prSet presAssocID="{593B2DAA-4FA7-442B-B1C6-ECE78818A168}" presName="BalanceSpacing1" presStyleCnt="0"/>
      <dgm:spPr/>
    </dgm:pt>
    <dgm:pt modelId="{4AA9CE24-965A-426E-A472-9B4586CEFB34}" type="pres">
      <dgm:prSet presAssocID="{36E91DAA-A562-4111-94D4-E99C3BBAC2F8}" presName="Accent1Text" presStyleLbl="node1" presStyleIdx="7" presStyleCnt="10"/>
      <dgm:spPr/>
    </dgm:pt>
    <dgm:pt modelId="{B41E18DF-1E34-45D0-8E0C-44085A667A2F}" type="pres">
      <dgm:prSet presAssocID="{36E91DAA-A562-4111-94D4-E99C3BBAC2F8}" presName="spaceBetweenRectangles" presStyleCnt="0"/>
      <dgm:spPr/>
    </dgm:pt>
    <dgm:pt modelId="{70F2882D-16BB-4060-B7AE-A0196131513C}" type="pres">
      <dgm:prSet presAssocID="{FBA79A41-798D-48C6-843F-CC4BE33F2656}" presName="composite" presStyleCnt="0"/>
      <dgm:spPr/>
    </dgm:pt>
    <dgm:pt modelId="{F06B1DE3-69D4-40B0-9D9B-A0A584B5BD1C}" type="pres">
      <dgm:prSet presAssocID="{FBA79A41-798D-48C6-843F-CC4BE33F2656}" presName="Parent1" presStyleLbl="node1" presStyleIdx="8" presStyleCnt="10">
        <dgm:presLayoutVars>
          <dgm:chMax val="1"/>
          <dgm:chPref val="1"/>
          <dgm:bulletEnabled val="1"/>
        </dgm:presLayoutVars>
      </dgm:prSet>
      <dgm:spPr/>
    </dgm:pt>
    <dgm:pt modelId="{0974E421-7954-43C9-8D4A-C1923CBE3824}" type="pres">
      <dgm:prSet presAssocID="{FBA79A41-798D-48C6-843F-CC4BE33F2656}" presName="Childtext1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84791C46-977F-4290-B725-C3C922C52F23}" type="pres">
      <dgm:prSet presAssocID="{FBA79A41-798D-48C6-843F-CC4BE33F2656}" presName="BalanceSpacing" presStyleCnt="0"/>
      <dgm:spPr/>
    </dgm:pt>
    <dgm:pt modelId="{BB69BA8A-BB4B-41EB-92FA-61A1500DD7E5}" type="pres">
      <dgm:prSet presAssocID="{FBA79A41-798D-48C6-843F-CC4BE33F2656}" presName="BalanceSpacing1" presStyleCnt="0"/>
      <dgm:spPr/>
    </dgm:pt>
    <dgm:pt modelId="{4CD61C5C-2DDB-493F-BA23-9305F8B3A5FC}" type="pres">
      <dgm:prSet presAssocID="{9355FD31-4530-4FB5-A55C-DFFA6CAA2919}" presName="Accent1Text" presStyleLbl="node1" presStyleIdx="9" presStyleCnt="10"/>
      <dgm:spPr/>
    </dgm:pt>
  </dgm:ptLst>
  <dgm:cxnLst>
    <dgm:cxn modelId="{120E8601-BFA9-4F6C-BD3F-AD86832035D8}" type="presOf" srcId="{273E83E7-BE7D-4851-9C8D-EBA446F02199}" destId="{36BA6CF1-1E39-4E5C-9818-103CB551FE2C}" srcOrd="0" destOrd="0" presId="urn:microsoft.com/office/officeart/2008/layout/AlternatingHexagons"/>
    <dgm:cxn modelId="{145B640C-154D-49BB-BEC6-359213415A27}" type="presOf" srcId="{9CAFBC74-17B5-4C62-97A3-C3B8004DBC4C}" destId="{876FCFFE-3F7D-4F59-8A0E-2DC5DAE26B42}" srcOrd="0" destOrd="0" presId="urn:microsoft.com/office/officeart/2008/layout/AlternatingHexagons"/>
    <dgm:cxn modelId="{23568462-D557-44C0-9CDC-43FAF9368C03}" srcId="{3CD730CF-B133-4E61-9C4A-64B7E0CED9E2}" destId="{FBA79A41-798D-48C6-843F-CC4BE33F2656}" srcOrd="4" destOrd="0" parTransId="{69BBEDBA-CFBA-430A-B217-2CD510C305A2}" sibTransId="{9355FD31-4530-4FB5-A55C-DFFA6CAA2919}"/>
    <dgm:cxn modelId="{2D9BAA64-B5B1-487B-9B5D-85F7FC8ABE75}" type="presOf" srcId="{0711A4DC-97E4-4F2A-B602-16D798EB6FBC}" destId="{9F283CAB-29FB-414A-97D7-292666E6A7F2}" srcOrd="0" destOrd="0" presId="urn:microsoft.com/office/officeart/2008/layout/AlternatingHexagons"/>
    <dgm:cxn modelId="{9E82F964-0714-4CEB-A6F0-55C905787160}" type="presOf" srcId="{8FB756E1-8E9F-40FA-A84F-9817003A44BB}" destId="{65C3D3C7-B8F9-4E34-9050-B704227856BF}" srcOrd="0" destOrd="0" presId="urn:microsoft.com/office/officeart/2008/layout/AlternatingHexagons"/>
    <dgm:cxn modelId="{C27BF845-10DC-4DAB-AD4A-D6518DC36F2D}" srcId="{3CD730CF-B133-4E61-9C4A-64B7E0CED9E2}" destId="{273E83E7-BE7D-4851-9C8D-EBA446F02199}" srcOrd="0" destOrd="0" parTransId="{BDA448CB-6832-427E-91BD-06B54C7ED8FB}" sibTransId="{8FB756E1-8E9F-40FA-A84F-9817003A44BB}"/>
    <dgm:cxn modelId="{10E85F48-2B5F-4EEA-B568-E5374750DC47}" type="presOf" srcId="{36E91DAA-A562-4111-94D4-E99C3BBAC2F8}" destId="{4AA9CE24-965A-426E-A472-9B4586CEFB34}" srcOrd="0" destOrd="0" presId="urn:microsoft.com/office/officeart/2008/layout/AlternatingHexagons"/>
    <dgm:cxn modelId="{070F8479-DA62-4762-AA1F-9569AD938ECA}" type="presOf" srcId="{FBA79A41-798D-48C6-843F-CC4BE33F2656}" destId="{F06B1DE3-69D4-40B0-9D9B-A0A584B5BD1C}" srcOrd="0" destOrd="0" presId="urn:microsoft.com/office/officeart/2008/layout/AlternatingHexagons"/>
    <dgm:cxn modelId="{D0412594-7464-43D2-96E9-3EBEAD452404}" srcId="{3CD730CF-B133-4E61-9C4A-64B7E0CED9E2}" destId="{593B2DAA-4FA7-442B-B1C6-ECE78818A168}" srcOrd="3" destOrd="0" parTransId="{74C90DDF-3A9C-4B08-9B94-DAE40DC57EE2}" sibTransId="{36E91DAA-A562-4111-94D4-E99C3BBAC2F8}"/>
    <dgm:cxn modelId="{28C70DA1-B376-45ED-97A3-E452BD2E0A64}" type="presOf" srcId="{5A4FDD1C-0939-41AA-B5F0-89452727D03E}" destId="{82DE924A-2CD5-4A45-8B8B-783DCBF33CF8}" srcOrd="0" destOrd="0" presId="urn:microsoft.com/office/officeart/2008/layout/AlternatingHexagons"/>
    <dgm:cxn modelId="{A04052A7-D789-47C1-83F6-C80B45412E14}" type="presOf" srcId="{9355FD31-4530-4FB5-A55C-DFFA6CAA2919}" destId="{4CD61C5C-2DDB-493F-BA23-9305F8B3A5FC}" srcOrd="0" destOrd="0" presId="urn:microsoft.com/office/officeart/2008/layout/AlternatingHexagons"/>
    <dgm:cxn modelId="{96485AA8-EA8E-4483-978B-444150F56BED}" srcId="{3CD730CF-B133-4E61-9C4A-64B7E0CED9E2}" destId="{0711A4DC-97E4-4F2A-B602-16D798EB6FBC}" srcOrd="2" destOrd="0" parTransId="{F8518624-6345-4425-A542-C414473C2978}" sibTransId="{9CAFBC74-17B5-4C62-97A3-C3B8004DBC4C}"/>
    <dgm:cxn modelId="{43B564C5-EF72-4535-ACDC-1C7E43EF647C}" type="presOf" srcId="{593B2DAA-4FA7-442B-B1C6-ECE78818A168}" destId="{96C6790E-0CA9-4693-9FF7-64E3B14B1A96}" srcOrd="0" destOrd="0" presId="urn:microsoft.com/office/officeart/2008/layout/AlternatingHexagons"/>
    <dgm:cxn modelId="{A85F62DE-6E97-4AAB-B5D3-F7C92E6539B4}" type="presOf" srcId="{3CD730CF-B133-4E61-9C4A-64B7E0CED9E2}" destId="{CC46D3F0-B37E-43FF-B884-474287669BD5}" srcOrd="0" destOrd="0" presId="urn:microsoft.com/office/officeart/2008/layout/AlternatingHexagons"/>
    <dgm:cxn modelId="{DE8F56E8-9550-406C-AEF9-9AB8B8A2E4C5}" srcId="{3CD730CF-B133-4E61-9C4A-64B7E0CED9E2}" destId="{5A4FDD1C-0939-41AA-B5F0-89452727D03E}" srcOrd="1" destOrd="0" parTransId="{5F4D7D84-B331-4474-938B-B0C2F6A57AFC}" sibTransId="{E1D8DC16-FD02-4D57-9716-A95A3A49F1A0}"/>
    <dgm:cxn modelId="{3AAB89FC-31C9-4B1F-A126-E64243F35119}" type="presOf" srcId="{E1D8DC16-FD02-4D57-9716-A95A3A49F1A0}" destId="{D225E210-610D-40AC-A40D-621FEB8388F7}" srcOrd="0" destOrd="0" presId="urn:microsoft.com/office/officeart/2008/layout/AlternatingHexagons"/>
    <dgm:cxn modelId="{CF038122-8F70-4131-97FA-79DF666EFF4D}" type="presParOf" srcId="{CC46D3F0-B37E-43FF-B884-474287669BD5}" destId="{A7322E20-0143-4A9C-A8AB-489B23523DAB}" srcOrd="0" destOrd="0" presId="urn:microsoft.com/office/officeart/2008/layout/AlternatingHexagons"/>
    <dgm:cxn modelId="{2BD8F0E8-CBD1-46DF-99EB-41A545F11EB0}" type="presParOf" srcId="{A7322E20-0143-4A9C-A8AB-489B23523DAB}" destId="{36BA6CF1-1E39-4E5C-9818-103CB551FE2C}" srcOrd="0" destOrd="0" presId="urn:microsoft.com/office/officeart/2008/layout/AlternatingHexagons"/>
    <dgm:cxn modelId="{108A24EC-9F9B-4581-8E01-6F0512C7F585}" type="presParOf" srcId="{A7322E20-0143-4A9C-A8AB-489B23523DAB}" destId="{7C1F339D-0395-4570-B537-D68FCA1F0850}" srcOrd="1" destOrd="0" presId="urn:microsoft.com/office/officeart/2008/layout/AlternatingHexagons"/>
    <dgm:cxn modelId="{9D346E54-B8AE-4113-A788-056C5547BF07}" type="presParOf" srcId="{A7322E20-0143-4A9C-A8AB-489B23523DAB}" destId="{64AE57BB-8F14-417D-A1C6-3AA762C79745}" srcOrd="2" destOrd="0" presId="urn:microsoft.com/office/officeart/2008/layout/AlternatingHexagons"/>
    <dgm:cxn modelId="{FC2DC7EF-BAA6-4D00-8268-7F02C5BF75F4}" type="presParOf" srcId="{A7322E20-0143-4A9C-A8AB-489B23523DAB}" destId="{F054FBF4-3469-40AD-97A6-006E3F0176F8}" srcOrd="3" destOrd="0" presId="urn:microsoft.com/office/officeart/2008/layout/AlternatingHexagons"/>
    <dgm:cxn modelId="{F0A48499-F9FC-4775-899E-0AE7699C4C6F}" type="presParOf" srcId="{A7322E20-0143-4A9C-A8AB-489B23523DAB}" destId="{65C3D3C7-B8F9-4E34-9050-B704227856BF}" srcOrd="4" destOrd="0" presId="urn:microsoft.com/office/officeart/2008/layout/AlternatingHexagons"/>
    <dgm:cxn modelId="{585CC286-5CBD-4E9E-BB45-715F19FB17C3}" type="presParOf" srcId="{CC46D3F0-B37E-43FF-B884-474287669BD5}" destId="{E3FB2F8B-BA72-40FA-ACB8-84FA3509A4EC}" srcOrd="1" destOrd="0" presId="urn:microsoft.com/office/officeart/2008/layout/AlternatingHexagons"/>
    <dgm:cxn modelId="{1DFE01AE-A4F5-4FE8-A060-FFA0FA815EAD}" type="presParOf" srcId="{CC46D3F0-B37E-43FF-B884-474287669BD5}" destId="{9A7A02C5-D305-460C-8E46-2EED4C86F976}" srcOrd="2" destOrd="0" presId="urn:microsoft.com/office/officeart/2008/layout/AlternatingHexagons"/>
    <dgm:cxn modelId="{AF8FE1D1-BBDC-489A-B364-1B378C137DCC}" type="presParOf" srcId="{9A7A02C5-D305-460C-8E46-2EED4C86F976}" destId="{82DE924A-2CD5-4A45-8B8B-783DCBF33CF8}" srcOrd="0" destOrd="0" presId="urn:microsoft.com/office/officeart/2008/layout/AlternatingHexagons"/>
    <dgm:cxn modelId="{C513A55E-297E-4BF1-86E3-61BCA450C6A6}" type="presParOf" srcId="{9A7A02C5-D305-460C-8E46-2EED4C86F976}" destId="{D9E5F838-D75F-4D89-B339-3E041ACFAEF8}" srcOrd="1" destOrd="0" presId="urn:microsoft.com/office/officeart/2008/layout/AlternatingHexagons"/>
    <dgm:cxn modelId="{A8002C03-199D-480A-9261-C84CDC04F4C4}" type="presParOf" srcId="{9A7A02C5-D305-460C-8E46-2EED4C86F976}" destId="{9627CC5A-85E2-42B9-B9D8-B5075C647756}" srcOrd="2" destOrd="0" presId="urn:microsoft.com/office/officeart/2008/layout/AlternatingHexagons"/>
    <dgm:cxn modelId="{69D3FA5E-ECFE-4DAE-8A45-8A45DC8E0146}" type="presParOf" srcId="{9A7A02C5-D305-460C-8E46-2EED4C86F976}" destId="{89CBE1B2-7B1A-438A-81E1-1C49F7AC63CC}" srcOrd="3" destOrd="0" presId="urn:microsoft.com/office/officeart/2008/layout/AlternatingHexagons"/>
    <dgm:cxn modelId="{8CB48FD5-5B4A-4FBE-885B-2FFF36111EE0}" type="presParOf" srcId="{9A7A02C5-D305-460C-8E46-2EED4C86F976}" destId="{D225E210-610D-40AC-A40D-621FEB8388F7}" srcOrd="4" destOrd="0" presId="urn:microsoft.com/office/officeart/2008/layout/AlternatingHexagons"/>
    <dgm:cxn modelId="{6A33733A-7291-4066-9C05-6D41E3728B3D}" type="presParOf" srcId="{CC46D3F0-B37E-43FF-B884-474287669BD5}" destId="{7FC23F1D-3BED-45E9-832A-35035DE85F2A}" srcOrd="3" destOrd="0" presId="urn:microsoft.com/office/officeart/2008/layout/AlternatingHexagons"/>
    <dgm:cxn modelId="{07856338-DA9B-419A-98AE-D7BD47CB04DC}" type="presParOf" srcId="{CC46D3F0-B37E-43FF-B884-474287669BD5}" destId="{49072641-3468-4FFD-A725-A28018DA9045}" srcOrd="4" destOrd="0" presId="urn:microsoft.com/office/officeart/2008/layout/AlternatingHexagons"/>
    <dgm:cxn modelId="{4B821777-5CF0-4779-BA9F-5A42DD7DEEA4}" type="presParOf" srcId="{49072641-3468-4FFD-A725-A28018DA9045}" destId="{9F283CAB-29FB-414A-97D7-292666E6A7F2}" srcOrd="0" destOrd="0" presId="urn:microsoft.com/office/officeart/2008/layout/AlternatingHexagons"/>
    <dgm:cxn modelId="{48089B8A-3537-475E-9AFB-C14BF54DE524}" type="presParOf" srcId="{49072641-3468-4FFD-A725-A28018DA9045}" destId="{9D641C6C-B5E5-4067-ADC0-B5AE3AD9D4F9}" srcOrd="1" destOrd="0" presId="urn:microsoft.com/office/officeart/2008/layout/AlternatingHexagons"/>
    <dgm:cxn modelId="{15070DB2-49D6-4F01-AC32-20B47B4585B0}" type="presParOf" srcId="{49072641-3468-4FFD-A725-A28018DA9045}" destId="{D3CFEA3B-EA69-4CB4-89C2-BE233C5F0E44}" srcOrd="2" destOrd="0" presId="urn:microsoft.com/office/officeart/2008/layout/AlternatingHexagons"/>
    <dgm:cxn modelId="{51AA39C8-4180-435B-8318-F76EB620C631}" type="presParOf" srcId="{49072641-3468-4FFD-A725-A28018DA9045}" destId="{69F22F7E-EDB5-4E1F-99AD-01D0315F1DE3}" srcOrd="3" destOrd="0" presId="urn:microsoft.com/office/officeart/2008/layout/AlternatingHexagons"/>
    <dgm:cxn modelId="{F7B124D3-219B-4B2A-9817-DE6A097B57D1}" type="presParOf" srcId="{49072641-3468-4FFD-A725-A28018DA9045}" destId="{876FCFFE-3F7D-4F59-8A0E-2DC5DAE26B42}" srcOrd="4" destOrd="0" presId="urn:microsoft.com/office/officeart/2008/layout/AlternatingHexagons"/>
    <dgm:cxn modelId="{3E0DD47F-F4FC-4BA0-A7E2-F2349A5A6822}" type="presParOf" srcId="{CC46D3F0-B37E-43FF-B884-474287669BD5}" destId="{B98CA9C7-DF54-491F-84D1-C4D98C3F36F8}" srcOrd="5" destOrd="0" presId="urn:microsoft.com/office/officeart/2008/layout/AlternatingHexagons"/>
    <dgm:cxn modelId="{7D6E9341-1D6F-46CD-9877-6936A934C412}" type="presParOf" srcId="{CC46D3F0-B37E-43FF-B884-474287669BD5}" destId="{37CAFD22-96BC-4CAD-9179-1483140E086A}" srcOrd="6" destOrd="0" presId="urn:microsoft.com/office/officeart/2008/layout/AlternatingHexagons"/>
    <dgm:cxn modelId="{886A4BB3-D883-482C-97EF-C40AEFA0132F}" type="presParOf" srcId="{37CAFD22-96BC-4CAD-9179-1483140E086A}" destId="{96C6790E-0CA9-4693-9FF7-64E3B14B1A96}" srcOrd="0" destOrd="0" presId="urn:microsoft.com/office/officeart/2008/layout/AlternatingHexagons"/>
    <dgm:cxn modelId="{0EA25D40-1157-4ABA-AA02-0C588C91D60D}" type="presParOf" srcId="{37CAFD22-96BC-4CAD-9179-1483140E086A}" destId="{8B8146BD-CC4D-4F80-B277-D09D4493B5AC}" srcOrd="1" destOrd="0" presId="urn:microsoft.com/office/officeart/2008/layout/AlternatingHexagons"/>
    <dgm:cxn modelId="{B49F00BC-0934-40A7-A568-6E71B4ED24D6}" type="presParOf" srcId="{37CAFD22-96BC-4CAD-9179-1483140E086A}" destId="{9572ED27-5A42-44DB-B0D5-74E65843654E}" srcOrd="2" destOrd="0" presId="urn:microsoft.com/office/officeart/2008/layout/AlternatingHexagons"/>
    <dgm:cxn modelId="{4DFC720D-ED84-4A74-AE2D-2BF13C7FDAAE}" type="presParOf" srcId="{37CAFD22-96BC-4CAD-9179-1483140E086A}" destId="{6EA5C452-3EA9-4820-9533-451A275C9C0F}" srcOrd="3" destOrd="0" presId="urn:microsoft.com/office/officeart/2008/layout/AlternatingHexagons"/>
    <dgm:cxn modelId="{27051095-76FE-458A-AAC8-C8B50AA0DA13}" type="presParOf" srcId="{37CAFD22-96BC-4CAD-9179-1483140E086A}" destId="{4AA9CE24-965A-426E-A472-9B4586CEFB34}" srcOrd="4" destOrd="0" presId="urn:microsoft.com/office/officeart/2008/layout/AlternatingHexagons"/>
    <dgm:cxn modelId="{3B2D4880-A69D-4D83-94FE-A71997E11886}" type="presParOf" srcId="{CC46D3F0-B37E-43FF-B884-474287669BD5}" destId="{B41E18DF-1E34-45D0-8E0C-44085A667A2F}" srcOrd="7" destOrd="0" presId="urn:microsoft.com/office/officeart/2008/layout/AlternatingHexagons"/>
    <dgm:cxn modelId="{EFC624ED-6C1B-4EF6-9A59-F186B3B7A01C}" type="presParOf" srcId="{CC46D3F0-B37E-43FF-B884-474287669BD5}" destId="{70F2882D-16BB-4060-B7AE-A0196131513C}" srcOrd="8" destOrd="0" presId="urn:microsoft.com/office/officeart/2008/layout/AlternatingHexagons"/>
    <dgm:cxn modelId="{C36FD8D6-7A37-4596-9CF4-75A8FFD808D1}" type="presParOf" srcId="{70F2882D-16BB-4060-B7AE-A0196131513C}" destId="{F06B1DE3-69D4-40B0-9D9B-A0A584B5BD1C}" srcOrd="0" destOrd="0" presId="urn:microsoft.com/office/officeart/2008/layout/AlternatingHexagons"/>
    <dgm:cxn modelId="{60959AFB-11E4-48D2-A63D-00AFC05800A8}" type="presParOf" srcId="{70F2882D-16BB-4060-B7AE-A0196131513C}" destId="{0974E421-7954-43C9-8D4A-C1923CBE3824}" srcOrd="1" destOrd="0" presId="urn:microsoft.com/office/officeart/2008/layout/AlternatingHexagons"/>
    <dgm:cxn modelId="{92CACD63-FF7C-453D-A482-E2789C295A16}" type="presParOf" srcId="{70F2882D-16BB-4060-B7AE-A0196131513C}" destId="{84791C46-977F-4290-B725-C3C922C52F23}" srcOrd="2" destOrd="0" presId="urn:microsoft.com/office/officeart/2008/layout/AlternatingHexagons"/>
    <dgm:cxn modelId="{FF5FAAA0-1E65-43B1-95EE-A38C210E355F}" type="presParOf" srcId="{70F2882D-16BB-4060-B7AE-A0196131513C}" destId="{BB69BA8A-BB4B-41EB-92FA-61A1500DD7E5}" srcOrd="3" destOrd="0" presId="urn:microsoft.com/office/officeart/2008/layout/AlternatingHexagons"/>
    <dgm:cxn modelId="{57C1D40D-2438-4534-B5AD-C75245EFCC83}" type="presParOf" srcId="{70F2882D-16BB-4060-B7AE-A0196131513C}" destId="{4CD61C5C-2DDB-493F-BA23-9305F8B3A5FC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B6B1C8-E4B1-4DBA-9B08-824887D56C92}">
      <dgm:prSet phldrT="[Texto]" phldr="0"/>
      <dgm:spPr/>
      <dgm:t>
        <a:bodyPr/>
        <a:lstStyle/>
        <a:p>
          <a:r>
            <a:rPr lang="pt-BR" dirty="0"/>
            <a:t>Você pode estar em lugar mais organizado, um ambiente controlado e tranquilo</a:t>
          </a:r>
        </a:p>
      </dgm:t>
    </dgm:pt>
    <dgm:pt modelId="{8820A961-CE60-42D8-B8AC-25B41FC3C85B}" type="parTrans" cxnId="{FCB0175A-9DF8-409E-B94D-B794EECBDAD0}">
      <dgm:prSet/>
      <dgm:spPr/>
      <dgm:t>
        <a:bodyPr/>
        <a:lstStyle/>
        <a:p>
          <a:endParaRPr lang="pt-BR"/>
        </a:p>
      </dgm:t>
    </dgm:pt>
    <dgm:pt modelId="{EFF2CED7-B444-4D35-8FC0-A85F7F29842A}" type="sibTrans" cxnId="{FCB0175A-9DF8-409E-B94D-B794EECBDAD0}">
      <dgm:prSet/>
      <dgm:spPr/>
      <dgm:t>
        <a:bodyPr/>
        <a:lstStyle/>
        <a:p>
          <a:endParaRPr lang="pt-BR"/>
        </a:p>
      </dgm:t>
    </dgm:pt>
    <dgm:pt modelId="{99B8FCCC-320F-4F98-AFEB-67B5F7562026}">
      <dgm:prSet phldrT="[Texto]" phldr="1"/>
      <dgm:spPr/>
      <dgm:t>
        <a:bodyPr/>
        <a:lstStyle/>
        <a:p>
          <a:endParaRPr lang="pt-BR"/>
        </a:p>
      </dgm:t>
    </dgm:pt>
    <dgm:pt modelId="{8E102ABC-94FE-4AAC-AFF8-C58CAFDC647C}" type="parTrans" cxnId="{866EDA07-0B60-441A-B78B-7EAB0364D1BB}">
      <dgm:prSet/>
      <dgm:spPr/>
      <dgm:t>
        <a:bodyPr/>
        <a:lstStyle/>
        <a:p>
          <a:endParaRPr lang="pt-BR"/>
        </a:p>
      </dgm:t>
    </dgm:pt>
    <dgm:pt modelId="{8EAC6C66-2096-4E29-8B25-E9AE4CBEEC68}" type="sibTrans" cxnId="{866EDA07-0B60-441A-B78B-7EAB0364D1BB}">
      <dgm:prSet/>
      <dgm:spPr/>
      <dgm:t>
        <a:bodyPr/>
        <a:lstStyle/>
        <a:p>
          <a:endParaRPr lang="pt-BR"/>
        </a:p>
      </dgm:t>
    </dgm:pt>
    <dgm:pt modelId="{73657FF4-403F-471A-801D-20ADDB42CDEB}">
      <dgm:prSet phldrT="[Texto]" phldr="0"/>
      <dgm:spPr/>
      <dgm:t>
        <a:bodyPr/>
        <a:lstStyle/>
        <a:p>
          <a:r>
            <a:rPr lang="pt-BR" dirty="0"/>
            <a:t>Você pode estar em lugar mais tumultuado e não tão preparado</a:t>
          </a:r>
        </a:p>
      </dgm:t>
    </dgm:pt>
    <dgm:pt modelId="{19BF9625-471D-4D92-A0BA-DEEAAD4984EC}" type="parTrans" cxnId="{EC8DEF53-2A95-4270-8EA4-1D579922EA43}">
      <dgm:prSet/>
      <dgm:spPr/>
      <dgm:t>
        <a:bodyPr/>
        <a:lstStyle/>
        <a:p>
          <a:endParaRPr lang="pt-BR"/>
        </a:p>
      </dgm:t>
    </dgm:pt>
    <dgm:pt modelId="{C1DE9FBD-178F-4535-904A-BB7DE9189EC6}" type="sibTrans" cxnId="{EC8DEF53-2A95-4270-8EA4-1D579922EA43}">
      <dgm:prSet/>
      <dgm:spPr/>
      <dgm:t>
        <a:bodyPr/>
        <a:lstStyle/>
        <a:p>
          <a:endParaRPr lang="pt-BR"/>
        </a:p>
      </dgm:t>
    </dgm:pt>
    <dgm:pt modelId="{09A3ED28-1CE9-42FE-8238-99248185FED5}">
      <dgm:prSet phldrT="[Texto]" phldr="1"/>
      <dgm:spPr/>
      <dgm:t>
        <a:bodyPr/>
        <a:lstStyle/>
        <a:p>
          <a:endParaRPr lang="pt-BR"/>
        </a:p>
      </dgm:t>
    </dgm:pt>
    <dgm:pt modelId="{03EF459F-22EE-4010-BAA0-F9687B20A86F}" type="parTrans" cxnId="{AC88EE4C-F3C4-488A-A6BA-0183B38AE048}">
      <dgm:prSet/>
      <dgm:spPr/>
      <dgm:t>
        <a:bodyPr/>
        <a:lstStyle/>
        <a:p>
          <a:endParaRPr lang="pt-BR"/>
        </a:p>
      </dgm:t>
    </dgm:pt>
    <dgm:pt modelId="{7E3D4FB7-38A2-4306-9606-00018FAC3FDC}" type="sibTrans" cxnId="{AC88EE4C-F3C4-488A-A6BA-0183B38AE048}">
      <dgm:prSet/>
      <dgm:spPr/>
      <dgm:t>
        <a:bodyPr/>
        <a:lstStyle/>
        <a:p>
          <a:endParaRPr lang="pt-BR"/>
        </a:p>
      </dgm:t>
    </dgm:pt>
    <dgm:pt modelId="{1B6955E2-451D-49E2-B89C-D2931E11A80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D7451133-41F4-4B2D-83C6-D6A80B65347D}" type="pres">
      <dgm:prSet presAssocID="{86B6B1C8-E4B1-4DBA-9B08-824887D56C9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FC827AE-3D65-47B1-9F17-2C594F96ABF0}" type="pres">
      <dgm:prSet presAssocID="{86B6B1C8-E4B1-4DBA-9B08-824887D56C92}" presName="childText" presStyleLbl="revTx" presStyleIdx="0" presStyleCnt="2">
        <dgm:presLayoutVars>
          <dgm:bulletEnabled val="1"/>
        </dgm:presLayoutVars>
      </dgm:prSet>
      <dgm:spPr/>
    </dgm:pt>
    <dgm:pt modelId="{A2B2A4AF-BDFA-41E9-BD8A-91D7777D9B6E}" type="pres">
      <dgm:prSet presAssocID="{73657FF4-403F-471A-801D-20ADDB42CDE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0686CCE-4F78-4EB0-BE7C-1B2591EAE5A6}" type="pres">
      <dgm:prSet presAssocID="{73657FF4-403F-471A-801D-20ADDB42CDE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866EDA07-0B60-441A-B78B-7EAB0364D1BB}" srcId="{86B6B1C8-E4B1-4DBA-9B08-824887D56C92}" destId="{99B8FCCC-320F-4F98-AFEB-67B5F7562026}" srcOrd="0" destOrd="0" parTransId="{8E102ABC-94FE-4AAC-AFF8-C58CAFDC647C}" sibTransId="{8EAC6C66-2096-4E29-8B25-E9AE4CBEEC68}"/>
    <dgm:cxn modelId="{EF15FB22-83EA-463A-8776-946A9FF80F27}" type="presOf" srcId="{73657FF4-403F-471A-801D-20ADDB42CDEB}" destId="{A2B2A4AF-BDFA-41E9-BD8A-91D7777D9B6E}" srcOrd="0" destOrd="0" presId="urn:microsoft.com/office/officeart/2005/8/layout/vList2"/>
    <dgm:cxn modelId="{D24E1B65-1A79-44A0-BD12-BFD086825534}" type="presOf" srcId="{86B6B1C8-E4B1-4DBA-9B08-824887D56C92}" destId="{D7451133-41F4-4B2D-83C6-D6A80B65347D}" srcOrd="0" destOrd="0" presId="urn:microsoft.com/office/officeart/2005/8/layout/vList2"/>
    <dgm:cxn modelId="{AC88EE4C-F3C4-488A-A6BA-0183B38AE048}" srcId="{73657FF4-403F-471A-801D-20ADDB42CDEB}" destId="{09A3ED28-1CE9-42FE-8238-99248185FED5}" srcOrd="0" destOrd="0" parTransId="{03EF459F-22EE-4010-BAA0-F9687B20A86F}" sibTransId="{7E3D4FB7-38A2-4306-9606-00018FAC3FDC}"/>
    <dgm:cxn modelId="{D0252B4F-FEAA-4700-8D20-BC20BA851C5B}" type="presOf" srcId="{3CD730CF-B133-4E61-9C4A-64B7E0CED9E2}" destId="{1B6955E2-451D-49E2-B89C-D2931E11A803}" srcOrd="0" destOrd="0" presId="urn:microsoft.com/office/officeart/2005/8/layout/vList2"/>
    <dgm:cxn modelId="{EC8DEF53-2A95-4270-8EA4-1D579922EA43}" srcId="{3CD730CF-B133-4E61-9C4A-64B7E0CED9E2}" destId="{73657FF4-403F-471A-801D-20ADDB42CDEB}" srcOrd="1" destOrd="0" parTransId="{19BF9625-471D-4D92-A0BA-DEEAAD4984EC}" sibTransId="{C1DE9FBD-178F-4535-904A-BB7DE9189EC6}"/>
    <dgm:cxn modelId="{FCB0175A-9DF8-409E-B94D-B794EECBDAD0}" srcId="{3CD730CF-B133-4E61-9C4A-64B7E0CED9E2}" destId="{86B6B1C8-E4B1-4DBA-9B08-824887D56C92}" srcOrd="0" destOrd="0" parTransId="{8820A961-CE60-42D8-B8AC-25B41FC3C85B}" sibTransId="{EFF2CED7-B444-4D35-8FC0-A85F7F29842A}"/>
    <dgm:cxn modelId="{3D72A38B-792B-4DFF-8D8D-4D9AC84E42E1}" type="presOf" srcId="{09A3ED28-1CE9-42FE-8238-99248185FED5}" destId="{30686CCE-4F78-4EB0-BE7C-1B2591EAE5A6}" srcOrd="0" destOrd="0" presId="urn:microsoft.com/office/officeart/2005/8/layout/vList2"/>
    <dgm:cxn modelId="{FA7ACEA1-410E-4668-A607-5E646B951CBD}" type="presOf" srcId="{99B8FCCC-320F-4F98-AFEB-67B5F7562026}" destId="{0FC827AE-3D65-47B1-9F17-2C594F96ABF0}" srcOrd="0" destOrd="0" presId="urn:microsoft.com/office/officeart/2005/8/layout/vList2"/>
    <dgm:cxn modelId="{E0F19DF8-E739-4D53-ADC1-DA3D967132E3}" type="presParOf" srcId="{1B6955E2-451D-49E2-B89C-D2931E11A803}" destId="{D7451133-41F4-4B2D-83C6-D6A80B65347D}" srcOrd="0" destOrd="0" presId="urn:microsoft.com/office/officeart/2005/8/layout/vList2"/>
    <dgm:cxn modelId="{A9403FD7-D885-4818-8821-95D21F76641D}" type="presParOf" srcId="{1B6955E2-451D-49E2-B89C-D2931E11A803}" destId="{0FC827AE-3D65-47B1-9F17-2C594F96ABF0}" srcOrd="1" destOrd="0" presId="urn:microsoft.com/office/officeart/2005/8/layout/vList2"/>
    <dgm:cxn modelId="{F355B013-D441-4D41-BD2F-CE6110EB65E9}" type="presParOf" srcId="{1B6955E2-451D-49E2-B89C-D2931E11A803}" destId="{A2B2A4AF-BDFA-41E9-BD8A-91D7777D9B6E}" srcOrd="2" destOrd="0" presId="urn:microsoft.com/office/officeart/2005/8/layout/vList2"/>
    <dgm:cxn modelId="{3AB7CD38-DCAA-49D4-9E5C-2869D905A3BA}" type="presParOf" srcId="{1B6955E2-451D-49E2-B89C-D2931E11A803}" destId="{30686CCE-4F78-4EB0-BE7C-1B2591EAE5A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B6B1C8-E4B1-4DBA-9B08-824887D56C92}">
      <dgm:prSet phldrT="[Texto]" phldr="0"/>
      <dgm:spPr/>
      <dgm:t>
        <a:bodyPr/>
        <a:lstStyle/>
        <a:p>
          <a:r>
            <a:rPr lang="pt-BR" dirty="0"/>
            <a:t>O SUS realiza 2,8 bilhões de atendimentos por ano </a:t>
          </a:r>
        </a:p>
      </dgm:t>
    </dgm:pt>
    <dgm:pt modelId="{8820A961-CE60-42D8-B8AC-25B41FC3C85B}" type="parTrans" cxnId="{FCB0175A-9DF8-409E-B94D-B794EECBDAD0}">
      <dgm:prSet/>
      <dgm:spPr/>
      <dgm:t>
        <a:bodyPr/>
        <a:lstStyle/>
        <a:p>
          <a:endParaRPr lang="pt-BR"/>
        </a:p>
      </dgm:t>
    </dgm:pt>
    <dgm:pt modelId="{EFF2CED7-B444-4D35-8FC0-A85F7F29842A}" type="sibTrans" cxnId="{FCB0175A-9DF8-409E-B94D-B794EECBDAD0}">
      <dgm:prSet/>
      <dgm:spPr/>
      <dgm:t>
        <a:bodyPr/>
        <a:lstStyle/>
        <a:p>
          <a:endParaRPr lang="pt-BR"/>
        </a:p>
      </dgm:t>
    </dgm:pt>
    <dgm:pt modelId="{99B8FCCC-320F-4F98-AFEB-67B5F7562026}">
      <dgm:prSet phldrT="[Texto]" phldr="1"/>
      <dgm:spPr/>
      <dgm:t>
        <a:bodyPr/>
        <a:lstStyle/>
        <a:p>
          <a:endParaRPr lang="pt-BR"/>
        </a:p>
      </dgm:t>
    </dgm:pt>
    <dgm:pt modelId="{8E102ABC-94FE-4AAC-AFF8-C58CAFDC647C}" type="parTrans" cxnId="{866EDA07-0B60-441A-B78B-7EAB0364D1BB}">
      <dgm:prSet/>
      <dgm:spPr/>
      <dgm:t>
        <a:bodyPr/>
        <a:lstStyle/>
        <a:p>
          <a:endParaRPr lang="pt-BR"/>
        </a:p>
      </dgm:t>
    </dgm:pt>
    <dgm:pt modelId="{8EAC6C66-2096-4E29-8B25-E9AE4CBEEC68}" type="sibTrans" cxnId="{866EDA07-0B60-441A-B78B-7EAB0364D1BB}">
      <dgm:prSet/>
      <dgm:spPr/>
      <dgm:t>
        <a:bodyPr/>
        <a:lstStyle/>
        <a:p>
          <a:endParaRPr lang="pt-BR"/>
        </a:p>
      </dgm:t>
    </dgm:pt>
    <dgm:pt modelId="{73657FF4-403F-471A-801D-20ADDB42CDEB}">
      <dgm:prSet phldrT="[Texto]" phldr="0"/>
      <dgm:spPr/>
      <dgm:t>
        <a:bodyPr/>
        <a:lstStyle/>
        <a:p>
          <a:r>
            <a:rPr lang="pt-BR" dirty="0"/>
            <a:t>Cerca de 33,3 milhões de pessoas não tem plano de saúde privado e utilizam exclusivamente a rede pública</a:t>
          </a:r>
        </a:p>
      </dgm:t>
    </dgm:pt>
    <dgm:pt modelId="{19BF9625-471D-4D92-A0BA-DEEAAD4984EC}" type="parTrans" cxnId="{EC8DEF53-2A95-4270-8EA4-1D579922EA43}">
      <dgm:prSet/>
      <dgm:spPr/>
      <dgm:t>
        <a:bodyPr/>
        <a:lstStyle/>
        <a:p>
          <a:endParaRPr lang="pt-BR"/>
        </a:p>
      </dgm:t>
    </dgm:pt>
    <dgm:pt modelId="{C1DE9FBD-178F-4535-904A-BB7DE9189EC6}" type="sibTrans" cxnId="{EC8DEF53-2A95-4270-8EA4-1D579922EA43}">
      <dgm:prSet/>
      <dgm:spPr/>
      <dgm:t>
        <a:bodyPr/>
        <a:lstStyle/>
        <a:p>
          <a:endParaRPr lang="pt-BR"/>
        </a:p>
      </dgm:t>
    </dgm:pt>
    <dgm:pt modelId="{09A3ED28-1CE9-42FE-8238-99248185FED5}">
      <dgm:prSet phldrT="[Texto]" phldr="1"/>
      <dgm:spPr/>
      <dgm:t>
        <a:bodyPr/>
        <a:lstStyle/>
        <a:p>
          <a:endParaRPr lang="pt-BR"/>
        </a:p>
      </dgm:t>
    </dgm:pt>
    <dgm:pt modelId="{03EF459F-22EE-4010-BAA0-F9687B20A86F}" type="parTrans" cxnId="{AC88EE4C-F3C4-488A-A6BA-0183B38AE048}">
      <dgm:prSet/>
      <dgm:spPr/>
      <dgm:t>
        <a:bodyPr/>
        <a:lstStyle/>
        <a:p>
          <a:endParaRPr lang="pt-BR"/>
        </a:p>
      </dgm:t>
    </dgm:pt>
    <dgm:pt modelId="{7E3D4FB7-38A2-4306-9606-00018FAC3FDC}" type="sibTrans" cxnId="{AC88EE4C-F3C4-488A-A6BA-0183B38AE048}">
      <dgm:prSet/>
      <dgm:spPr/>
      <dgm:t>
        <a:bodyPr/>
        <a:lstStyle/>
        <a:p>
          <a:endParaRPr lang="pt-BR"/>
        </a:p>
      </dgm:t>
    </dgm:pt>
    <dgm:pt modelId="{1B6955E2-451D-49E2-B89C-D2931E11A80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D7451133-41F4-4B2D-83C6-D6A80B65347D}" type="pres">
      <dgm:prSet presAssocID="{86B6B1C8-E4B1-4DBA-9B08-824887D56C9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FC827AE-3D65-47B1-9F17-2C594F96ABF0}" type="pres">
      <dgm:prSet presAssocID="{86B6B1C8-E4B1-4DBA-9B08-824887D56C92}" presName="childText" presStyleLbl="revTx" presStyleIdx="0" presStyleCnt="2">
        <dgm:presLayoutVars>
          <dgm:bulletEnabled val="1"/>
        </dgm:presLayoutVars>
      </dgm:prSet>
      <dgm:spPr/>
    </dgm:pt>
    <dgm:pt modelId="{A2B2A4AF-BDFA-41E9-BD8A-91D7777D9B6E}" type="pres">
      <dgm:prSet presAssocID="{73657FF4-403F-471A-801D-20ADDB42CDE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0686CCE-4F78-4EB0-BE7C-1B2591EAE5A6}" type="pres">
      <dgm:prSet presAssocID="{73657FF4-403F-471A-801D-20ADDB42CDE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866EDA07-0B60-441A-B78B-7EAB0364D1BB}" srcId="{86B6B1C8-E4B1-4DBA-9B08-824887D56C92}" destId="{99B8FCCC-320F-4F98-AFEB-67B5F7562026}" srcOrd="0" destOrd="0" parTransId="{8E102ABC-94FE-4AAC-AFF8-C58CAFDC647C}" sibTransId="{8EAC6C66-2096-4E29-8B25-E9AE4CBEEC68}"/>
    <dgm:cxn modelId="{EF15FB22-83EA-463A-8776-946A9FF80F27}" type="presOf" srcId="{73657FF4-403F-471A-801D-20ADDB42CDEB}" destId="{A2B2A4AF-BDFA-41E9-BD8A-91D7777D9B6E}" srcOrd="0" destOrd="0" presId="urn:microsoft.com/office/officeart/2005/8/layout/vList2"/>
    <dgm:cxn modelId="{D24E1B65-1A79-44A0-BD12-BFD086825534}" type="presOf" srcId="{86B6B1C8-E4B1-4DBA-9B08-824887D56C92}" destId="{D7451133-41F4-4B2D-83C6-D6A80B65347D}" srcOrd="0" destOrd="0" presId="urn:microsoft.com/office/officeart/2005/8/layout/vList2"/>
    <dgm:cxn modelId="{AC88EE4C-F3C4-488A-A6BA-0183B38AE048}" srcId="{73657FF4-403F-471A-801D-20ADDB42CDEB}" destId="{09A3ED28-1CE9-42FE-8238-99248185FED5}" srcOrd="0" destOrd="0" parTransId="{03EF459F-22EE-4010-BAA0-F9687B20A86F}" sibTransId="{7E3D4FB7-38A2-4306-9606-00018FAC3FDC}"/>
    <dgm:cxn modelId="{D0252B4F-FEAA-4700-8D20-BC20BA851C5B}" type="presOf" srcId="{3CD730CF-B133-4E61-9C4A-64B7E0CED9E2}" destId="{1B6955E2-451D-49E2-B89C-D2931E11A803}" srcOrd="0" destOrd="0" presId="urn:microsoft.com/office/officeart/2005/8/layout/vList2"/>
    <dgm:cxn modelId="{EC8DEF53-2A95-4270-8EA4-1D579922EA43}" srcId="{3CD730CF-B133-4E61-9C4A-64B7E0CED9E2}" destId="{73657FF4-403F-471A-801D-20ADDB42CDEB}" srcOrd="1" destOrd="0" parTransId="{19BF9625-471D-4D92-A0BA-DEEAAD4984EC}" sibTransId="{C1DE9FBD-178F-4535-904A-BB7DE9189EC6}"/>
    <dgm:cxn modelId="{FCB0175A-9DF8-409E-B94D-B794EECBDAD0}" srcId="{3CD730CF-B133-4E61-9C4A-64B7E0CED9E2}" destId="{86B6B1C8-E4B1-4DBA-9B08-824887D56C92}" srcOrd="0" destOrd="0" parTransId="{8820A961-CE60-42D8-B8AC-25B41FC3C85B}" sibTransId="{EFF2CED7-B444-4D35-8FC0-A85F7F29842A}"/>
    <dgm:cxn modelId="{3D72A38B-792B-4DFF-8D8D-4D9AC84E42E1}" type="presOf" srcId="{09A3ED28-1CE9-42FE-8238-99248185FED5}" destId="{30686CCE-4F78-4EB0-BE7C-1B2591EAE5A6}" srcOrd="0" destOrd="0" presId="urn:microsoft.com/office/officeart/2005/8/layout/vList2"/>
    <dgm:cxn modelId="{FA7ACEA1-410E-4668-A607-5E646B951CBD}" type="presOf" srcId="{99B8FCCC-320F-4F98-AFEB-67B5F7562026}" destId="{0FC827AE-3D65-47B1-9F17-2C594F96ABF0}" srcOrd="0" destOrd="0" presId="urn:microsoft.com/office/officeart/2005/8/layout/vList2"/>
    <dgm:cxn modelId="{E0F19DF8-E739-4D53-ADC1-DA3D967132E3}" type="presParOf" srcId="{1B6955E2-451D-49E2-B89C-D2931E11A803}" destId="{D7451133-41F4-4B2D-83C6-D6A80B65347D}" srcOrd="0" destOrd="0" presId="urn:microsoft.com/office/officeart/2005/8/layout/vList2"/>
    <dgm:cxn modelId="{A9403FD7-D885-4818-8821-95D21F76641D}" type="presParOf" srcId="{1B6955E2-451D-49E2-B89C-D2931E11A803}" destId="{0FC827AE-3D65-47B1-9F17-2C594F96ABF0}" srcOrd="1" destOrd="0" presId="urn:microsoft.com/office/officeart/2005/8/layout/vList2"/>
    <dgm:cxn modelId="{F355B013-D441-4D41-BD2F-CE6110EB65E9}" type="presParOf" srcId="{1B6955E2-451D-49E2-B89C-D2931E11A803}" destId="{A2B2A4AF-BDFA-41E9-BD8A-91D7777D9B6E}" srcOrd="2" destOrd="0" presId="urn:microsoft.com/office/officeart/2005/8/layout/vList2"/>
    <dgm:cxn modelId="{3AB7CD38-DCAA-49D4-9E5C-2869D905A3BA}" type="presParOf" srcId="{1B6955E2-451D-49E2-B89C-D2931E11A803}" destId="{30686CCE-4F78-4EB0-BE7C-1B2591EAE5A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B6B1C8-E4B1-4DBA-9B08-824887D56C92}">
      <dgm:prSet phldrT="[Texto]" phldr="0"/>
      <dgm:spPr/>
      <dgm:t>
        <a:bodyPr/>
        <a:lstStyle/>
        <a:p>
          <a:r>
            <a:rPr lang="pt-BR" dirty="0"/>
            <a:t>A qualidade não está só no espaço que utilizamos</a:t>
          </a:r>
        </a:p>
      </dgm:t>
    </dgm:pt>
    <dgm:pt modelId="{8820A961-CE60-42D8-B8AC-25B41FC3C85B}" type="parTrans" cxnId="{FCB0175A-9DF8-409E-B94D-B794EECBDAD0}">
      <dgm:prSet/>
      <dgm:spPr/>
      <dgm:t>
        <a:bodyPr/>
        <a:lstStyle/>
        <a:p>
          <a:endParaRPr lang="pt-BR"/>
        </a:p>
      </dgm:t>
    </dgm:pt>
    <dgm:pt modelId="{EFF2CED7-B444-4D35-8FC0-A85F7F29842A}" type="sibTrans" cxnId="{FCB0175A-9DF8-409E-B94D-B794EECBDAD0}">
      <dgm:prSet/>
      <dgm:spPr/>
      <dgm:t>
        <a:bodyPr/>
        <a:lstStyle/>
        <a:p>
          <a:endParaRPr lang="pt-BR"/>
        </a:p>
      </dgm:t>
    </dgm:pt>
    <dgm:pt modelId="{99B8FCCC-320F-4F98-AFEB-67B5F7562026}">
      <dgm:prSet phldrT="[Texto]" phldr="1"/>
      <dgm:spPr/>
      <dgm:t>
        <a:bodyPr/>
        <a:lstStyle/>
        <a:p>
          <a:endParaRPr lang="pt-BR"/>
        </a:p>
      </dgm:t>
    </dgm:pt>
    <dgm:pt modelId="{8E102ABC-94FE-4AAC-AFF8-C58CAFDC647C}" type="parTrans" cxnId="{866EDA07-0B60-441A-B78B-7EAB0364D1BB}">
      <dgm:prSet/>
      <dgm:spPr/>
      <dgm:t>
        <a:bodyPr/>
        <a:lstStyle/>
        <a:p>
          <a:endParaRPr lang="pt-BR"/>
        </a:p>
      </dgm:t>
    </dgm:pt>
    <dgm:pt modelId="{8EAC6C66-2096-4E29-8B25-E9AE4CBEEC68}" type="sibTrans" cxnId="{866EDA07-0B60-441A-B78B-7EAB0364D1BB}">
      <dgm:prSet/>
      <dgm:spPr/>
      <dgm:t>
        <a:bodyPr/>
        <a:lstStyle/>
        <a:p>
          <a:endParaRPr lang="pt-BR"/>
        </a:p>
      </dgm:t>
    </dgm:pt>
    <dgm:pt modelId="{73657FF4-403F-471A-801D-20ADDB42CDEB}">
      <dgm:prSet phldrT="[Texto]" phldr="0"/>
      <dgm:spPr/>
      <dgm:t>
        <a:bodyPr/>
        <a:lstStyle/>
        <a:p>
          <a:r>
            <a:rPr lang="pt-BR" dirty="0"/>
            <a:t>A qualidade está também no conjunto de ferramentas utilizadas para melhorar o atendimento</a:t>
          </a:r>
        </a:p>
      </dgm:t>
    </dgm:pt>
    <dgm:pt modelId="{19BF9625-471D-4D92-A0BA-DEEAAD4984EC}" type="parTrans" cxnId="{EC8DEF53-2A95-4270-8EA4-1D579922EA43}">
      <dgm:prSet/>
      <dgm:spPr/>
      <dgm:t>
        <a:bodyPr/>
        <a:lstStyle/>
        <a:p>
          <a:endParaRPr lang="pt-BR"/>
        </a:p>
      </dgm:t>
    </dgm:pt>
    <dgm:pt modelId="{C1DE9FBD-178F-4535-904A-BB7DE9189EC6}" type="sibTrans" cxnId="{EC8DEF53-2A95-4270-8EA4-1D579922EA43}">
      <dgm:prSet/>
      <dgm:spPr/>
      <dgm:t>
        <a:bodyPr/>
        <a:lstStyle/>
        <a:p>
          <a:endParaRPr lang="pt-BR"/>
        </a:p>
      </dgm:t>
    </dgm:pt>
    <dgm:pt modelId="{09A3ED28-1CE9-42FE-8238-99248185FED5}">
      <dgm:prSet phldrT="[Texto]" phldr="1"/>
      <dgm:spPr/>
      <dgm:t>
        <a:bodyPr/>
        <a:lstStyle/>
        <a:p>
          <a:endParaRPr lang="pt-BR"/>
        </a:p>
      </dgm:t>
    </dgm:pt>
    <dgm:pt modelId="{03EF459F-22EE-4010-BAA0-F9687B20A86F}" type="parTrans" cxnId="{AC88EE4C-F3C4-488A-A6BA-0183B38AE048}">
      <dgm:prSet/>
      <dgm:spPr/>
      <dgm:t>
        <a:bodyPr/>
        <a:lstStyle/>
        <a:p>
          <a:endParaRPr lang="pt-BR"/>
        </a:p>
      </dgm:t>
    </dgm:pt>
    <dgm:pt modelId="{7E3D4FB7-38A2-4306-9606-00018FAC3FDC}" type="sibTrans" cxnId="{AC88EE4C-F3C4-488A-A6BA-0183B38AE048}">
      <dgm:prSet/>
      <dgm:spPr/>
      <dgm:t>
        <a:bodyPr/>
        <a:lstStyle/>
        <a:p>
          <a:endParaRPr lang="pt-BR"/>
        </a:p>
      </dgm:t>
    </dgm:pt>
    <dgm:pt modelId="{1B6955E2-451D-49E2-B89C-D2931E11A803}" type="pres">
      <dgm:prSet presAssocID="{3CD730CF-B133-4E61-9C4A-64B7E0CED9E2}" presName="linear" presStyleCnt="0">
        <dgm:presLayoutVars>
          <dgm:animLvl val="lvl"/>
          <dgm:resizeHandles val="exact"/>
        </dgm:presLayoutVars>
      </dgm:prSet>
      <dgm:spPr/>
    </dgm:pt>
    <dgm:pt modelId="{D7451133-41F4-4B2D-83C6-D6A80B65347D}" type="pres">
      <dgm:prSet presAssocID="{86B6B1C8-E4B1-4DBA-9B08-824887D56C9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FC827AE-3D65-47B1-9F17-2C594F96ABF0}" type="pres">
      <dgm:prSet presAssocID="{86B6B1C8-E4B1-4DBA-9B08-824887D56C92}" presName="childText" presStyleLbl="revTx" presStyleIdx="0" presStyleCnt="2">
        <dgm:presLayoutVars>
          <dgm:bulletEnabled val="1"/>
        </dgm:presLayoutVars>
      </dgm:prSet>
      <dgm:spPr/>
    </dgm:pt>
    <dgm:pt modelId="{A2B2A4AF-BDFA-41E9-BD8A-91D7777D9B6E}" type="pres">
      <dgm:prSet presAssocID="{73657FF4-403F-471A-801D-20ADDB42CDE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0686CCE-4F78-4EB0-BE7C-1B2591EAE5A6}" type="pres">
      <dgm:prSet presAssocID="{73657FF4-403F-471A-801D-20ADDB42CDE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866EDA07-0B60-441A-B78B-7EAB0364D1BB}" srcId="{86B6B1C8-E4B1-4DBA-9B08-824887D56C92}" destId="{99B8FCCC-320F-4F98-AFEB-67B5F7562026}" srcOrd="0" destOrd="0" parTransId="{8E102ABC-94FE-4AAC-AFF8-C58CAFDC647C}" sibTransId="{8EAC6C66-2096-4E29-8B25-E9AE4CBEEC68}"/>
    <dgm:cxn modelId="{EF15FB22-83EA-463A-8776-946A9FF80F27}" type="presOf" srcId="{73657FF4-403F-471A-801D-20ADDB42CDEB}" destId="{A2B2A4AF-BDFA-41E9-BD8A-91D7777D9B6E}" srcOrd="0" destOrd="0" presId="urn:microsoft.com/office/officeart/2005/8/layout/vList2"/>
    <dgm:cxn modelId="{D24E1B65-1A79-44A0-BD12-BFD086825534}" type="presOf" srcId="{86B6B1C8-E4B1-4DBA-9B08-824887D56C92}" destId="{D7451133-41F4-4B2D-83C6-D6A80B65347D}" srcOrd="0" destOrd="0" presId="urn:microsoft.com/office/officeart/2005/8/layout/vList2"/>
    <dgm:cxn modelId="{AC88EE4C-F3C4-488A-A6BA-0183B38AE048}" srcId="{73657FF4-403F-471A-801D-20ADDB42CDEB}" destId="{09A3ED28-1CE9-42FE-8238-99248185FED5}" srcOrd="0" destOrd="0" parTransId="{03EF459F-22EE-4010-BAA0-F9687B20A86F}" sibTransId="{7E3D4FB7-38A2-4306-9606-00018FAC3FDC}"/>
    <dgm:cxn modelId="{D0252B4F-FEAA-4700-8D20-BC20BA851C5B}" type="presOf" srcId="{3CD730CF-B133-4E61-9C4A-64B7E0CED9E2}" destId="{1B6955E2-451D-49E2-B89C-D2931E11A803}" srcOrd="0" destOrd="0" presId="urn:microsoft.com/office/officeart/2005/8/layout/vList2"/>
    <dgm:cxn modelId="{EC8DEF53-2A95-4270-8EA4-1D579922EA43}" srcId="{3CD730CF-B133-4E61-9C4A-64B7E0CED9E2}" destId="{73657FF4-403F-471A-801D-20ADDB42CDEB}" srcOrd="1" destOrd="0" parTransId="{19BF9625-471D-4D92-A0BA-DEEAAD4984EC}" sibTransId="{C1DE9FBD-178F-4535-904A-BB7DE9189EC6}"/>
    <dgm:cxn modelId="{FCB0175A-9DF8-409E-B94D-B794EECBDAD0}" srcId="{3CD730CF-B133-4E61-9C4A-64B7E0CED9E2}" destId="{86B6B1C8-E4B1-4DBA-9B08-824887D56C92}" srcOrd="0" destOrd="0" parTransId="{8820A961-CE60-42D8-B8AC-25B41FC3C85B}" sibTransId="{EFF2CED7-B444-4D35-8FC0-A85F7F29842A}"/>
    <dgm:cxn modelId="{3D72A38B-792B-4DFF-8D8D-4D9AC84E42E1}" type="presOf" srcId="{09A3ED28-1CE9-42FE-8238-99248185FED5}" destId="{30686CCE-4F78-4EB0-BE7C-1B2591EAE5A6}" srcOrd="0" destOrd="0" presId="urn:microsoft.com/office/officeart/2005/8/layout/vList2"/>
    <dgm:cxn modelId="{FA7ACEA1-410E-4668-A607-5E646B951CBD}" type="presOf" srcId="{99B8FCCC-320F-4F98-AFEB-67B5F7562026}" destId="{0FC827AE-3D65-47B1-9F17-2C594F96ABF0}" srcOrd="0" destOrd="0" presId="urn:microsoft.com/office/officeart/2005/8/layout/vList2"/>
    <dgm:cxn modelId="{E0F19DF8-E739-4D53-ADC1-DA3D967132E3}" type="presParOf" srcId="{1B6955E2-451D-49E2-B89C-D2931E11A803}" destId="{D7451133-41F4-4B2D-83C6-D6A80B65347D}" srcOrd="0" destOrd="0" presId="urn:microsoft.com/office/officeart/2005/8/layout/vList2"/>
    <dgm:cxn modelId="{A9403FD7-D885-4818-8821-95D21F76641D}" type="presParOf" srcId="{1B6955E2-451D-49E2-B89C-D2931E11A803}" destId="{0FC827AE-3D65-47B1-9F17-2C594F96ABF0}" srcOrd="1" destOrd="0" presId="urn:microsoft.com/office/officeart/2005/8/layout/vList2"/>
    <dgm:cxn modelId="{F355B013-D441-4D41-BD2F-CE6110EB65E9}" type="presParOf" srcId="{1B6955E2-451D-49E2-B89C-D2931E11A803}" destId="{A2B2A4AF-BDFA-41E9-BD8A-91D7777D9B6E}" srcOrd="2" destOrd="0" presId="urn:microsoft.com/office/officeart/2005/8/layout/vList2"/>
    <dgm:cxn modelId="{3AB7CD38-DCAA-49D4-9E5C-2869D905A3BA}" type="presParOf" srcId="{1B6955E2-451D-49E2-B89C-D2931E11A803}" destId="{30686CCE-4F78-4EB0-BE7C-1B2591EAE5A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CD730CF-B133-4E61-9C4A-64B7E0CED9E2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A175C8B-4930-4FCE-BF77-BA6318E9E83F}">
      <dgm:prSet phldrT="[Texto]" phldr="0"/>
      <dgm:spPr/>
      <dgm:t>
        <a:bodyPr/>
        <a:lstStyle/>
        <a:p>
          <a:r>
            <a:rPr lang="pt-BR" dirty="0"/>
            <a:t>No campo dos documentos e processos, a IA pode ter um papel relevante na melhoria da qualidade </a:t>
          </a:r>
        </a:p>
      </dgm:t>
    </dgm:pt>
    <dgm:pt modelId="{156787AB-592A-4EA5-8ECE-FD365DE3F14F}" type="parTrans" cxnId="{C5DA787C-1248-455A-9116-444B1F8B5388}">
      <dgm:prSet/>
      <dgm:spPr/>
      <dgm:t>
        <a:bodyPr/>
        <a:lstStyle/>
        <a:p>
          <a:endParaRPr lang="pt-BR"/>
        </a:p>
      </dgm:t>
    </dgm:pt>
    <dgm:pt modelId="{9F854EF1-C584-48F3-A141-64BBEE52F1F6}" type="sibTrans" cxnId="{C5DA787C-1248-455A-9116-444B1F8B5388}">
      <dgm:prSet/>
      <dgm:spPr/>
      <dgm:t>
        <a:bodyPr/>
        <a:lstStyle/>
        <a:p>
          <a:endParaRPr lang="pt-BR"/>
        </a:p>
      </dgm:t>
    </dgm:pt>
    <dgm:pt modelId="{9D202EB1-AEB4-4BED-9C82-69C370165A57}">
      <dgm:prSet phldrT="[Texto]" phldr="1"/>
      <dgm:spPr/>
      <dgm:t>
        <a:bodyPr/>
        <a:lstStyle/>
        <a:p>
          <a:endParaRPr lang="pt-BR"/>
        </a:p>
      </dgm:t>
    </dgm:pt>
    <dgm:pt modelId="{56D02DE4-9045-4F8C-B322-C97E7A279B1D}" type="parTrans" cxnId="{3B7E37B5-C964-466F-9759-429BC69392C3}">
      <dgm:prSet/>
      <dgm:spPr/>
      <dgm:t>
        <a:bodyPr/>
        <a:lstStyle/>
        <a:p>
          <a:endParaRPr lang="pt-BR"/>
        </a:p>
      </dgm:t>
    </dgm:pt>
    <dgm:pt modelId="{EB592266-9329-47CD-AE3A-035DFAC0CD70}" type="sibTrans" cxnId="{3B7E37B5-C964-466F-9759-429BC69392C3}">
      <dgm:prSet/>
      <dgm:spPr/>
      <dgm:t>
        <a:bodyPr/>
        <a:lstStyle/>
        <a:p>
          <a:endParaRPr lang="pt-BR"/>
        </a:p>
      </dgm:t>
    </dgm:pt>
    <dgm:pt modelId="{3CCCE180-C4F5-4415-99A5-0ED75A83F6B9}">
      <dgm:prSet phldrT="[Texto]" phldr="0"/>
      <dgm:spPr/>
      <dgm:t>
        <a:bodyPr/>
        <a:lstStyle/>
        <a:p>
          <a:r>
            <a:rPr lang="pt-BR" dirty="0"/>
            <a:t>As atividades de </a:t>
          </a:r>
          <a:r>
            <a:rPr lang="pt-BR" dirty="0" err="1"/>
            <a:t>onboarding</a:t>
          </a:r>
          <a:r>
            <a:rPr lang="pt-BR" dirty="0"/>
            <a:t> são tradicionalmente um campo fértil para melhorias com o uso das novas tecnologias </a:t>
          </a:r>
        </a:p>
      </dgm:t>
    </dgm:pt>
    <dgm:pt modelId="{92B1E207-62F9-44E4-ADA4-8DF206A25E16}" type="parTrans" cxnId="{6826CC3D-716F-42D0-80AA-D09D4A054B4B}">
      <dgm:prSet/>
      <dgm:spPr/>
      <dgm:t>
        <a:bodyPr/>
        <a:lstStyle/>
        <a:p>
          <a:endParaRPr lang="pt-BR"/>
        </a:p>
      </dgm:t>
    </dgm:pt>
    <dgm:pt modelId="{B3A0EC0E-7C61-438F-B351-CCA9C0A16FFA}" type="sibTrans" cxnId="{6826CC3D-716F-42D0-80AA-D09D4A054B4B}">
      <dgm:prSet/>
      <dgm:spPr/>
      <dgm:t>
        <a:bodyPr/>
        <a:lstStyle/>
        <a:p>
          <a:endParaRPr lang="pt-BR"/>
        </a:p>
      </dgm:t>
    </dgm:pt>
    <dgm:pt modelId="{21059792-4383-4A69-8078-21A873E6BEE6}">
      <dgm:prSet phldrT="[Texto]" phldr="1"/>
      <dgm:spPr/>
      <dgm:t>
        <a:bodyPr/>
        <a:lstStyle/>
        <a:p>
          <a:endParaRPr lang="pt-BR"/>
        </a:p>
      </dgm:t>
    </dgm:pt>
    <dgm:pt modelId="{4EF518A2-353B-4835-92C8-CFA828A1D79D}" type="parTrans" cxnId="{ADA4A001-C383-4116-A05A-F2603746DD16}">
      <dgm:prSet/>
      <dgm:spPr/>
      <dgm:t>
        <a:bodyPr/>
        <a:lstStyle/>
        <a:p>
          <a:endParaRPr lang="pt-BR"/>
        </a:p>
      </dgm:t>
    </dgm:pt>
    <dgm:pt modelId="{AA2BB7AF-F542-4674-834F-140AF842EA19}" type="sibTrans" cxnId="{ADA4A001-C383-4116-A05A-F2603746DD16}">
      <dgm:prSet/>
      <dgm:spPr/>
      <dgm:t>
        <a:bodyPr/>
        <a:lstStyle/>
        <a:p>
          <a:endParaRPr lang="pt-BR"/>
        </a:p>
      </dgm:t>
    </dgm:pt>
    <dgm:pt modelId="{95F55357-AC3E-49AF-8329-B4EF1E26471C}" type="pres">
      <dgm:prSet presAssocID="{3CD730CF-B133-4E61-9C4A-64B7E0CED9E2}" presName="outerComposite" presStyleCnt="0">
        <dgm:presLayoutVars>
          <dgm:chMax val="5"/>
          <dgm:dir/>
          <dgm:resizeHandles val="exact"/>
        </dgm:presLayoutVars>
      </dgm:prSet>
      <dgm:spPr/>
    </dgm:pt>
    <dgm:pt modelId="{EF55AD2E-E7E2-4DB2-AE80-412BD06909D4}" type="pres">
      <dgm:prSet presAssocID="{3CD730CF-B133-4E61-9C4A-64B7E0CED9E2}" presName="dummyMaxCanvas" presStyleCnt="0">
        <dgm:presLayoutVars/>
      </dgm:prSet>
      <dgm:spPr/>
    </dgm:pt>
    <dgm:pt modelId="{8C5C697E-1100-483F-BC3A-AC2179A38DE2}" type="pres">
      <dgm:prSet presAssocID="{3CD730CF-B133-4E61-9C4A-64B7E0CED9E2}" presName="TwoNodes_1" presStyleLbl="node1" presStyleIdx="0" presStyleCnt="2">
        <dgm:presLayoutVars>
          <dgm:bulletEnabled val="1"/>
        </dgm:presLayoutVars>
      </dgm:prSet>
      <dgm:spPr/>
    </dgm:pt>
    <dgm:pt modelId="{E7264571-102C-4DC4-88C3-52B3FCAAC2DD}" type="pres">
      <dgm:prSet presAssocID="{3CD730CF-B133-4E61-9C4A-64B7E0CED9E2}" presName="TwoNodes_2" presStyleLbl="node1" presStyleIdx="1" presStyleCnt="2">
        <dgm:presLayoutVars>
          <dgm:bulletEnabled val="1"/>
        </dgm:presLayoutVars>
      </dgm:prSet>
      <dgm:spPr/>
    </dgm:pt>
    <dgm:pt modelId="{E2918615-D5A4-4B7A-AE47-978072A2CFE3}" type="pres">
      <dgm:prSet presAssocID="{3CD730CF-B133-4E61-9C4A-64B7E0CED9E2}" presName="TwoConn_1-2" presStyleLbl="fgAccFollowNode1" presStyleIdx="0" presStyleCnt="1">
        <dgm:presLayoutVars>
          <dgm:bulletEnabled val="1"/>
        </dgm:presLayoutVars>
      </dgm:prSet>
      <dgm:spPr/>
    </dgm:pt>
    <dgm:pt modelId="{820E7297-E2D7-4952-A8D1-816F5BA3A188}" type="pres">
      <dgm:prSet presAssocID="{3CD730CF-B133-4E61-9C4A-64B7E0CED9E2}" presName="TwoNodes_1_text" presStyleLbl="node1" presStyleIdx="1" presStyleCnt="2">
        <dgm:presLayoutVars>
          <dgm:bulletEnabled val="1"/>
        </dgm:presLayoutVars>
      </dgm:prSet>
      <dgm:spPr/>
    </dgm:pt>
    <dgm:pt modelId="{4A568D7E-8DDA-4832-B8AF-6BBF28AB14FD}" type="pres">
      <dgm:prSet presAssocID="{3CD730CF-B133-4E61-9C4A-64B7E0CED9E2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ADA4A001-C383-4116-A05A-F2603746DD16}" srcId="{3CCCE180-C4F5-4415-99A5-0ED75A83F6B9}" destId="{21059792-4383-4A69-8078-21A873E6BEE6}" srcOrd="0" destOrd="0" parTransId="{4EF518A2-353B-4835-92C8-CFA828A1D79D}" sibTransId="{AA2BB7AF-F542-4674-834F-140AF842EA19}"/>
    <dgm:cxn modelId="{45B00913-A22A-4B77-9C5F-88A6ADD7E74E}" type="presOf" srcId="{9D202EB1-AEB4-4BED-9C82-69C370165A57}" destId="{820E7297-E2D7-4952-A8D1-816F5BA3A188}" srcOrd="1" destOrd="1" presId="urn:microsoft.com/office/officeart/2005/8/layout/vProcess5"/>
    <dgm:cxn modelId="{2796F713-A9E3-4E5A-BFE0-1F6B166AF1FA}" type="presOf" srcId="{3CCCE180-C4F5-4415-99A5-0ED75A83F6B9}" destId="{4A568D7E-8DDA-4832-B8AF-6BBF28AB14FD}" srcOrd="1" destOrd="0" presId="urn:microsoft.com/office/officeart/2005/8/layout/vProcess5"/>
    <dgm:cxn modelId="{25347F35-494E-4AA2-9E1F-E25B0DBC7DE0}" type="presOf" srcId="{21059792-4383-4A69-8078-21A873E6BEE6}" destId="{E7264571-102C-4DC4-88C3-52B3FCAAC2DD}" srcOrd="0" destOrd="1" presId="urn:microsoft.com/office/officeart/2005/8/layout/vProcess5"/>
    <dgm:cxn modelId="{7C23A537-D1F5-4CF0-A86F-16CB8A740AF5}" type="presOf" srcId="{9D202EB1-AEB4-4BED-9C82-69C370165A57}" destId="{8C5C697E-1100-483F-BC3A-AC2179A38DE2}" srcOrd="0" destOrd="1" presId="urn:microsoft.com/office/officeart/2005/8/layout/vProcess5"/>
    <dgm:cxn modelId="{6826CC3D-716F-42D0-80AA-D09D4A054B4B}" srcId="{3CD730CF-B133-4E61-9C4A-64B7E0CED9E2}" destId="{3CCCE180-C4F5-4415-99A5-0ED75A83F6B9}" srcOrd="1" destOrd="0" parTransId="{92B1E207-62F9-44E4-ADA4-8DF206A25E16}" sibTransId="{B3A0EC0E-7C61-438F-B351-CCA9C0A16FFA}"/>
    <dgm:cxn modelId="{09405944-15F8-4367-BB72-80AF659A6C74}" type="presOf" srcId="{3CD730CF-B133-4E61-9C4A-64B7E0CED9E2}" destId="{95F55357-AC3E-49AF-8329-B4EF1E26471C}" srcOrd="0" destOrd="0" presId="urn:microsoft.com/office/officeart/2005/8/layout/vProcess5"/>
    <dgm:cxn modelId="{95587C66-D191-4E88-8663-7DE98EAE3D62}" type="presOf" srcId="{7A175C8B-4930-4FCE-BF77-BA6318E9E83F}" destId="{8C5C697E-1100-483F-BC3A-AC2179A38DE2}" srcOrd="0" destOrd="0" presId="urn:microsoft.com/office/officeart/2005/8/layout/vProcess5"/>
    <dgm:cxn modelId="{3369AE4C-FBC5-4157-8B4A-F3F770E640DB}" type="presOf" srcId="{9F854EF1-C584-48F3-A141-64BBEE52F1F6}" destId="{E2918615-D5A4-4B7A-AE47-978072A2CFE3}" srcOrd="0" destOrd="0" presId="urn:microsoft.com/office/officeart/2005/8/layout/vProcess5"/>
    <dgm:cxn modelId="{C5DA787C-1248-455A-9116-444B1F8B5388}" srcId="{3CD730CF-B133-4E61-9C4A-64B7E0CED9E2}" destId="{7A175C8B-4930-4FCE-BF77-BA6318E9E83F}" srcOrd="0" destOrd="0" parTransId="{156787AB-592A-4EA5-8ECE-FD365DE3F14F}" sibTransId="{9F854EF1-C584-48F3-A141-64BBEE52F1F6}"/>
    <dgm:cxn modelId="{B0CF0B87-5EBB-42A8-B171-E40A29FCBC70}" type="presOf" srcId="{21059792-4383-4A69-8078-21A873E6BEE6}" destId="{4A568D7E-8DDA-4832-B8AF-6BBF28AB14FD}" srcOrd="1" destOrd="1" presId="urn:microsoft.com/office/officeart/2005/8/layout/vProcess5"/>
    <dgm:cxn modelId="{C3D42AA9-F72B-4CD9-AFB5-3D4EFECF1EE8}" type="presOf" srcId="{7A175C8B-4930-4FCE-BF77-BA6318E9E83F}" destId="{820E7297-E2D7-4952-A8D1-816F5BA3A188}" srcOrd="1" destOrd="0" presId="urn:microsoft.com/office/officeart/2005/8/layout/vProcess5"/>
    <dgm:cxn modelId="{00D532AF-BE27-42A7-9D60-7E8712291EDC}" type="presOf" srcId="{3CCCE180-C4F5-4415-99A5-0ED75A83F6B9}" destId="{E7264571-102C-4DC4-88C3-52B3FCAAC2DD}" srcOrd="0" destOrd="0" presId="urn:microsoft.com/office/officeart/2005/8/layout/vProcess5"/>
    <dgm:cxn modelId="{3B7E37B5-C964-466F-9759-429BC69392C3}" srcId="{7A175C8B-4930-4FCE-BF77-BA6318E9E83F}" destId="{9D202EB1-AEB4-4BED-9C82-69C370165A57}" srcOrd="0" destOrd="0" parTransId="{56D02DE4-9045-4F8C-B322-C97E7A279B1D}" sibTransId="{EB592266-9329-47CD-AE3A-035DFAC0CD70}"/>
    <dgm:cxn modelId="{C6D6E98F-9A28-4701-ABE9-54FCF81CF141}" type="presParOf" srcId="{95F55357-AC3E-49AF-8329-B4EF1E26471C}" destId="{EF55AD2E-E7E2-4DB2-AE80-412BD06909D4}" srcOrd="0" destOrd="0" presId="urn:microsoft.com/office/officeart/2005/8/layout/vProcess5"/>
    <dgm:cxn modelId="{576D6526-ACDC-40C1-954C-DE3019D0861D}" type="presParOf" srcId="{95F55357-AC3E-49AF-8329-B4EF1E26471C}" destId="{8C5C697E-1100-483F-BC3A-AC2179A38DE2}" srcOrd="1" destOrd="0" presId="urn:microsoft.com/office/officeart/2005/8/layout/vProcess5"/>
    <dgm:cxn modelId="{ED584CB9-4602-4756-9CEC-F9E2A555DE09}" type="presParOf" srcId="{95F55357-AC3E-49AF-8329-B4EF1E26471C}" destId="{E7264571-102C-4DC4-88C3-52B3FCAAC2DD}" srcOrd="2" destOrd="0" presId="urn:microsoft.com/office/officeart/2005/8/layout/vProcess5"/>
    <dgm:cxn modelId="{C2CC2A5B-85D2-4057-BC93-6F27D87D4B57}" type="presParOf" srcId="{95F55357-AC3E-49AF-8329-B4EF1E26471C}" destId="{E2918615-D5A4-4B7A-AE47-978072A2CFE3}" srcOrd="3" destOrd="0" presId="urn:microsoft.com/office/officeart/2005/8/layout/vProcess5"/>
    <dgm:cxn modelId="{8DB7FF9B-C102-4EB3-A3D3-0D00164A555E}" type="presParOf" srcId="{95F55357-AC3E-49AF-8329-B4EF1E26471C}" destId="{820E7297-E2D7-4952-A8D1-816F5BA3A188}" srcOrd="4" destOrd="0" presId="urn:microsoft.com/office/officeart/2005/8/layout/vProcess5"/>
    <dgm:cxn modelId="{D4D87E09-8C7F-4C27-9758-F5D269B74E1F}" type="presParOf" srcId="{95F55357-AC3E-49AF-8329-B4EF1E26471C}" destId="{4A568D7E-8DDA-4832-B8AF-6BBF28AB14FD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3576F-7D20-4BD6-BC6A-E33B96B59670}">
      <dsp:nvSpPr>
        <dsp:cNvPr id="0" name=""/>
        <dsp:cNvSpPr/>
      </dsp:nvSpPr>
      <dsp:spPr>
        <a:xfrm>
          <a:off x="0" y="21777"/>
          <a:ext cx="5811128" cy="115786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/>
            <a:t>Empresas de Tecnologia:</a:t>
          </a:r>
          <a:endParaRPr lang="en-US" sz="2900" kern="1200"/>
        </a:p>
      </dsp:txBody>
      <dsp:txXfrm>
        <a:off x="56522" y="78299"/>
        <a:ext cx="5698084" cy="1044817"/>
      </dsp:txXfrm>
    </dsp:sp>
    <dsp:sp modelId="{D0262369-B747-498A-A9D2-4261B971F727}">
      <dsp:nvSpPr>
        <dsp:cNvPr id="0" name=""/>
        <dsp:cNvSpPr/>
      </dsp:nvSpPr>
      <dsp:spPr>
        <a:xfrm>
          <a:off x="0" y="1179638"/>
          <a:ext cx="5811128" cy="1200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503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300" kern="1200"/>
            <a:t>MGS Imagem e Informação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300" kern="1200"/>
            <a:t>Marka Serviços de Digitalização Ltda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300" kern="1200"/>
            <a:t>Simple Tecnologias</a:t>
          </a:r>
          <a:endParaRPr lang="en-US" sz="2300" kern="1200"/>
        </a:p>
      </dsp:txBody>
      <dsp:txXfrm>
        <a:off x="0" y="1179638"/>
        <a:ext cx="5811128" cy="1200599"/>
      </dsp:txXfrm>
    </dsp:sp>
    <dsp:sp modelId="{F05598EC-B5C4-4E62-971A-6C53F6EB3DAE}">
      <dsp:nvSpPr>
        <dsp:cNvPr id="0" name=""/>
        <dsp:cNvSpPr/>
      </dsp:nvSpPr>
      <dsp:spPr>
        <a:xfrm>
          <a:off x="0" y="2380238"/>
          <a:ext cx="5811128" cy="1157861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Agronegócio e Recursos Renováveis:</a:t>
          </a:r>
          <a:endParaRPr lang="en-US" sz="2900" kern="1200" dirty="0"/>
        </a:p>
      </dsp:txBody>
      <dsp:txXfrm>
        <a:off x="56522" y="2436760"/>
        <a:ext cx="5698084" cy="1044817"/>
      </dsp:txXfrm>
    </dsp:sp>
    <dsp:sp modelId="{1D134EE1-7835-4087-830F-A40D29B1805B}">
      <dsp:nvSpPr>
        <dsp:cNvPr id="0" name=""/>
        <dsp:cNvSpPr/>
      </dsp:nvSpPr>
      <dsp:spPr>
        <a:xfrm>
          <a:off x="0" y="3538100"/>
          <a:ext cx="5811128" cy="48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503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300" kern="1200"/>
            <a:t>Agropastoril Matheus Ltda</a:t>
          </a:r>
          <a:endParaRPr lang="en-US" sz="2300" kern="1200"/>
        </a:p>
      </dsp:txBody>
      <dsp:txXfrm>
        <a:off x="0" y="3538100"/>
        <a:ext cx="5811128" cy="480240"/>
      </dsp:txXfrm>
    </dsp:sp>
    <dsp:sp modelId="{E47F41BE-AAED-4AE0-BCB7-E8A81F0C752B}">
      <dsp:nvSpPr>
        <dsp:cNvPr id="0" name=""/>
        <dsp:cNvSpPr/>
      </dsp:nvSpPr>
      <dsp:spPr>
        <a:xfrm>
          <a:off x="0" y="4018340"/>
          <a:ext cx="5811128" cy="1157861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Holding:</a:t>
          </a:r>
          <a:endParaRPr lang="en-US" sz="2900" kern="1200" dirty="0"/>
        </a:p>
      </dsp:txBody>
      <dsp:txXfrm>
        <a:off x="56522" y="4074862"/>
        <a:ext cx="5698084" cy="1044817"/>
      </dsp:txXfrm>
    </dsp:sp>
    <dsp:sp modelId="{B8D68D6F-953A-4E0F-936C-74AFA79FF1B3}">
      <dsp:nvSpPr>
        <dsp:cNvPr id="0" name=""/>
        <dsp:cNvSpPr/>
      </dsp:nvSpPr>
      <dsp:spPr>
        <a:xfrm>
          <a:off x="0" y="5176201"/>
          <a:ext cx="5811128" cy="48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503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2300" kern="1200"/>
            <a:t>4S Patrimonial</a:t>
          </a:r>
          <a:endParaRPr lang="en-US" sz="2300" kern="1200"/>
        </a:p>
      </dsp:txBody>
      <dsp:txXfrm>
        <a:off x="0" y="5176201"/>
        <a:ext cx="5811128" cy="48024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C697E-1100-483F-BC3A-AC2179A38DE2}">
      <dsp:nvSpPr>
        <dsp:cNvPr id="0" name=""/>
        <dsp:cNvSpPr/>
      </dsp:nvSpPr>
      <dsp:spPr>
        <a:xfrm>
          <a:off x="0" y="0"/>
          <a:ext cx="8071962" cy="62336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A MGS não é um desenvolvedor de ferramentas de IDP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900" kern="1200"/>
        </a:p>
      </dsp:txBody>
      <dsp:txXfrm>
        <a:off x="18258" y="18258"/>
        <a:ext cx="7427661" cy="586853"/>
      </dsp:txXfrm>
    </dsp:sp>
    <dsp:sp modelId="{E7264571-102C-4DC4-88C3-52B3FCAAC2DD}">
      <dsp:nvSpPr>
        <dsp:cNvPr id="0" name=""/>
        <dsp:cNvSpPr/>
      </dsp:nvSpPr>
      <dsp:spPr>
        <a:xfrm>
          <a:off x="1424464" y="761896"/>
          <a:ext cx="8071962" cy="623369"/>
        </a:xfrm>
        <a:prstGeom prst="roundRect">
          <a:avLst>
            <a:gd name="adj" fmla="val 1000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Homologar diferentes provedores e obter o melhor de cada um deles em diferentes situações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900" kern="1200"/>
        </a:p>
      </dsp:txBody>
      <dsp:txXfrm>
        <a:off x="1442722" y="780154"/>
        <a:ext cx="6205792" cy="586853"/>
      </dsp:txXfrm>
    </dsp:sp>
    <dsp:sp modelId="{E2918615-D5A4-4B7A-AE47-978072A2CFE3}">
      <dsp:nvSpPr>
        <dsp:cNvPr id="0" name=""/>
        <dsp:cNvSpPr/>
      </dsp:nvSpPr>
      <dsp:spPr>
        <a:xfrm>
          <a:off x="7666772" y="490037"/>
          <a:ext cx="405190" cy="40519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/>
        </a:p>
      </dsp:txBody>
      <dsp:txXfrm>
        <a:off x="7757940" y="490037"/>
        <a:ext cx="222854" cy="30490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BDB05-9E44-420D-BDF8-4AE568E8D21D}">
      <dsp:nvSpPr>
        <dsp:cNvPr id="0" name=""/>
        <dsp:cNvSpPr/>
      </dsp:nvSpPr>
      <dsp:spPr>
        <a:xfrm>
          <a:off x="0" y="72489"/>
          <a:ext cx="5811128" cy="106287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O </a:t>
          </a:r>
          <a:r>
            <a:rPr lang="pt-BR" sz="1900" kern="1200" dirty="0" err="1"/>
            <a:t>Neutron</a:t>
          </a:r>
          <a:r>
            <a:rPr lang="pt-BR" sz="1900" kern="1200" dirty="0"/>
            <a:t> possui a funcionalidade de acionamento de um serviço de IDP de forma nativa.</a:t>
          </a:r>
          <a:endParaRPr lang="en-US" sz="1900" kern="1200" dirty="0">
            <a:highlight>
              <a:srgbClr val="FFFF00"/>
            </a:highlight>
          </a:endParaRPr>
        </a:p>
      </dsp:txBody>
      <dsp:txXfrm>
        <a:off x="51885" y="124374"/>
        <a:ext cx="5707358" cy="959101"/>
      </dsp:txXfrm>
    </dsp:sp>
    <dsp:sp modelId="{DB66EBF4-6604-45AC-A803-FA27AF794174}">
      <dsp:nvSpPr>
        <dsp:cNvPr id="0" name=""/>
        <dsp:cNvSpPr/>
      </dsp:nvSpPr>
      <dsp:spPr>
        <a:xfrm>
          <a:off x="0" y="1190081"/>
          <a:ext cx="5811128" cy="1062871"/>
        </a:xfrm>
        <a:prstGeom prst="roundRect">
          <a:avLst/>
        </a:prstGeom>
        <a:solidFill>
          <a:schemeClr val="accent2">
            <a:hueOff val="1610903"/>
            <a:satOff val="-4623"/>
            <a:lumOff val="-74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noProof="0" dirty="0"/>
            <a:t>O IDP é o Processamento Inteligente de Documentos.</a:t>
          </a:r>
          <a:endParaRPr lang="en-US" sz="1900" kern="1200" dirty="0"/>
        </a:p>
      </dsp:txBody>
      <dsp:txXfrm>
        <a:off x="51885" y="1241966"/>
        <a:ext cx="5707358" cy="959101"/>
      </dsp:txXfrm>
    </dsp:sp>
    <dsp:sp modelId="{3632050E-486F-459A-845A-E16859675360}">
      <dsp:nvSpPr>
        <dsp:cNvPr id="0" name=""/>
        <dsp:cNvSpPr/>
      </dsp:nvSpPr>
      <dsp:spPr>
        <a:xfrm>
          <a:off x="0" y="2307673"/>
          <a:ext cx="5811128" cy="1062871"/>
        </a:xfrm>
        <a:prstGeom prst="round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Com o IDP, é possível extrair conteúdo dos documentos de forma automática.</a:t>
          </a:r>
          <a:endParaRPr lang="en-US" sz="1900" kern="1200" dirty="0"/>
        </a:p>
      </dsp:txBody>
      <dsp:txXfrm>
        <a:off x="51885" y="2359558"/>
        <a:ext cx="5707358" cy="959101"/>
      </dsp:txXfrm>
    </dsp:sp>
    <dsp:sp modelId="{F7E605F9-625A-4981-AAF0-1CF551288D4A}">
      <dsp:nvSpPr>
        <dsp:cNvPr id="0" name=""/>
        <dsp:cNvSpPr/>
      </dsp:nvSpPr>
      <dsp:spPr>
        <a:xfrm>
          <a:off x="0" y="3425265"/>
          <a:ext cx="5811128" cy="1062871"/>
        </a:xfrm>
        <a:prstGeom prst="roundRect">
          <a:avLst/>
        </a:prstGeom>
        <a:solidFill>
          <a:schemeClr val="accent2">
            <a:hueOff val="4832710"/>
            <a:satOff val="-13870"/>
            <a:lumOff val="-222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noProof="0" dirty="0"/>
            <a:t>Com a extração automática, é possível diminuir a utilização de pessoas em processos repetitivos.</a:t>
          </a:r>
          <a:endParaRPr lang="en-US" sz="1900" kern="1200" dirty="0"/>
        </a:p>
      </dsp:txBody>
      <dsp:txXfrm>
        <a:off x="51885" y="3477150"/>
        <a:ext cx="5707358" cy="959101"/>
      </dsp:txXfrm>
    </dsp:sp>
    <dsp:sp modelId="{D5755F21-A5EA-443B-9315-7CBAC6F33F90}">
      <dsp:nvSpPr>
        <dsp:cNvPr id="0" name=""/>
        <dsp:cNvSpPr/>
      </dsp:nvSpPr>
      <dsp:spPr>
        <a:xfrm>
          <a:off x="0" y="4542857"/>
          <a:ext cx="5811128" cy="1062871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noProof="0" dirty="0"/>
            <a:t>Com a substituição de pessoas por tecnologia em processos repetitivos, ocorre a diminuição de erros e prazos; e a obtenção de um melhor resultado.</a:t>
          </a:r>
        </a:p>
      </dsp:txBody>
      <dsp:txXfrm>
        <a:off x="51885" y="4594742"/>
        <a:ext cx="5707358" cy="95910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9234BC-5707-4AAF-B4ED-18EAE69A6860}">
      <dsp:nvSpPr>
        <dsp:cNvPr id="0" name=""/>
        <dsp:cNvSpPr/>
      </dsp:nvSpPr>
      <dsp:spPr>
        <a:xfrm>
          <a:off x="0" y="173838"/>
          <a:ext cx="4243589" cy="1113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Primero passo: selecione o serviço de IPD</a:t>
          </a:r>
          <a:endParaRPr lang="en-US" sz="2800" kern="1200" dirty="0"/>
        </a:p>
      </dsp:txBody>
      <dsp:txXfrm>
        <a:off x="54373" y="228211"/>
        <a:ext cx="4134843" cy="100509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9234BC-5707-4AAF-B4ED-18EAE69A6860}">
      <dsp:nvSpPr>
        <dsp:cNvPr id="0" name=""/>
        <dsp:cNvSpPr/>
      </dsp:nvSpPr>
      <dsp:spPr>
        <a:xfrm>
          <a:off x="0" y="14913"/>
          <a:ext cx="4243589" cy="18556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Segundo passo: vincule o lote de documentos a ser trabalhado com o serviço de IDP</a:t>
          </a:r>
          <a:endParaRPr lang="en-US" sz="2600" kern="1200" dirty="0"/>
        </a:p>
      </dsp:txBody>
      <dsp:txXfrm>
        <a:off x="90584" y="105497"/>
        <a:ext cx="4062421" cy="167445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9234BC-5707-4AAF-B4ED-18EAE69A6860}">
      <dsp:nvSpPr>
        <dsp:cNvPr id="0" name=""/>
        <dsp:cNvSpPr/>
      </dsp:nvSpPr>
      <dsp:spPr>
        <a:xfrm>
          <a:off x="0" y="200358"/>
          <a:ext cx="4243589" cy="1484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Terceiro passo: a extração de conteúdo acontece automaticamente</a:t>
          </a:r>
          <a:endParaRPr lang="en-US" sz="2700" kern="1200" dirty="0"/>
        </a:p>
      </dsp:txBody>
      <dsp:txXfrm>
        <a:off x="72479" y="272837"/>
        <a:ext cx="4098631" cy="133977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D2E6CD-EFC2-43A5-85CB-5A1F438579A6}">
      <dsp:nvSpPr>
        <dsp:cNvPr id="0" name=""/>
        <dsp:cNvSpPr/>
      </dsp:nvSpPr>
      <dsp:spPr>
        <a:xfrm>
          <a:off x="0" y="3427105"/>
          <a:ext cx="5811128" cy="22485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/>
            <a:t>Atua nos segmentos de</a:t>
          </a:r>
          <a:endParaRPr lang="en-US" sz="3200" kern="1200"/>
        </a:p>
      </dsp:txBody>
      <dsp:txXfrm>
        <a:off x="0" y="3427105"/>
        <a:ext cx="5811128" cy="1214218"/>
      </dsp:txXfrm>
    </dsp:sp>
    <dsp:sp modelId="{E8D07B3B-E709-4098-BBCB-36F168E27D2F}">
      <dsp:nvSpPr>
        <dsp:cNvPr id="0" name=""/>
        <dsp:cNvSpPr/>
      </dsp:nvSpPr>
      <dsp:spPr>
        <a:xfrm>
          <a:off x="0" y="4596353"/>
          <a:ext cx="2905564" cy="103433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41910" rIns="234696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/>
            <a:t>Florestas</a:t>
          </a:r>
          <a:endParaRPr lang="en-US" sz="3300" kern="1200"/>
        </a:p>
      </dsp:txBody>
      <dsp:txXfrm>
        <a:off x="0" y="4596353"/>
        <a:ext cx="2905564" cy="1034334"/>
      </dsp:txXfrm>
    </dsp:sp>
    <dsp:sp modelId="{E3C96E26-3B59-48FD-918B-16767D3012F6}">
      <dsp:nvSpPr>
        <dsp:cNvPr id="0" name=""/>
        <dsp:cNvSpPr/>
      </dsp:nvSpPr>
      <dsp:spPr>
        <a:xfrm>
          <a:off x="2905564" y="4596353"/>
          <a:ext cx="2905564" cy="1034334"/>
        </a:xfrm>
        <a:prstGeom prst="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41910" rIns="234696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/>
            <a:t>Energia renovável</a:t>
          </a:r>
          <a:endParaRPr lang="en-US" sz="3300" kern="1200"/>
        </a:p>
      </dsp:txBody>
      <dsp:txXfrm>
        <a:off x="2905564" y="4596353"/>
        <a:ext cx="2905564" cy="1034334"/>
      </dsp:txXfrm>
    </dsp:sp>
    <dsp:sp modelId="{6C6DFEC7-13B8-4A39-B942-7D3791AC3D8E}">
      <dsp:nvSpPr>
        <dsp:cNvPr id="0" name=""/>
        <dsp:cNvSpPr/>
      </dsp:nvSpPr>
      <dsp:spPr>
        <a:xfrm rot="10800000">
          <a:off x="0" y="2560"/>
          <a:ext cx="5811128" cy="3458273"/>
        </a:xfrm>
        <a:prstGeom prst="upArrowCallou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Empresa vinculada ao agronegócio, com a missão de produzir recursos renováveis</a:t>
          </a:r>
          <a:endParaRPr lang="en-US" sz="3200" kern="1200" dirty="0"/>
        </a:p>
      </dsp:txBody>
      <dsp:txXfrm rot="10800000">
        <a:off x="0" y="2560"/>
        <a:ext cx="5811128" cy="224708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BDB05-9E44-420D-BDF8-4AE568E8D21D}">
      <dsp:nvSpPr>
        <dsp:cNvPr id="0" name=""/>
        <dsp:cNvSpPr/>
      </dsp:nvSpPr>
      <dsp:spPr>
        <a:xfrm>
          <a:off x="0" y="515399"/>
          <a:ext cx="5811128" cy="11272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As instituições de saúde são operações complexas, com todos os regramentos de uma empresa mais as normas de governo para o setor.</a:t>
          </a:r>
          <a:endParaRPr lang="en-US" sz="1600" kern="1200" dirty="0"/>
        </a:p>
      </dsp:txBody>
      <dsp:txXfrm>
        <a:off x="55030" y="570429"/>
        <a:ext cx="5701068" cy="1017235"/>
      </dsp:txXfrm>
    </dsp:sp>
    <dsp:sp modelId="{DB66EBF4-6604-45AC-A803-FA27AF794174}">
      <dsp:nvSpPr>
        <dsp:cNvPr id="0" name=""/>
        <dsp:cNvSpPr/>
      </dsp:nvSpPr>
      <dsp:spPr>
        <a:xfrm>
          <a:off x="0" y="1688774"/>
          <a:ext cx="5811128" cy="1127295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O resultado é a geração massiva de documentos e uma grande quantidade de processos internos</a:t>
          </a:r>
          <a:endParaRPr lang="en-US" sz="1600" kern="1200" dirty="0"/>
        </a:p>
      </dsp:txBody>
      <dsp:txXfrm>
        <a:off x="55030" y="1743804"/>
        <a:ext cx="5701068" cy="1017235"/>
      </dsp:txXfrm>
    </dsp:sp>
    <dsp:sp modelId="{3632050E-486F-459A-845A-E16859675360}">
      <dsp:nvSpPr>
        <dsp:cNvPr id="0" name=""/>
        <dsp:cNvSpPr/>
      </dsp:nvSpPr>
      <dsp:spPr>
        <a:xfrm>
          <a:off x="0" y="2862149"/>
          <a:ext cx="5811128" cy="1127295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Exemplos de processos: antecipação de pagamento, Borderô, Cadastro DSO, Cadastro PJ, Financeiro – NF, Financeiro – Reembolso, Ordens de Pagamento, Prestação de Contas, Solicitação de Treinamento, Contas Médicas, + 200</a:t>
          </a:r>
          <a:endParaRPr lang="en-US" sz="1600" kern="1200" dirty="0"/>
        </a:p>
      </dsp:txBody>
      <dsp:txXfrm>
        <a:off x="55030" y="2917179"/>
        <a:ext cx="5701068" cy="1017235"/>
      </dsp:txXfrm>
    </dsp:sp>
    <dsp:sp modelId="{F7E605F9-625A-4981-AAF0-1CF551288D4A}">
      <dsp:nvSpPr>
        <dsp:cNvPr id="0" name=""/>
        <dsp:cNvSpPr/>
      </dsp:nvSpPr>
      <dsp:spPr>
        <a:xfrm>
          <a:off x="0" y="4035524"/>
          <a:ext cx="5811128" cy="1127295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Toda essa documentação e processos podem ser digitalizados com o </a:t>
          </a:r>
          <a:r>
            <a:rPr lang="pt-BR" sz="1600" kern="1200" dirty="0" err="1"/>
            <a:t>Neutron</a:t>
          </a:r>
          <a:endParaRPr lang="en-US" sz="1600" kern="1200" dirty="0"/>
        </a:p>
      </dsp:txBody>
      <dsp:txXfrm>
        <a:off x="55030" y="4090554"/>
        <a:ext cx="5701068" cy="1017235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BDB05-9E44-420D-BDF8-4AE568E8D21D}">
      <dsp:nvSpPr>
        <dsp:cNvPr id="0" name=""/>
        <dsp:cNvSpPr/>
      </dsp:nvSpPr>
      <dsp:spPr>
        <a:xfrm>
          <a:off x="0" y="676839"/>
          <a:ext cx="5811128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O usuário consulta no </a:t>
          </a:r>
          <a:r>
            <a:rPr lang="pt-BR" sz="2200" kern="1200" dirty="0" err="1"/>
            <a:t>Neutron</a:t>
          </a:r>
          <a:r>
            <a:rPr lang="pt-BR" sz="2200" kern="1200" dirty="0"/>
            <a:t> as tarefas pendentes</a:t>
          </a:r>
          <a:endParaRPr lang="en-US" sz="2200" kern="1200" dirty="0"/>
        </a:p>
      </dsp:txBody>
      <dsp:txXfrm>
        <a:off x="59399" y="736238"/>
        <a:ext cx="5692330" cy="1098002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BDB05-9E44-420D-BDF8-4AE568E8D21D}">
      <dsp:nvSpPr>
        <dsp:cNvPr id="0" name=""/>
        <dsp:cNvSpPr/>
      </dsp:nvSpPr>
      <dsp:spPr>
        <a:xfrm>
          <a:off x="0" y="676839"/>
          <a:ext cx="5811128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É possível visualizar cada um dos documentos, aprovando ou não o seu pagamento através de carimbos eletrônicos</a:t>
          </a:r>
          <a:endParaRPr lang="en-US" sz="2200" kern="1200" dirty="0"/>
        </a:p>
      </dsp:txBody>
      <dsp:txXfrm>
        <a:off x="59399" y="736238"/>
        <a:ext cx="5692330" cy="1098002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BDB05-9E44-420D-BDF8-4AE568E8D21D}">
      <dsp:nvSpPr>
        <dsp:cNvPr id="0" name=""/>
        <dsp:cNvSpPr/>
      </dsp:nvSpPr>
      <dsp:spPr>
        <a:xfrm>
          <a:off x="0" y="676839"/>
          <a:ext cx="5811128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Os carimbos são configuráveis de acordo com as regras de negócio</a:t>
          </a:r>
          <a:endParaRPr lang="en-US" sz="2200" kern="1200" dirty="0"/>
        </a:p>
      </dsp:txBody>
      <dsp:txXfrm>
        <a:off x="59399" y="736238"/>
        <a:ext cx="5692330" cy="1098002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BDB05-9E44-420D-BDF8-4AE568E8D21D}">
      <dsp:nvSpPr>
        <dsp:cNvPr id="0" name=""/>
        <dsp:cNvSpPr/>
      </dsp:nvSpPr>
      <dsp:spPr>
        <a:xfrm>
          <a:off x="0" y="0"/>
          <a:ext cx="5217022" cy="10884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Uma vez aposto o carimbo na imagem, o documento segue automaticamente para a próxima etapa</a:t>
          </a:r>
          <a:endParaRPr lang="en-US" sz="2200" kern="1200" dirty="0"/>
        </a:p>
      </dsp:txBody>
      <dsp:txXfrm>
        <a:off x="53134" y="53134"/>
        <a:ext cx="5110754" cy="982197"/>
      </dsp:txXfrm>
    </dsp:sp>
    <dsp:sp modelId="{4D2ADAFE-9B2F-45DC-BD65-06DE0B46289F}">
      <dsp:nvSpPr>
        <dsp:cNvPr id="0" name=""/>
        <dsp:cNvSpPr/>
      </dsp:nvSpPr>
      <dsp:spPr>
        <a:xfrm>
          <a:off x="0" y="1101898"/>
          <a:ext cx="5217022" cy="1088465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Os carimbos não alteram a imagem original e mantém o registro gráfico da evolução do processo </a:t>
          </a:r>
          <a:endParaRPr lang="en-US" sz="2200" kern="1200" dirty="0"/>
        </a:p>
      </dsp:txBody>
      <dsp:txXfrm>
        <a:off x="53134" y="1155032"/>
        <a:ext cx="5110754" cy="982197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BDB05-9E44-420D-BDF8-4AE568E8D21D}">
      <dsp:nvSpPr>
        <dsp:cNvPr id="0" name=""/>
        <dsp:cNvSpPr/>
      </dsp:nvSpPr>
      <dsp:spPr>
        <a:xfrm>
          <a:off x="0" y="676839"/>
          <a:ext cx="5811128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Após validar as Notas Fiscais e os boletos, corre um fluxo para a geração de um borderô</a:t>
          </a:r>
          <a:endParaRPr lang="en-US" sz="2200" kern="1200" dirty="0"/>
        </a:p>
      </dsp:txBody>
      <dsp:txXfrm>
        <a:off x="59399" y="736238"/>
        <a:ext cx="5692330" cy="1098002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BDB05-9E44-420D-BDF8-4AE568E8D21D}">
      <dsp:nvSpPr>
        <dsp:cNvPr id="0" name=""/>
        <dsp:cNvSpPr/>
      </dsp:nvSpPr>
      <dsp:spPr>
        <a:xfrm>
          <a:off x="0" y="676839"/>
          <a:ext cx="5811128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As ações também podem ser tomadas a partir de dispositivos móveis, com o </a:t>
          </a:r>
          <a:r>
            <a:rPr lang="pt-BR" sz="2200" kern="1200" dirty="0" err="1"/>
            <a:t>Neutron</a:t>
          </a:r>
          <a:r>
            <a:rPr lang="pt-BR" sz="2200" kern="1200" dirty="0"/>
            <a:t> Mobile</a:t>
          </a:r>
          <a:endParaRPr lang="en-US" sz="2200" kern="1200" dirty="0"/>
        </a:p>
      </dsp:txBody>
      <dsp:txXfrm>
        <a:off x="59399" y="736238"/>
        <a:ext cx="5692330" cy="1098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BDB05-9E44-420D-BDF8-4AE568E8D21D}">
      <dsp:nvSpPr>
        <dsp:cNvPr id="0" name=""/>
        <dsp:cNvSpPr/>
      </dsp:nvSpPr>
      <dsp:spPr>
        <a:xfrm>
          <a:off x="0" y="380778"/>
          <a:ext cx="6466840" cy="716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Empresa de tecnologia da informação com atuação focada no mercado de gestão de documentos, processos e conteúdo</a:t>
          </a:r>
          <a:endParaRPr lang="en-US" sz="1800" kern="1200" dirty="0"/>
        </a:p>
      </dsp:txBody>
      <dsp:txXfrm>
        <a:off x="34954" y="415732"/>
        <a:ext cx="6396932" cy="646132"/>
      </dsp:txXfrm>
    </dsp:sp>
    <dsp:sp modelId="{DB66EBF4-6604-45AC-A803-FA27AF794174}">
      <dsp:nvSpPr>
        <dsp:cNvPr id="0" name=""/>
        <dsp:cNvSpPr/>
      </dsp:nvSpPr>
      <dsp:spPr>
        <a:xfrm>
          <a:off x="0" y="1148658"/>
          <a:ext cx="6466840" cy="716040"/>
        </a:xfrm>
        <a:prstGeom prst="roundRect">
          <a:avLst/>
        </a:prstGeom>
        <a:solidFill>
          <a:schemeClr val="accent2">
            <a:hueOff val="1288723"/>
            <a:satOff val="-3699"/>
            <a:lumOff val="-5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35 anos de atuação no mesmo segmento (desde 1991)</a:t>
          </a:r>
          <a:endParaRPr lang="en-US" sz="1800" kern="1200" dirty="0"/>
        </a:p>
      </dsp:txBody>
      <dsp:txXfrm>
        <a:off x="34954" y="1183612"/>
        <a:ext cx="6396932" cy="646132"/>
      </dsp:txXfrm>
    </dsp:sp>
    <dsp:sp modelId="{3632050E-486F-459A-845A-E16859675360}">
      <dsp:nvSpPr>
        <dsp:cNvPr id="0" name=""/>
        <dsp:cNvSpPr/>
      </dsp:nvSpPr>
      <dsp:spPr>
        <a:xfrm>
          <a:off x="0" y="1916538"/>
          <a:ext cx="6466840" cy="716040"/>
        </a:xfrm>
        <a:prstGeom prst="roundRect">
          <a:avLst/>
        </a:prstGeom>
        <a:solidFill>
          <a:schemeClr val="accent2">
            <a:hueOff val="2577445"/>
            <a:satOff val="-7397"/>
            <a:lumOff val="-1184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>
              <a:hlinkClick xmlns:r="http://schemas.openxmlformats.org/officeDocument/2006/relationships" r:id="rId1"/>
            </a:rPr>
            <a:t>www.mgsii.com.br</a:t>
          </a:r>
          <a:r>
            <a:rPr lang="pt-BR" sz="1800" kern="1200"/>
            <a:t> </a:t>
          </a:r>
          <a:endParaRPr lang="en-US" sz="1800" kern="1200"/>
        </a:p>
      </dsp:txBody>
      <dsp:txXfrm>
        <a:off x="34954" y="1951492"/>
        <a:ext cx="6396932" cy="646132"/>
      </dsp:txXfrm>
    </dsp:sp>
    <dsp:sp modelId="{6ED7C229-7794-485B-81B0-C44648248041}">
      <dsp:nvSpPr>
        <dsp:cNvPr id="0" name=""/>
        <dsp:cNvSpPr/>
      </dsp:nvSpPr>
      <dsp:spPr>
        <a:xfrm>
          <a:off x="0" y="2684418"/>
          <a:ext cx="6466840" cy="716040"/>
        </a:xfrm>
        <a:prstGeom prst="roundRect">
          <a:avLst/>
        </a:prstGeom>
        <a:solidFill>
          <a:schemeClr val="accent2">
            <a:hueOff val="3866169"/>
            <a:satOff val="-11096"/>
            <a:lumOff val="-17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Criadora e desenvolvedora do software Neutron</a:t>
          </a:r>
          <a:endParaRPr lang="en-US" sz="1800" kern="1200"/>
        </a:p>
      </dsp:txBody>
      <dsp:txXfrm>
        <a:off x="34954" y="2719372"/>
        <a:ext cx="6396932" cy="646132"/>
      </dsp:txXfrm>
    </dsp:sp>
    <dsp:sp modelId="{EC30EC35-C350-4238-8014-79F0353B9251}">
      <dsp:nvSpPr>
        <dsp:cNvPr id="0" name=""/>
        <dsp:cNvSpPr/>
      </dsp:nvSpPr>
      <dsp:spPr>
        <a:xfrm>
          <a:off x="0" y="3400458"/>
          <a:ext cx="6466840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322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400" kern="1200">
              <a:hlinkClick xmlns:r="http://schemas.openxmlformats.org/officeDocument/2006/relationships" r:id="rId2"/>
            </a:rPr>
            <a:t>www.softwareneutron.com.br</a:t>
          </a:r>
          <a:r>
            <a:rPr lang="pt-BR" sz="1400" kern="1200"/>
            <a:t> </a:t>
          </a:r>
          <a:endParaRPr lang="en-US" sz="1400" kern="1200"/>
        </a:p>
      </dsp:txBody>
      <dsp:txXfrm>
        <a:off x="0" y="3400458"/>
        <a:ext cx="6466840" cy="298080"/>
      </dsp:txXfrm>
    </dsp:sp>
    <dsp:sp modelId="{EE4027ED-6338-4EDD-9C49-495D3FBA1F06}">
      <dsp:nvSpPr>
        <dsp:cNvPr id="0" name=""/>
        <dsp:cNvSpPr/>
      </dsp:nvSpPr>
      <dsp:spPr>
        <a:xfrm>
          <a:off x="0" y="3698538"/>
          <a:ext cx="6466840" cy="716040"/>
        </a:xfrm>
        <a:prstGeom prst="roundRect">
          <a:avLst/>
        </a:prstGeom>
        <a:solidFill>
          <a:schemeClr val="accent2">
            <a:hueOff val="5154891"/>
            <a:satOff val="-14794"/>
            <a:lumOff val="-236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Atuação nacional</a:t>
          </a:r>
          <a:endParaRPr lang="en-US" sz="1800" kern="1200"/>
        </a:p>
      </dsp:txBody>
      <dsp:txXfrm>
        <a:off x="34954" y="3733492"/>
        <a:ext cx="6396932" cy="646132"/>
      </dsp:txXfrm>
    </dsp:sp>
    <dsp:sp modelId="{6A00A5D3-73C4-4635-BE94-8A53EA45DB1D}">
      <dsp:nvSpPr>
        <dsp:cNvPr id="0" name=""/>
        <dsp:cNvSpPr/>
      </dsp:nvSpPr>
      <dsp:spPr>
        <a:xfrm>
          <a:off x="0" y="4466418"/>
          <a:ext cx="6466840" cy="71604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Mercados: saúde, educação, varejo, financeiro, governo, indústria</a:t>
          </a:r>
          <a:endParaRPr lang="en-US" sz="1800" kern="1200" dirty="0"/>
        </a:p>
      </dsp:txBody>
      <dsp:txXfrm>
        <a:off x="34954" y="4501372"/>
        <a:ext cx="6396932" cy="646132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BDB05-9E44-420D-BDF8-4AE568E8D21D}">
      <dsp:nvSpPr>
        <dsp:cNvPr id="0" name=""/>
        <dsp:cNvSpPr/>
      </dsp:nvSpPr>
      <dsp:spPr>
        <a:xfrm>
          <a:off x="0" y="676839"/>
          <a:ext cx="5811128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noProof="0" dirty="0"/>
            <a:t>O andamento do processo pode ser acompanhado através de um dashboard</a:t>
          </a:r>
        </a:p>
      </dsp:txBody>
      <dsp:txXfrm>
        <a:off x="59399" y="736238"/>
        <a:ext cx="5692330" cy="1098002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BDB05-9E44-420D-BDF8-4AE568E8D21D}">
      <dsp:nvSpPr>
        <dsp:cNvPr id="0" name=""/>
        <dsp:cNvSpPr/>
      </dsp:nvSpPr>
      <dsp:spPr>
        <a:xfrm>
          <a:off x="0" y="676839"/>
          <a:ext cx="5811128" cy="1216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noProof="0" dirty="0"/>
            <a:t>O </a:t>
          </a:r>
          <a:r>
            <a:rPr lang="pt-BR" sz="2200" kern="1200" noProof="0" dirty="0" err="1"/>
            <a:t>Neutron</a:t>
          </a:r>
          <a:r>
            <a:rPr lang="pt-BR" sz="2200" kern="1200" noProof="0" dirty="0"/>
            <a:t> suporta uma grande quantidade de processos de forma simultânea, com grande volume de documentos por processo</a:t>
          </a:r>
        </a:p>
      </dsp:txBody>
      <dsp:txXfrm>
        <a:off x="59399" y="736238"/>
        <a:ext cx="5692330" cy="1098002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BDB05-9E44-420D-BDF8-4AE568E8D21D}">
      <dsp:nvSpPr>
        <dsp:cNvPr id="0" name=""/>
        <dsp:cNvSpPr/>
      </dsp:nvSpPr>
      <dsp:spPr>
        <a:xfrm>
          <a:off x="0" y="9916"/>
          <a:ext cx="5919525" cy="15701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Formulários Eletrônicos são uma ótima ferramenta para capturar informações e documentos, iniciar processos e compartilhar dados.</a:t>
          </a:r>
          <a:endParaRPr lang="en-US" sz="2200" kern="1200" dirty="0"/>
        </a:p>
      </dsp:txBody>
      <dsp:txXfrm>
        <a:off x="76648" y="86564"/>
        <a:ext cx="5766229" cy="1416844"/>
      </dsp:txXfrm>
    </dsp:sp>
    <dsp:sp modelId="{CF78E862-59F0-42E1-9950-E9DE8E6EF117}">
      <dsp:nvSpPr>
        <dsp:cNvPr id="0" name=""/>
        <dsp:cNvSpPr/>
      </dsp:nvSpPr>
      <dsp:spPr>
        <a:xfrm>
          <a:off x="0" y="1643416"/>
          <a:ext cx="5919525" cy="1570140"/>
        </a:xfrm>
        <a:prstGeom prst="round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noProof="0" dirty="0"/>
            <a:t>Eles permitem a padronização da informação, o controle do preenchimento de campos e a validação do conteúdo.</a:t>
          </a:r>
        </a:p>
      </dsp:txBody>
      <dsp:txXfrm>
        <a:off x="76648" y="1720064"/>
        <a:ext cx="5766229" cy="1416844"/>
      </dsp:txXfrm>
    </dsp:sp>
    <dsp:sp modelId="{102E99B2-CD1B-462C-BE1C-761D7031CCD9}">
      <dsp:nvSpPr>
        <dsp:cNvPr id="0" name=""/>
        <dsp:cNvSpPr/>
      </dsp:nvSpPr>
      <dsp:spPr>
        <a:xfrm>
          <a:off x="0" y="3276916"/>
          <a:ext cx="5919525" cy="157014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noProof="0" dirty="0"/>
            <a:t>O </a:t>
          </a:r>
          <a:r>
            <a:rPr lang="pt-BR" sz="2200" kern="1200" noProof="0" dirty="0" err="1"/>
            <a:t>Neutron</a:t>
          </a:r>
          <a:r>
            <a:rPr lang="pt-BR" sz="2200" kern="1200" noProof="0" dirty="0"/>
            <a:t> possui um módulo de Formulários Eletrônicos próprio, que permite a geração de Formulários Eletrônicos inteligentes, sem programação.</a:t>
          </a:r>
        </a:p>
      </dsp:txBody>
      <dsp:txXfrm>
        <a:off x="76648" y="3353564"/>
        <a:ext cx="5766229" cy="1416844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BDB05-9E44-420D-BDF8-4AE568E8D21D}">
      <dsp:nvSpPr>
        <dsp:cNvPr id="0" name=""/>
        <dsp:cNvSpPr/>
      </dsp:nvSpPr>
      <dsp:spPr>
        <a:xfrm>
          <a:off x="0" y="16651"/>
          <a:ext cx="5919525" cy="15733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Não é necessário ser usuário do </a:t>
          </a:r>
          <a:r>
            <a:rPr lang="pt-BR" sz="1800" kern="1200" dirty="0" err="1"/>
            <a:t>Neutron</a:t>
          </a:r>
          <a:r>
            <a:rPr lang="pt-BR" sz="1800" kern="1200" dirty="0"/>
            <a:t> ou mesmo fazer um cadastro no sistema para iniciar uma solicitação.</a:t>
          </a:r>
          <a:endParaRPr lang="en-US" sz="1800" kern="1200" dirty="0"/>
        </a:p>
      </dsp:txBody>
      <dsp:txXfrm>
        <a:off x="76804" y="93455"/>
        <a:ext cx="5765917" cy="1419722"/>
      </dsp:txXfrm>
    </dsp:sp>
    <dsp:sp modelId="{CF78E862-59F0-42E1-9950-E9DE8E6EF117}">
      <dsp:nvSpPr>
        <dsp:cNvPr id="0" name=""/>
        <dsp:cNvSpPr/>
      </dsp:nvSpPr>
      <dsp:spPr>
        <a:xfrm>
          <a:off x="0" y="1641821"/>
          <a:ext cx="5919525" cy="1573330"/>
        </a:xfrm>
        <a:prstGeom prst="round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noProof="0" dirty="0"/>
            <a:t>Basta acessar a página da instituição, selecionar o formulário de acordo com o assunto, preencher o documento e anexar as imagens, caso necessário.</a:t>
          </a:r>
        </a:p>
      </dsp:txBody>
      <dsp:txXfrm>
        <a:off x="76804" y="1718625"/>
        <a:ext cx="5765917" cy="1419722"/>
      </dsp:txXfrm>
    </dsp:sp>
    <dsp:sp modelId="{102E99B2-CD1B-462C-BE1C-761D7031CCD9}">
      <dsp:nvSpPr>
        <dsp:cNvPr id="0" name=""/>
        <dsp:cNvSpPr/>
      </dsp:nvSpPr>
      <dsp:spPr>
        <a:xfrm>
          <a:off x="0" y="3266991"/>
          <a:ext cx="5919525" cy="157333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noProof="0" dirty="0"/>
            <a:t>Tanto os campos, como os documentos a serem anexados, são controlados pelo </a:t>
          </a:r>
          <a:r>
            <a:rPr lang="pt-BR" sz="1800" kern="1200" noProof="0" dirty="0" err="1"/>
            <a:t>Neutron</a:t>
          </a:r>
          <a:r>
            <a:rPr lang="pt-BR" sz="1800" kern="1200" noProof="0" dirty="0"/>
            <a:t>, podendo ser configurada a obrigatoriedade ou não da informação e dos documentos, além da validação dos campos. Exemplo: cálculo do CPF.</a:t>
          </a:r>
        </a:p>
      </dsp:txBody>
      <dsp:txXfrm>
        <a:off x="76804" y="3343795"/>
        <a:ext cx="5765917" cy="1419722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41A6C3-78F7-4D3F-9912-4B37837AEC7F}">
      <dsp:nvSpPr>
        <dsp:cNvPr id="0" name=""/>
        <dsp:cNvSpPr/>
      </dsp:nvSpPr>
      <dsp:spPr>
        <a:xfrm>
          <a:off x="0" y="2125"/>
          <a:ext cx="6894576" cy="9941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1307AC-70D4-4CC9-9F05-9F73D54E0A29}">
      <dsp:nvSpPr>
        <dsp:cNvPr id="0" name=""/>
        <dsp:cNvSpPr/>
      </dsp:nvSpPr>
      <dsp:spPr>
        <a:xfrm>
          <a:off x="300737" y="225815"/>
          <a:ext cx="546796" cy="54679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F5E714-2F58-4177-8B32-C1C479189CAA}">
      <dsp:nvSpPr>
        <dsp:cNvPr id="0" name=""/>
        <dsp:cNvSpPr/>
      </dsp:nvSpPr>
      <dsp:spPr>
        <a:xfrm>
          <a:off x="1148271" y="2125"/>
          <a:ext cx="3102559" cy="994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217" tIns="105217" rIns="105217" bIns="10521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Acesso através de um documento</a:t>
          </a:r>
        </a:p>
      </dsp:txBody>
      <dsp:txXfrm>
        <a:off x="1148271" y="2125"/>
        <a:ext cx="3102559" cy="994174"/>
      </dsp:txXfrm>
    </dsp:sp>
    <dsp:sp modelId="{2D92D2BB-0674-4966-A3C7-951D9DA730D5}">
      <dsp:nvSpPr>
        <dsp:cNvPr id="0" name=""/>
        <dsp:cNvSpPr/>
      </dsp:nvSpPr>
      <dsp:spPr>
        <a:xfrm>
          <a:off x="4250831" y="2125"/>
          <a:ext cx="2642622" cy="994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217" tIns="105217" rIns="105217" bIns="105217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>
              <a:solidFill>
                <a:schemeClr val="accent4"/>
              </a:solidFill>
              <a:hlinkClick xmlns:r="http://schemas.openxmlformats.org/officeDocument/2006/relationships" r:id="rId2" tooltip="https://www.badesul.com.br/fas-ckfinder/userfiles/files/orientacao_para_solicitacao_de_financiamento.pdf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Orientacao_para_Solicitacao_de_Financiamento.pdf</a:t>
          </a:r>
          <a:endParaRPr lang="pt-BR" sz="1100" kern="1200" dirty="0">
            <a:solidFill>
              <a:schemeClr val="accent4"/>
            </a:solidFill>
          </a:endParaRPr>
        </a:p>
      </dsp:txBody>
      <dsp:txXfrm>
        <a:off x="4250831" y="2125"/>
        <a:ext cx="2642622" cy="994174"/>
      </dsp:txXfrm>
    </dsp:sp>
    <dsp:sp modelId="{02D87432-3584-4B7E-93AF-4D479EBE320A}">
      <dsp:nvSpPr>
        <dsp:cNvPr id="0" name=""/>
        <dsp:cNvSpPr/>
      </dsp:nvSpPr>
      <dsp:spPr>
        <a:xfrm>
          <a:off x="0" y="1244844"/>
          <a:ext cx="6894576" cy="9941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D91EB1-CCC8-425F-BDB2-B54764F77A1A}">
      <dsp:nvSpPr>
        <dsp:cNvPr id="0" name=""/>
        <dsp:cNvSpPr/>
      </dsp:nvSpPr>
      <dsp:spPr>
        <a:xfrm>
          <a:off x="300737" y="1468533"/>
          <a:ext cx="546796" cy="54679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50A581-51F0-4043-8AB5-5B9DCEBD3F0B}">
      <dsp:nvSpPr>
        <dsp:cNvPr id="0" name=""/>
        <dsp:cNvSpPr/>
      </dsp:nvSpPr>
      <dsp:spPr>
        <a:xfrm>
          <a:off x="1148271" y="1244844"/>
          <a:ext cx="3102559" cy="994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217" tIns="105217" rIns="105217" bIns="10521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Acesso através do site</a:t>
          </a:r>
        </a:p>
      </dsp:txBody>
      <dsp:txXfrm>
        <a:off x="1148271" y="1244844"/>
        <a:ext cx="3102559" cy="994174"/>
      </dsp:txXfrm>
    </dsp:sp>
    <dsp:sp modelId="{C2F48062-E520-45BE-B93F-CB62C9899E84}">
      <dsp:nvSpPr>
        <dsp:cNvPr id="0" name=""/>
        <dsp:cNvSpPr/>
      </dsp:nvSpPr>
      <dsp:spPr>
        <a:xfrm>
          <a:off x="4250831" y="1244844"/>
          <a:ext cx="2642622" cy="994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217" tIns="105217" rIns="105217" bIns="105217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>
              <a:solidFill>
                <a:schemeClr val="accent4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Check-in Online</a:t>
          </a:r>
          <a:r>
            <a:rPr lang="pt-BR" sz="1100" kern="1200" dirty="0">
              <a:solidFill>
                <a:schemeClr val="accent4"/>
              </a:solidFill>
            </a:rPr>
            <a:t> </a:t>
          </a:r>
        </a:p>
      </dsp:txBody>
      <dsp:txXfrm>
        <a:off x="4250831" y="1244844"/>
        <a:ext cx="2642622" cy="994174"/>
      </dsp:txXfrm>
    </dsp:sp>
    <dsp:sp modelId="{61697353-66CD-4CE6-A5BB-B104E91D426E}">
      <dsp:nvSpPr>
        <dsp:cNvPr id="0" name=""/>
        <dsp:cNvSpPr/>
      </dsp:nvSpPr>
      <dsp:spPr>
        <a:xfrm>
          <a:off x="0" y="2487563"/>
          <a:ext cx="6894576" cy="9941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A1262A-2296-43E1-80F9-4F7B410BC8FA}">
      <dsp:nvSpPr>
        <dsp:cNvPr id="0" name=""/>
        <dsp:cNvSpPr/>
      </dsp:nvSpPr>
      <dsp:spPr>
        <a:xfrm>
          <a:off x="300737" y="2711252"/>
          <a:ext cx="546796" cy="54679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366C88-6910-4BE3-9481-A598DE78F560}">
      <dsp:nvSpPr>
        <dsp:cNvPr id="0" name=""/>
        <dsp:cNvSpPr/>
      </dsp:nvSpPr>
      <dsp:spPr>
        <a:xfrm>
          <a:off x="1148271" y="2487563"/>
          <a:ext cx="3102559" cy="994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217" tIns="105217" rIns="105217" bIns="10521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Acesso através do </a:t>
          </a:r>
          <a:r>
            <a:rPr lang="pt-BR" sz="2500" kern="1200" dirty="0" err="1"/>
            <a:t>Neutron</a:t>
          </a:r>
          <a:r>
            <a:rPr lang="pt-BR" sz="2500" kern="1200" dirty="0"/>
            <a:t> Web</a:t>
          </a:r>
        </a:p>
      </dsp:txBody>
      <dsp:txXfrm>
        <a:off x="1148271" y="2487563"/>
        <a:ext cx="3102559" cy="994174"/>
      </dsp:txXfrm>
    </dsp:sp>
    <dsp:sp modelId="{16CEF4EC-D715-4E71-A6D2-8EA52EC0A679}">
      <dsp:nvSpPr>
        <dsp:cNvPr id="0" name=""/>
        <dsp:cNvSpPr/>
      </dsp:nvSpPr>
      <dsp:spPr>
        <a:xfrm>
          <a:off x="4250831" y="2487563"/>
          <a:ext cx="2642622" cy="994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217" tIns="105217" rIns="105217" bIns="105217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 err="1">
              <a:solidFill>
                <a:schemeClr val="accent4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Neutron</a:t>
          </a:r>
          <a:r>
            <a:rPr lang="pt-BR" sz="1100" kern="1200" dirty="0">
              <a:solidFill>
                <a:schemeClr val="accent4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 WEB | Login</a:t>
          </a:r>
          <a:r>
            <a:rPr lang="pt-BR" sz="1100" kern="1200" dirty="0">
              <a:solidFill>
                <a:schemeClr val="accent4"/>
              </a:solidFill>
            </a:rPr>
            <a:t> </a:t>
          </a:r>
        </a:p>
      </dsp:txBody>
      <dsp:txXfrm>
        <a:off x="4250831" y="2487563"/>
        <a:ext cx="2642622" cy="994174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BDB05-9E44-420D-BDF8-4AE568E8D21D}">
      <dsp:nvSpPr>
        <dsp:cNvPr id="0" name=""/>
        <dsp:cNvSpPr/>
      </dsp:nvSpPr>
      <dsp:spPr>
        <a:xfrm>
          <a:off x="0" y="33131"/>
          <a:ext cx="5811591" cy="6388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noProof="0" dirty="0"/>
            <a:t>Atendimento disponível 24/7</a:t>
          </a:r>
          <a:endParaRPr lang="en-US" sz="1600" kern="1200" dirty="0"/>
        </a:p>
      </dsp:txBody>
      <dsp:txXfrm>
        <a:off x="31185" y="64316"/>
        <a:ext cx="5749221" cy="576450"/>
      </dsp:txXfrm>
    </dsp:sp>
    <dsp:sp modelId="{1115BB46-F08E-4E96-AAB3-01692FBAB3D6}">
      <dsp:nvSpPr>
        <dsp:cNvPr id="0" name=""/>
        <dsp:cNvSpPr/>
      </dsp:nvSpPr>
      <dsp:spPr>
        <a:xfrm>
          <a:off x="0" y="718031"/>
          <a:ext cx="5811591" cy="638820"/>
        </a:xfrm>
        <a:prstGeom prst="roundRect">
          <a:avLst/>
        </a:prstGeom>
        <a:solidFill>
          <a:schemeClr val="accent2">
            <a:hueOff val="920516"/>
            <a:satOff val="-2642"/>
            <a:lumOff val="-423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Documento já nasce eletrônico</a:t>
          </a:r>
          <a:endParaRPr lang="pt-BR" sz="1600" kern="1200" noProof="0" dirty="0"/>
        </a:p>
      </dsp:txBody>
      <dsp:txXfrm>
        <a:off x="31185" y="749216"/>
        <a:ext cx="5749221" cy="576450"/>
      </dsp:txXfrm>
    </dsp:sp>
    <dsp:sp modelId="{CF78E862-59F0-42E1-9950-E9DE8E6EF117}">
      <dsp:nvSpPr>
        <dsp:cNvPr id="0" name=""/>
        <dsp:cNvSpPr/>
      </dsp:nvSpPr>
      <dsp:spPr>
        <a:xfrm>
          <a:off x="0" y="1402931"/>
          <a:ext cx="5811591" cy="638820"/>
        </a:xfrm>
        <a:prstGeom prst="roundRect">
          <a:avLst/>
        </a:prstGeom>
        <a:solidFill>
          <a:schemeClr val="accent2">
            <a:hueOff val="1841033"/>
            <a:satOff val="-5284"/>
            <a:lumOff val="-846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noProof="0" dirty="0"/>
            <a:t>É possível anexar documentos, que já estarão em formato digital.</a:t>
          </a:r>
        </a:p>
      </dsp:txBody>
      <dsp:txXfrm>
        <a:off x="31185" y="1434116"/>
        <a:ext cx="5749221" cy="576450"/>
      </dsp:txXfrm>
    </dsp:sp>
    <dsp:sp modelId="{102E99B2-CD1B-462C-BE1C-761D7031CCD9}">
      <dsp:nvSpPr>
        <dsp:cNvPr id="0" name=""/>
        <dsp:cNvSpPr/>
      </dsp:nvSpPr>
      <dsp:spPr>
        <a:xfrm>
          <a:off x="0" y="2087831"/>
          <a:ext cx="5811591" cy="638820"/>
        </a:xfrm>
        <a:prstGeom prst="roundRect">
          <a:avLst/>
        </a:prstGeom>
        <a:solidFill>
          <a:schemeClr val="accent2">
            <a:hueOff val="2761549"/>
            <a:satOff val="-7926"/>
            <a:lumOff val="-126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noProof="0" dirty="0"/>
            <a:t>Nenhum campo obrigatório ficará </a:t>
          </a:r>
          <a:r>
            <a:rPr lang="pt-BR" sz="1600" kern="1200" noProof="0"/>
            <a:t>sem preenchimento.</a:t>
          </a:r>
          <a:endParaRPr lang="pt-BR" sz="1600" kern="1200" noProof="0" dirty="0"/>
        </a:p>
      </dsp:txBody>
      <dsp:txXfrm>
        <a:off x="31185" y="2119016"/>
        <a:ext cx="5749221" cy="576450"/>
      </dsp:txXfrm>
    </dsp:sp>
    <dsp:sp modelId="{3526C4BC-F99D-495D-9643-3B346DEB3508}">
      <dsp:nvSpPr>
        <dsp:cNvPr id="0" name=""/>
        <dsp:cNvSpPr/>
      </dsp:nvSpPr>
      <dsp:spPr>
        <a:xfrm>
          <a:off x="0" y="2772731"/>
          <a:ext cx="5811591" cy="638820"/>
        </a:xfrm>
        <a:prstGeom prst="roundRect">
          <a:avLst/>
        </a:prstGeom>
        <a:solidFill>
          <a:schemeClr val="accent2">
            <a:hueOff val="3682065"/>
            <a:satOff val="-10567"/>
            <a:lumOff val="-1691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noProof="0"/>
            <a:t>Não há problema de leitura.</a:t>
          </a:r>
          <a:endParaRPr lang="pt-BR" sz="1600" kern="1200" noProof="0" dirty="0"/>
        </a:p>
      </dsp:txBody>
      <dsp:txXfrm>
        <a:off x="31185" y="2803916"/>
        <a:ext cx="5749221" cy="576450"/>
      </dsp:txXfrm>
    </dsp:sp>
    <dsp:sp modelId="{B96727D6-F4CB-47C1-9C3C-250AE86AE524}">
      <dsp:nvSpPr>
        <dsp:cNvPr id="0" name=""/>
        <dsp:cNvSpPr/>
      </dsp:nvSpPr>
      <dsp:spPr>
        <a:xfrm>
          <a:off x="0" y="3457631"/>
          <a:ext cx="5811591" cy="638820"/>
        </a:xfrm>
        <a:prstGeom prst="roundRect">
          <a:avLst/>
        </a:prstGeom>
        <a:solidFill>
          <a:schemeClr val="accent2">
            <a:hueOff val="4602581"/>
            <a:satOff val="-13209"/>
            <a:lumOff val="-2114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noProof="0" dirty="0"/>
            <a:t>Os dados podem ser aproveitados.</a:t>
          </a:r>
        </a:p>
      </dsp:txBody>
      <dsp:txXfrm>
        <a:off x="31185" y="3488816"/>
        <a:ext cx="5749221" cy="576450"/>
      </dsp:txXfrm>
    </dsp:sp>
    <dsp:sp modelId="{629746F3-5BC3-41D5-948B-1814205A24DD}">
      <dsp:nvSpPr>
        <dsp:cNvPr id="0" name=""/>
        <dsp:cNvSpPr/>
      </dsp:nvSpPr>
      <dsp:spPr>
        <a:xfrm>
          <a:off x="0" y="4142531"/>
          <a:ext cx="5811591" cy="638820"/>
        </a:xfrm>
        <a:prstGeom prst="roundRect">
          <a:avLst/>
        </a:prstGeom>
        <a:solidFill>
          <a:schemeClr val="accent2">
            <a:hueOff val="5523098"/>
            <a:satOff val="-15851"/>
            <a:lumOff val="-2537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noProof="0" dirty="0"/>
            <a:t>É possível validar informações e fazer cálculos.</a:t>
          </a:r>
        </a:p>
      </dsp:txBody>
      <dsp:txXfrm>
        <a:off x="31185" y="4173716"/>
        <a:ext cx="5749221" cy="576450"/>
      </dsp:txXfrm>
    </dsp:sp>
    <dsp:sp modelId="{B84E46AE-AE1D-4E24-B488-2D388503B9B3}">
      <dsp:nvSpPr>
        <dsp:cNvPr id="0" name=""/>
        <dsp:cNvSpPr/>
      </dsp:nvSpPr>
      <dsp:spPr>
        <a:xfrm>
          <a:off x="0" y="4827431"/>
          <a:ext cx="5811591" cy="63882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noProof="0" dirty="0"/>
            <a:t>Diminui o custo com outros licenciamentos.</a:t>
          </a:r>
        </a:p>
      </dsp:txBody>
      <dsp:txXfrm>
        <a:off x="31185" y="4858616"/>
        <a:ext cx="5749221" cy="576450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7DBAF5-AE6F-4A9E-93C3-ADDF04682E26}">
      <dsp:nvSpPr>
        <dsp:cNvPr id="0" name=""/>
        <dsp:cNvSpPr/>
      </dsp:nvSpPr>
      <dsp:spPr>
        <a:xfrm>
          <a:off x="0" y="53621"/>
          <a:ext cx="6894576" cy="33766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900" kern="1200" dirty="0"/>
            <a:t>Através do módulo Web, os usuários do </a:t>
          </a:r>
          <a:r>
            <a:rPr lang="pt-BR" sz="3900" kern="1200" dirty="0" err="1"/>
            <a:t>Neutron</a:t>
          </a:r>
          <a:r>
            <a:rPr lang="pt-BR" sz="3900" kern="1200" dirty="0"/>
            <a:t> podem acessar os documentos e interagir com os processos, de qualquer lugar do mundo. </a:t>
          </a:r>
          <a:endParaRPr lang="en-US" sz="3900" kern="1200" dirty="0"/>
        </a:p>
      </dsp:txBody>
      <dsp:txXfrm>
        <a:off x="164833" y="218454"/>
        <a:ext cx="6564910" cy="3046954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0BDB05-9E44-420D-BDF8-4AE568E8D21D}">
      <dsp:nvSpPr>
        <dsp:cNvPr id="0" name=""/>
        <dsp:cNvSpPr/>
      </dsp:nvSpPr>
      <dsp:spPr>
        <a:xfrm>
          <a:off x="0" y="170944"/>
          <a:ext cx="5811128" cy="162973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Acesse os seus documentos e tome ações nos processos através do </a:t>
          </a:r>
          <a:r>
            <a:rPr lang="pt-BR" sz="2300" kern="1200" dirty="0" err="1"/>
            <a:t>Neutron</a:t>
          </a:r>
          <a:r>
            <a:rPr lang="pt-BR" sz="2300" kern="1200" dirty="0"/>
            <a:t> Web</a:t>
          </a:r>
          <a:endParaRPr lang="en-US" sz="2300" kern="1200" dirty="0"/>
        </a:p>
      </dsp:txBody>
      <dsp:txXfrm>
        <a:off x="79557" y="250501"/>
        <a:ext cx="5652014" cy="1470622"/>
      </dsp:txXfrm>
    </dsp:sp>
    <dsp:sp modelId="{12474AD2-0A12-4DFD-8738-3940EE191A4E}">
      <dsp:nvSpPr>
        <dsp:cNvPr id="0" name=""/>
        <dsp:cNvSpPr/>
      </dsp:nvSpPr>
      <dsp:spPr>
        <a:xfrm>
          <a:off x="0" y="1800681"/>
          <a:ext cx="5811128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503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800" kern="1200" dirty="0" err="1">
              <a:hlinkClick xmlns:r="http://schemas.openxmlformats.org/officeDocument/2006/relationships" r:id="rId1"/>
            </a:rPr>
            <a:t>Neutron</a:t>
          </a:r>
          <a:r>
            <a:rPr lang="pt-BR" sz="1800" kern="1200" dirty="0">
              <a:hlinkClick xmlns:r="http://schemas.openxmlformats.org/officeDocument/2006/relationships" r:id="rId1"/>
            </a:rPr>
            <a:t> WEB | Login</a:t>
          </a:r>
          <a:r>
            <a:rPr lang="pt-BR" sz="1800" kern="1200" dirty="0"/>
            <a:t> </a:t>
          </a:r>
          <a:endParaRPr lang="en-US" sz="1800" kern="1200" dirty="0"/>
        </a:p>
      </dsp:txBody>
      <dsp:txXfrm>
        <a:off x="0" y="1800681"/>
        <a:ext cx="5811128" cy="380880"/>
      </dsp:txXfrm>
    </dsp:sp>
    <dsp:sp modelId="{3632050E-486F-459A-845A-E16859675360}">
      <dsp:nvSpPr>
        <dsp:cNvPr id="0" name=""/>
        <dsp:cNvSpPr/>
      </dsp:nvSpPr>
      <dsp:spPr>
        <a:xfrm>
          <a:off x="0" y="2181561"/>
          <a:ext cx="5811128" cy="1629736"/>
        </a:xfrm>
        <a:prstGeom prst="round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noProof="0" dirty="0"/>
            <a:t>O </a:t>
          </a:r>
          <a:r>
            <a:rPr lang="pt-BR" sz="2300" kern="1200" noProof="0" dirty="0" err="1"/>
            <a:t>Neutron</a:t>
          </a:r>
          <a:r>
            <a:rPr lang="pt-BR" sz="2300" kern="1200" noProof="0" dirty="0"/>
            <a:t> Web é o console central da plataforma, centralizando todas as ações dos usuários: pesquisa, formulários, dashboard, processos, captura, indexação</a:t>
          </a:r>
        </a:p>
      </dsp:txBody>
      <dsp:txXfrm>
        <a:off x="79557" y="2261118"/>
        <a:ext cx="5652014" cy="1470622"/>
      </dsp:txXfrm>
    </dsp:sp>
    <dsp:sp modelId="{E4B0AF5E-2F28-4C9F-9EC9-3001299CE25D}">
      <dsp:nvSpPr>
        <dsp:cNvPr id="0" name=""/>
        <dsp:cNvSpPr/>
      </dsp:nvSpPr>
      <dsp:spPr>
        <a:xfrm>
          <a:off x="0" y="3877537"/>
          <a:ext cx="5811128" cy="1629736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noProof="0" dirty="0"/>
            <a:t>Não necessita de plugin para abrir documentos de imagem e Office </a:t>
          </a:r>
        </a:p>
      </dsp:txBody>
      <dsp:txXfrm>
        <a:off x="79557" y="3957094"/>
        <a:ext cx="5652014" cy="1470622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B0AF5E-2F28-4C9F-9EC9-3001299CE25D}">
      <dsp:nvSpPr>
        <dsp:cNvPr id="0" name=""/>
        <dsp:cNvSpPr/>
      </dsp:nvSpPr>
      <dsp:spPr>
        <a:xfrm>
          <a:off x="0" y="9160"/>
          <a:ext cx="5811128" cy="128663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noProof="0" dirty="0"/>
            <a:t> Acesse os seus documentos e processos através do </a:t>
          </a:r>
          <a:r>
            <a:rPr lang="pt-BR" sz="2300" kern="1200" noProof="0" dirty="0" err="1"/>
            <a:t>Neutron</a:t>
          </a:r>
          <a:r>
            <a:rPr lang="pt-BR" sz="2300" kern="1200" noProof="0" dirty="0"/>
            <a:t> Mobile.</a:t>
          </a:r>
        </a:p>
      </dsp:txBody>
      <dsp:txXfrm>
        <a:off x="62808" y="71968"/>
        <a:ext cx="5685512" cy="1161018"/>
      </dsp:txXfrm>
    </dsp:sp>
    <dsp:sp modelId="{C90DA618-894B-405C-981F-4995D910976A}">
      <dsp:nvSpPr>
        <dsp:cNvPr id="0" name=""/>
        <dsp:cNvSpPr/>
      </dsp:nvSpPr>
      <dsp:spPr>
        <a:xfrm>
          <a:off x="0" y="1362035"/>
          <a:ext cx="5811128" cy="1286634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Aplicativo disponível nas lojas Apple e Google Play</a:t>
          </a:r>
          <a:endParaRPr lang="en-US" sz="2300" kern="1200" dirty="0"/>
        </a:p>
      </dsp:txBody>
      <dsp:txXfrm>
        <a:off x="62808" y="1424843"/>
        <a:ext cx="5685512" cy="1161018"/>
      </dsp:txXfrm>
    </dsp:sp>
    <dsp:sp modelId="{D1A9D2BC-2BCE-4E5A-9202-D1851F183184}">
      <dsp:nvSpPr>
        <dsp:cNvPr id="0" name=""/>
        <dsp:cNvSpPr/>
      </dsp:nvSpPr>
      <dsp:spPr>
        <a:xfrm>
          <a:off x="0" y="2648669"/>
          <a:ext cx="5811128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503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800" kern="1200" dirty="0"/>
            <a:t>Consulte o APP</a:t>
          </a:r>
          <a:endParaRPr lang="en-US" sz="1800" kern="1200" dirty="0"/>
        </a:p>
      </dsp:txBody>
      <dsp:txXfrm>
        <a:off x="0" y="2648669"/>
        <a:ext cx="5811128" cy="380880"/>
      </dsp:txXfrm>
    </dsp:sp>
    <dsp:sp modelId="{5E6E9610-5A81-453A-890E-102625B9D1C1}">
      <dsp:nvSpPr>
        <dsp:cNvPr id="0" name=""/>
        <dsp:cNvSpPr/>
      </dsp:nvSpPr>
      <dsp:spPr>
        <a:xfrm>
          <a:off x="0" y="3029549"/>
          <a:ext cx="5811128" cy="1286634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noProof="0" dirty="0"/>
            <a:t>O </a:t>
          </a:r>
          <a:r>
            <a:rPr lang="pt-BR" sz="2300" kern="1200" noProof="0" dirty="0" err="1"/>
            <a:t>Neutron</a:t>
          </a:r>
          <a:r>
            <a:rPr lang="pt-BR" sz="2300" kern="1200" noProof="0" dirty="0"/>
            <a:t> Mobile utiliza a mesma tecnologia de visualização de documentos do </a:t>
          </a:r>
          <a:r>
            <a:rPr lang="pt-BR" sz="2300" kern="1200" noProof="0" dirty="0" err="1"/>
            <a:t>Neutron</a:t>
          </a:r>
          <a:r>
            <a:rPr lang="pt-BR" sz="2300" kern="1200" noProof="0" dirty="0"/>
            <a:t> Web</a:t>
          </a:r>
        </a:p>
      </dsp:txBody>
      <dsp:txXfrm>
        <a:off x="62808" y="3092357"/>
        <a:ext cx="5685512" cy="1161018"/>
      </dsp:txXfrm>
    </dsp:sp>
    <dsp:sp modelId="{6D12FFFB-701C-4447-A35E-996DE3FB9C04}">
      <dsp:nvSpPr>
        <dsp:cNvPr id="0" name=""/>
        <dsp:cNvSpPr/>
      </dsp:nvSpPr>
      <dsp:spPr>
        <a:xfrm>
          <a:off x="0" y="4382423"/>
          <a:ext cx="5811128" cy="1286634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noProof="0" dirty="0"/>
            <a:t>Isso permite o uso dos mesmos recursos e a realização das mesmas tarefas nos dois ambientes.</a:t>
          </a:r>
        </a:p>
      </dsp:txBody>
      <dsp:txXfrm>
        <a:off x="62808" y="4445231"/>
        <a:ext cx="5685512" cy="1161018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7DBAF5-AE6F-4A9E-93C3-ADDF04682E26}">
      <dsp:nvSpPr>
        <dsp:cNvPr id="0" name=""/>
        <dsp:cNvSpPr/>
      </dsp:nvSpPr>
      <dsp:spPr>
        <a:xfrm>
          <a:off x="0" y="257202"/>
          <a:ext cx="6894576" cy="296946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400" kern="1200" dirty="0"/>
            <a:t>Como as solicitações chegam nas pessoas certas?</a:t>
          </a:r>
          <a:endParaRPr lang="en-US" sz="5400" kern="1200" dirty="0"/>
        </a:p>
      </dsp:txBody>
      <dsp:txXfrm>
        <a:off x="144957" y="402159"/>
        <a:ext cx="6604662" cy="26795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5E7F0C-1CF7-4E0C-803C-5BCF5B765835}">
      <dsp:nvSpPr>
        <dsp:cNvPr id="0" name=""/>
        <dsp:cNvSpPr/>
      </dsp:nvSpPr>
      <dsp:spPr>
        <a:xfrm>
          <a:off x="340423" y="412625"/>
          <a:ext cx="1057253" cy="105725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38FD25-D97F-428E-870A-40ED63E1FA6D}">
      <dsp:nvSpPr>
        <dsp:cNvPr id="0" name=""/>
        <dsp:cNvSpPr/>
      </dsp:nvSpPr>
      <dsp:spPr>
        <a:xfrm>
          <a:off x="565739" y="637941"/>
          <a:ext cx="606621" cy="60662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C629A6-C6D2-441E-BE64-0124EDE4D3DB}">
      <dsp:nvSpPr>
        <dsp:cNvPr id="0" name=""/>
        <dsp:cNvSpPr/>
      </dsp:nvSpPr>
      <dsp:spPr>
        <a:xfrm>
          <a:off x="2448" y="1799187"/>
          <a:ext cx="1733203" cy="823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100" kern="1200"/>
            <a:t>O software Neutron é uma plataforma de ECM, certificação digital e IA</a:t>
          </a:r>
          <a:endParaRPr lang="en-US" sz="1100" kern="1200"/>
        </a:p>
      </dsp:txBody>
      <dsp:txXfrm>
        <a:off x="2448" y="1799187"/>
        <a:ext cx="1733203" cy="823271"/>
      </dsp:txXfrm>
    </dsp:sp>
    <dsp:sp modelId="{AC09F385-73F8-4E6C-93FF-05B005F926AF}">
      <dsp:nvSpPr>
        <dsp:cNvPr id="0" name=""/>
        <dsp:cNvSpPr/>
      </dsp:nvSpPr>
      <dsp:spPr>
        <a:xfrm>
          <a:off x="2376937" y="412625"/>
          <a:ext cx="1057253" cy="105725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EF66A-C7FE-4263-AE5A-D67A4DE5605B}">
      <dsp:nvSpPr>
        <dsp:cNvPr id="0" name=""/>
        <dsp:cNvSpPr/>
      </dsp:nvSpPr>
      <dsp:spPr>
        <a:xfrm>
          <a:off x="2602253" y="637941"/>
          <a:ext cx="606621" cy="60662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9A1F27-57BE-428C-B63B-5693225682DE}">
      <dsp:nvSpPr>
        <dsp:cNvPr id="0" name=""/>
        <dsp:cNvSpPr/>
      </dsp:nvSpPr>
      <dsp:spPr>
        <a:xfrm>
          <a:off x="2038962" y="1799187"/>
          <a:ext cx="1733203" cy="823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100" kern="1200"/>
            <a:t>Permite a digitalização de documentos, processos e conteúdo corporativo</a:t>
          </a:r>
          <a:endParaRPr lang="en-US" sz="1100" kern="1200"/>
        </a:p>
      </dsp:txBody>
      <dsp:txXfrm>
        <a:off x="2038962" y="1799187"/>
        <a:ext cx="1733203" cy="823271"/>
      </dsp:txXfrm>
    </dsp:sp>
    <dsp:sp modelId="{AA7643A7-A159-4657-8BBE-5CEABACFAE9F}">
      <dsp:nvSpPr>
        <dsp:cNvPr id="0" name=""/>
        <dsp:cNvSpPr/>
      </dsp:nvSpPr>
      <dsp:spPr>
        <a:xfrm>
          <a:off x="4413450" y="412625"/>
          <a:ext cx="1057253" cy="105725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642613-C2C9-406F-8447-79B95A551B22}">
      <dsp:nvSpPr>
        <dsp:cNvPr id="0" name=""/>
        <dsp:cNvSpPr/>
      </dsp:nvSpPr>
      <dsp:spPr>
        <a:xfrm>
          <a:off x="4638767" y="637941"/>
          <a:ext cx="606621" cy="60662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E6100E-0C99-48D4-A9F1-ED6FAC2F1C11}">
      <dsp:nvSpPr>
        <dsp:cNvPr id="0" name=""/>
        <dsp:cNvSpPr/>
      </dsp:nvSpPr>
      <dsp:spPr>
        <a:xfrm>
          <a:off x="4075476" y="1799187"/>
          <a:ext cx="1733203" cy="823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100" kern="1200"/>
            <a:t>Software modular, o que permite o crescimento da solução e a preservação do seu investimento. </a:t>
          </a:r>
          <a:endParaRPr lang="en-US" sz="1100" kern="1200"/>
        </a:p>
      </dsp:txBody>
      <dsp:txXfrm>
        <a:off x="4075476" y="1799187"/>
        <a:ext cx="1733203" cy="823271"/>
      </dsp:txXfrm>
    </dsp:sp>
    <dsp:sp modelId="{F8E10B31-C0C5-417F-9E69-76D844DCA0CE}">
      <dsp:nvSpPr>
        <dsp:cNvPr id="0" name=""/>
        <dsp:cNvSpPr/>
      </dsp:nvSpPr>
      <dsp:spPr>
        <a:xfrm>
          <a:off x="340423" y="3055759"/>
          <a:ext cx="1057253" cy="105725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3E77EC-3471-43C3-88D6-8A38DFFF13E1}">
      <dsp:nvSpPr>
        <dsp:cNvPr id="0" name=""/>
        <dsp:cNvSpPr/>
      </dsp:nvSpPr>
      <dsp:spPr>
        <a:xfrm>
          <a:off x="565739" y="3281076"/>
          <a:ext cx="606621" cy="60662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E8902B-5112-4DCF-8602-C2EDDFA42C13}">
      <dsp:nvSpPr>
        <dsp:cNvPr id="0" name=""/>
        <dsp:cNvSpPr/>
      </dsp:nvSpPr>
      <dsp:spPr>
        <a:xfrm>
          <a:off x="2448" y="4442322"/>
          <a:ext cx="1733203" cy="823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100" kern="1200">
              <a:hlinkClick xmlns:r="http://schemas.openxmlformats.org/officeDocument/2006/relationships" r:id="rId5"/>
            </a:rPr>
            <a:t>www.softwareneutron.com.br</a:t>
          </a:r>
          <a:r>
            <a:rPr lang="pt-BR" sz="1100" kern="1200"/>
            <a:t> </a:t>
          </a:r>
          <a:endParaRPr lang="en-US" sz="1100" kern="1200"/>
        </a:p>
      </dsp:txBody>
      <dsp:txXfrm>
        <a:off x="2448" y="4442322"/>
        <a:ext cx="1733203" cy="823271"/>
      </dsp:txXfrm>
    </dsp:sp>
    <dsp:sp modelId="{689B6B6B-F51D-47FD-81A4-3AD0CA8CCE81}">
      <dsp:nvSpPr>
        <dsp:cNvPr id="0" name=""/>
        <dsp:cNvSpPr/>
      </dsp:nvSpPr>
      <dsp:spPr>
        <a:xfrm>
          <a:off x="2376937" y="3055759"/>
          <a:ext cx="1057253" cy="105725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66A065-FCC7-4948-8FDE-7FE7D7A078F8}">
      <dsp:nvSpPr>
        <dsp:cNvPr id="0" name=""/>
        <dsp:cNvSpPr/>
      </dsp:nvSpPr>
      <dsp:spPr>
        <a:xfrm>
          <a:off x="2602253" y="3281076"/>
          <a:ext cx="606621" cy="60662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29749E-5EB7-42F3-AED4-0A070BDC9CA1}">
      <dsp:nvSpPr>
        <dsp:cNvPr id="0" name=""/>
        <dsp:cNvSpPr/>
      </dsp:nvSpPr>
      <dsp:spPr>
        <a:xfrm>
          <a:off x="2038962" y="4442322"/>
          <a:ext cx="1733203" cy="823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100" kern="1200"/>
            <a:t>Aplicação em nuvem, disponível 24/7, através do Microsoft Azure</a:t>
          </a:r>
          <a:endParaRPr lang="en-US" sz="1100" kern="1200"/>
        </a:p>
      </dsp:txBody>
      <dsp:txXfrm>
        <a:off x="2038962" y="4442322"/>
        <a:ext cx="1733203" cy="823271"/>
      </dsp:txXfrm>
    </dsp:sp>
    <dsp:sp modelId="{CDC5F97D-D638-4F37-90A2-2BC67911A12A}">
      <dsp:nvSpPr>
        <dsp:cNvPr id="0" name=""/>
        <dsp:cNvSpPr/>
      </dsp:nvSpPr>
      <dsp:spPr>
        <a:xfrm>
          <a:off x="4413450" y="3055759"/>
          <a:ext cx="1057253" cy="1057253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3E7E4F-090A-4013-B347-348AE1BADB85}">
      <dsp:nvSpPr>
        <dsp:cNvPr id="0" name=""/>
        <dsp:cNvSpPr/>
      </dsp:nvSpPr>
      <dsp:spPr>
        <a:xfrm>
          <a:off x="4638767" y="3281076"/>
          <a:ext cx="606621" cy="60662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61F7C5-10B4-44C5-8315-F96CF6CFFEEB}">
      <dsp:nvSpPr>
        <dsp:cNvPr id="0" name=""/>
        <dsp:cNvSpPr/>
      </dsp:nvSpPr>
      <dsp:spPr>
        <a:xfrm>
          <a:off x="4075476" y="4442322"/>
          <a:ext cx="1733203" cy="823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1100" kern="1200" dirty="0"/>
            <a:t>Mercados: saúde, educação, varejo, financeiro, governo, indústria</a:t>
          </a:r>
          <a:endParaRPr lang="en-US" sz="1100" kern="1200" dirty="0"/>
        </a:p>
      </dsp:txBody>
      <dsp:txXfrm>
        <a:off x="4075476" y="4442322"/>
        <a:ext cx="1733203" cy="823271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B0AF5E-2F28-4C9F-9EC9-3001299CE25D}">
      <dsp:nvSpPr>
        <dsp:cNvPr id="0" name=""/>
        <dsp:cNvSpPr/>
      </dsp:nvSpPr>
      <dsp:spPr>
        <a:xfrm>
          <a:off x="0" y="95909"/>
          <a:ext cx="5811128" cy="131975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noProof="0" dirty="0"/>
            <a:t> O módulo de processos permite a criação de fluxos de trabalho, sem a necessidade de programação</a:t>
          </a:r>
        </a:p>
      </dsp:txBody>
      <dsp:txXfrm>
        <a:off x="64425" y="160334"/>
        <a:ext cx="5682278" cy="1190909"/>
      </dsp:txXfrm>
    </dsp:sp>
    <dsp:sp modelId="{C90DA618-894B-405C-981F-4995D910976A}">
      <dsp:nvSpPr>
        <dsp:cNvPr id="0" name=""/>
        <dsp:cNvSpPr/>
      </dsp:nvSpPr>
      <dsp:spPr>
        <a:xfrm>
          <a:off x="0" y="1484789"/>
          <a:ext cx="5811128" cy="1319759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É possível utilizar ferramentas gráficas (carimbos) para dar continuidade nos processos</a:t>
          </a:r>
          <a:endParaRPr lang="en-US" sz="2400" kern="1200" dirty="0"/>
        </a:p>
      </dsp:txBody>
      <dsp:txXfrm>
        <a:off x="64425" y="1549214"/>
        <a:ext cx="5682278" cy="1190909"/>
      </dsp:txXfrm>
    </dsp:sp>
    <dsp:sp modelId="{BB807BED-9E58-4D73-B4CE-9534D5327743}">
      <dsp:nvSpPr>
        <dsp:cNvPr id="0" name=""/>
        <dsp:cNvSpPr/>
      </dsp:nvSpPr>
      <dsp:spPr>
        <a:xfrm>
          <a:off x="0" y="2873669"/>
          <a:ext cx="5811128" cy="1319759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Os documentos são direcionados a partir dos valores nos campos de índice</a:t>
          </a:r>
          <a:endParaRPr lang="en-US" sz="2400" kern="1200" dirty="0"/>
        </a:p>
      </dsp:txBody>
      <dsp:txXfrm>
        <a:off x="64425" y="2938094"/>
        <a:ext cx="5682278" cy="1190909"/>
      </dsp:txXfrm>
    </dsp:sp>
    <dsp:sp modelId="{5E6E9610-5A81-453A-890E-102625B9D1C1}">
      <dsp:nvSpPr>
        <dsp:cNvPr id="0" name=""/>
        <dsp:cNvSpPr/>
      </dsp:nvSpPr>
      <dsp:spPr>
        <a:xfrm>
          <a:off x="0" y="4262549"/>
          <a:ext cx="5811128" cy="1319759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noProof="0" dirty="0"/>
            <a:t>Conceito de tarefa: o </a:t>
          </a:r>
          <a:r>
            <a:rPr lang="pt-BR" sz="2400" kern="1200" noProof="0" dirty="0" err="1"/>
            <a:t>Neutron</a:t>
          </a:r>
          <a:r>
            <a:rPr lang="pt-BR" sz="2400" kern="1200" noProof="0" dirty="0"/>
            <a:t> encaminha para os usuários todas as “tarefas” pendentes, por processo.</a:t>
          </a:r>
        </a:p>
      </dsp:txBody>
      <dsp:txXfrm>
        <a:off x="64425" y="4326974"/>
        <a:ext cx="5682278" cy="1190909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B0AF5E-2F28-4C9F-9EC9-3001299CE25D}">
      <dsp:nvSpPr>
        <dsp:cNvPr id="0" name=""/>
        <dsp:cNvSpPr/>
      </dsp:nvSpPr>
      <dsp:spPr>
        <a:xfrm>
          <a:off x="0" y="7889"/>
          <a:ext cx="5811128" cy="11547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noProof="0" dirty="0"/>
            <a:t>Os documentos podem receber certificação digital na entrada do repositório, sem custo adicional</a:t>
          </a:r>
        </a:p>
      </dsp:txBody>
      <dsp:txXfrm>
        <a:off x="56372" y="64261"/>
        <a:ext cx="5698384" cy="1042045"/>
      </dsp:txXfrm>
    </dsp:sp>
    <dsp:sp modelId="{9AD3D84E-E825-4562-88E1-6ED8A5744456}">
      <dsp:nvSpPr>
        <dsp:cNvPr id="0" name=""/>
        <dsp:cNvSpPr/>
      </dsp:nvSpPr>
      <dsp:spPr>
        <a:xfrm>
          <a:off x="0" y="1162679"/>
          <a:ext cx="5811128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503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1600" kern="1200" dirty="0" err="1">
              <a:hlinkClick xmlns:r="http://schemas.openxmlformats.org/officeDocument/2006/relationships" r:id="rId1"/>
            </a:rPr>
            <a:t>Neutron</a:t>
          </a:r>
          <a:r>
            <a:rPr lang="pt-BR" sz="1600" kern="1200" dirty="0">
              <a:hlinkClick xmlns:r="http://schemas.openxmlformats.org/officeDocument/2006/relationships" r:id="rId1"/>
            </a:rPr>
            <a:t> WEB | Login</a:t>
          </a:r>
          <a:endParaRPr lang="pt-BR" sz="1600" kern="1200" noProof="0" dirty="0"/>
        </a:p>
      </dsp:txBody>
      <dsp:txXfrm>
        <a:off x="0" y="1162679"/>
        <a:ext cx="5811128" cy="347760"/>
      </dsp:txXfrm>
    </dsp:sp>
    <dsp:sp modelId="{C90DA618-894B-405C-981F-4995D910976A}">
      <dsp:nvSpPr>
        <dsp:cNvPr id="0" name=""/>
        <dsp:cNvSpPr/>
      </dsp:nvSpPr>
      <dsp:spPr>
        <a:xfrm>
          <a:off x="0" y="1510439"/>
          <a:ext cx="5811128" cy="1154789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Assinaturas digitais válidas no ICP-Brasil: é possível integrar portais externos através da API do software </a:t>
          </a:r>
          <a:r>
            <a:rPr lang="pt-BR" sz="2100" kern="1200" dirty="0" err="1"/>
            <a:t>Neutron</a:t>
          </a:r>
          <a:endParaRPr lang="en-US" sz="2100" kern="1200" dirty="0"/>
        </a:p>
      </dsp:txBody>
      <dsp:txXfrm>
        <a:off x="56372" y="1566811"/>
        <a:ext cx="5698384" cy="1042045"/>
      </dsp:txXfrm>
    </dsp:sp>
    <dsp:sp modelId="{09C7179B-E497-4B1C-96FA-08DBACDCE8C9}">
      <dsp:nvSpPr>
        <dsp:cNvPr id="0" name=""/>
        <dsp:cNvSpPr/>
      </dsp:nvSpPr>
      <dsp:spPr>
        <a:xfrm>
          <a:off x="0" y="2665229"/>
          <a:ext cx="5811128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503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1600" kern="1200" dirty="0" err="1">
              <a:hlinkClick xmlns:r="http://schemas.openxmlformats.org/officeDocument/2006/relationships" r:id="rId2"/>
            </a:rPr>
            <a:t>Neutron</a:t>
          </a:r>
          <a:r>
            <a:rPr lang="pt-BR" sz="1600" kern="1200" dirty="0">
              <a:hlinkClick xmlns:r="http://schemas.openxmlformats.org/officeDocument/2006/relationships" r:id="rId2"/>
            </a:rPr>
            <a:t> Web-API</a:t>
          </a:r>
          <a:endParaRPr lang="en-US" sz="1600" kern="1200" dirty="0"/>
        </a:p>
      </dsp:txBody>
      <dsp:txXfrm>
        <a:off x="0" y="2665229"/>
        <a:ext cx="5811128" cy="347760"/>
      </dsp:txXfrm>
    </dsp:sp>
    <dsp:sp modelId="{BB807BED-9E58-4D73-B4CE-9534D5327743}">
      <dsp:nvSpPr>
        <dsp:cNvPr id="0" name=""/>
        <dsp:cNvSpPr/>
      </dsp:nvSpPr>
      <dsp:spPr>
        <a:xfrm>
          <a:off x="0" y="3012989"/>
          <a:ext cx="5811128" cy="1154789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O </a:t>
          </a:r>
          <a:r>
            <a:rPr lang="pt-BR" sz="2100" kern="1200" dirty="0" err="1"/>
            <a:t>Neutron</a:t>
          </a:r>
          <a:r>
            <a:rPr lang="pt-BR" sz="2100" kern="1200" dirty="0"/>
            <a:t> possui um Portal Próprio de certificação digital, que pode ser parte integrante da oferta.</a:t>
          </a:r>
          <a:endParaRPr lang="en-US" sz="2100" kern="1200" dirty="0"/>
        </a:p>
      </dsp:txBody>
      <dsp:txXfrm>
        <a:off x="56372" y="3069361"/>
        <a:ext cx="5698384" cy="1042045"/>
      </dsp:txXfrm>
    </dsp:sp>
    <dsp:sp modelId="{AD1CB707-87C4-4ED0-B4AD-27994AF5C481}">
      <dsp:nvSpPr>
        <dsp:cNvPr id="0" name=""/>
        <dsp:cNvSpPr/>
      </dsp:nvSpPr>
      <dsp:spPr>
        <a:xfrm>
          <a:off x="0" y="4167779"/>
          <a:ext cx="5811128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503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600" kern="1200" dirty="0">
              <a:hlinkClick xmlns:r="http://schemas.openxmlformats.org/officeDocument/2006/relationships" r:id="rId3"/>
            </a:rPr>
            <a:t>neutronsign.softwareneutron.com.br/app/</a:t>
          </a:r>
          <a:r>
            <a:rPr lang="pt-BR" sz="1600" kern="1200" dirty="0" err="1">
              <a:hlinkClick xmlns:r="http://schemas.openxmlformats.org/officeDocument/2006/relationships" r:id="rId3"/>
            </a:rPr>
            <a:t>Account</a:t>
          </a:r>
          <a:r>
            <a:rPr lang="pt-BR" sz="1600" kern="1200" dirty="0">
              <a:hlinkClick xmlns:r="http://schemas.openxmlformats.org/officeDocument/2006/relationships" r:id="rId3"/>
            </a:rPr>
            <a:t>/</a:t>
          </a:r>
          <a:r>
            <a:rPr lang="pt-BR" sz="1600" kern="1200" dirty="0" err="1">
              <a:hlinkClick xmlns:r="http://schemas.openxmlformats.org/officeDocument/2006/relationships" r:id="rId3"/>
            </a:rPr>
            <a:t>Logon</a:t>
          </a:r>
          <a:endParaRPr lang="pt-BR" sz="1600" kern="1200" noProof="0" dirty="0"/>
        </a:p>
      </dsp:txBody>
      <dsp:txXfrm>
        <a:off x="0" y="4167779"/>
        <a:ext cx="5811128" cy="347760"/>
      </dsp:txXfrm>
    </dsp:sp>
    <dsp:sp modelId="{56B60D21-0019-42E9-B481-02A0A10D2A83}">
      <dsp:nvSpPr>
        <dsp:cNvPr id="0" name=""/>
        <dsp:cNvSpPr/>
      </dsp:nvSpPr>
      <dsp:spPr>
        <a:xfrm>
          <a:off x="0" y="4515539"/>
          <a:ext cx="5811128" cy="1154789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noProof="0" dirty="0"/>
            <a:t>Automatize processos de captura de assinatura de folha ponto e holerites com o </a:t>
          </a:r>
          <a:r>
            <a:rPr lang="pt-BR" sz="2100" kern="1200" noProof="0" dirty="0" err="1"/>
            <a:t>Neutron</a:t>
          </a:r>
          <a:endParaRPr lang="pt-BR" sz="2100" kern="1200" noProof="0" dirty="0"/>
        </a:p>
      </dsp:txBody>
      <dsp:txXfrm>
        <a:off x="56372" y="4571911"/>
        <a:ext cx="5698384" cy="1042045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B0AF5E-2F28-4C9F-9EC9-3001299CE25D}">
      <dsp:nvSpPr>
        <dsp:cNvPr id="0" name=""/>
        <dsp:cNvSpPr/>
      </dsp:nvSpPr>
      <dsp:spPr>
        <a:xfrm>
          <a:off x="0" y="174029"/>
          <a:ext cx="5811128" cy="12097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O </a:t>
          </a:r>
          <a:r>
            <a:rPr lang="pt-BR" sz="2200" kern="1200" dirty="0" err="1"/>
            <a:t>Neutron</a:t>
          </a:r>
          <a:r>
            <a:rPr lang="pt-BR" sz="2200" kern="1200" dirty="0"/>
            <a:t> possui um módulo de notificações, que permite o envio de e-mails pré-definidos para os envolvidos no processo</a:t>
          </a:r>
          <a:endParaRPr lang="pt-BR" sz="2200" kern="1200" noProof="0" dirty="0"/>
        </a:p>
      </dsp:txBody>
      <dsp:txXfrm>
        <a:off x="59057" y="233086"/>
        <a:ext cx="5693014" cy="1091666"/>
      </dsp:txXfrm>
    </dsp:sp>
    <dsp:sp modelId="{0B03D31C-1BDD-47CF-A909-6FB5E17D73A2}">
      <dsp:nvSpPr>
        <dsp:cNvPr id="0" name=""/>
        <dsp:cNvSpPr/>
      </dsp:nvSpPr>
      <dsp:spPr>
        <a:xfrm>
          <a:off x="0" y="1383809"/>
          <a:ext cx="5811128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503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1700" kern="1200" dirty="0">
              <a:hlinkClick xmlns:r="http://schemas.openxmlformats.org/officeDocument/2006/relationships" r:id="rId1"/>
            </a:rPr>
            <a:t>Software </a:t>
          </a:r>
          <a:r>
            <a:rPr lang="pt-BR" sz="1700" kern="1200" dirty="0" err="1">
              <a:hlinkClick xmlns:r="http://schemas.openxmlformats.org/officeDocument/2006/relationships" r:id="rId1"/>
            </a:rPr>
            <a:t>Neutron</a:t>
          </a:r>
          <a:endParaRPr lang="en-US" sz="1700" kern="1200" dirty="0"/>
        </a:p>
      </dsp:txBody>
      <dsp:txXfrm>
        <a:off x="0" y="1383809"/>
        <a:ext cx="5811128" cy="364320"/>
      </dsp:txXfrm>
    </dsp:sp>
    <dsp:sp modelId="{BB807BED-9E58-4D73-B4CE-9534D5327743}">
      <dsp:nvSpPr>
        <dsp:cNvPr id="0" name=""/>
        <dsp:cNvSpPr/>
      </dsp:nvSpPr>
      <dsp:spPr>
        <a:xfrm>
          <a:off x="0" y="1748129"/>
          <a:ext cx="5811128" cy="1209780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É possível o envio de avisos por WhatsApp.</a:t>
          </a:r>
          <a:endParaRPr lang="en-US" sz="2200" kern="1200" dirty="0"/>
        </a:p>
      </dsp:txBody>
      <dsp:txXfrm>
        <a:off x="59057" y="1807186"/>
        <a:ext cx="5693014" cy="1091666"/>
      </dsp:txXfrm>
    </dsp:sp>
    <dsp:sp modelId="{56B60D21-0019-42E9-B481-02A0A10D2A83}">
      <dsp:nvSpPr>
        <dsp:cNvPr id="0" name=""/>
        <dsp:cNvSpPr/>
      </dsp:nvSpPr>
      <dsp:spPr>
        <a:xfrm>
          <a:off x="0" y="3021269"/>
          <a:ext cx="5811128" cy="1209780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noProof="0" dirty="0"/>
            <a:t>Para os avisos por e-mail, é utilizado o servidor de SMTP do cliente ou contratar um serviço mensal de disparos de e-mail. </a:t>
          </a:r>
        </a:p>
      </dsp:txBody>
      <dsp:txXfrm>
        <a:off x="59057" y="3080326"/>
        <a:ext cx="5693014" cy="1091666"/>
      </dsp:txXfrm>
    </dsp:sp>
    <dsp:sp modelId="{D8B546F0-A904-440D-9183-461A3316ABDD}">
      <dsp:nvSpPr>
        <dsp:cNvPr id="0" name=""/>
        <dsp:cNvSpPr/>
      </dsp:nvSpPr>
      <dsp:spPr>
        <a:xfrm>
          <a:off x="0" y="4294409"/>
          <a:ext cx="5811128" cy="120978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noProof="0" dirty="0"/>
            <a:t>Para os avisos por WhatsApp, é possível utilizar a conta do cliente ou contratar um serviço mensal de disparos por WhatsApp</a:t>
          </a:r>
        </a:p>
      </dsp:txBody>
      <dsp:txXfrm>
        <a:off x="59057" y="4353466"/>
        <a:ext cx="5693014" cy="1091666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90761-C891-4669-9AD8-EEE13E3AD241}">
      <dsp:nvSpPr>
        <dsp:cNvPr id="0" name=""/>
        <dsp:cNvSpPr/>
      </dsp:nvSpPr>
      <dsp:spPr>
        <a:xfrm>
          <a:off x="0" y="147221"/>
          <a:ext cx="6894576" cy="31894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800" kern="1200" dirty="0"/>
            <a:t>O </a:t>
          </a:r>
          <a:r>
            <a:rPr lang="pt-BR" sz="5800" kern="1200" dirty="0" err="1"/>
            <a:t>Neutron</a:t>
          </a:r>
          <a:r>
            <a:rPr lang="pt-BR" sz="5800" kern="1200" dirty="0"/>
            <a:t> possui um módulo próprio de Dashboard</a:t>
          </a:r>
          <a:endParaRPr lang="en-US" sz="5800" kern="1200" dirty="0"/>
        </a:p>
      </dsp:txBody>
      <dsp:txXfrm>
        <a:off x="155695" y="302916"/>
        <a:ext cx="6583186" cy="2878030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B0AF5E-2F28-4C9F-9EC9-3001299CE25D}">
      <dsp:nvSpPr>
        <dsp:cNvPr id="0" name=""/>
        <dsp:cNvSpPr/>
      </dsp:nvSpPr>
      <dsp:spPr>
        <a:xfrm>
          <a:off x="0" y="174029"/>
          <a:ext cx="5811128" cy="12097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O </a:t>
          </a:r>
          <a:r>
            <a:rPr lang="pt-BR" sz="2200" kern="1200" dirty="0" err="1"/>
            <a:t>Neutron</a:t>
          </a:r>
          <a:r>
            <a:rPr lang="pt-BR" sz="2200" kern="1200" dirty="0"/>
            <a:t> possui um módulo de Dashboard que permite a configuração de painéis de acompanhamento dos processos</a:t>
          </a:r>
          <a:endParaRPr lang="pt-BR" sz="2200" kern="1200" noProof="0" dirty="0"/>
        </a:p>
      </dsp:txBody>
      <dsp:txXfrm>
        <a:off x="59057" y="233086"/>
        <a:ext cx="5693014" cy="1091666"/>
      </dsp:txXfrm>
    </dsp:sp>
    <dsp:sp modelId="{0B03D31C-1BDD-47CF-A909-6FB5E17D73A2}">
      <dsp:nvSpPr>
        <dsp:cNvPr id="0" name=""/>
        <dsp:cNvSpPr/>
      </dsp:nvSpPr>
      <dsp:spPr>
        <a:xfrm>
          <a:off x="0" y="1383809"/>
          <a:ext cx="5811128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503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pt-BR" sz="1700" kern="1200" dirty="0" err="1">
              <a:hlinkClick xmlns:r="http://schemas.openxmlformats.org/officeDocument/2006/relationships" r:id="rId1"/>
            </a:rPr>
            <a:t>Neutron</a:t>
          </a:r>
          <a:r>
            <a:rPr lang="pt-BR" sz="1700" kern="1200" dirty="0">
              <a:hlinkClick xmlns:r="http://schemas.openxmlformats.org/officeDocument/2006/relationships" r:id="rId1"/>
            </a:rPr>
            <a:t> WEB | Login</a:t>
          </a:r>
          <a:endParaRPr lang="en-US" sz="1700" kern="1200" dirty="0"/>
        </a:p>
      </dsp:txBody>
      <dsp:txXfrm>
        <a:off x="0" y="1383809"/>
        <a:ext cx="5811128" cy="364320"/>
      </dsp:txXfrm>
    </dsp:sp>
    <dsp:sp modelId="{BB807BED-9E58-4D73-B4CE-9534D5327743}">
      <dsp:nvSpPr>
        <dsp:cNvPr id="0" name=""/>
        <dsp:cNvSpPr/>
      </dsp:nvSpPr>
      <dsp:spPr>
        <a:xfrm>
          <a:off x="0" y="1748129"/>
          <a:ext cx="5811128" cy="1209780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O módulo de Dashboards pode ser configurado para mostrar, de forma gráfica, o andamento de um ou mais processos.</a:t>
          </a:r>
          <a:endParaRPr lang="en-US" sz="2200" kern="1200" dirty="0"/>
        </a:p>
      </dsp:txBody>
      <dsp:txXfrm>
        <a:off x="59057" y="1807186"/>
        <a:ext cx="5693014" cy="1091666"/>
      </dsp:txXfrm>
    </dsp:sp>
    <dsp:sp modelId="{11D2A926-EF7B-45E7-9CD1-091F3A08AFBF}">
      <dsp:nvSpPr>
        <dsp:cNvPr id="0" name=""/>
        <dsp:cNvSpPr/>
      </dsp:nvSpPr>
      <dsp:spPr>
        <a:xfrm>
          <a:off x="0" y="3021269"/>
          <a:ext cx="5811128" cy="1209780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noProof="0" dirty="0"/>
            <a:t>Bases de dados externas podem compor as visões. </a:t>
          </a:r>
        </a:p>
      </dsp:txBody>
      <dsp:txXfrm>
        <a:off x="59057" y="3080326"/>
        <a:ext cx="5693014" cy="1091666"/>
      </dsp:txXfrm>
    </dsp:sp>
    <dsp:sp modelId="{56B60D21-0019-42E9-B481-02A0A10D2A83}">
      <dsp:nvSpPr>
        <dsp:cNvPr id="0" name=""/>
        <dsp:cNvSpPr/>
      </dsp:nvSpPr>
      <dsp:spPr>
        <a:xfrm>
          <a:off x="0" y="4294409"/>
          <a:ext cx="5811128" cy="120978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noProof="0" dirty="0"/>
            <a:t>O módulo é parametrizável, não necessitando de programação.</a:t>
          </a:r>
        </a:p>
      </dsp:txBody>
      <dsp:txXfrm>
        <a:off x="59057" y="4353466"/>
        <a:ext cx="5693014" cy="1091666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5B7626-53D3-45F1-B98A-741EC89A58E7}">
      <dsp:nvSpPr>
        <dsp:cNvPr id="0" name=""/>
        <dsp:cNvSpPr/>
      </dsp:nvSpPr>
      <dsp:spPr>
        <a:xfrm>
          <a:off x="0" y="29052"/>
          <a:ext cx="6894576" cy="34257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800" kern="1200" dirty="0"/>
            <a:t>Resumo: o </a:t>
          </a:r>
          <a:r>
            <a:rPr lang="pt-BR" sz="4800" kern="1200" dirty="0" err="1"/>
            <a:t>Neutron</a:t>
          </a:r>
          <a:r>
            <a:rPr lang="pt-BR" sz="4800" kern="1200" dirty="0"/>
            <a:t> é uma plataforma para a digitalização do seu negócio</a:t>
          </a:r>
          <a:endParaRPr lang="en-US" sz="4800" kern="1200" dirty="0"/>
        </a:p>
      </dsp:txBody>
      <dsp:txXfrm>
        <a:off x="167232" y="196284"/>
        <a:ext cx="6560112" cy="3091296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B0AF5E-2F28-4C9F-9EC9-3001299CE25D}">
      <dsp:nvSpPr>
        <dsp:cNvPr id="0" name=""/>
        <dsp:cNvSpPr/>
      </dsp:nvSpPr>
      <dsp:spPr>
        <a:xfrm>
          <a:off x="0" y="307590"/>
          <a:ext cx="5811128" cy="12901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O </a:t>
          </a:r>
          <a:r>
            <a:rPr lang="pt-BR" sz="1800" kern="1200" dirty="0" err="1"/>
            <a:t>Neutron</a:t>
          </a:r>
          <a:r>
            <a:rPr lang="pt-BR" sz="1800" kern="1200" dirty="0"/>
            <a:t> permite a digitalização de todos os documentos e processos do faturamento. </a:t>
          </a:r>
          <a:endParaRPr lang="pt-BR" sz="1800" kern="1200" noProof="0" dirty="0"/>
        </a:p>
      </dsp:txBody>
      <dsp:txXfrm>
        <a:off x="62979" y="370569"/>
        <a:ext cx="5685170" cy="1164172"/>
      </dsp:txXfrm>
    </dsp:sp>
    <dsp:sp modelId="{C52712D5-3E77-4E3C-A411-B821C5DD2049}">
      <dsp:nvSpPr>
        <dsp:cNvPr id="0" name=""/>
        <dsp:cNvSpPr/>
      </dsp:nvSpPr>
      <dsp:spPr>
        <a:xfrm>
          <a:off x="0" y="1649561"/>
          <a:ext cx="5811128" cy="1290130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noProof="0" dirty="0"/>
            <a:t>Muita coisa é feita através da simples parametrização do sistema, acelerando a implantação da solução e os ajustes durante o tempo.</a:t>
          </a:r>
        </a:p>
      </dsp:txBody>
      <dsp:txXfrm>
        <a:off x="62979" y="1712540"/>
        <a:ext cx="5685170" cy="1164172"/>
      </dsp:txXfrm>
    </dsp:sp>
    <dsp:sp modelId="{BB807BED-9E58-4D73-B4CE-9534D5327743}">
      <dsp:nvSpPr>
        <dsp:cNvPr id="0" name=""/>
        <dsp:cNvSpPr/>
      </dsp:nvSpPr>
      <dsp:spPr>
        <a:xfrm>
          <a:off x="0" y="2991532"/>
          <a:ext cx="5811128" cy="1290130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 centralização dos documentos permite a padronização do processo, uma análise mais rápida e mais assertiva, o que leva a diminuição das glosas e um menor prazo de recebimentos das contas médicas.</a:t>
          </a:r>
          <a:endParaRPr lang="en-US" sz="1800" kern="1200" dirty="0"/>
        </a:p>
      </dsp:txBody>
      <dsp:txXfrm>
        <a:off x="62979" y="3054511"/>
        <a:ext cx="5685170" cy="1164172"/>
      </dsp:txXfrm>
    </dsp:sp>
    <dsp:sp modelId="{5972A2A4-3D81-43A4-9207-6BD4E01AA229}">
      <dsp:nvSpPr>
        <dsp:cNvPr id="0" name=""/>
        <dsp:cNvSpPr/>
      </dsp:nvSpPr>
      <dsp:spPr>
        <a:xfrm>
          <a:off x="0" y="4333502"/>
          <a:ext cx="5811128" cy="1290130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Consulte as formas de licenciamento do </a:t>
          </a:r>
          <a:r>
            <a:rPr lang="pt-BR" sz="1800" kern="1200" dirty="0" err="1"/>
            <a:t>Neutron</a:t>
          </a:r>
          <a:r>
            <a:rPr lang="pt-BR" sz="1800" kern="1200" dirty="0"/>
            <a:t> e descubra qual é a mais vantajosa para o </a:t>
          </a:r>
          <a:r>
            <a:rPr lang="pt-BR" sz="1800" kern="1200"/>
            <a:t>seu negóci</a:t>
          </a:r>
          <a:endParaRPr lang="pt-BR" sz="1800" kern="1200" noProof="0" dirty="0"/>
        </a:p>
      </dsp:txBody>
      <dsp:txXfrm>
        <a:off x="62979" y="4396481"/>
        <a:ext cx="5685170" cy="1164172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B0AF5E-2F28-4C9F-9EC9-3001299CE25D}">
      <dsp:nvSpPr>
        <dsp:cNvPr id="0" name=""/>
        <dsp:cNvSpPr/>
      </dsp:nvSpPr>
      <dsp:spPr>
        <a:xfrm>
          <a:off x="0" y="0"/>
          <a:ext cx="5811128" cy="253341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noProof="0" dirty="0"/>
            <a:t>O </a:t>
          </a:r>
          <a:r>
            <a:rPr lang="pt-BR" sz="2800" kern="1200" noProof="0" dirty="0" err="1"/>
            <a:t>Neutron</a:t>
          </a:r>
          <a:r>
            <a:rPr lang="pt-BR" sz="2800" kern="1200" noProof="0" dirty="0"/>
            <a:t> pode ser licenciado tanto na Nuvem quanto “</a:t>
          </a:r>
          <a:r>
            <a:rPr lang="pt-BR" sz="2800" kern="1200" noProof="0" dirty="0" err="1"/>
            <a:t>On</a:t>
          </a:r>
          <a:r>
            <a:rPr lang="pt-BR" sz="2800" kern="1200" noProof="0" dirty="0"/>
            <a:t> </a:t>
          </a:r>
          <a:r>
            <a:rPr lang="pt-BR" sz="2800" kern="1200" noProof="0" dirty="0" err="1"/>
            <a:t>Premises</a:t>
          </a:r>
          <a:r>
            <a:rPr lang="pt-BR" sz="2800" kern="1200" noProof="0" dirty="0"/>
            <a:t>”. </a:t>
          </a:r>
        </a:p>
      </dsp:txBody>
      <dsp:txXfrm>
        <a:off x="123671" y="123671"/>
        <a:ext cx="5563786" cy="2286073"/>
      </dsp:txXfrm>
    </dsp:sp>
    <dsp:sp modelId="{C52712D5-3E77-4E3C-A411-B821C5DD2049}">
      <dsp:nvSpPr>
        <dsp:cNvPr id="0" name=""/>
        <dsp:cNvSpPr/>
      </dsp:nvSpPr>
      <dsp:spPr>
        <a:xfrm>
          <a:off x="0" y="2857120"/>
          <a:ext cx="5811128" cy="2533415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noProof="0" dirty="0"/>
            <a:t>A cobrança não leva em consideração o volume de documentos, repositórios ou o número de usuários.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400" kern="1200" noProof="0" dirty="0"/>
        </a:p>
      </dsp:txBody>
      <dsp:txXfrm>
        <a:off x="123671" y="2980791"/>
        <a:ext cx="5563786" cy="22860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807BED-9E58-4D73-B4CE-9534D5327743}">
      <dsp:nvSpPr>
        <dsp:cNvPr id="0" name=""/>
        <dsp:cNvSpPr/>
      </dsp:nvSpPr>
      <dsp:spPr>
        <a:xfrm>
          <a:off x="0" y="101309"/>
          <a:ext cx="5811128" cy="5475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O que é tarifado?: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- </a:t>
          </a:r>
          <a:r>
            <a:rPr lang="en-US" sz="2800" kern="1200" dirty="0" err="1"/>
            <a:t>Número</a:t>
          </a:r>
          <a:r>
            <a:rPr lang="en-US" sz="2800" kern="1200" dirty="0"/>
            <a:t> de </a:t>
          </a:r>
          <a:r>
            <a:rPr lang="en-US" sz="2800" kern="1200" dirty="0" err="1"/>
            <a:t>organizações</a:t>
          </a:r>
          <a:r>
            <a:rPr lang="en-US" sz="2800" kern="1200" dirty="0"/>
            <a:t> (</a:t>
          </a:r>
          <a:r>
            <a:rPr lang="en-US" sz="2800" kern="1200" dirty="0" err="1"/>
            <a:t>hospitais</a:t>
          </a:r>
          <a:r>
            <a:rPr lang="en-US" sz="2800" kern="1200" dirty="0"/>
            <a:t>, </a:t>
          </a:r>
          <a:r>
            <a:rPr lang="en-US" sz="2800" kern="1200" dirty="0" err="1"/>
            <a:t>clínicas</a:t>
          </a:r>
          <a:r>
            <a:rPr lang="en-US" sz="2800" kern="1200" dirty="0"/>
            <a:t>, </a:t>
          </a:r>
          <a:r>
            <a:rPr lang="en-US" sz="2800" kern="1200" dirty="0" err="1"/>
            <a:t>etc</a:t>
          </a:r>
          <a:r>
            <a:rPr lang="en-US" sz="2800" kern="1200" dirty="0"/>
            <a:t>):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- </a:t>
          </a:r>
          <a:r>
            <a:rPr lang="en-US" sz="2800" kern="1200" dirty="0" err="1"/>
            <a:t>Utilização</a:t>
          </a:r>
          <a:r>
            <a:rPr lang="en-US" sz="2800" kern="1200" dirty="0"/>
            <a:t> de serviços </a:t>
          </a:r>
          <a:r>
            <a:rPr lang="en-US" sz="2800" kern="1200" dirty="0" err="1"/>
            <a:t>adicionais</a:t>
          </a:r>
          <a:r>
            <a:rPr lang="en-US" sz="2800" kern="1200" dirty="0"/>
            <a:t>: Portal e IDP;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- </a:t>
          </a:r>
          <a:r>
            <a:rPr lang="en-US" sz="2800" kern="1200" dirty="0" err="1"/>
            <a:t>Espaço</a:t>
          </a:r>
          <a:r>
            <a:rPr lang="en-US" sz="2800" kern="1200" dirty="0"/>
            <a:t> </a:t>
          </a:r>
          <a:r>
            <a:rPr lang="en-US" sz="2800" kern="1200" dirty="0" err="1"/>
            <a:t>em</a:t>
          </a:r>
          <a:r>
            <a:rPr lang="en-US" sz="2800" kern="1200" dirty="0"/>
            <a:t> disco (</a:t>
          </a:r>
          <a:r>
            <a:rPr lang="en-US" sz="2800" kern="1200" dirty="0" err="1"/>
            <a:t>quando</a:t>
          </a:r>
          <a:r>
            <a:rPr lang="en-US" sz="2800" kern="1200" dirty="0"/>
            <a:t> </a:t>
          </a:r>
          <a:r>
            <a:rPr lang="en-US" sz="2800" kern="1200" dirty="0" err="1"/>
            <a:t>na</a:t>
          </a:r>
          <a:r>
            <a:rPr lang="en-US" sz="2800" kern="1200" dirty="0"/>
            <a:t> </a:t>
          </a:r>
          <a:r>
            <a:rPr lang="en-US" sz="2800" kern="1200" dirty="0" err="1"/>
            <a:t>nuvem</a:t>
          </a:r>
          <a:r>
            <a:rPr lang="en-US" sz="2800" kern="1200" dirty="0"/>
            <a:t>); e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- Uso de serviços </a:t>
          </a:r>
          <a:r>
            <a:rPr lang="en-US" sz="2800" kern="1200" dirty="0" err="1"/>
            <a:t>profissionais</a:t>
          </a:r>
          <a:r>
            <a:rPr lang="en-US" sz="2800" kern="1200" dirty="0"/>
            <a:t> (</a:t>
          </a:r>
          <a:r>
            <a:rPr lang="en-US" sz="2800" kern="1200" dirty="0" err="1"/>
            <a:t>por</a:t>
          </a:r>
          <a:r>
            <a:rPr lang="en-US" sz="2800" kern="1200" dirty="0"/>
            <a:t> </a:t>
          </a:r>
          <a:r>
            <a:rPr lang="en-US" sz="2800" kern="1200" dirty="0" err="1"/>
            <a:t>demanda</a:t>
          </a:r>
          <a:r>
            <a:rPr lang="en-US" sz="2800" kern="1200" dirty="0"/>
            <a:t>).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267297" y="368606"/>
        <a:ext cx="5276534" cy="4941006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BA6CF1-1E39-4E5C-9818-103CB551FE2C}">
      <dsp:nvSpPr>
        <dsp:cNvPr id="0" name=""/>
        <dsp:cNvSpPr/>
      </dsp:nvSpPr>
      <dsp:spPr>
        <a:xfrm rot="5400000">
          <a:off x="2197084" y="77367"/>
          <a:ext cx="1144612" cy="99581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 err="1"/>
            <a:t>Thank</a:t>
          </a:r>
          <a:r>
            <a:rPr lang="pt-BR" sz="1200" kern="1200" dirty="0"/>
            <a:t> </a:t>
          </a:r>
          <a:r>
            <a:rPr lang="pt-BR" sz="1200" kern="1200" dirty="0" err="1"/>
            <a:t>you</a:t>
          </a:r>
          <a:r>
            <a:rPr lang="pt-BR" sz="1200" kern="1200" dirty="0"/>
            <a:t>!</a:t>
          </a:r>
          <a:endParaRPr lang="pt-BR" sz="1200" kern="1200" noProof="0" dirty="0"/>
        </a:p>
      </dsp:txBody>
      <dsp:txXfrm rot="-5400000">
        <a:off x="2426665" y="181336"/>
        <a:ext cx="685450" cy="787874"/>
      </dsp:txXfrm>
    </dsp:sp>
    <dsp:sp modelId="{7C1F339D-0395-4570-B537-D68FCA1F0850}">
      <dsp:nvSpPr>
        <dsp:cNvPr id="0" name=""/>
        <dsp:cNvSpPr/>
      </dsp:nvSpPr>
      <dsp:spPr>
        <a:xfrm>
          <a:off x="3297514" y="231890"/>
          <a:ext cx="1277387" cy="686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C3D3C7-B8F9-4E34-9050-B704227856BF}">
      <dsp:nvSpPr>
        <dsp:cNvPr id="0" name=""/>
        <dsp:cNvSpPr/>
      </dsp:nvSpPr>
      <dsp:spPr>
        <a:xfrm rot="5400000">
          <a:off x="1121606" y="77367"/>
          <a:ext cx="1144612" cy="99581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600" kern="1200"/>
        </a:p>
      </dsp:txBody>
      <dsp:txXfrm rot="-5400000">
        <a:off x="1351187" y="181336"/>
        <a:ext cx="685450" cy="787874"/>
      </dsp:txXfrm>
    </dsp:sp>
    <dsp:sp modelId="{82DE924A-2CD5-4A45-8B8B-783DCBF33CF8}">
      <dsp:nvSpPr>
        <dsp:cNvPr id="0" name=""/>
        <dsp:cNvSpPr/>
      </dsp:nvSpPr>
      <dsp:spPr>
        <a:xfrm rot="5400000">
          <a:off x="1657285" y="1048914"/>
          <a:ext cx="1144612" cy="99581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noProof="0" dirty="0" err="1"/>
            <a:t>Danke</a:t>
          </a:r>
          <a:r>
            <a:rPr lang="pt-BR" sz="1200" kern="1200" noProof="0" dirty="0"/>
            <a:t> </a:t>
          </a:r>
          <a:r>
            <a:rPr lang="pt-BR" sz="1200" kern="1200" noProof="0" dirty="0" err="1"/>
            <a:t>Schön</a:t>
          </a:r>
          <a:r>
            <a:rPr lang="pt-BR" sz="1200" kern="1200" noProof="0" dirty="0"/>
            <a:t>!</a:t>
          </a:r>
        </a:p>
      </dsp:txBody>
      <dsp:txXfrm rot="-5400000">
        <a:off x="1886866" y="1152883"/>
        <a:ext cx="685450" cy="787874"/>
      </dsp:txXfrm>
    </dsp:sp>
    <dsp:sp modelId="{D9E5F838-D75F-4D89-B339-3E041ACFAEF8}">
      <dsp:nvSpPr>
        <dsp:cNvPr id="0" name=""/>
        <dsp:cNvSpPr/>
      </dsp:nvSpPr>
      <dsp:spPr>
        <a:xfrm>
          <a:off x="454297" y="1203437"/>
          <a:ext cx="1236181" cy="686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25E210-610D-40AC-A40D-621FEB8388F7}">
      <dsp:nvSpPr>
        <dsp:cNvPr id="0" name=""/>
        <dsp:cNvSpPr/>
      </dsp:nvSpPr>
      <dsp:spPr>
        <a:xfrm rot="5400000">
          <a:off x="2732763" y="1048914"/>
          <a:ext cx="1144612" cy="99581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600" kern="1200"/>
        </a:p>
      </dsp:txBody>
      <dsp:txXfrm rot="-5400000">
        <a:off x="2962344" y="1152883"/>
        <a:ext cx="685450" cy="787874"/>
      </dsp:txXfrm>
    </dsp:sp>
    <dsp:sp modelId="{9F283CAB-29FB-414A-97D7-292666E6A7F2}">
      <dsp:nvSpPr>
        <dsp:cNvPr id="0" name=""/>
        <dsp:cNvSpPr/>
      </dsp:nvSpPr>
      <dsp:spPr>
        <a:xfrm rot="5400000">
          <a:off x="2197084" y="2020461"/>
          <a:ext cx="1144612" cy="99581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 err="1"/>
            <a:t>Gracias</a:t>
          </a:r>
          <a:r>
            <a:rPr lang="pt-BR" sz="1200" kern="1200" dirty="0"/>
            <a:t>!</a:t>
          </a:r>
          <a:endParaRPr lang="en-US" sz="1200" kern="1200" dirty="0"/>
        </a:p>
      </dsp:txBody>
      <dsp:txXfrm rot="-5400000">
        <a:off x="2426665" y="2124430"/>
        <a:ext cx="685450" cy="787874"/>
      </dsp:txXfrm>
    </dsp:sp>
    <dsp:sp modelId="{9D641C6C-B5E5-4067-ADC0-B5AE3AD9D4F9}">
      <dsp:nvSpPr>
        <dsp:cNvPr id="0" name=""/>
        <dsp:cNvSpPr/>
      </dsp:nvSpPr>
      <dsp:spPr>
        <a:xfrm>
          <a:off x="3297514" y="2174984"/>
          <a:ext cx="1277387" cy="686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6FCFFE-3F7D-4F59-8A0E-2DC5DAE26B42}">
      <dsp:nvSpPr>
        <dsp:cNvPr id="0" name=""/>
        <dsp:cNvSpPr/>
      </dsp:nvSpPr>
      <dsp:spPr>
        <a:xfrm rot="5400000">
          <a:off x="1121606" y="2020461"/>
          <a:ext cx="1144612" cy="99581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351187" y="2124430"/>
        <a:ext cx="685450" cy="787874"/>
      </dsp:txXfrm>
    </dsp:sp>
    <dsp:sp modelId="{96C6790E-0CA9-4693-9FF7-64E3B14B1A96}">
      <dsp:nvSpPr>
        <dsp:cNvPr id="0" name=""/>
        <dsp:cNvSpPr/>
      </dsp:nvSpPr>
      <dsp:spPr>
        <a:xfrm rot="5400000">
          <a:off x="1657285" y="2992008"/>
          <a:ext cx="1144612" cy="99581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noProof="0" dirty="0" err="1"/>
            <a:t>Grazie</a:t>
          </a:r>
          <a:r>
            <a:rPr lang="pt-BR" sz="1200" kern="1200" noProof="0" dirty="0"/>
            <a:t> </a:t>
          </a:r>
          <a:r>
            <a:rPr lang="pt-BR" sz="1200" kern="1200" noProof="0" dirty="0" err="1"/>
            <a:t>mille</a:t>
          </a:r>
          <a:r>
            <a:rPr lang="pt-BR" sz="1200" kern="1200" noProof="0" dirty="0"/>
            <a:t>!</a:t>
          </a:r>
        </a:p>
      </dsp:txBody>
      <dsp:txXfrm rot="-5400000">
        <a:off x="1886866" y="3095977"/>
        <a:ext cx="685450" cy="787874"/>
      </dsp:txXfrm>
    </dsp:sp>
    <dsp:sp modelId="{8B8146BD-CC4D-4F80-B277-D09D4493B5AC}">
      <dsp:nvSpPr>
        <dsp:cNvPr id="0" name=""/>
        <dsp:cNvSpPr/>
      </dsp:nvSpPr>
      <dsp:spPr>
        <a:xfrm>
          <a:off x="454297" y="3146531"/>
          <a:ext cx="1236181" cy="686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A9CE24-965A-426E-A472-9B4586CEFB34}">
      <dsp:nvSpPr>
        <dsp:cNvPr id="0" name=""/>
        <dsp:cNvSpPr/>
      </dsp:nvSpPr>
      <dsp:spPr>
        <a:xfrm rot="5400000">
          <a:off x="2732763" y="2992008"/>
          <a:ext cx="1144612" cy="99581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600" kern="1200"/>
        </a:p>
      </dsp:txBody>
      <dsp:txXfrm rot="-5400000">
        <a:off x="2962344" y="3095977"/>
        <a:ext cx="685450" cy="787874"/>
      </dsp:txXfrm>
    </dsp:sp>
    <dsp:sp modelId="{F06B1DE3-69D4-40B0-9D9B-A0A584B5BD1C}">
      <dsp:nvSpPr>
        <dsp:cNvPr id="0" name=""/>
        <dsp:cNvSpPr/>
      </dsp:nvSpPr>
      <dsp:spPr>
        <a:xfrm rot="5400000">
          <a:off x="2197084" y="3963555"/>
          <a:ext cx="1144612" cy="99581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noProof="0"/>
            <a:t>Merci!</a:t>
          </a:r>
          <a:endParaRPr lang="pt-BR" sz="1200" kern="1200" noProof="0" dirty="0"/>
        </a:p>
      </dsp:txBody>
      <dsp:txXfrm rot="-5400000">
        <a:off x="2426665" y="4067524"/>
        <a:ext cx="685450" cy="787874"/>
      </dsp:txXfrm>
    </dsp:sp>
    <dsp:sp modelId="{0974E421-7954-43C9-8D4A-C1923CBE3824}">
      <dsp:nvSpPr>
        <dsp:cNvPr id="0" name=""/>
        <dsp:cNvSpPr/>
      </dsp:nvSpPr>
      <dsp:spPr>
        <a:xfrm>
          <a:off x="3297514" y="4118078"/>
          <a:ext cx="1277387" cy="6867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D61C5C-2DDB-493F-BA23-9305F8B3A5FC}">
      <dsp:nvSpPr>
        <dsp:cNvPr id="0" name=""/>
        <dsp:cNvSpPr/>
      </dsp:nvSpPr>
      <dsp:spPr>
        <a:xfrm rot="5400000">
          <a:off x="1121606" y="3963555"/>
          <a:ext cx="1144612" cy="99581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3600" kern="1200"/>
        </a:p>
      </dsp:txBody>
      <dsp:txXfrm rot="-5400000">
        <a:off x="1351187" y="4067524"/>
        <a:ext cx="685450" cy="78787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451133-41F4-4B2D-83C6-D6A80B65347D}">
      <dsp:nvSpPr>
        <dsp:cNvPr id="0" name=""/>
        <dsp:cNvSpPr/>
      </dsp:nvSpPr>
      <dsp:spPr>
        <a:xfrm>
          <a:off x="0" y="22105"/>
          <a:ext cx="9448799" cy="4176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Você pode estar em lugar mais organizado, um ambiente controlado e tranquilo</a:t>
          </a:r>
        </a:p>
      </dsp:txBody>
      <dsp:txXfrm>
        <a:off x="20390" y="42495"/>
        <a:ext cx="9408019" cy="376910"/>
      </dsp:txXfrm>
    </dsp:sp>
    <dsp:sp modelId="{0FC827AE-3D65-47B1-9F17-2C594F96ABF0}">
      <dsp:nvSpPr>
        <dsp:cNvPr id="0" name=""/>
        <dsp:cNvSpPr/>
      </dsp:nvSpPr>
      <dsp:spPr>
        <a:xfrm>
          <a:off x="0" y="439795"/>
          <a:ext cx="9448799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9999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pt-BR" sz="1300" kern="1200"/>
        </a:p>
      </dsp:txBody>
      <dsp:txXfrm>
        <a:off x="0" y="439795"/>
        <a:ext cx="9448799" cy="281520"/>
      </dsp:txXfrm>
    </dsp:sp>
    <dsp:sp modelId="{A2B2A4AF-BDFA-41E9-BD8A-91D7777D9B6E}">
      <dsp:nvSpPr>
        <dsp:cNvPr id="0" name=""/>
        <dsp:cNvSpPr/>
      </dsp:nvSpPr>
      <dsp:spPr>
        <a:xfrm>
          <a:off x="0" y="721315"/>
          <a:ext cx="9448799" cy="4176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Você pode estar em lugar mais tumultuado e não tão preparado</a:t>
          </a:r>
        </a:p>
      </dsp:txBody>
      <dsp:txXfrm>
        <a:off x="20390" y="741705"/>
        <a:ext cx="9408019" cy="376910"/>
      </dsp:txXfrm>
    </dsp:sp>
    <dsp:sp modelId="{30686CCE-4F78-4EB0-BE7C-1B2591EAE5A6}">
      <dsp:nvSpPr>
        <dsp:cNvPr id="0" name=""/>
        <dsp:cNvSpPr/>
      </dsp:nvSpPr>
      <dsp:spPr>
        <a:xfrm>
          <a:off x="0" y="1139005"/>
          <a:ext cx="9448799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9999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pt-BR" sz="1300" kern="1200"/>
        </a:p>
      </dsp:txBody>
      <dsp:txXfrm>
        <a:off x="0" y="1139005"/>
        <a:ext cx="9448799" cy="2815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451133-41F4-4B2D-83C6-D6A80B65347D}">
      <dsp:nvSpPr>
        <dsp:cNvPr id="0" name=""/>
        <dsp:cNvSpPr/>
      </dsp:nvSpPr>
      <dsp:spPr>
        <a:xfrm>
          <a:off x="0" y="104365"/>
          <a:ext cx="9448799" cy="368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/>
            <a:t>O SUS realiza 2,8 bilhões de atendimentos por ano </a:t>
          </a:r>
        </a:p>
      </dsp:txBody>
      <dsp:txXfrm>
        <a:off x="17991" y="122356"/>
        <a:ext cx="9412817" cy="332567"/>
      </dsp:txXfrm>
    </dsp:sp>
    <dsp:sp modelId="{0FC827AE-3D65-47B1-9F17-2C594F96ABF0}">
      <dsp:nvSpPr>
        <dsp:cNvPr id="0" name=""/>
        <dsp:cNvSpPr/>
      </dsp:nvSpPr>
      <dsp:spPr>
        <a:xfrm>
          <a:off x="0" y="472915"/>
          <a:ext cx="9448799" cy="248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9999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pt-BR" sz="1200" kern="1200"/>
        </a:p>
      </dsp:txBody>
      <dsp:txXfrm>
        <a:off x="0" y="472915"/>
        <a:ext cx="9448799" cy="248400"/>
      </dsp:txXfrm>
    </dsp:sp>
    <dsp:sp modelId="{A2B2A4AF-BDFA-41E9-BD8A-91D7777D9B6E}">
      <dsp:nvSpPr>
        <dsp:cNvPr id="0" name=""/>
        <dsp:cNvSpPr/>
      </dsp:nvSpPr>
      <dsp:spPr>
        <a:xfrm>
          <a:off x="0" y="721315"/>
          <a:ext cx="9448799" cy="3685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/>
            <a:t>Cerca de 33,3 milhões de pessoas não tem plano de saúde privado e utilizam exclusivamente a rede pública</a:t>
          </a:r>
        </a:p>
      </dsp:txBody>
      <dsp:txXfrm>
        <a:off x="17991" y="739306"/>
        <a:ext cx="9412817" cy="332567"/>
      </dsp:txXfrm>
    </dsp:sp>
    <dsp:sp modelId="{30686CCE-4F78-4EB0-BE7C-1B2591EAE5A6}">
      <dsp:nvSpPr>
        <dsp:cNvPr id="0" name=""/>
        <dsp:cNvSpPr/>
      </dsp:nvSpPr>
      <dsp:spPr>
        <a:xfrm>
          <a:off x="0" y="1089865"/>
          <a:ext cx="9448799" cy="248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9999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pt-BR" sz="1200" kern="1200"/>
        </a:p>
      </dsp:txBody>
      <dsp:txXfrm>
        <a:off x="0" y="1089865"/>
        <a:ext cx="9448799" cy="2484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451133-41F4-4B2D-83C6-D6A80B65347D}">
      <dsp:nvSpPr>
        <dsp:cNvPr id="0" name=""/>
        <dsp:cNvSpPr/>
      </dsp:nvSpPr>
      <dsp:spPr>
        <a:xfrm>
          <a:off x="0" y="22105"/>
          <a:ext cx="9448799" cy="4176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A qualidade não está só no espaço que utilizamos</a:t>
          </a:r>
        </a:p>
      </dsp:txBody>
      <dsp:txXfrm>
        <a:off x="20390" y="42495"/>
        <a:ext cx="9408019" cy="376910"/>
      </dsp:txXfrm>
    </dsp:sp>
    <dsp:sp modelId="{0FC827AE-3D65-47B1-9F17-2C594F96ABF0}">
      <dsp:nvSpPr>
        <dsp:cNvPr id="0" name=""/>
        <dsp:cNvSpPr/>
      </dsp:nvSpPr>
      <dsp:spPr>
        <a:xfrm>
          <a:off x="0" y="439795"/>
          <a:ext cx="9448799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9999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pt-BR" sz="1300" kern="1200"/>
        </a:p>
      </dsp:txBody>
      <dsp:txXfrm>
        <a:off x="0" y="439795"/>
        <a:ext cx="9448799" cy="281520"/>
      </dsp:txXfrm>
    </dsp:sp>
    <dsp:sp modelId="{A2B2A4AF-BDFA-41E9-BD8A-91D7777D9B6E}">
      <dsp:nvSpPr>
        <dsp:cNvPr id="0" name=""/>
        <dsp:cNvSpPr/>
      </dsp:nvSpPr>
      <dsp:spPr>
        <a:xfrm>
          <a:off x="0" y="721315"/>
          <a:ext cx="9448799" cy="4176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A qualidade está também no conjunto de ferramentas utilizadas para melhorar o atendimento</a:t>
          </a:r>
        </a:p>
      </dsp:txBody>
      <dsp:txXfrm>
        <a:off x="20390" y="741705"/>
        <a:ext cx="9408019" cy="376910"/>
      </dsp:txXfrm>
    </dsp:sp>
    <dsp:sp modelId="{30686CCE-4F78-4EB0-BE7C-1B2591EAE5A6}">
      <dsp:nvSpPr>
        <dsp:cNvPr id="0" name=""/>
        <dsp:cNvSpPr/>
      </dsp:nvSpPr>
      <dsp:spPr>
        <a:xfrm>
          <a:off x="0" y="1139005"/>
          <a:ext cx="9448799" cy="28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9999" tIns="21590" rIns="120904" bIns="2159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pt-BR" sz="1300" kern="1200"/>
        </a:p>
      </dsp:txBody>
      <dsp:txXfrm>
        <a:off x="0" y="1139005"/>
        <a:ext cx="9448799" cy="2815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C697E-1100-483F-BC3A-AC2179A38DE2}">
      <dsp:nvSpPr>
        <dsp:cNvPr id="0" name=""/>
        <dsp:cNvSpPr/>
      </dsp:nvSpPr>
      <dsp:spPr>
        <a:xfrm>
          <a:off x="0" y="0"/>
          <a:ext cx="8071962" cy="62336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No campo dos documentos e processos, a IA pode ter um papel relevante na melhoria da qualidade 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900" kern="1200"/>
        </a:p>
      </dsp:txBody>
      <dsp:txXfrm>
        <a:off x="18258" y="18258"/>
        <a:ext cx="7427661" cy="586853"/>
      </dsp:txXfrm>
    </dsp:sp>
    <dsp:sp modelId="{E7264571-102C-4DC4-88C3-52B3FCAAC2DD}">
      <dsp:nvSpPr>
        <dsp:cNvPr id="0" name=""/>
        <dsp:cNvSpPr/>
      </dsp:nvSpPr>
      <dsp:spPr>
        <a:xfrm>
          <a:off x="1424464" y="761896"/>
          <a:ext cx="8071962" cy="623369"/>
        </a:xfrm>
        <a:prstGeom prst="roundRect">
          <a:avLst>
            <a:gd name="adj" fmla="val 1000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As atividades de </a:t>
          </a:r>
          <a:r>
            <a:rPr lang="pt-BR" sz="1100" kern="1200" dirty="0" err="1"/>
            <a:t>onboarding</a:t>
          </a:r>
          <a:r>
            <a:rPr lang="pt-BR" sz="1100" kern="1200" dirty="0"/>
            <a:t> são tradicionalmente um campo fértil para melhorias com o uso das novas tecnologias 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900" kern="1200"/>
        </a:p>
      </dsp:txBody>
      <dsp:txXfrm>
        <a:off x="1442722" y="780154"/>
        <a:ext cx="6205792" cy="586853"/>
      </dsp:txXfrm>
    </dsp:sp>
    <dsp:sp modelId="{E2918615-D5A4-4B7A-AE47-978072A2CFE3}">
      <dsp:nvSpPr>
        <dsp:cNvPr id="0" name=""/>
        <dsp:cNvSpPr/>
      </dsp:nvSpPr>
      <dsp:spPr>
        <a:xfrm>
          <a:off x="7666772" y="490037"/>
          <a:ext cx="405190" cy="40519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/>
        </a:p>
      </dsp:txBody>
      <dsp:txXfrm>
        <a:off x="7757940" y="490037"/>
        <a:ext cx="222854" cy="3049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379A6-2C65-4614-96B5-6CEDBBBF6301}" type="datetimeFigureOut">
              <a:rPr lang="pt-BR" smtClean="0"/>
              <a:t>04/05/2026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88088-FDC5-4331-9449-1C8120E606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724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- O tempo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88088-FDC5-4331-9449-1C8120E606A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9261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IDP sozinha não resolve</a:t>
            </a:r>
          </a:p>
          <a:p>
            <a:r>
              <a:rPr lang="pt-BR" dirty="0"/>
              <a:t>- É preciso integrar soluções</a:t>
            </a:r>
          </a:p>
          <a:p>
            <a:r>
              <a:rPr lang="pt-BR" dirty="0"/>
              <a:t>- Validar os dados extraídos com bases de dados externa</a:t>
            </a:r>
          </a:p>
          <a:p>
            <a:r>
              <a:rPr lang="pt-BR" dirty="0"/>
              <a:t>- Aplicar a tecnologia onde for necessário (reduz custo)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88088-FDC5-4331-9449-1C8120E606AD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6918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88088-FDC5-4331-9449-1C8120E606AD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3615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- Não existe uma máquina que fabrique mais tempo</a:t>
            </a:r>
          </a:p>
          <a:p>
            <a:pPr marL="171450" indent="-171450">
              <a:buFontTx/>
              <a:buChar char="-"/>
            </a:pPr>
            <a:r>
              <a:rPr lang="pt-BR" dirty="0"/>
              <a:t>Não dá para comprar mais tempo, não importa quanto dinheiro você tenha</a:t>
            </a:r>
          </a:p>
          <a:p>
            <a:pPr marL="171450" indent="-171450">
              <a:buFontTx/>
              <a:buChar char="-"/>
            </a:pPr>
            <a:r>
              <a:rPr lang="pt-BR" dirty="0"/>
              <a:t>Não importa o que se faça, o dia vai continuar tendo 24 horas</a:t>
            </a:r>
          </a:p>
          <a:p>
            <a:pPr marL="171450" indent="-171450">
              <a:buFontTx/>
              <a:buChar char="-"/>
            </a:pPr>
            <a:r>
              <a:rPr lang="pt-BR" dirty="0"/>
              <a:t>Tudo o que tiver que ser feito, vai ter que ser feito dentro de algum prazo e usar o seu tempo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88088-FDC5-4331-9449-1C8120E606A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0382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t-BR" dirty="0"/>
              <a:t>Eu vou trabalhar na segunda-feira pensando que não vai dar tempo de fazer tudo</a:t>
            </a:r>
          </a:p>
          <a:p>
            <a:pPr marL="171450" indent="-171450">
              <a:buFontTx/>
              <a:buChar char="-"/>
            </a:pPr>
            <a:r>
              <a:rPr lang="pt-BR" dirty="0"/>
              <a:t>Eu tenho que produzir dentro de um determinado tempo, cumprir prazos de entrega</a:t>
            </a:r>
          </a:p>
          <a:p>
            <a:pPr marL="171450" indent="-171450">
              <a:buFontTx/>
              <a:buChar char="-"/>
            </a:pPr>
            <a:r>
              <a:rPr lang="pt-BR" dirty="0"/>
              <a:t>Quanto mais eu produzir no mesmo tempo, maior a minha receita. Se eu não entregar em um determinado tempo, perco o prazo, o pedido e a receita.</a:t>
            </a:r>
          </a:p>
          <a:p>
            <a:pPr marL="171450" indent="-171450">
              <a:buFontTx/>
              <a:buChar char="-"/>
            </a:pPr>
            <a:r>
              <a:rPr lang="pt-BR" dirty="0"/>
              <a:t>Se estou nesta apresentação, não estou em outras. Se faço essa tarefa, não faço outra. O tempo é limitado, é escasso.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88088-FDC5-4331-9449-1C8120E606A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1151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que vai fazer a diferença?</a:t>
            </a:r>
          </a:p>
          <a:p>
            <a:r>
              <a:rPr lang="pt-BR" dirty="0"/>
              <a:t>O que vai diminuir o tempo de execução de uma atividade, de uma tarefa?</a:t>
            </a:r>
          </a:p>
          <a:p>
            <a:r>
              <a:rPr lang="pt-BR" dirty="0"/>
              <a:t>Algumas coisas: </a:t>
            </a:r>
          </a:p>
          <a:p>
            <a:r>
              <a:rPr lang="pt-BR" dirty="0"/>
              <a:t>- A forma como você organiza os seus processos (lógica e padronização); </a:t>
            </a:r>
          </a:p>
          <a:p>
            <a:r>
              <a:rPr lang="pt-BR" dirty="0"/>
              <a:t>- As ferramentas que você tem para estruturar os processos e produzir (exemplo da floresta a ser cortada com um machado, motoserra e máquina); e</a:t>
            </a:r>
          </a:p>
          <a:p>
            <a:r>
              <a:rPr lang="pt-BR" dirty="0"/>
              <a:t>- Treinamento.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88088-FDC5-4331-9449-1C8120E606A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1622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Tudo depende do tamanho do problema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88088-FDC5-4331-9449-1C8120E606A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1884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88088-FDC5-4331-9449-1C8120E606A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4182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9B83C-A31A-A100-46A7-8A40689E3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3181571-7AC2-1C58-32C8-F1703F09B6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AAE4896-FD3B-B110-18C3-693D30879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Lembrando que a tecnologia é um meio e o foco tem que estar no resultado</a:t>
            </a:r>
          </a:p>
          <a:p>
            <a:r>
              <a:rPr lang="pt-BR" dirty="0"/>
              <a:t>-Fazendo as escolhas certas, diminuindo prazos, melhorando a experiência, entregando mais por menos </a:t>
            </a:r>
          </a:p>
          <a:p>
            <a:pPr marL="171450" indent="-171450">
              <a:buFontTx/>
              <a:buChar char="-"/>
            </a:pPr>
            <a:r>
              <a:rPr lang="pt-BR" dirty="0"/>
              <a:t>Vamos manter o humor dos clientes e colaboradores</a:t>
            </a:r>
          </a:p>
          <a:p>
            <a:pPr marL="171450" indent="-171450">
              <a:buFontTx/>
              <a:buChar char="-"/>
            </a:pPr>
            <a:r>
              <a:rPr lang="pt-BR" dirty="0"/>
              <a:t>Melhoro a produtividade da empresa</a:t>
            </a:r>
          </a:p>
          <a:p>
            <a:pPr marL="171450" indent="-171450">
              <a:buFontTx/>
              <a:buChar char="-"/>
            </a:pPr>
            <a:r>
              <a:rPr lang="pt-BR" dirty="0"/>
              <a:t>E o resultado financeiro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E22E363-11C6-3A4C-528A-19B1F8353C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88088-FDC5-4331-9449-1C8120E606A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0766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54947-505B-5252-87D1-68491550F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B4D9965-7D43-13F0-3DBE-A732CBF637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B73869C-CF61-E1E7-7B18-08C147F8EC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Tendo em mente que</a:t>
            </a:r>
          </a:p>
          <a:p>
            <a:pPr marL="171450" indent="-171450">
              <a:buFontTx/>
              <a:buChar char="-"/>
            </a:pPr>
            <a:r>
              <a:rPr lang="pt-BR" dirty="0"/>
              <a:t>A MGS não desenvolve ferramentas de IDP; e</a:t>
            </a:r>
          </a:p>
          <a:p>
            <a:pPr marL="171450" indent="-171450">
              <a:buFontTx/>
              <a:buChar char="-"/>
            </a:pPr>
            <a:r>
              <a:rPr lang="pt-BR" dirty="0"/>
              <a:t>Que diferentes provedores tem resultados diferentes nas mais diversas situações</a:t>
            </a:r>
          </a:p>
          <a:p>
            <a:pPr marL="0" indent="0">
              <a:buFontTx/>
              <a:buNone/>
            </a:pPr>
            <a:r>
              <a:rPr lang="pt-BR" dirty="0"/>
              <a:t>A nossa estratégia foi a seguinte ...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E3C48B8-8FEB-90C2-303A-CFD72A2B2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88088-FDC5-4331-9449-1C8120E606A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0813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 módulo de administração do </a:t>
            </a:r>
            <a:r>
              <a:rPr lang="pt-BR" dirty="0" err="1"/>
              <a:t>Neutron</a:t>
            </a:r>
            <a:r>
              <a:rPr lang="pt-BR" dirty="0"/>
              <a:t>, você seleciona o serviço de IDP que deseja utilizar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88088-FDC5-4331-9449-1C8120E606AD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7594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5E7153-9245-FF59-D412-3D82A81D0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9CD9C31-0BB6-B114-2433-22570413A6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A4C6CAF-FFCF-84A6-513F-841E2D734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14463-8E1D-4E93-9383-5EB6A2664373}" type="datetimeFigureOut">
              <a:rPr lang="pt-BR" smtClean="0"/>
              <a:t>04/05/2026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309786A-5DDE-6FC8-E991-96F14DEE2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8275C1-1D7C-1AD4-1C36-96C3294A1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CD64A-7C38-4256-B78B-4518198306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1357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64AF89-92CA-D58F-A42C-1518B2692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73A61DB-AD56-C07F-0600-56C05C8C0D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50AFEC-58BA-18F5-056D-1820975A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14463-8E1D-4E93-9383-5EB6A2664373}" type="datetimeFigureOut">
              <a:rPr lang="pt-BR" smtClean="0"/>
              <a:t>04/05/2026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3B2ACC-F4DA-B67C-8522-3539FDA3A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BDC907-0CEF-C6A6-E794-0463DA6D3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CD64A-7C38-4256-B78B-4518198306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1035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53DCA5-396B-68CE-D8C8-50BB92E0FD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EE7FD01-9DDC-55BE-C6CA-9C387138B7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14A22B-211E-23B3-14EB-009EC7BC8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14463-8E1D-4E93-9383-5EB6A2664373}" type="datetimeFigureOut">
              <a:rPr lang="pt-BR" smtClean="0"/>
              <a:t>04/05/2026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264153-DC20-1DE0-6FB3-5BC8BA9E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E2030EB-4EA3-181A-7785-E906E9BDF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CD64A-7C38-4256-B78B-4518198306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802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E6430C-652C-5372-45B7-34CC7AA52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21A759-BCEC-8E12-D2D7-D146E8643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D14A123-5668-AAB9-14FA-EE8BCF76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14463-8E1D-4E93-9383-5EB6A2664373}" type="datetimeFigureOut">
              <a:rPr lang="pt-BR" smtClean="0"/>
              <a:t>04/05/2026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3C3289-2A6C-4170-3B87-68F9E0F72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CCEB4FA-E6D6-6321-6A98-EA9909E0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CD64A-7C38-4256-B78B-4518198306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3309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CC1D0A-C4E8-B625-38A2-A7CDC0C41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F6CA09F-9175-9E54-FF8C-796C5DB0E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FFC203-1B3E-EACE-771C-01033E784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14463-8E1D-4E93-9383-5EB6A2664373}" type="datetimeFigureOut">
              <a:rPr lang="pt-BR" smtClean="0"/>
              <a:t>04/05/2026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AA4783-0A2E-DA01-5ADF-6428E8962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F351DD-5670-577A-1A06-E195D94BF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CD64A-7C38-4256-B78B-4518198306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0648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B21E91-3980-76BD-E0C4-5148286D7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3B0908B-9FA7-57EF-7BD2-002BA0A09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7AF9578-58A5-ED6C-E248-6A03C879F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CAF504B-61E1-A766-D432-4BE650798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14463-8E1D-4E93-9383-5EB6A2664373}" type="datetimeFigureOut">
              <a:rPr lang="pt-BR" smtClean="0"/>
              <a:t>04/05/2026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069B4B-3E68-BE44-939F-BE5415AC9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44B0CEF-27D0-B33B-BFDE-5693D3518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CD64A-7C38-4256-B78B-4518198306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046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14207F-E6D4-BC01-278A-0F97013A5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CFE82F-E21B-81E9-1228-72DFDE2E3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73CBFA3-909C-63AF-1FCE-CE0193938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F2C344A-A0F2-7AB7-A95F-07FD26E96D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EE20E6F-4E32-043B-02B8-6C7CEF02AF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46C365C-08EC-B80C-5FF9-053DB311A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14463-8E1D-4E93-9383-5EB6A2664373}" type="datetimeFigureOut">
              <a:rPr lang="pt-BR" smtClean="0"/>
              <a:t>04/05/2026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E710710-E3DE-ADAE-E502-3BC725B60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09D094E-A9EA-1068-F97B-EB46BE42E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CD64A-7C38-4256-B78B-4518198306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480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3BE8DE-88ED-7012-DE40-80189FAB1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B16B70-3F61-B7B0-8001-F4B502B16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14463-8E1D-4E93-9383-5EB6A2664373}" type="datetimeFigureOut">
              <a:rPr lang="pt-BR" smtClean="0"/>
              <a:t>04/05/2026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4E4F182-FF8E-190C-D074-05E90537D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8207784-0469-DAAD-BEEE-B4C975A3D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CD64A-7C38-4256-B78B-4518198306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9281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6105C18-EEFB-B188-EC75-5F93F949C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14463-8E1D-4E93-9383-5EB6A2664373}" type="datetimeFigureOut">
              <a:rPr lang="pt-BR" smtClean="0"/>
              <a:t>04/05/2026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7334E42-3954-C9CD-CCBD-58E656ADF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42DBEA3-E7AB-7D2D-80E3-17552A0A8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CD64A-7C38-4256-B78B-4518198306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5059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17E0E2-59D9-A07A-D7B1-6718EBDFF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6DE85D-CDE1-285E-016F-5DA1F20EA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9987E7E-C368-1D80-3D94-2AB76014A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DBBC877-FB32-43F2-F888-EC9AC2311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14463-8E1D-4E93-9383-5EB6A2664373}" type="datetimeFigureOut">
              <a:rPr lang="pt-BR" smtClean="0"/>
              <a:t>04/05/2026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C7F7795-DA91-CB12-6743-588E3F1E2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A5C6763-22A9-1514-EFC0-355A9FA0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CD64A-7C38-4256-B78B-4518198306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4298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0269C9-7049-8EB4-A83B-6CC04CAC4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9647572-27A9-FA9A-F908-27C82D5EEB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2CF9E88-8521-55EF-68B4-2A31DBAED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78C3115-FD48-A024-E18B-21A886F60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14463-8E1D-4E93-9383-5EB6A2664373}" type="datetimeFigureOut">
              <a:rPr lang="pt-BR" smtClean="0"/>
              <a:t>04/05/2026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A656E38-F4CF-A7A4-952D-0C8153B1F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EA8D08E-66EF-6AAF-ACE5-135F09A9A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CD64A-7C38-4256-B78B-4518198306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4067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B6A5124-2BA3-2385-349C-3A97ED7CA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0D7F128-4FAD-795E-346C-A614497F4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6D7FD8D-75F5-A44A-F26B-28DBB7C40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A14463-8E1D-4E93-9383-5EB6A2664373}" type="datetimeFigureOut">
              <a:rPr lang="pt-BR" smtClean="0"/>
              <a:t>04/05/2026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E92F1B-9AB2-4FDA-5D59-F79791BBF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311504-2B7A-AA07-09B0-84602C4C4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CCD64A-7C38-4256-B78B-4518198306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255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15.jpg"/><Relationship Id="rId7" Type="http://schemas.openxmlformats.org/officeDocument/2006/relationships/diagramLayout" Target="../diagrams/layou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5" Type="http://schemas.openxmlformats.org/officeDocument/2006/relationships/image" Target="../media/image13.jpg"/><Relationship Id="rId10" Type="http://schemas.microsoft.com/office/2007/relationships/diagramDrawing" Target="../diagrams/drawing6.xml"/><Relationship Id="rId4" Type="http://schemas.openxmlformats.org/officeDocument/2006/relationships/image" Target="../media/image16.jpg"/><Relationship Id="rId9" Type="http://schemas.openxmlformats.org/officeDocument/2006/relationships/diagramColors" Target="../diagrams/colors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3.jp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10" Type="http://schemas.openxmlformats.org/officeDocument/2006/relationships/image" Target="../media/image18.png"/><Relationship Id="rId4" Type="http://schemas.openxmlformats.org/officeDocument/2006/relationships/diagramData" Target="../diagrams/data7.xm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13.jpg"/><Relationship Id="rId9" Type="http://schemas.microsoft.com/office/2007/relationships/diagramDrawing" Target="../diagrams/drawing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image" Target="../media/image13.jpg"/><Relationship Id="rId9" Type="http://schemas.microsoft.com/office/2007/relationships/diagramDrawing" Target="../diagrams/drawing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13.jp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3.jp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diagramLayout" Target="../diagrams/layout15.xml"/><Relationship Id="rId7" Type="http://schemas.openxmlformats.org/officeDocument/2006/relationships/image" Target="../media/image13.jp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diagramLayout" Target="../diagrams/layout16.xml"/><Relationship Id="rId7" Type="http://schemas.openxmlformats.org/officeDocument/2006/relationships/image" Target="../media/image32.jp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diagramLayout" Target="../diagrams/layout17.xml"/><Relationship Id="rId7" Type="http://schemas.openxmlformats.org/officeDocument/2006/relationships/image" Target="../media/image32.jp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19.xml"/><Relationship Id="rId7" Type="http://schemas.openxmlformats.org/officeDocument/2006/relationships/image" Target="../media/image32.jp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Layout" Target="../diagrams/layout20.xml"/><Relationship Id="rId7" Type="http://schemas.openxmlformats.org/officeDocument/2006/relationships/image" Target="../media/image32.jp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diagramLayout" Target="../diagrams/layout21.xml"/><Relationship Id="rId7" Type="http://schemas.openxmlformats.org/officeDocument/2006/relationships/image" Target="../media/image32.jp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Layout" Target="../diagrams/layout22.xml"/><Relationship Id="rId7" Type="http://schemas.openxmlformats.org/officeDocument/2006/relationships/image" Target="../media/image32.jp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7" Type="http://schemas.openxmlformats.org/officeDocument/2006/relationships/image" Target="../media/image32.jp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Layout" Target="../diagrams/layout24.xml"/><Relationship Id="rId7" Type="http://schemas.openxmlformats.org/officeDocument/2006/relationships/image" Target="../media/image13.jp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diagramLayout" Target="../diagrams/layout25.xml"/><Relationship Id="rId7" Type="http://schemas.openxmlformats.org/officeDocument/2006/relationships/image" Target="../media/image13.jp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diagramLayout" Target="../diagrams/layout26.xml"/><Relationship Id="rId7" Type="http://schemas.openxmlformats.org/officeDocument/2006/relationships/image" Target="../media/image13.jp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diagramLayout" Target="../diagrams/layout27.xml"/><Relationship Id="rId7" Type="http://schemas.openxmlformats.org/officeDocument/2006/relationships/image" Target="../media/image13.jpg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diagramLayout" Target="../diagrams/layout28.xml"/><Relationship Id="rId7" Type="http://schemas.openxmlformats.org/officeDocument/2006/relationships/image" Target="../media/image13.jp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diagramLayout" Target="../diagrams/layout29.xml"/><Relationship Id="rId7" Type="http://schemas.openxmlformats.org/officeDocument/2006/relationships/image" Target="../media/image13.jp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diagramLayout" Target="../diagrams/layout30.xml"/><Relationship Id="rId7" Type="http://schemas.openxmlformats.org/officeDocument/2006/relationships/image" Target="../media/image13.jpg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diagramLayout" Target="../diagrams/layout31.xml"/><Relationship Id="rId7" Type="http://schemas.openxmlformats.org/officeDocument/2006/relationships/image" Target="../media/image13.jpg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7" Type="http://schemas.openxmlformats.org/officeDocument/2006/relationships/image" Target="../media/image13.jpg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7" Type="http://schemas.openxmlformats.org/officeDocument/2006/relationships/image" Target="../media/image13.jpg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4.xml"/><Relationship Id="rId3" Type="http://schemas.openxmlformats.org/officeDocument/2006/relationships/image" Target="../media/image47.png"/><Relationship Id="rId7" Type="http://schemas.openxmlformats.org/officeDocument/2006/relationships/diagramQuickStyle" Target="../diagrams/quickStyle3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4.xml"/><Relationship Id="rId5" Type="http://schemas.openxmlformats.org/officeDocument/2006/relationships/diagramData" Target="../diagrams/data34.xml"/><Relationship Id="rId4" Type="http://schemas.openxmlformats.org/officeDocument/2006/relationships/image" Target="../media/image13.jpg"/><Relationship Id="rId9" Type="http://schemas.microsoft.com/office/2007/relationships/diagramDrawing" Target="../diagrams/drawing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7" Type="http://schemas.openxmlformats.org/officeDocument/2006/relationships/image" Target="../media/image13.jpg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6.xml"/><Relationship Id="rId3" Type="http://schemas.openxmlformats.org/officeDocument/2006/relationships/image" Target="../media/image13.jpg"/><Relationship Id="rId7" Type="http://schemas.openxmlformats.org/officeDocument/2006/relationships/diagramColors" Target="../diagrams/colors36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6.xml"/><Relationship Id="rId5" Type="http://schemas.openxmlformats.org/officeDocument/2006/relationships/diagramLayout" Target="../diagrams/layout36.xml"/><Relationship Id="rId4" Type="http://schemas.openxmlformats.org/officeDocument/2006/relationships/diagramData" Target="../diagrams/data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7" Type="http://schemas.openxmlformats.org/officeDocument/2006/relationships/image" Target="../media/image13.jpg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7" Type="http://schemas.openxmlformats.org/officeDocument/2006/relationships/image" Target="../media/image13.jpg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9.xml"/><Relationship Id="rId3" Type="http://schemas.openxmlformats.org/officeDocument/2006/relationships/image" Target="../media/image13.jpg"/><Relationship Id="rId7" Type="http://schemas.openxmlformats.org/officeDocument/2006/relationships/diagramColors" Target="../diagrams/colors39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9.xml"/><Relationship Id="rId5" Type="http://schemas.openxmlformats.org/officeDocument/2006/relationships/diagramLayout" Target="../diagrams/layout39.xml"/><Relationship Id="rId4" Type="http://schemas.openxmlformats.org/officeDocument/2006/relationships/diagramData" Target="../diagrams/data3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0.xml"/><Relationship Id="rId7" Type="http://schemas.openxmlformats.org/officeDocument/2006/relationships/image" Target="../media/image13.jpg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1.xml"/><Relationship Id="rId7" Type="http://schemas.openxmlformats.org/officeDocument/2006/relationships/image" Target="../media/image13.jpg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1.xml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2.xml"/><Relationship Id="rId7" Type="http://schemas.openxmlformats.org/officeDocument/2006/relationships/image" Target="../media/image13.jpg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2.xml"/><Relationship Id="rId5" Type="http://schemas.openxmlformats.org/officeDocument/2006/relationships/diagramColors" Target="../diagrams/colors42.xml"/><Relationship Id="rId4" Type="http://schemas.openxmlformats.org/officeDocument/2006/relationships/diagramQuickStyle" Target="../diagrams/quickStyle42.xml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3.xml"/><Relationship Id="rId3" Type="http://schemas.openxmlformats.org/officeDocument/2006/relationships/image" Target="../media/image13.jpg"/><Relationship Id="rId7" Type="http://schemas.openxmlformats.org/officeDocument/2006/relationships/diagramColors" Target="../diagrams/colors43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3.xml"/><Relationship Id="rId5" Type="http://schemas.openxmlformats.org/officeDocument/2006/relationships/diagramLayout" Target="../diagrams/layout43.xml"/><Relationship Id="rId4" Type="http://schemas.openxmlformats.org/officeDocument/2006/relationships/diagramData" Target="../diagrams/data4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4.xml"/><Relationship Id="rId7" Type="http://schemas.openxmlformats.org/officeDocument/2006/relationships/image" Target="../media/image13.jpg"/><Relationship Id="rId2" Type="http://schemas.openxmlformats.org/officeDocument/2006/relationships/diagramData" Target="../diagrams/data4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4.xml"/><Relationship Id="rId5" Type="http://schemas.openxmlformats.org/officeDocument/2006/relationships/diagramColors" Target="../diagrams/colors44.xml"/><Relationship Id="rId4" Type="http://schemas.openxmlformats.org/officeDocument/2006/relationships/diagramQuickStyle" Target="../diagrams/quickStyle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5.xml"/><Relationship Id="rId3" Type="http://schemas.openxmlformats.org/officeDocument/2006/relationships/image" Target="../media/image13.jpg"/><Relationship Id="rId7" Type="http://schemas.openxmlformats.org/officeDocument/2006/relationships/diagramColors" Target="../diagrams/colors45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5.xml"/><Relationship Id="rId5" Type="http://schemas.openxmlformats.org/officeDocument/2006/relationships/diagramLayout" Target="../diagrams/layout45.xml"/><Relationship Id="rId4" Type="http://schemas.openxmlformats.org/officeDocument/2006/relationships/diagramData" Target="../diagrams/data4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6.xml"/><Relationship Id="rId7" Type="http://schemas.openxmlformats.org/officeDocument/2006/relationships/image" Target="../media/image35.png"/><Relationship Id="rId2" Type="http://schemas.openxmlformats.org/officeDocument/2006/relationships/diagramData" Target="../diagrams/data4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6.xml"/><Relationship Id="rId5" Type="http://schemas.openxmlformats.org/officeDocument/2006/relationships/diagramColors" Target="../diagrams/colors46.xml"/><Relationship Id="rId4" Type="http://schemas.openxmlformats.org/officeDocument/2006/relationships/diagramQuickStyle" Target="../diagrams/quickStyle4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diagramLayout" Target="../diagrams/layout47.xml"/><Relationship Id="rId7" Type="http://schemas.openxmlformats.org/officeDocument/2006/relationships/image" Target="../media/image54.png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7.xml"/><Relationship Id="rId5" Type="http://schemas.openxmlformats.org/officeDocument/2006/relationships/diagramColors" Target="../diagrams/colors47.xml"/><Relationship Id="rId4" Type="http://schemas.openxmlformats.org/officeDocument/2006/relationships/diagramQuickStyle" Target="../diagrams/quickStyle4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8.xml"/><Relationship Id="rId7" Type="http://schemas.openxmlformats.org/officeDocument/2006/relationships/image" Target="../media/image13.jpg"/><Relationship Id="rId2" Type="http://schemas.openxmlformats.org/officeDocument/2006/relationships/diagramData" Target="../diagrams/data4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8.xml"/><Relationship Id="rId5" Type="http://schemas.openxmlformats.org/officeDocument/2006/relationships/diagramColors" Target="../diagrams/colors48.xml"/><Relationship Id="rId4" Type="http://schemas.openxmlformats.org/officeDocument/2006/relationships/diagramQuickStyle" Target="../diagrams/quickStyle4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9.xml"/><Relationship Id="rId7" Type="http://schemas.openxmlformats.org/officeDocument/2006/relationships/image" Target="../media/image13.jpg"/><Relationship Id="rId2" Type="http://schemas.openxmlformats.org/officeDocument/2006/relationships/diagramData" Target="../diagrams/data4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9.xml"/><Relationship Id="rId5" Type="http://schemas.openxmlformats.org/officeDocument/2006/relationships/diagramColors" Target="../diagrams/colors49.xml"/><Relationship Id="rId4" Type="http://schemas.openxmlformats.org/officeDocument/2006/relationships/diagramQuickStyle" Target="../diagrams/quickStyle4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0.xml"/><Relationship Id="rId7" Type="http://schemas.openxmlformats.org/officeDocument/2006/relationships/image" Target="../media/image13.jpg"/><Relationship Id="rId2" Type="http://schemas.openxmlformats.org/officeDocument/2006/relationships/diagramData" Target="../diagrams/data5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0.xml"/><Relationship Id="rId5" Type="http://schemas.openxmlformats.org/officeDocument/2006/relationships/diagramColors" Target="../diagrams/colors50.xml"/><Relationship Id="rId4" Type="http://schemas.openxmlformats.org/officeDocument/2006/relationships/diagramQuickStyle" Target="../diagrams/quickStyle5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1.xml"/><Relationship Id="rId7" Type="http://schemas.openxmlformats.org/officeDocument/2006/relationships/image" Target="../media/image13.jpg"/><Relationship Id="rId2" Type="http://schemas.openxmlformats.org/officeDocument/2006/relationships/diagramData" Target="../diagrams/data5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1.xml"/><Relationship Id="rId5" Type="http://schemas.openxmlformats.org/officeDocument/2006/relationships/diagramColors" Target="../diagrams/colors51.xml"/><Relationship Id="rId4" Type="http://schemas.openxmlformats.org/officeDocument/2006/relationships/diagramQuickStyle" Target="../diagrams/quickStyle5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diagramData" Target="../diagrams/data52.xml"/><Relationship Id="rId7" Type="http://schemas.microsoft.com/office/2007/relationships/diagramDrawing" Target="../diagrams/drawing52.xml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2.xml"/><Relationship Id="rId5" Type="http://schemas.openxmlformats.org/officeDocument/2006/relationships/diagramQuickStyle" Target="../diagrams/quickStyle52.xml"/><Relationship Id="rId4" Type="http://schemas.openxmlformats.org/officeDocument/2006/relationships/diagramLayout" Target="../diagrams/layout52.xml"/><Relationship Id="rId9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3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AA1FC3-848B-0AF2-5BEF-1C7417BF3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0518" y="1132754"/>
            <a:ext cx="7183582" cy="997382"/>
          </a:xfrm>
        </p:spPr>
        <p:txBody>
          <a:bodyPr/>
          <a:lstStyle/>
          <a:p>
            <a:r>
              <a:rPr lang="pt-BR" dirty="0"/>
              <a:t>Grupo MGS</a:t>
            </a:r>
          </a:p>
        </p:txBody>
      </p:sp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4359F07B-ADAA-63E9-DF7A-C78EE17EF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9" y="4125493"/>
            <a:ext cx="2587550" cy="997383"/>
          </a:xfrm>
          <a:prstGeom prst="rect">
            <a:avLst/>
          </a:prstGeom>
        </p:spPr>
      </p:pic>
      <p:pic>
        <p:nvPicPr>
          <p:cNvPr id="7" name="Imagem 6" descr="Logotipo&#10;&#10;O conteúdo gerado por IA pode estar incorreto.">
            <a:extLst>
              <a:ext uri="{FF2B5EF4-FFF2-40B4-BE49-F238E27FC236}">
                <a16:creationId xmlns:a16="http://schemas.microsoft.com/office/drawing/2014/main" id="{DC4DE96B-8B30-07D9-EB24-47FF3CA35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549" y="4212625"/>
            <a:ext cx="2564669" cy="515240"/>
          </a:xfrm>
          <a:prstGeom prst="rect">
            <a:avLst/>
          </a:prstGeom>
        </p:spPr>
      </p:pic>
      <p:pic>
        <p:nvPicPr>
          <p:cNvPr id="9" name="Imagem 8" descr="Mapa&#10;&#10;O conteúdo gerado por IA pode estar incorreto.">
            <a:extLst>
              <a:ext uri="{FF2B5EF4-FFF2-40B4-BE49-F238E27FC236}">
                <a16:creationId xmlns:a16="http://schemas.microsoft.com/office/drawing/2014/main" id="{D7F0CA50-8CAC-63AF-E260-1454CE367E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42" y="2987346"/>
            <a:ext cx="1598570" cy="2833484"/>
          </a:xfrm>
          <a:prstGeom prst="rect">
            <a:avLst/>
          </a:prstGeom>
        </p:spPr>
      </p:pic>
      <p:pic>
        <p:nvPicPr>
          <p:cNvPr id="13" name="Imagem 12" descr="Tela de computador com 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8C1D914D-992F-8A12-DE8E-BD8308309F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083" y="3429000"/>
            <a:ext cx="2092852" cy="239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98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5418EB-04DB-AD32-EE0A-42FC5C747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3EDDF53-0851-48D4-A466-6FE0DCE91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2" cy="1576446"/>
            <a:chOff x="0" y="0"/>
            <a:chExt cx="12192002" cy="157644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074D04C-85E8-4A3E-90D7-86A10AE048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097020A-86B6-43BD-A2AA-66AE72CA31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0C6C743-32FE-4E24-AA22-45D3B1C7C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FABAC374-445D-450F-078A-86262FF1C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7695"/>
            <a:ext cx="9724030" cy="834251"/>
          </a:xfrm>
        </p:spPr>
        <p:txBody>
          <a:bodyPr anchor="ctr">
            <a:normAutofit/>
          </a:bodyPr>
          <a:lstStyle/>
          <a:p>
            <a:r>
              <a:rPr lang="pt-BR" sz="4000">
                <a:solidFill>
                  <a:srgbClr val="FFFFFF"/>
                </a:solidFill>
              </a:rPr>
              <a:t>No nosso dia a dia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0A49249-4811-D8EB-95FA-467A0C04F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889" y="2200459"/>
            <a:ext cx="3061813" cy="204376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EC4C98E-EBC3-372E-A22E-647ADBC33C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797" y="2200459"/>
            <a:ext cx="2844001" cy="2133001"/>
          </a:xfrm>
          <a:prstGeom prst="rect">
            <a:avLst/>
          </a:prstGeom>
        </p:spPr>
      </p:pic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0763F8E9-1C15-8A90-AAAF-6C7388251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362" y="2114962"/>
            <a:ext cx="3061813" cy="420999"/>
          </a:xfrm>
          <a:prstGeom prst="rect">
            <a:avLst/>
          </a:prstGeom>
        </p:spPr>
      </p:pic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77FCA226-53C0-E2F5-AA95-DB8D814F8B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1994990"/>
              </p:ext>
            </p:extLst>
          </p:nvPr>
        </p:nvGraphicFramePr>
        <p:xfrm>
          <a:off x="1371601" y="4786744"/>
          <a:ext cx="9448800" cy="1442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87319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4C3170-DDB2-D1F2-071B-CD9798E7E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2B4B767-4313-CB05-E9FB-E4E2F6D37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62A668F-C2A2-FA37-362C-E3547B92E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2" cy="1576446"/>
            <a:chOff x="0" y="0"/>
            <a:chExt cx="12192002" cy="157644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1D6AC66-BF1F-CC5A-F7BE-E497845AC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C499031-AC03-1595-6E14-3BF25BA75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22B104-EAC1-BF9A-AD70-D4D287EA8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BDCF4C6B-5707-6C66-DBBA-1F2894945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7695"/>
            <a:ext cx="9724030" cy="834251"/>
          </a:xfrm>
        </p:spPr>
        <p:txBody>
          <a:bodyPr anchor="ctr">
            <a:normAutofit/>
          </a:bodyPr>
          <a:lstStyle/>
          <a:p>
            <a:r>
              <a:rPr lang="pt-BR" sz="4000" dirty="0">
                <a:solidFill>
                  <a:srgbClr val="FFFFFF"/>
                </a:solidFill>
              </a:rPr>
              <a:t>Estatística</a:t>
            </a:r>
          </a:p>
        </p:txBody>
      </p:sp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EFE94714-24A1-3926-0AA5-22CD6CBC4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362" y="2114962"/>
            <a:ext cx="3061813" cy="420999"/>
          </a:xfrm>
          <a:prstGeom prst="rect">
            <a:avLst/>
          </a:prstGeom>
        </p:spPr>
      </p:pic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C0715648-6778-BB8E-870E-0374A33284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0579632"/>
              </p:ext>
            </p:extLst>
          </p:nvPr>
        </p:nvGraphicFramePr>
        <p:xfrm>
          <a:off x="1371601" y="4786744"/>
          <a:ext cx="9448800" cy="1442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1E11C3C4-167C-4E14-0473-DCDA9E81AF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71256"/>
            <a:ext cx="2661920" cy="233729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B8EFF58-84D0-0850-B11A-3867AB7886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83" y="2071256"/>
            <a:ext cx="3747354" cy="233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2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EFCB7C-A3E0-A943-74C6-E0A59C243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99D96BD-5741-5FC0-ABAA-CCA3FE81C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14FB27C-A7FD-0AD7-A8B2-F2C57AE38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2" cy="1576446"/>
            <a:chOff x="0" y="0"/>
            <a:chExt cx="12192002" cy="157644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745CDF0-39EE-EE0D-77E8-21AF31372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6A1383-42B1-CE20-E3AF-8C77354A2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6174BCF-2A48-252E-1CD8-1CE8B7703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16DC9DEF-D774-44AC-7940-9890B3853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7695"/>
            <a:ext cx="9724030" cy="834251"/>
          </a:xfrm>
        </p:spPr>
        <p:txBody>
          <a:bodyPr anchor="ctr">
            <a:normAutofit/>
          </a:bodyPr>
          <a:lstStyle/>
          <a:p>
            <a:r>
              <a:rPr lang="pt-BR" sz="4000" dirty="0">
                <a:solidFill>
                  <a:srgbClr val="FFFFFF"/>
                </a:solidFill>
              </a:rPr>
              <a:t>Investir na qualidade</a:t>
            </a:r>
          </a:p>
        </p:txBody>
      </p:sp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90B5E0FD-B4DC-2AF6-8E09-0DADAE1DB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907" y="6422546"/>
            <a:ext cx="2320989" cy="319136"/>
          </a:xfrm>
          <a:prstGeom prst="rect">
            <a:avLst/>
          </a:prstGeom>
        </p:spPr>
      </p:pic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8568E572-D366-F583-D513-C4DD7F4FE7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8718330"/>
              </p:ext>
            </p:extLst>
          </p:nvPr>
        </p:nvGraphicFramePr>
        <p:xfrm>
          <a:off x="1371600" y="5182733"/>
          <a:ext cx="9448800" cy="1442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BC52340A-2B07-0758-9979-ED99B3239B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80" y="1830622"/>
            <a:ext cx="3645731" cy="2426253"/>
          </a:xfrm>
          <a:prstGeom prst="rect">
            <a:avLst/>
          </a:prstGeom>
        </p:spPr>
      </p:pic>
      <p:pic>
        <p:nvPicPr>
          <p:cNvPr id="8" name="Imagem 7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15008818-7615-EBA4-514B-85D435FC0C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571" y="1830622"/>
            <a:ext cx="6714189" cy="319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1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450037-3BE1-3BA7-8B33-1E867A468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80530E8-5C40-B790-6B23-013C98983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319314"/>
            <a:ext cx="9477377" cy="1030515"/>
          </a:xfrm>
        </p:spPr>
        <p:txBody>
          <a:bodyPr anchor="ctr">
            <a:normAutofit/>
          </a:bodyPr>
          <a:lstStyle/>
          <a:p>
            <a:r>
              <a:rPr lang="pt-BR" sz="4000">
                <a:solidFill>
                  <a:srgbClr val="FFFFFF"/>
                </a:solidFill>
              </a:rPr>
              <a:t>Falando de 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B1E289B-8EEE-9C23-9A19-099EB3C97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52" y="2050595"/>
            <a:ext cx="3355596" cy="2617365"/>
          </a:xfrm>
          <a:prstGeom prst="rect">
            <a:avLst/>
          </a:prstGeom>
        </p:spPr>
      </p:pic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83C0B2E6-8E49-F0C5-35AC-DE4854DE9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671" y="3066538"/>
            <a:ext cx="4600354" cy="632548"/>
          </a:xfrm>
          <a:prstGeom prst="rect">
            <a:avLst/>
          </a:prstGeom>
        </p:spPr>
      </p:pic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BDCA3C6B-9029-D5D9-1794-155A304DA0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8970151"/>
              </p:ext>
            </p:extLst>
          </p:nvPr>
        </p:nvGraphicFramePr>
        <p:xfrm>
          <a:off x="1371598" y="5070346"/>
          <a:ext cx="9496427" cy="1385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19374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15FCA8-F400-8514-8362-DE13BF0CF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78844373-2C10-4009-B7EA-3CF513401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06210E0-DF28-13B1-1E89-11C7C38A4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601" y="711200"/>
            <a:ext cx="3505200" cy="471807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Foco </a:t>
            </a:r>
            <a:r>
              <a:rPr lang="en-US" sz="5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5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qualidade</a:t>
            </a:r>
            <a:r>
              <a:rPr lang="en-US" sz="5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5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nos</a:t>
            </a:r>
            <a:r>
              <a:rPr lang="en-US" sz="5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processos</a:t>
            </a:r>
            <a:r>
              <a:rPr lang="en-US" sz="5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 no </a:t>
            </a:r>
            <a:r>
              <a:rPr lang="en-US" sz="5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resultado</a:t>
            </a:r>
            <a:r>
              <a:rPr lang="en-US" sz="5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; e </a:t>
            </a:r>
            <a:r>
              <a:rPr lang="en-US" sz="5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não</a:t>
            </a:r>
            <a:r>
              <a:rPr lang="en-US" sz="5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5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tecnologia</a:t>
            </a:r>
            <a:endParaRPr lang="en-US" sz="5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A1086F5-290F-43BC-8A5F-AA48DA80D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BFE62CD-B7BF-4E72-B3A4-EF70C3DAF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C58BB09-35C2-4EAD-A800-B39E4CA49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5" name="Imagem 14">
            <a:extLst>
              <a:ext uri="{FF2B5EF4-FFF2-40B4-BE49-F238E27FC236}">
                <a16:creationId xmlns:a16="http://schemas.microsoft.com/office/drawing/2014/main" id="{1AE6EBB7-B210-642A-413B-B5C216DE9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r="11925" b="1"/>
          <a:stretch>
            <a:fillRect/>
          </a:stretch>
        </p:blipFill>
        <p:spPr>
          <a:xfrm>
            <a:off x="20" y="10"/>
            <a:ext cx="3690882" cy="3333740"/>
          </a:xfrm>
          <a:custGeom>
            <a:avLst/>
            <a:gdLst/>
            <a:ahLst/>
            <a:cxnLst/>
            <a:rect l="l" t="t" r="r" b="b"/>
            <a:pathLst>
              <a:path w="3690902" h="333375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690902" y="3333750"/>
                </a:lnTo>
                <a:lnTo>
                  <a:pt x="0" y="3333750"/>
                </a:lnTo>
                <a:close/>
              </a:path>
            </a:pathLst>
          </a:cu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F9D8643-12DE-8B97-CFBA-57CBD3E6E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8" r="9965" b="-2"/>
          <a:stretch>
            <a:fillRect/>
          </a:stretch>
        </p:blipFill>
        <p:spPr>
          <a:xfrm>
            <a:off x="8281916" y="1"/>
            <a:ext cx="3910084" cy="3333747"/>
          </a:xfrm>
          <a:custGeom>
            <a:avLst/>
            <a:gdLst/>
            <a:ahLst/>
            <a:cxnLst/>
            <a:rect l="l" t="t" r="r" b="b"/>
            <a:pathLst>
              <a:path w="3910084" h="3333747">
                <a:moveTo>
                  <a:pt x="118775" y="0"/>
                </a:moveTo>
                <a:lnTo>
                  <a:pt x="3910084" y="0"/>
                </a:lnTo>
                <a:lnTo>
                  <a:pt x="3910084" y="3333747"/>
                </a:lnTo>
                <a:lnTo>
                  <a:pt x="203835" y="3333747"/>
                </a:lnTo>
                <a:lnTo>
                  <a:pt x="0" y="803615"/>
                </a:lnTo>
                <a:close/>
              </a:path>
            </a:pathLst>
          </a:custGeom>
        </p:spPr>
      </p:pic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D5E80AEC-EC27-BE43-7704-15186535B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6" r="9841" b="-1"/>
          <a:stretch>
            <a:fillRect/>
          </a:stretch>
        </p:blipFill>
        <p:spPr>
          <a:xfrm>
            <a:off x="20" y="3524255"/>
            <a:ext cx="3910064" cy="3333745"/>
          </a:xfrm>
          <a:custGeom>
            <a:avLst/>
            <a:gdLst/>
            <a:ahLst/>
            <a:cxnLst/>
            <a:rect l="l" t="t" r="r" b="b"/>
            <a:pathLst>
              <a:path w="3910084" h="3333745">
                <a:moveTo>
                  <a:pt x="0" y="0"/>
                </a:moveTo>
                <a:lnTo>
                  <a:pt x="3706250" y="0"/>
                </a:lnTo>
                <a:lnTo>
                  <a:pt x="3910084" y="2530130"/>
                </a:lnTo>
                <a:lnTo>
                  <a:pt x="3791309" y="3333745"/>
                </a:lnTo>
                <a:lnTo>
                  <a:pt x="0" y="3333745"/>
                </a:lnTo>
                <a:close/>
              </a:path>
            </a:pathLst>
          </a:cu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220991A-5EB0-44E3-B615-BDCA59E66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FBE570C-9796-4356-8D50-B25FFB05B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D72FE4A-0FC7-4162-85F2-63D0FE67D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6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3" name="Imagem 12">
            <a:extLst>
              <a:ext uri="{FF2B5EF4-FFF2-40B4-BE49-F238E27FC236}">
                <a16:creationId xmlns:a16="http://schemas.microsoft.com/office/drawing/2014/main" id="{B019633A-024A-E4E0-9859-385738C08C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r="17216" b="-2"/>
          <a:stretch>
            <a:fillRect/>
          </a:stretch>
        </p:blipFill>
        <p:spPr>
          <a:xfrm>
            <a:off x="8504168" y="3562350"/>
            <a:ext cx="3687832" cy="3295650"/>
          </a:xfrm>
          <a:custGeom>
            <a:avLst/>
            <a:gdLst/>
            <a:ahLst/>
            <a:cxnLst/>
            <a:rect l="l" t="t" r="r" b="b"/>
            <a:pathLst>
              <a:path w="3687832" h="3295650">
                <a:moveTo>
                  <a:pt x="3687832" y="0"/>
                </a:moveTo>
                <a:lnTo>
                  <a:pt x="3687832" y="3295650"/>
                </a:lnTo>
                <a:lnTo>
                  <a:pt x="691450" y="3295650"/>
                </a:lnTo>
                <a:lnTo>
                  <a:pt x="124499" y="1545374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61D1A57D-77BC-4EEC-819E-6F5EEF34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913AB8E-CB2A-4854-8A54-923C07FC74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1F5CCDF-B355-4127-8062-39039B53D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6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7" name="Imagem 16">
            <a:extLst>
              <a:ext uri="{FF2B5EF4-FFF2-40B4-BE49-F238E27FC236}">
                <a16:creationId xmlns:a16="http://schemas.microsoft.com/office/drawing/2014/main" id="{9AC21570-91CC-462C-1CF6-8C774633DC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192" y="6016625"/>
            <a:ext cx="2959614" cy="40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99C8D6-5265-FC9C-3736-714009B9E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ADB99E3-6BC0-3671-38E0-7A8CB68F1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FCF204E-D021-82AB-D135-2AA91B446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61D78BB-7629-6EF0-B43B-057C42F6D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7958923-DF78-E6E1-CE0C-A2A42D9DE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3F0E707-10DE-ED0E-AE11-AE0E2D181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03F8B441-78A8-CADC-7C1F-ADF6A6BB8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319314"/>
            <a:ext cx="9477377" cy="1030515"/>
          </a:xfrm>
        </p:spPr>
        <p:txBody>
          <a:bodyPr anchor="ctr">
            <a:normAutofit/>
          </a:bodyPr>
          <a:lstStyle/>
          <a:p>
            <a:r>
              <a:rPr lang="pt-BR" sz="4000" dirty="0">
                <a:solidFill>
                  <a:srgbClr val="FFFFFF"/>
                </a:solidFill>
              </a:rPr>
              <a:t>Estratégia de uso da IA / IDP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400B14A-2C34-9464-CD21-F5B0083A5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52" y="2050595"/>
            <a:ext cx="3355596" cy="2617365"/>
          </a:xfrm>
          <a:prstGeom prst="rect">
            <a:avLst/>
          </a:prstGeom>
        </p:spPr>
      </p:pic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E7B3C761-949C-EA66-B381-888D6EF3E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671" y="3066538"/>
            <a:ext cx="4600354" cy="632548"/>
          </a:xfrm>
          <a:prstGeom prst="rect">
            <a:avLst/>
          </a:prstGeom>
        </p:spPr>
      </p:pic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D031176E-8A61-8B46-0C66-61B2366894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7153691"/>
              </p:ext>
            </p:extLst>
          </p:nvPr>
        </p:nvGraphicFramePr>
        <p:xfrm>
          <a:off x="1371598" y="5070346"/>
          <a:ext cx="9496427" cy="1385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13227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1CA15D-90D3-16CC-738C-14106C758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9428A2E-9A7B-AC41-28BC-52404C661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8EF830-80BA-DDAC-E2EF-B284ECAC8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CB930E-D73E-31F8-D8D4-8599880B9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31" y="379565"/>
            <a:ext cx="3220329" cy="2547412"/>
          </a:xfrm>
        </p:spPr>
        <p:txBody>
          <a:bodyPr anchor="t">
            <a:normAutofit fontScale="90000"/>
          </a:bodyPr>
          <a:lstStyle/>
          <a:p>
            <a:r>
              <a:rPr lang="pt-BR" sz="4600" dirty="0">
                <a:solidFill>
                  <a:srgbClr val="FFFFFF"/>
                </a:solidFill>
              </a:rPr>
              <a:t>Inteligência Artificial: uso do IDP no </a:t>
            </a:r>
            <a:r>
              <a:rPr lang="pt-BR" sz="4600" dirty="0" err="1">
                <a:solidFill>
                  <a:srgbClr val="FFFFFF"/>
                </a:solidFill>
              </a:rPr>
              <a:t>Neutron</a:t>
            </a:r>
            <a:endParaRPr lang="pt-BR" sz="4600" dirty="0">
              <a:solidFill>
                <a:srgbClr val="FFFFFF"/>
              </a:solidFill>
            </a:endParaRP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21872ED9-E8D1-78C3-859A-A38AEAB2F1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0129040"/>
              </p:ext>
            </p:extLst>
          </p:nvPr>
        </p:nvGraphicFramePr>
        <p:xfrm>
          <a:off x="5542672" y="962637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F2085068-BF98-3A03-771B-F65A4D7316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36" y="379565"/>
            <a:ext cx="2671557" cy="36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41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DA63BE-A8F0-3544-8669-DCFA11ED0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DFA65DE-D6BA-6E3A-70B1-629E68B52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E4C01F-B347-5BC2-1F29-3F141EC55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pt-BR" sz="5400" dirty="0"/>
              <a:t>Inteligência Artificial: uso do IDP no </a:t>
            </a:r>
            <a:r>
              <a:rPr lang="pt-BR" sz="5400" dirty="0" err="1"/>
              <a:t>Neutron</a:t>
            </a:r>
            <a:endParaRPr lang="pt-BR" sz="5400" dirty="0"/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AF7DFA11-7156-421F-05CC-FF4AE7D3C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181D2D57-F058-E643-FAED-F7647B030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886" y="4226469"/>
            <a:ext cx="2690010" cy="369876"/>
          </a:xfrm>
          <a:prstGeom prst="rect">
            <a:avLst/>
          </a:prstGeom>
        </p:spPr>
      </p:pic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69AEE7C5-8AED-BA5E-9A36-68011AD2671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794097" y="2698242"/>
          <a:ext cx="4243589" cy="1461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Imagem 4" descr="Interface gráfica do usuário, Aplicativo, Teams&#10;&#10;O conteúdo gerado por IA pode estar incorreto.">
            <a:extLst>
              <a:ext uri="{FF2B5EF4-FFF2-40B4-BE49-F238E27FC236}">
                <a16:creationId xmlns:a16="http://schemas.microsoft.com/office/drawing/2014/main" id="{459FDE78-C197-0DE6-CF5F-634420B13E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6" y="2697480"/>
            <a:ext cx="7587906" cy="241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80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3DC3DC-7768-FBBE-E921-DC3436AE5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CCE893D-1CA0-23EB-4682-AF0BE2188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570F52F-585A-A1EE-8148-2582BCD5F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pt-BR" sz="5400" dirty="0"/>
              <a:t>Inteligência Artificial: uso do IDP no </a:t>
            </a:r>
            <a:r>
              <a:rPr lang="pt-BR" sz="5400" dirty="0" err="1"/>
              <a:t>Neutron</a:t>
            </a:r>
            <a:endParaRPr lang="pt-BR" sz="5400" dirty="0"/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5F3E79F1-6E36-5833-E8D5-6BF657B1C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4860DCCD-77DA-45B3-7A6A-116F17FD4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886" y="5011706"/>
            <a:ext cx="2690010" cy="369876"/>
          </a:xfrm>
          <a:prstGeom prst="rect">
            <a:avLst/>
          </a:prstGeom>
        </p:spPr>
      </p:pic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E04D3FE0-4D27-292C-5251-3B26933F73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3857070"/>
              </p:ext>
            </p:extLst>
          </p:nvPr>
        </p:nvGraphicFramePr>
        <p:xfrm>
          <a:off x="7722921" y="2897915"/>
          <a:ext cx="4243589" cy="1885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m 6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860A19CA-3A19-DB34-CD01-712633AC1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90" y="2897915"/>
            <a:ext cx="7417340" cy="347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44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01E4FB-3364-8F70-D24C-1415D7D25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8CBAB0C-3E2F-C2B1-455B-E88166E98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3AE2B06-C677-46AC-30F8-027A5C9BE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pt-BR" sz="5400" dirty="0"/>
              <a:t>Inteligência Artificial: uso do IDP no </a:t>
            </a:r>
            <a:r>
              <a:rPr lang="pt-BR" sz="5400" dirty="0" err="1"/>
              <a:t>Neutron</a:t>
            </a:r>
            <a:endParaRPr lang="pt-BR" sz="5400" dirty="0"/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C1BB9F13-98A6-F09C-F76C-297D34899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A521C9AE-1F90-CEB9-A6F0-4B8F934D7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886" y="5011706"/>
            <a:ext cx="2690010" cy="369876"/>
          </a:xfrm>
          <a:prstGeom prst="rect">
            <a:avLst/>
          </a:prstGeom>
        </p:spPr>
      </p:pic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6088422C-9503-954A-1FA7-1337D29006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7125293"/>
              </p:ext>
            </p:extLst>
          </p:nvPr>
        </p:nvGraphicFramePr>
        <p:xfrm>
          <a:off x="7722921" y="2897915"/>
          <a:ext cx="4243589" cy="1885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3796203F-E760-2BD4-23AB-26E6912731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2897914"/>
            <a:ext cx="6486270" cy="363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86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9921C63-22CF-7D12-E826-F5CFE09BE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pt-BR" sz="5400">
                <a:solidFill>
                  <a:srgbClr val="FFFFFF"/>
                </a:solidFill>
              </a:rPr>
              <a:t>Setores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32BEAB10-7E66-EC75-4FEF-92F2C94BDC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8432460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3556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3755AB-A6BE-B3BE-121A-0CA469FAE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0A556AE-A6E3-11A2-8CFC-930C8A689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4DC716E-E109-46FC-9D17-B8EE4D70E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BD82F01-FB8F-883C-17BE-1CF2804C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679030"/>
          </a:xfrm>
        </p:spPr>
        <p:txBody>
          <a:bodyPr anchor="t">
            <a:normAutofit/>
          </a:bodyPr>
          <a:lstStyle/>
          <a:p>
            <a:r>
              <a:rPr lang="pt-BR" sz="4600" dirty="0">
                <a:solidFill>
                  <a:srgbClr val="FFFFFF"/>
                </a:solidFill>
              </a:rPr>
              <a:t>Treinar documentos com o seu provedor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7D883BAA-C7DF-494F-B804-7E367A4C17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1089530"/>
              </p:ext>
            </p:extLst>
          </p:nvPr>
        </p:nvGraphicFramePr>
        <p:xfrm>
          <a:off x="5542672" y="962637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DD06C681-27B7-1896-10C6-65F8A0D648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36" y="379565"/>
            <a:ext cx="2671557" cy="36592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AA8B058-F8A9-9E36-3293-2CC78D7301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4344" y="2715038"/>
            <a:ext cx="7020791" cy="345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24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BFB9DC-BF9F-C814-8913-054AC57DE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8EE67B3-30EE-CCCB-C8A3-3F8146974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73B127A-D9F4-53AD-D45D-B198DE0CD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A09D160-0B26-D85A-BE22-AAE9CA49D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679030"/>
          </a:xfrm>
        </p:spPr>
        <p:txBody>
          <a:bodyPr anchor="t">
            <a:normAutofit/>
          </a:bodyPr>
          <a:lstStyle/>
          <a:p>
            <a:r>
              <a:rPr lang="pt-BR" sz="4600" dirty="0">
                <a:solidFill>
                  <a:srgbClr val="FFFFFF"/>
                </a:solidFill>
              </a:rPr>
              <a:t>Treinar documentos com o seu provedor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EC4E462A-13DF-967B-5EE1-D736E13E8E7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42672" y="962637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7618E1C1-9436-9224-4DBA-8E452EDBBE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36" y="379565"/>
            <a:ext cx="2671557" cy="36592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2C49795-FAB0-50D1-9D4A-3E44111696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4635" y="2172022"/>
            <a:ext cx="8173451" cy="401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47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1E8E85-8080-F3F1-4F8F-B87FFE23A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FACE296-9F00-2AE9-13C0-2ED10FAF4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E8AAE77-8D46-753F-E9E6-284983B4B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7E0CCAC-97BD-0157-1C33-0E49B3C47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59" y="84805"/>
            <a:ext cx="3220329" cy="2679030"/>
          </a:xfrm>
        </p:spPr>
        <p:txBody>
          <a:bodyPr anchor="t">
            <a:normAutofit fontScale="90000"/>
          </a:bodyPr>
          <a:lstStyle/>
          <a:p>
            <a:r>
              <a:rPr lang="pt-BR" sz="4600" dirty="0">
                <a:solidFill>
                  <a:srgbClr val="FFFFFF"/>
                </a:solidFill>
              </a:rPr>
              <a:t>Visualização com estrutura JSON simplificada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22268DCE-E21C-5D87-6618-4BB112665D6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42672" y="962637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E484EB38-A7E4-C79A-DFA0-6516CECC5A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36" y="379565"/>
            <a:ext cx="2671557" cy="36592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1B70172-4B1F-D513-F5D1-4B8BB51EDA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9623" y="2334745"/>
            <a:ext cx="8706118" cy="430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45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5C48CF-BEB9-8982-C260-224246941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88A1C20-3957-2372-C9C0-021845C1C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409DD8-1C50-930A-5DA2-FE9CF14EE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58017F8-59AF-D7EE-31E7-B4ED6B908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41" y="504175"/>
            <a:ext cx="2448560" cy="2482865"/>
          </a:xfrm>
        </p:spPr>
        <p:txBody>
          <a:bodyPr anchor="t">
            <a:normAutofit/>
          </a:bodyPr>
          <a:lstStyle/>
          <a:p>
            <a:r>
              <a:rPr lang="pt-BR" sz="4600" dirty="0">
                <a:solidFill>
                  <a:srgbClr val="FFFFFF"/>
                </a:solidFill>
              </a:rPr>
              <a:t>IDP sozinha resolve?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1909A8D9-E230-D586-08D6-D794012261F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42672" y="926775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4279FEB8-97CD-5054-CBA7-4A8EDD8342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018" y="278145"/>
            <a:ext cx="8803778" cy="625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68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43A869-1608-3972-4854-377FB6192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DA19C8-1F73-E838-0ECC-FCB7A2048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EDB3734-528D-A780-63F1-CA566DA65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C0DAC90-4ACB-99E0-4DAF-A1B59D468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2788920" cy="2679030"/>
          </a:xfrm>
        </p:spPr>
        <p:txBody>
          <a:bodyPr anchor="t">
            <a:normAutofit/>
          </a:bodyPr>
          <a:lstStyle/>
          <a:p>
            <a:r>
              <a:rPr lang="pt-BR" sz="4600" dirty="0">
                <a:solidFill>
                  <a:srgbClr val="FFFFFF"/>
                </a:solidFill>
              </a:rPr>
              <a:t>Problemas no dia a dia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DCD106E2-ED78-1464-758C-395FA25C720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42672" y="962637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C47F6D03-5142-B0EC-2255-7E5378048C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36" y="379565"/>
            <a:ext cx="2671557" cy="36592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825A616-0EAB-A3E0-44D4-76CC373CA9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890" y="1186226"/>
            <a:ext cx="6991603" cy="529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74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7992E7-533E-0AF6-F787-8E9E57AE7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6402AB-1BCD-3778-5471-9C73E88F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40CAA65-960F-3A47-FD71-90A8ED6E8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E4ECFB3-5976-309C-E63D-DA64F5055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2788920" cy="2679030"/>
          </a:xfrm>
        </p:spPr>
        <p:txBody>
          <a:bodyPr anchor="t">
            <a:normAutofit/>
          </a:bodyPr>
          <a:lstStyle/>
          <a:p>
            <a:r>
              <a:rPr lang="pt-BR" sz="4600" dirty="0">
                <a:solidFill>
                  <a:srgbClr val="FFFFFF"/>
                </a:solidFill>
              </a:rPr>
              <a:t>Problemas no dia a dia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C43F6904-E5CD-1C31-1084-94DA07365EB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42672" y="962637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DF4ED211-C7F5-4CA0-9ACC-6970E9C5AE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6" y="6001265"/>
            <a:ext cx="2671557" cy="36592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9212C6A-D065-B471-76C0-5FD3E88D0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76" y="243268"/>
            <a:ext cx="4221482" cy="612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71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C62BFA-BEBC-545A-F385-136881E3B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47451E4-3260-2ADB-9B61-8EEE22468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9E1E3D1-A54C-D85E-7BF1-49266C5AC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921D6C7-6F1B-1B9E-8EAF-316E9DCAD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2788920" cy="2679030"/>
          </a:xfrm>
        </p:spPr>
        <p:txBody>
          <a:bodyPr anchor="t">
            <a:normAutofit/>
          </a:bodyPr>
          <a:lstStyle/>
          <a:p>
            <a:r>
              <a:rPr lang="pt-BR" sz="4600" dirty="0">
                <a:solidFill>
                  <a:srgbClr val="FFFFFF"/>
                </a:solidFill>
              </a:rPr>
              <a:t>Escolha de um provedor de IDP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C96C81C8-740E-B9C5-F0AB-C498E569AAC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42672" y="962637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D9E09829-DC66-D652-512F-B26C62AE50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6" y="6001265"/>
            <a:ext cx="2671557" cy="36592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AD086EE-88B2-6B35-6BF6-8B6D111CE8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1418795"/>
            <a:ext cx="8669482" cy="447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24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C7F384-9F86-47B8-111C-2D61C8C07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A2C96D-5D17-5EB3-BA44-632F5A69C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E71EE85-9ECE-06C6-D2B5-4E287608C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DE7572-5D75-8EBC-36D4-E0EB6F97E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2788920" cy="2679030"/>
          </a:xfrm>
        </p:spPr>
        <p:txBody>
          <a:bodyPr anchor="t">
            <a:normAutofit/>
          </a:bodyPr>
          <a:lstStyle/>
          <a:p>
            <a:r>
              <a:rPr lang="pt-BR" sz="4600" dirty="0">
                <a:solidFill>
                  <a:srgbClr val="FFFFFF"/>
                </a:solidFill>
              </a:rPr>
              <a:t>E treine ...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B12187FB-96C5-BCA9-55C9-DF4ABA73D35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42672" y="962637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223E45B2-37DE-0F96-E5AB-3301D38112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689" y="518084"/>
            <a:ext cx="2671557" cy="36592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7363C71-FC6A-C6A6-019B-FCC82F63D3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59" y="1402097"/>
            <a:ext cx="9641890" cy="501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31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F47C1-6A5B-A620-2824-2A5B1E1A9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5D4A832-849F-175B-B300-37E9D4C61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7FC4B91-435C-D976-4B84-9A4A61563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979C950-7D41-4BD1-3161-B91B15B18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pt-BR" sz="4600" dirty="0">
                <a:solidFill>
                  <a:srgbClr val="FFFFFF"/>
                </a:solidFill>
              </a:rPr>
              <a:t>Soluções: Instituições de Saúde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3F715178-F93C-1C58-AD3E-0A00F1B9B13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42672" y="962637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6A602025-4984-124C-2796-CCF63F5401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36" y="379565"/>
            <a:ext cx="2671557" cy="36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742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9BE913-4D49-E01F-15C4-05D8F50F4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95A2846-DC3E-54EA-3CC5-A2DA1DFC4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B594EA6-C004-5611-F0E9-FA0D38BD0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67791E-BE34-9AF5-B50E-17A7597F5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465670"/>
          </a:xfrm>
        </p:spPr>
        <p:txBody>
          <a:bodyPr anchor="t">
            <a:normAutofit fontScale="90000"/>
          </a:bodyPr>
          <a:lstStyle/>
          <a:p>
            <a:r>
              <a:rPr lang="pt-BR" sz="4600" dirty="0">
                <a:solidFill>
                  <a:srgbClr val="FFFFFF"/>
                </a:solidFill>
              </a:rPr>
              <a:t>Exemplo de processo: contas a pagar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CC18CA02-4128-B553-1DBB-76C97A6E66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5097245"/>
              </p:ext>
            </p:extLst>
          </p:nvPr>
        </p:nvGraphicFramePr>
        <p:xfrm>
          <a:off x="5797424" y="451018"/>
          <a:ext cx="5811128" cy="257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23249BF2-F1C8-395C-D56D-90F3CB58D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36" y="379565"/>
            <a:ext cx="2671557" cy="365929"/>
          </a:xfrm>
          <a:prstGeom prst="rect">
            <a:avLst/>
          </a:prstGeom>
        </p:spPr>
      </p:pic>
      <p:pic>
        <p:nvPicPr>
          <p:cNvPr id="8" name="Imagem 7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AC7302DF-D761-4DF8-5A22-CC7FF29A0C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424" y="2690762"/>
            <a:ext cx="5811128" cy="405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91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agem 5" descr="Homens sentados em cadeiras&#10;&#10;O conteúdo gerado por IA pode estar incorreto.">
            <a:extLst>
              <a:ext uri="{FF2B5EF4-FFF2-40B4-BE49-F238E27FC236}">
                <a16:creationId xmlns:a16="http://schemas.microsoft.com/office/drawing/2014/main" id="{444754C8-C422-7219-749C-E7A8ED5A00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7" r="-1" b="8654"/>
          <a:stretch>
            <a:fillRect/>
          </a:stretch>
        </p:blipFill>
        <p:spPr>
          <a:xfrm>
            <a:off x="4547937" y="-5"/>
            <a:ext cx="7644062" cy="3681406"/>
          </a:xfrm>
          <a:prstGeom prst="rect">
            <a:avLst/>
          </a:prstGeom>
        </p:spPr>
      </p:pic>
      <p:pic>
        <p:nvPicPr>
          <p:cNvPr id="4" name="Imagem 3" descr="Gramado verde com árvores ao fundo&#10;&#10;O conteúdo gerado por IA pode estar incorreto.">
            <a:extLst>
              <a:ext uri="{FF2B5EF4-FFF2-40B4-BE49-F238E27FC236}">
                <a16:creationId xmlns:a16="http://schemas.microsoft.com/office/drawing/2014/main" id="{A1F978B3-17B8-D2A9-7025-C41641501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" r="-1" b="43340"/>
          <a:stretch>
            <a:fillRect/>
          </a:stretch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01952DF-71BC-C685-763B-3627484EA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219"/>
            <a:ext cx="539591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Agropastoril Matheus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232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FCF39E-ED1D-437E-56B4-AFB6A87B1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4882FF-4D4F-3F76-EFFA-65DA9E3DC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9441F12-DDE2-0A2E-70E4-0B38C17D6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847A49-D860-5427-A437-3CF18DE1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465670"/>
          </a:xfrm>
        </p:spPr>
        <p:txBody>
          <a:bodyPr anchor="t">
            <a:normAutofit fontScale="90000"/>
          </a:bodyPr>
          <a:lstStyle/>
          <a:p>
            <a:r>
              <a:rPr lang="pt-BR" sz="4600" dirty="0">
                <a:solidFill>
                  <a:srgbClr val="FFFFFF"/>
                </a:solidFill>
              </a:rPr>
              <a:t>Exemplo de processo: contas a pagar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9B98348A-A04A-D3B6-91EB-E60A021CB5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8677103"/>
              </p:ext>
            </p:extLst>
          </p:nvPr>
        </p:nvGraphicFramePr>
        <p:xfrm>
          <a:off x="5797424" y="745494"/>
          <a:ext cx="5811128" cy="257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E63AFC5D-DBCE-146F-770D-782782DDF9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36" y="379565"/>
            <a:ext cx="2671557" cy="365929"/>
          </a:xfrm>
          <a:prstGeom prst="rect">
            <a:avLst/>
          </a:prstGeom>
        </p:spPr>
      </p:pic>
      <p:pic>
        <p:nvPicPr>
          <p:cNvPr id="7" name="Imagem 6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CF5BE960-21BA-B857-03DA-77D7A8A096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728" y="3077576"/>
            <a:ext cx="7142871" cy="340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971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29CA98-64D2-81A3-2ACE-2343FA5B4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5CAC36A-A69A-150C-210C-864697503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9328C25-BAF7-78C9-9806-59D37A820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80148F6-B820-FE34-1FD3-3774FD6DA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465670"/>
          </a:xfrm>
        </p:spPr>
        <p:txBody>
          <a:bodyPr anchor="t">
            <a:normAutofit fontScale="90000"/>
          </a:bodyPr>
          <a:lstStyle/>
          <a:p>
            <a:r>
              <a:rPr lang="pt-BR" sz="4600" dirty="0">
                <a:solidFill>
                  <a:srgbClr val="FFFFFF"/>
                </a:solidFill>
              </a:rPr>
              <a:t>Exemplo de processo: contas a pagar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B6CAD6CD-1279-A946-A57D-53BC584EDA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0170570"/>
              </p:ext>
            </p:extLst>
          </p:nvPr>
        </p:nvGraphicFramePr>
        <p:xfrm>
          <a:off x="5797424" y="745494"/>
          <a:ext cx="5811128" cy="257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E4EB89B8-BC5F-1380-81C0-C6ADBC2DEC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36" y="379565"/>
            <a:ext cx="2671557" cy="365929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901043B9-6897-C366-06C0-669545A99B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024" y="3191605"/>
            <a:ext cx="6900603" cy="331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66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F55B3B-CC6A-61FA-E61A-9855B0F1B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E630C-411C-BA55-354C-11CABFB5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9559D39-E8FA-EB4A-CDBD-1AC29E7FC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E09EF26-9B38-C337-7011-A1FE32FDE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465670"/>
          </a:xfrm>
        </p:spPr>
        <p:txBody>
          <a:bodyPr anchor="t">
            <a:normAutofit fontScale="90000"/>
          </a:bodyPr>
          <a:lstStyle/>
          <a:p>
            <a:r>
              <a:rPr lang="pt-BR" sz="4600" dirty="0">
                <a:solidFill>
                  <a:srgbClr val="FFFFFF"/>
                </a:solidFill>
              </a:rPr>
              <a:t>Exemplo de processo: contas a pagar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FCC93A05-5AA3-4543-B216-8B19FFDE4B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4939378"/>
              </p:ext>
            </p:extLst>
          </p:nvPr>
        </p:nvGraphicFramePr>
        <p:xfrm>
          <a:off x="6407633" y="797062"/>
          <a:ext cx="5217023" cy="2190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3D85F62D-5821-0152-B317-EE96988C5B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617" y="307841"/>
            <a:ext cx="2671557" cy="365929"/>
          </a:xfrm>
          <a:prstGeom prst="rect">
            <a:avLst/>
          </a:prstGeom>
        </p:spPr>
      </p:pic>
      <p:pic>
        <p:nvPicPr>
          <p:cNvPr id="7" name="Imagem 6" descr="Interface gráfica do usuário, Aplicativo, Excel&#10;&#10;O conteúdo gerado por IA pode estar incorreto.">
            <a:extLst>
              <a:ext uri="{FF2B5EF4-FFF2-40B4-BE49-F238E27FC236}">
                <a16:creationId xmlns:a16="http://schemas.microsoft.com/office/drawing/2014/main" id="{CAF57297-63E6-17ED-2A8E-9DB1A64B39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528" y="3137900"/>
            <a:ext cx="7403592" cy="357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75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618D5E-1343-D4AA-2ED0-6B8440B96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E72349E-8794-1157-CF4A-3FD39AB7A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2FB67B8-3A0F-02A8-7D02-AB1B43B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11DA997-BEF8-172C-3D15-70297EE9E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465670"/>
          </a:xfrm>
        </p:spPr>
        <p:txBody>
          <a:bodyPr anchor="t">
            <a:normAutofit fontScale="90000"/>
          </a:bodyPr>
          <a:lstStyle/>
          <a:p>
            <a:r>
              <a:rPr lang="pt-BR" sz="4600" dirty="0">
                <a:solidFill>
                  <a:srgbClr val="FFFFFF"/>
                </a:solidFill>
              </a:rPr>
              <a:t>Exemplo de processo: contas a pagar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E97BAB91-779D-F0D4-275E-010B63B723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6482841"/>
              </p:ext>
            </p:extLst>
          </p:nvPr>
        </p:nvGraphicFramePr>
        <p:xfrm>
          <a:off x="5797424" y="745494"/>
          <a:ext cx="5811128" cy="257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5131CB67-C21B-6001-F3DF-3E2A99FE36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36" y="379565"/>
            <a:ext cx="2671557" cy="365929"/>
          </a:xfrm>
          <a:prstGeom prst="rect">
            <a:avLst/>
          </a:prstGeom>
        </p:spPr>
      </p:pic>
      <p:pic>
        <p:nvPicPr>
          <p:cNvPr id="5" name="Imagem 4" descr="Interface gráfica do usuário, Texto, Aplicativo, chat ou mensagem de texto, Email&#10;&#10;O conteúdo gerado por IA pode estar incorreto.">
            <a:extLst>
              <a:ext uri="{FF2B5EF4-FFF2-40B4-BE49-F238E27FC236}">
                <a16:creationId xmlns:a16="http://schemas.microsoft.com/office/drawing/2014/main" id="{804B3BCD-20C2-B2DD-A2E7-296B657AF9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422" y="2874005"/>
            <a:ext cx="5639871" cy="360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075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C3D4E6-1397-F0FC-9F16-A56E4CC14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AF4B21-9E13-4E32-A0AB-453F542F4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07D3C52-4B4F-58FC-6681-A95810B42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491B04A-D53D-6DE2-C0E9-9718DF4A5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465670"/>
          </a:xfrm>
        </p:spPr>
        <p:txBody>
          <a:bodyPr anchor="t">
            <a:normAutofit fontScale="90000"/>
          </a:bodyPr>
          <a:lstStyle/>
          <a:p>
            <a:r>
              <a:rPr lang="pt-BR" sz="4600" dirty="0">
                <a:solidFill>
                  <a:srgbClr val="FFFFFF"/>
                </a:solidFill>
              </a:rPr>
              <a:t>Exemplo de processo: contas a pagar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9D8FA0EB-987B-DFB8-F371-B705A91499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0917983"/>
              </p:ext>
            </p:extLst>
          </p:nvPr>
        </p:nvGraphicFramePr>
        <p:xfrm>
          <a:off x="5797424" y="745494"/>
          <a:ext cx="5811128" cy="257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716D05D1-D364-C0F7-EFA5-C0AE01055B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36" y="379565"/>
            <a:ext cx="2671557" cy="365929"/>
          </a:xfrm>
          <a:prstGeom prst="rect">
            <a:avLst/>
          </a:prstGeom>
        </p:spPr>
      </p:pic>
      <p:pic>
        <p:nvPicPr>
          <p:cNvPr id="7" name="Imagem 6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C4440006-9ACD-F2CF-AAE5-F2101F3509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1" y="2825171"/>
            <a:ext cx="5344854" cy="386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449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5B35FF-DC08-6211-E970-E9A09230F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071743D-51BD-5B90-2C40-B8AD9BA27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7EE6866-D363-1C3B-916B-3E4F3A773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5CB878-584A-B7C4-5A40-2CACE55A7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465670"/>
          </a:xfrm>
        </p:spPr>
        <p:txBody>
          <a:bodyPr anchor="t">
            <a:normAutofit fontScale="90000"/>
          </a:bodyPr>
          <a:lstStyle/>
          <a:p>
            <a:r>
              <a:rPr lang="pt-BR" sz="4600" dirty="0">
                <a:solidFill>
                  <a:srgbClr val="FFFFFF"/>
                </a:solidFill>
              </a:rPr>
              <a:t>Exemplo de processo: contas a pagar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37DFD5D1-7E50-9B06-8982-0B52389153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7478285"/>
              </p:ext>
            </p:extLst>
          </p:nvPr>
        </p:nvGraphicFramePr>
        <p:xfrm>
          <a:off x="5761497" y="611605"/>
          <a:ext cx="5811128" cy="257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DDE2953D-8A84-EAE9-D3DC-37A9F4CD58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36" y="379565"/>
            <a:ext cx="2671557" cy="365929"/>
          </a:xfrm>
          <a:prstGeom prst="rect">
            <a:avLst/>
          </a:prstGeom>
        </p:spPr>
      </p:pic>
      <p:pic>
        <p:nvPicPr>
          <p:cNvPr id="7" name="Imagem 6" descr="Gráfico, Gráfico de cascata&#10;&#10;O conteúdo gerado por IA pode estar incorreto.">
            <a:extLst>
              <a:ext uri="{FF2B5EF4-FFF2-40B4-BE49-F238E27FC236}">
                <a16:creationId xmlns:a16="http://schemas.microsoft.com/office/drawing/2014/main" id="{3007F30D-D8AE-A38E-797E-92779A06EC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847" y="3048196"/>
            <a:ext cx="7967252" cy="371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79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596ED9-C1E9-5DBA-A98E-DE679E79F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CEFA686-8207-848D-53FC-CAB1096C6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BE901EB-66FE-CE4C-E3CE-8012548DE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0A93CCF-AD97-EA8C-6B6E-DF0AFA3F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465670"/>
          </a:xfrm>
        </p:spPr>
        <p:txBody>
          <a:bodyPr anchor="t">
            <a:normAutofit fontScale="90000"/>
          </a:bodyPr>
          <a:lstStyle/>
          <a:p>
            <a:r>
              <a:rPr lang="pt-BR" sz="4600" dirty="0">
                <a:solidFill>
                  <a:srgbClr val="FFFFFF"/>
                </a:solidFill>
              </a:rPr>
              <a:t>Exemplo de processo: contas a pagar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82FE79F1-96EB-9E74-8C1A-CB25549281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7939046"/>
              </p:ext>
            </p:extLst>
          </p:nvPr>
        </p:nvGraphicFramePr>
        <p:xfrm>
          <a:off x="5797424" y="222499"/>
          <a:ext cx="5811128" cy="257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A0A2541B-FA3A-BFFB-075B-413DBB563A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36" y="379565"/>
            <a:ext cx="2671557" cy="365929"/>
          </a:xfrm>
          <a:prstGeom prst="rect">
            <a:avLst/>
          </a:prstGeom>
        </p:spPr>
      </p:pic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4B95571F-5FC8-562B-F90D-4713C4469F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976" y="2278390"/>
            <a:ext cx="4388613" cy="428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015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8D19B3-760D-A37C-B35A-4136E6E7F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CF46652-2F1A-B96E-FA73-B7C8F6DBF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E92F4A1-E32B-289D-47D5-93C94267B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4B1A5EF-04EE-565C-AC81-2FF0E9DD8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31" y="429930"/>
            <a:ext cx="3220329" cy="2755230"/>
          </a:xfrm>
        </p:spPr>
        <p:txBody>
          <a:bodyPr anchor="t">
            <a:normAutofit/>
          </a:bodyPr>
          <a:lstStyle/>
          <a:p>
            <a:r>
              <a:rPr lang="pt-BR" sz="4600" dirty="0">
                <a:solidFill>
                  <a:srgbClr val="FFFFFF"/>
                </a:solidFill>
              </a:rPr>
              <a:t>Uso de formulários eletrônicos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E3A88FEB-F189-C444-1AD9-4ADBEA75AA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8173414"/>
              </p:ext>
            </p:extLst>
          </p:nvPr>
        </p:nvGraphicFramePr>
        <p:xfrm>
          <a:off x="5607066" y="1280584"/>
          <a:ext cx="5919525" cy="4856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4C781823-C881-3E21-067E-CB47C0A61B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978" y="720443"/>
            <a:ext cx="2671557" cy="36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385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FE8D51-A76D-5D81-065B-5C5CD1489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FA541B9-362D-E879-7F1D-5DC471D49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63F5B25-ACB6-D4E3-C673-7255A030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8417FA-7672-0D26-89C0-8C78806D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31" y="429930"/>
            <a:ext cx="3220329" cy="2755230"/>
          </a:xfrm>
        </p:spPr>
        <p:txBody>
          <a:bodyPr anchor="t">
            <a:normAutofit/>
          </a:bodyPr>
          <a:lstStyle/>
          <a:p>
            <a:r>
              <a:rPr lang="pt-BR" sz="4600" dirty="0">
                <a:solidFill>
                  <a:srgbClr val="FFFFFF"/>
                </a:solidFill>
              </a:rPr>
              <a:t>Uso de formulários eletrônicos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5B3C1114-4025-8688-6B0E-A19BC49040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7232982"/>
              </p:ext>
            </p:extLst>
          </p:nvPr>
        </p:nvGraphicFramePr>
        <p:xfrm>
          <a:off x="5607066" y="1280584"/>
          <a:ext cx="5919525" cy="4856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E34AB342-A335-003A-11A9-0023B67784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978" y="720443"/>
            <a:ext cx="2671557" cy="36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369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972083-A9C8-969D-E819-7A038B458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E662BF-A550-4EC8-4E86-C0B118BBC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84822"/>
            <a:ext cx="6894576" cy="1554290"/>
          </a:xfrm>
        </p:spPr>
        <p:txBody>
          <a:bodyPr anchor="b">
            <a:normAutofit fontScale="90000"/>
          </a:bodyPr>
          <a:lstStyle/>
          <a:p>
            <a:r>
              <a:rPr lang="pt-BR" sz="5400" dirty="0"/>
              <a:t>Formulário Eletrônico Inteligente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646ACEA5-F6F1-C8E2-EE56-4F786F30A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736" y="823670"/>
            <a:ext cx="3602524" cy="3884123"/>
          </a:xfrm>
          <a:prstGeom prst="rect">
            <a:avLst/>
          </a:prstGeom>
        </p:spPr>
      </p:pic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0B7FC652-FEE7-C8C3-C32E-A09492F41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471" y="5680915"/>
            <a:ext cx="2570295" cy="353415"/>
          </a:xfrm>
          <a:prstGeom prst="rect">
            <a:avLst/>
          </a:prstGeom>
        </p:spPr>
      </p:pic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C2CF16AF-110A-4861-E7AF-677088C44D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3938730"/>
              </p:ext>
            </p:extLst>
          </p:nvPr>
        </p:nvGraphicFramePr>
        <p:xfrm>
          <a:off x="640080" y="2706624"/>
          <a:ext cx="6894576" cy="3483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924429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91C46CF-75B7-643F-E077-2FCEE0CD0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pt-BR" sz="4600">
                <a:solidFill>
                  <a:srgbClr val="FFFFFF"/>
                </a:solidFill>
              </a:rPr>
              <a:t>Agropastoril Matheus 	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280393EB-0534-1245-31E0-C68054165D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1046053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8531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0AA6C1-5B3B-DB7F-AD1C-524E11080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2B4F43D-E1E0-7FDA-69F0-72393B76B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D451437-7B8D-E054-FBC8-6BB0475B8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CC18734-EF0A-AF41-DE22-306387442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31" y="429930"/>
            <a:ext cx="3220329" cy="2755230"/>
          </a:xfrm>
        </p:spPr>
        <p:txBody>
          <a:bodyPr anchor="t">
            <a:normAutofit/>
          </a:bodyPr>
          <a:lstStyle/>
          <a:p>
            <a:r>
              <a:rPr lang="pt-BR" sz="4600" dirty="0">
                <a:solidFill>
                  <a:srgbClr val="FFFFFF"/>
                </a:solidFill>
              </a:rPr>
              <a:t>Formulários eletrônicos: benefícios.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6C870E37-5C80-DE59-84C3-337F5D61C6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1954421"/>
              </p:ext>
            </p:extLst>
          </p:nvPr>
        </p:nvGraphicFramePr>
        <p:xfrm>
          <a:off x="5480761" y="1095374"/>
          <a:ext cx="5811591" cy="5499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0654F4FE-027F-3826-E3AF-AAA9C1F006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578" y="429930"/>
            <a:ext cx="2671557" cy="36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79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ADF3DC-F744-6280-642E-F1ECB7F2B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724ADD4-556A-3910-390D-776916808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 fontScale="90000"/>
          </a:bodyPr>
          <a:lstStyle/>
          <a:p>
            <a:r>
              <a:rPr lang="pt-BR" sz="5400" dirty="0" err="1"/>
              <a:t>Neutron</a:t>
            </a:r>
            <a:r>
              <a:rPr lang="pt-BR" sz="5400" dirty="0"/>
              <a:t>: atendimento digital, de qualquer lugar do planeta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24907CA6-7E31-347E-5960-DF5F41FBB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33" y="699031"/>
            <a:ext cx="3582212" cy="3429969"/>
          </a:xfrm>
          <a:prstGeom prst="rect">
            <a:avLst/>
          </a:prstGeom>
        </p:spPr>
      </p:pic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E3DCE7F2-17DF-06ED-DAC3-7431C4F3B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697" y="5024469"/>
            <a:ext cx="3339223" cy="459143"/>
          </a:xfrm>
          <a:prstGeom prst="rect">
            <a:avLst/>
          </a:prstGeom>
        </p:spPr>
      </p:pic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7589EC32-2525-D254-9044-9B3ABDD6B9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3023027"/>
              </p:ext>
            </p:extLst>
          </p:nvPr>
        </p:nvGraphicFramePr>
        <p:xfrm>
          <a:off x="640080" y="2706624"/>
          <a:ext cx="6894576" cy="3483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341977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BDF537-9D58-6935-D6E5-D6D3B9CCB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066D631-BCCC-37BA-5A43-064797814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9E74030-9828-31F8-53C7-86A3BE587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C3E99D8-FF23-B07E-B667-2D257ED32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90805"/>
            <a:ext cx="3220329" cy="2650455"/>
          </a:xfrm>
        </p:spPr>
        <p:txBody>
          <a:bodyPr anchor="t">
            <a:normAutofit/>
          </a:bodyPr>
          <a:lstStyle/>
          <a:p>
            <a:r>
              <a:rPr lang="pt-BR" sz="3600" dirty="0" err="1">
                <a:solidFill>
                  <a:srgbClr val="FFFFFF"/>
                </a:solidFill>
              </a:rPr>
              <a:t>Neutron</a:t>
            </a:r>
            <a:r>
              <a:rPr lang="pt-BR" sz="3600" dirty="0">
                <a:solidFill>
                  <a:srgbClr val="FFFFFF"/>
                </a:solidFill>
              </a:rPr>
              <a:t> Web: acesso centralizado aos documentos e processos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D8F0DB15-D8AC-114B-D013-BE17EBEA3E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4408021"/>
              </p:ext>
            </p:extLst>
          </p:nvPr>
        </p:nvGraphicFramePr>
        <p:xfrm>
          <a:off x="5542672" y="926775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6811259D-D821-7245-95D4-E4EA763AA6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243" y="307841"/>
            <a:ext cx="2671557" cy="36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266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4E5ECA-93E1-32AC-740F-6BD0AC6C5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C51848C-6AFB-D7E7-571E-D35D20377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340F712-8EB8-23A4-8767-B7E218D6F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55FF00F-EADC-8D91-9199-41BA63714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31" y="430449"/>
            <a:ext cx="3220329" cy="2376220"/>
          </a:xfrm>
        </p:spPr>
        <p:txBody>
          <a:bodyPr anchor="t">
            <a:normAutofit/>
          </a:bodyPr>
          <a:lstStyle/>
          <a:p>
            <a:r>
              <a:rPr lang="pt-BR" sz="3600" dirty="0" err="1">
                <a:solidFill>
                  <a:srgbClr val="FFFFFF"/>
                </a:solidFill>
              </a:rPr>
              <a:t>Neutron</a:t>
            </a:r>
            <a:r>
              <a:rPr lang="pt-BR" sz="3600" dirty="0">
                <a:solidFill>
                  <a:srgbClr val="FFFFFF"/>
                </a:solidFill>
              </a:rPr>
              <a:t> Mobile: documentos e processos na palma da mão.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4496B4B2-B6FB-4DBA-FBBB-83BD0BF957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48224"/>
              </p:ext>
            </p:extLst>
          </p:nvPr>
        </p:nvGraphicFramePr>
        <p:xfrm>
          <a:off x="5542672" y="926775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7B82FBCE-1D78-4542-EB24-194DB69C01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243" y="307841"/>
            <a:ext cx="2671557" cy="36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69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C22B75-5F66-746E-4D14-4084058CB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95C3912-90E4-7FAF-3A55-27A33F9E2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B1B1F5-58A4-AA74-DFB7-B9FB6436F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 fontScale="90000"/>
          </a:bodyPr>
          <a:lstStyle/>
          <a:p>
            <a:r>
              <a:rPr lang="pt-BR" sz="5400" dirty="0" err="1"/>
              <a:t>Neutron</a:t>
            </a:r>
            <a:r>
              <a:rPr lang="pt-BR" sz="5400" dirty="0"/>
              <a:t>: o documento certo para a pessoa certa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AAAB1C59-CFB5-875C-1A6E-6440833D1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8590135D-6E8B-6C6F-7B19-457489D62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33" y="699031"/>
            <a:ext cx="3582212" cy="3429969"/>
          </a:xfrm>
          <a:prstGeom prst="rect">
            <a:avLst/>
          </a:prstGeom>
        </p:spPr>
      </p:pic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2540A5B8-4A6F-9D57-6529-25B9895CD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697" y="5024469"/>
            <a:ext cx="3339223" cy="459143"/>
          </a:xfrm>
          <a:prstGeom prst="rect">
            <a:avLst/>
          </a:prstGeom>
        </p:spPr>
      </p:pic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C0CA8DE9-3F80-E1D3-9FA2-30C421C709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5229376"/>
              </p:ext>
            </p:extLst>
          </p:nvPr>
        </p:nvGraphicFramePr>
        <p:xfrm>
          <a:off x="640080" y="2706624"/>
          <a:ext cx="6894576" cy="3483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039551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927D0C-06EE-4BA0-78CA-CD3A763D9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1AE337-6933-614E-1CF7-EF9EAEA5B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3348AE-F141-6A8D-361B-81A13CEB7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F6516F3-9A9C-194D-087F-6CC40E1BD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31" y="490805"/>
            <a:ext cx="3220329" cy="2027227"/>
          </a:xfrm>
        </p:spPr>
        <p:txBody>
          <a:bodyPr anchor="t">
            <a:normAutofit fontScale="90000"/>
          </a:bodyPr>
          <a:lstStyle/>
          <a:p>
            <a:r>
              <a:rPr lang="pt-BR" sz="4600" dirty="0">
                <a:solidFill>
                  <a:srgbClr val="FFFFFF"/>
                </a:solidFill>
              </a:rPr>
              <a:t>Digitalize o seu negócio com o </a:t>
            </a:r>
            <a:r>
              <a:rPr lang="pt-BR" sz="4600" dirty="0" err="1">
                <a:solidFill>
                  <a:srgbClr val="FFFFFF"/>
                </a:solidFill>
              </a:rPr>
              <a:t>Neutron</a:t>
            </a:r>
            <a:r>
              <a:rPr lang="pt-BR" sz="4600" dirty="0">
                <a:solidFill>
                  <a:srgbClr val="FFFFFF"/>
                </a:solidFill>
              </a:rPr>
              <a:t> Processos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978E846E-F5DC-BA51-7A7B-6FD20B081C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7390870"/>
              </p:ext>
            </p:extLst>
          </p:nvPr>
        </p:nvGraphicFramePr>
        <p:xfrm>
          <a:off x="5542672" y="926775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7E28FFCB-5C0A-E87B-955E-E6420F8F56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243" y="307841"/>
            <a:ext cx="2671557" cy="36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415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DC2557-5830-27E3-1AFF-51FF3FEEA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0850775-7D0E-9230-86E4-3E4141653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21B6252-7991-C94F-2006-6C3370353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2B331C3-B82E-3B91-CEEA-DFDACE2A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733" y="504175"/>
            <a:ext cx="3220329" cy="2924825"/>
          </a:xfrm>
        </p:spPr>
        <p:txBody>
          <a:bodyPr anchor="t">
            <a:normAutofit/>
          </a:bodyPr>
          <a:lstStyle/>
          <a:p>
            <a:r>
              <a:rPr lang="pt-BR" sz="4600" dirty="0">
                <a:solidFill>
                  <a:srgbClr val="FFFFFF"/>
                </a:solidFill>
              </a:rPr>
              <a:t>Certificação e assinatura digitais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9C002C97-28B1-4395-686D-28F38B45BB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5840498"/>
              </p:ext>
            </p:extLst>
          </p:nvPr>
        </p:nvGraphicFramePr>
        <p:xfrm>
          <a:off x="5542672" y="926775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563B72B5-133A-1B15-F314-B53499C1BC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243" y="307841"/>
            <a:ext cx="2671557" cy="36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485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790487-D986-C10B-E818-B393BCF27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8459BCA-BB21-20C0-92FE-BDA3CE90F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4136897-D3B9-E591-C423-96250D503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1D0B750-CE07-DBE2-F919-3F564641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31" y="190485"/>
            <a:ext cx="3220329" cy="3490603"/>
          </a:xfrm>
        </p:spPr>
        <p:txBody>
          <a:bodyPr anchor="t">
            <a:normAutofit/>
          </a:bodyPr>
          <a:lstStyle/>
          <a:p>
            <a:r>
              <a:rPr lang="pt-BR" sz="3600" dirty="0">
                <a:solidFill>
                  <a:srgbClr val="FFFFFF"/>
                </a:solidFill>
              </a:rPr>
              <a:t>Acompanhe o andamento dos processos </a:t>
            </a:r>
            <a:r>
              <a:rPr lang="pt-BR" sz="3600" dirty="0" err="1">
                <a:solidFill>
                  <a:srgbClr val="FFFFFF"/>
                </a:solidFill>
              </a:rPr>
              <a:t>aatravés</a:t>
            </a:r>
            <a:r>
              <a:rPr lang="pt-BR" sz="3600" dirty="0">
                <a:solidFill>
                  <a:srgbClr val="FFFFFF"/>
                </a:solidFill>
              </a:rPr>
              <a:t> das Notificações do </a:t>
            </a:r>
            <a:r>
              <a:rPr lang="pt-BR" sz="3600" dirty="0" err="1">
                <a:solidFill>
                  <a:srgbClr val="FFFFFF"/>
                </a:solidFill>
              </a:rPr>
              <a:t>Neutron</a:t>
            </a:r>
            <a:endParaRPr lang="pt-BR" sz="3600" dirty="0">
              <a:solidFill>
                <a:srgbClr val="FFFFFF"/>
              </a:solidFill>
            </a:endParaRP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97493015-E3FF-EEB9-1155-7D923A5409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4209384"/>
              </p:ext>
            </p:extLst>
          </p:nvPr>
        </p:nvGraphicFramePr>
        <p:xfrm>
          <a:off x="5542672" y="926775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B8312FF0-C98E-FB47-CA30-EE9D824091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243" y="307841"/>
            <a:ext cx="2671557" cy="36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088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51B283-1742-FCA4-4BC7-CA8FC85EE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CD7F3D9-FA72-B86A-3952-F6D842AFC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61772"/>
            <a:ext cx="6894576" cy="1783080"/>
          </a:xfrm>
        </p:spPr>
        <p:txBody>
          <a:bodyPr anchor="b">
            <a:noAutofit/>
          </a:bodyPr>
          <a:lstStyle/>
          <a:p>
            <a:r>
              <a:rPr lang="pt-BR" dirty="0"/>
              <a:t>Dashboards: acompanhe o andamento dos processos em tempo real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Gráfico&#10;&#10;O conteúdo gerado por IA pode estar incorreto.">
            <a:extLst>
              <a:ext uri="{FF2B5EF4-FFF2-40B4-BE49-F238E27FC236}">
                <a16:creationId xmlns:a16="http://schemas.microsoft.com/office/drawing/2014/main" id="{D62A6B40-5004-03B1-BEEC-E740EEA2A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194" y="695223"/>
            <a:ext cx="4147220" cy="2011401"/>
          </a:xfrm>
          <a:prstGeom prst="rect">
            <a:avLst/>
          </a:prstGeom>
        </p:spPr>
      </p:pic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C2A21B56-B139-28EF-A7B2-D75CC5B52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508" y="5423863"/>
            <a:ext cx="2643032" cy="363417"/>
          </a:xfrm>
          <a:prstGeom prst="rect">
            <a:avLst/>
          </a:prstGeom>
        </p:spPr>
      </p:pic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568751C5-BDDA-8165-F710-D44D4BF400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0565214"/>
              </p:ext>
            </p:extLst>
          </p:nvPr>
        </p:nvGraphicFramePr>
        <p:xfrm>
          <a:off x="640080" y="2706624"/>
          <a:ext cx="6894576" cy="3483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01593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F27AFF-2B5A-9563-079E-738CDE2E0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7400FDF-4D07-CC35-C92D-D8A14C6C6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462F795-5626-CDA5-F045-A7763456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B891A25-412A-1047-B71C-872A16DAA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733" y="504175"/>
            <a:ext cx="3220329" cy="1743725"/>
          </a:xfrm>
        </p:spPr>
        <p:txBody>
          <a:bodyPr anchor="t">
            <a:normAutofit/>
          </a:bodyPr>
          <a:lstStyle/>
          <a:p>
            <a:r>
              <a:rPr lang="pt-BR" sz="4600" dirty="0" err="1">
                <a:solidFill>
                  <a:srgbClr val="FFFFFF"/>
                </a:solidFill>
              </a:rPr>
              <a:t>Neutron</a:t>
            </a:r>
            <a:r>
              <a:rPr lang="pt-BR" sz="4600" dirty="0">
                <a:solidFill>
                  <a:srgbClr val="FFFFFF"/>
                </a:solidFill>
              </a:rPr>
              <a:t> Dashboard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C02AF790-FA16-8B60-C651-018BD930CE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7680004"/>
              </p:ext>
            </p:extLst>
          </p:nvPr>
        </p:nvGraphicFramePr>
        <p:xfrm>
          <a:off x="5542672" y="926775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F53F4054-D4F3-3C53-22D1-375C3D1BB1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243" y="307841"/>
            <a:ext cx="2671557" cy="36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1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7DD315-D2CC-A77C-BB3C-B5E919B42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pt-BR" sz="4600">
                <a:solidFill>
                  <a:srgbClr val="FFFFFF"/>
                </a:solidFill>
              </a:rPr>
              <a:t>MGS Imagem e Informação	</a:t>
            </a:r>
          </a:p>
        </p:txBody>
      </p:sp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4D1C336C-3325-183C-9007-A250C3F8B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210" y="377713"/>
            <a:ext cx="1610590" cy="620809"/>
          </a:xfrm>
          <a:prstGeom prst="rect">
            <a:avLst/>
          </a:prstGeom>
        </p:spPr>
      </p:pic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D6136834-64A8-5D91-02D8-AD25E3BE67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5620178"/>
              </p:ext>
            </p:extLst>
          </p:nvPr>
        </p:nvGraphicFramePr>
        <p:xfrm>
          <a:off x="5140960" y="991441"/>
          <a:ext cx="6466840" cy="5563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932141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30E9CF-9DA5-AA1F-896D-B4F9CE801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DBF3E45-BFB7-A260-598C-833F72D6E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959C74F-F528-7B98-3151-66288AFA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pt-BR" sz="5400" dirty="0" err="1"/>
              <a:t>Neutron</a:t>
            </a:r>
            <a:r>
              <a:rPr lang="pt-BR" sz="5400" dirty="0"/>
              <a:t>: muito além do básico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30EC130B-A655-31AA-9BA3-26B0341AC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10937099-335E-D6FE-F990-AA7137BB9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930222"/>
            <a:ext cx="4014216" cy="2227890"/>
          </a:xfrm>
          <a:prstGeom prst="rect">
            <a:avLst/>
          </a:prstGeom>
        </p:spPr>
      </p:pic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34BF3FA7-DCA3-CA8C-2D93-34A100BEC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4892609"/>
            <a:ext cx="3995928" cy="549440"/>
          </a:xfrm>
          <a:prstGeom prst="rect">
            <a:avLst/>
          </a:prstGeom>
        </p:spPr>
      </p:pic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7BC912B3-DAA6-CD19-B5A4-58FCB6FEC3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5667527"/>
              </p:ext>
            </p:extLst>
          </p:nvPr>
        </p:nvGraphicFramePr>
        <p:xfrm>
          <a:off x="640080" y="2706624"/>
          <a:ext cx="6894576" cy="3483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339005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81D439-AD7B-AD9F-67BF-49B70CC6F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1A428A-D282-2CBC-1B72-CA96CBDA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B2422DF-651D-97EA-8FF1-A6415530D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45F3076-20F0-A748-72D5-C7E5F1DEE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733" y="504175"/>
            <a:ext cx="3220329" cy="1743725"/>
          </a:xfrm>
        </p:spPr>
        <p:txBody>
          <a:bodyPr anchor="t">
            <a:normAutofit fontScale="90000"/>
          </a:bodyPr>
          <a:lstStyle/>
          <a:p>
            <a:r>
              <a:rPr lang="pt-BR" sz="4600" dirty="0">
                <a:solidFill>
                  <a:srgbClr val="FFFFFF"/>
                </a:solidFill>
              </a:rPr>
              <a:t>Contas Médicas</a:t>
            </a:r>
            <a:br>
              <a:rPr lang="pt-BR" sz="4600" dirty="0">
                <a:solidFill>
                  <a:srgbClr val="FFFFFF"/>
                </a:solidFill>
              </a:rPr>
            </a:br>
            <a:r>
              <a:rPr lang="pt-BR" sz="4600" dirty="0">
                <a:solidFill>
                  <a:srgbClr val="FFFFFF"/>
                </a:solidFill>
              </a:rPr>
              <a:t>Visão </a:t>
            </a:r>
            <a:br>
              <a:rPr lang="pt-BR" sz="4600" dirty="0">
                <a:solidFill>
                  <a:srgbClr val="FFFFFF"/>
                </a:solidFill>
              </a:rPr>
            </a:br>
            <a:r>
              <a:rPr lang="pt-BR" sz="4600" dirty="0">
                <a:solidFill>
                  <a:srgbClr val="FFFFFF"/>
                </a:solidFill>
              </a:rPr>
              <a:t>Geral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68892985-85ED-148C-E43E-81FA746C1D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5623567"/>
              </p:ext>
            </p:extLst>
          </p:nvPr>
        </p:nvGraphicFramePr>
        <p:xfrm>
          <a:off x="5542672" y="926775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962E05A9-47B7-E52A-788B-7DD496782C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018" y="278145"/>
            <a:ext cx="8803778" cy="625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298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390ACA-E3A7-B4B6-C9DA-F30E45665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7CFC98-8F2F-F1D9-3ACA-54962597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81D26BD-B9E6-CE2B-D9EC-5E8CF29C6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0702DA-DF99-15CE-7350-F4C839242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453" y="524495"/>
            <a:ext cx="4256587" cy="1598945"/>
          </a:xfrm>
        </p:spPr>
        <p:txBody>
          <a:bodyPr anchor="t">
            <a:normAutofit/>
          </a:bodyPr>
          <a:lstStyle/>
          <a:p>
            <a:r>
              <a:rPr lang="pt-BR" sz="4000" dirty="0">
                <a:solidFill>
                  <a:srgbClr val="FFFFFF"/>
                </a:solidFill>
              </a:rPr>
              <a:t>Contas Médicas</a:t>
            </a:r>
            <a:br>
              <a:rPr lang="pt-BR" sz="4000" dirty="0">
                <a:solidFill>
                  <a:srgbClr val="FFFFFF"/>
                </a:solidFill>
              </a:rPr>
            </a:br>
            <a:r>
              <a:rPr lang="pt-BR" sz="4000" dirty="0">
                <a:solidFill>
                  <a:srgbClr val="FFFFFF"/>
                </a:solidFill>
              </a:rPr>
              <a:t>Acompanhamento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3C286223-C39F-EF6C-AAE9-E1BC9C87508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42672" y="926775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id="{10C1C4C5-2082-5D50-A34F-9E93F38DBA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52" y="1863878"/>
            <a:ext cx="11701996" cy="4994121"/>
          </a:xfrm>
          <a:prstGeom prst="rect">
            <a:avLst/>
          </a:prstGeom>
        </p:spPr>
      </p:pic>
      <p:pic>
        <p:nvPicPr>
          <p:cNvPr id="7" name="Imagem 6" descr="Texto&#10;&#10;O conteúdo gerado por IA pode estar incorreto.">
            <a:extLst>
              <a:ext uri="{FF2B5EF4-FFF2-40B4-BE49-F238E27FC236}">
                <a16:creationId xmlns:a16="http://schemas.microsoft.com/office/drawing/2014/main" id="{6072D9B3-EC49-1F54-62B3-67F4115B25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243" y="307841"/>
            <a:ext cx="2671557" cy="36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454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4785C8-93CC-B555-A39B-719899779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FDDAB1B-15D8-41CB-FD30-6B79A4011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5F8978F-D0E7-1A41-434D-296F8EA7A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588D4D0-BCDD-3DF7-E491-6A5E0D2EE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31" y="172759"/>
            <a:ext cx="3220329" cy="2924825"/>
          </a:xfrm>
        </p:spPr>
        <p:txBody>
          <a:bodyPr anchor="t">
            <a:noAutofit/>
          </a:bodyPr>
          <a:lstStyle/>
          <a:p>
            <a:r>
              <a:rPr lang="pt-BR" sz="3600" dirty="0">
                <a:solidFill>
                  <a:srgbClr val="FFFFFF"/>
                </a:solidFill>
              </a:rPr>
              <a:t>Resumo: uma Plataforma para a gestão centralizada das contas médicas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57AAC0AD-0437-BFA2-5D8A-E1124F6687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7293701"/>
              </p:ext>
            </p:extLst>
          </p:nvPr>
        </p:nvGraphicFramePr>
        <p:xfrm>
          <a:off x="5542672" y="673771"/>
          <a:ext cx="5811128" cy="5931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439DEF82-CE9C-EB94-7AE7-621E882540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243" y="172759"/>
            <a:ext cx="2671557" cy="36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122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3FC2CF-20F9-5591-4CE8-1620E39A7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FB9A42-24A2-ED77-0C0F-04A10A0E6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90700A3-92CB-E258-0842-8CE2286B2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F27522A-082C-DB14-9356-D3E4EBB5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31" y="172759"/>
            <a:ext cx="3220329" cy="2924825"/>
          </a:xfrm>
        </p:spPr>
        <p:txBody>
          <a:bodyPr anchor="t">
            <a:noAutofit/>
          </a:bodyPr>
          <a:lstStyle/>
          <a:p>
            <a:r>
              <a:rPr lang="pt-BR" sz="3600" dirty="0">
                <a:solidFill>
                  <a:srgbClr val="FFFFFF"/>
                </a:solidFill>
              </a:rPr>
              <a:t>Licenciamento: modelo de negócio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5EEF675C-1E07-FED6-F0FA-7EC1A4E728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9457840"/>
              </p:ext>
            </p:extLst>
          </p:nvPr>
        </p:nvGraphicFramePr>
        <p:xfrm>
          <a:off x="5542672" y="1023119"/>
          <a:ext cx="5811128" cy="5527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056D1C9F-396C-0649-0DFB-B5742AEDB4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243" y="307841"/>
            <a:ext cx="2671557" cy="36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594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E1FFBF-4BF4-CDC9-2E79-EAD8BDC8C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56E4920-178F-88D5-9F8E-59D243552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31E02EC-4A33-B1B0-D5C4-F1075BCF9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0CE4971-67EA-1693-DD27-B22B1535E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31" y="172759"/>
            <a:ext cx="3220329" cy="2924825"/>
          </a:xfrm>
        </p:spPr>
        <p:txBody>
          <a:bodyPr anchor="t">
            <a:noAutofit/>
          </a:bodyPr>
          <a:lstStyle/>
          <a:p>
            <a:r>
              <a:rPr lang="pt-BR" sz="3600" dirty="0">
                <a:solidFill>
                  <a:srgbClr val="FFFFFF"/>
                </a:solidFill>
              </a:rPr>
              <a:t>Licenciamento: modelo de negócio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6741CF05-836C-BD44-1DFE-D77C446C64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9974066"/>
              </p:ext>
            </p:extLst>
          </p:nvPr>
        </p:nvGraphicFramePr>
        <p:xfrm>
          <a:off x="5542672" y="926775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36DA5951-B266-5B1E-E47D-BBDC9EAA54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243" y="307841"/>
            <a:ext cx="2671557" cy="36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470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37F4A3-F043-0F68-9976-4AB6E7B61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527687-14F0-5D22-C6C1-E21F24F71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817116E-1BA9-AB30-3780-DC8BCA3FD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9C6907-21E5-08D6-DC6D-85DA33653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31" y="172759"/>
            <a:ext cx="3220329" cy="2924825"/>
          </a:xfrm>
        </p:spPr>
        <p:txBody>
          <a:bodyPr anchor="t">
            <a:noAutofit/>
          </a:bodyPr>
          <a:lstStyle/>
          <a:p>
            <a:r>
              <a:rPr lang="pt-BR" sz="3600" dirty="0">
                <a:solidFill>
                  <a:srgbClr val="FFFFFF"/>
                </a:solidFill>
              </a:rPr>
              <a:t>Licenciamento: modelo de negócio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34B7FA9A-B6BA-CE3E-BB3E-D7C59C64EA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8392825"/>
              </p:ext>
            </p:extLst>
          </p:nvPr>
        </p:nvGraphicFramePr>
        <p:xfrm>
          <a:off x="5542672" y="926775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80DCE561-7D83-9B0F-D570-0BCD4FB39E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243" y="307841"/>
            <a:ext cx="2671557" cy="365929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E612EFA-8A58-4D2F-F071-5ACABF3972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553761"/>
              </p:ext>
            </p:extLst>
          </p:nvPr>
        </p:nvGraphicFramePr>
        <p:xfrm>
          <a:off x="2326642" y="1498867"/>
          <a:ext cx="9478827" cy="4787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9609">
                  <a:extLst>
                    <a:ext uri="{9D8B030D-6E8A-4147-A177-3AD203B41FA5}">
                      <a16:colId xmlns:a16="http://schemas.microsoft.com/office/drawing/2014/main" val="474771962"/>
                    </a:ext>
                  </a:extLst>
                </a:gridCol>
                <a:gridCol w="3159609">
                  <a:extLst>
                    <a:ext uri="{9D8B030D-6E8A-4147-A177-3AD203B41FA5}">
                      <a16:colId xmlns:a16="http://schemas.microsoft.com/office/drawing/2014/main" val="4259205336"/>
                    </a:ext>
                  </a:extLst>
                </a:gridCol>
                <a:gridCol w="3159609">
                  <a:extLst>
                    <a:ext uri="{9D8B030D-6E8A-4147-A177-3AD203B41FA5}">
                      <a16:colId xmlns:a16="http://schemas.microsoft.com/office/drawing/2014/main" val="2854736785"/>
                    </a:ext>
                  </a:extLst>
                </a:gridCol>
              </a:tblGrid>
              <a:tr h="642391">
                <a:tc>
                  <a:txBody>
                    <a:bodyPr/>
                    <a:lstStyle/>
                    <a:p>
                      <a:r>
                        <a:rPr lang="pt-BR" dirty="0"/>
                        <a:t>Serviço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Na nuvem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/>
                        <a:t>On</a:t>
                      </a:r>
                      <a:r>
                        <a:rPr lang="pt-BR" dirty="0"/>
                        <a:t> </a:t>
                      </a:r>
                      <a:r>
                        <a:rPr lang="pt-BR" dirty="0" err="1"/>
                        <a:t>Premises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165040"/>
                  </a:ext>
                </a:extLst>
              </a:tr>
              <a:tr h="1108784">
                <a:tc>
                  <a:txBody>
                    <a:bodyPr/>
                    <a:lstStyle/>
                    <a:p>
                      <a:r>
                        <a:rPr lang="pt-BR" dirty="0"/>
                        <a:t>Locação mensal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Quantidade de organizações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Quantidade de organizações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7740"/>
                  </a:ext>
                </a:extLst>
              </a:tr>
              <a:tr h="642391">
                <a:tc>
                  <a:txBody>
                    <a:bodyPr/>
                    <a:lstStyle/>
                    <a:p>
                      <a:r>
                        <a:rPr lang="pt-BR" dirty="0"/>
                        <a:t>Espaço em disco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Tarifado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Não tarifado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575736"/>
                  </a:ext>
                </a:extLst>
              </a:tr>
              <a:tr h="642391">
                <a:tc>
                  <a:txBody>
                    <a:bodyPr/>
                    <a:lstStyle/>
                    <a:p>
                      <a:r>
                        <a:rPr lang="pt-BR" dirty="0"/>
                        <a:t>ÍDP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Por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Por volume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898829"/>
                  </a:ext>
                </a:extLst>
              </a:tr>
              <a:tr h="1108784">
                <a:tc>
                  <a:txBody>
                    <a:bodyPr/>
                    <a:lstStyle/>
                    <a:p>
                      <a:r>
                        <a:rPr lang="pt-BR" dirty="0"/>
                        <a:t>Portal de Assinaturas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Disponível. Tarifado por volume ou ilimitado.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Disponível. Tarifado por volume ou ilimitado.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686221"/>
                  </a:ext>
                </a:extLst>
              </a:tr>
              <a:tr h="642391">
                <a:tc>
                  <a:txBody>
                    <a:bodyPr/>
                    <a:lstStyle/>
                    <a:p>
                      <a:r>
                        <a:rPr lang="pt-BR" dirty="0"/>
                        <a:t>Serviços profissionais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Por demanda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Por demanda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012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65908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959AF8-D293-1849-256D-23A16A83A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1942232-83D0-49E2-AF9B-1F97E3C1E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E70D72-6E23-4015-A4A6-85C120C1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A48D48-CB07-121B-6A87-FA06064B3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384" y="617303"/>
            <a:ext cx="6724944" cy="3370593"/>
          </a:xfrm>
        </p:spPr>
        <p:txBody>
          <a:bodyPr anchor="b">
            <a:normAutofit/>
          </a:bodyPr>
          <a:lstStyle/>
          <a:p>
            <a:pPr algn="ctr"/>
            <a:r>
              <a:rPr lang="pt-BR" sz="3600" dirty="0">
                <a:solidFill>
                  <a:schemeClr val="tx2"/>
                </a:solidFill>
              </a:rPr>
              <a:t>Contato: </a:t>
            </a:r>
            <a:br>
              <a:rPr lang="pt-BR" sz="3600" dirty="0">
                <a:solidFill>
                  <a:schemeClr val="tx2"/>
                </a:solidFill>
              </a:rPr>
            </a:br>
            <a:r>
              <a:rPr lang="pt-BR" sz="3600" dirty="0">
                <a:solidFill>
                  <a:schemeClr val="tx2"/>
                </a:solidFill>
              </a:rPr>
              <a:t>Instagram: @marcelostreck</a:t>
            </a:r>
            <a:br>
              <a:rPr lang="pt-BR" sz="3600" dirty="0">
                <a:solidFill>
                  <a:schemeClr val="tx2"/>
                </a:solidFill>
              </a:rPr>
            </a:br>
            <a:br>
              <a:rPr lang="pt-BR" sz="3600" dirty="0">
                <a:solidFill>
                  <a:schemeClr val="tx2"/>
                </a:solidFill>
              </a:rPr>
            </a:br>
            <a:r>
              <a:rPr lang="pt-BR" sz="3600" dirty="0">
                <a:solidFill>
                  <a:schemeClr val="tx2"/>
                </a:solidFill>
              </a:rPr>
              <a:t>LinkedIn: @marcelo streck</a:t>
            </a:r>
            <a:br>
              <a:rPr lang="pt-BR" sz="3600" dirty="0">
                <a:solidFill>
                  <a:schemeClr val="tx2"/>
                </a:solidFill>
              </a:rPr>
            </a:br>
            <a:br>
              <a:rPr lang="pt-BR" sz="3600" dirty="0">
                <a:solidFill>
                  <a:schemeClr val="tx2"/>
                </a:solidFill>
              </a:rPr>
            </a:br>
            <a:r>
              <a:rPr lang="pt-BR" sz="3600" dirty="0">
                <a:solidFill>
                  <a:schemeClr val="tx2"/>
                </a:solidFill>
              </a:rPr>
              <a:t>Obrigado!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28A977F-B603-4D81-B0FC-C8DE048A7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1"/>
            <a:ext cx="3362070" cy="2522848"/>
            <a:chOff x="-305" y="-1"/>
            <a:chExt cx="3832880" cy="2876136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183CE8C-E039-4B2F-A36E-5FD5CD5D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EB77281-FAB4-40D0-B3F3-264EC4AB20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15E59F3-75FC-494F-8737-5F00A4964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3ADDCFA-B066-4D79-AB71-062E66E58F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id="{38EA12B5-F50E-A5DF-CFBB-F0966624E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68" y="4544169"/>
            <a:ext cx="4954693" cy="13690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9229-E61D-4FEE-8321-2F8B64A8C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10186037" y="4852038"/>
            <a:ext cx="2151670" cy="1860256"/>
            <a:chOff x="-305" y="-4155"/>
            <a:chExt cx="2514948" cy="217433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FDD3CCB-26A3-4D79-AEB6-7A60CF980D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9AC4470-5113-4709-B29F-CDB937F254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E0D146C-9DAB-421E-AE88-5F854BF3F7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2EB32A5-4408-4F6C-84B2-F9A908237A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9243FB88-2181-B675-7116-019D5E79A3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5442440"/>
              </p:ext>
            </p:extLst>
          </p:nvPr>
        </p:nvGraphicFramePr>
        <p:xfrm>
          <a:off x="6354871" y="1018309"/>
          <a:ext cx="5029200" cy="5036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id="{D00C595F-B092-EB42-1370-F8C3C50A23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09" y="1224319"/>
            <a:ext cx="862440" cy="7421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EF91135-E8EC-1676-5B6C-B88736517B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13" y="2405080"/>
            <a:ext cx="498432" cy="49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85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58C8FE-EF6C-44F2-6CEE-0FEC7A560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50C1553-6468-6F12-B267-180803A2E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DA57897-178F-7155-92DF-C7B88F00E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9ECED1F-8E65-595D-45E0-2AD215F51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626" y="370632"/>
            <a:ext cx="3709934" cy="2890728"/>
          </a:xfrm>
        </p:spPr>
        <p:txBody>
          <a:bodyPr anchor="t">
            <a:normAutofit fontScale="90000"/>
          </a:bodyPr>
          <a:lstStyle/>
          <a:p>
            <a:r>
              <a:rPr lang="pt-BR" sz="4600" dirty="0" err="1">
                <a:solidFill>
                  <a:srgbClr val="FFFFFF"/>
                </a:solidFill>
              </a:rPr>
              <a:t>Neutron</a:t>
            </a:r>
            <a:r>
              <a:rPr lang="pt-BR" sz="4600" dirty="0">
                <a:solidFill>
                  <a:srgbClr val="FFFFFF"/>
                </a:solidFill>
              </a:rPr>
              <a:t>: uma plataforma de ECM, certificação digital e IA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B7BF0ACC-A47E-D4E6-3178-A5BC9149AE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6162677"/>
              </p:ext>
            </p:extLst>
          </p:nvPr>
        </p:nvGraphicFramePr>
        <p:xfrm>
          <a:off x="5469936" y="1086374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m 4" descr="Texto&#10;&#10;O conteúdo gerado por IA pode estar incorreto.">
            <a:extLst>
              <a:ext uri="{FF2B5EF4-FFF2-40B4-BE49-F238E27FC236}">
                <a16:creationId xmlns:a16="http://schemas.microsoft.com/office/drawing/2014/main" id="{5C13AF29-B492-B926-2042-50EE1CCC81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316" y="738023"/>
            <a:ext cx="2543220" cy="3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74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FB79E5-5BE1-8CFC-16C6-E4ECEBDBE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B2E4A5C-636D-4A34-E916-2B69E2862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863AC6F-1893-A24C-EFC4-E64CC6ABF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37998CE-F402-271A-9CBA-39878AC46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587590"/>
          </a:xfrm>
        </p:spPr>
        <p:txBody>
          <a:bodyPr anchor="t">
            <a:normAutofit fontScale="90000"/>
          </a:bodyPr>
          <a:lstStyle/>
          <a:p>
            <a:r>
              <a:rPr lang="pt-BR" sz="4600">
                <a:solidFill>
                  <a:srgbClr val="FFFFFF"/>
                </a:solidFill>
              </a:rPr>
              <a:t>Qual é o ativo mais importante que existe?</a:t>
            </a:r>
            <a:endParaRPr lang="pt-BR" sz="4600" dirty="0">
              <a:solidFill>
                <a:srgbClr val="FFFFFF"/>
              </a:solidFill>
            </a:endParaRP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DA778183-ECE3-DA18-90E4-0EC4ED8B41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1655623"/>
              </p:ext>
            </p:extLst>
          </p:nvPr>
        </p:nvGraphicFramePr>
        <p:xfrm>
          <a:off x="5542672" y="962637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EBCC5B24-E019-13FD-FC14-C9E63C3607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36" y="379565"/>
            <a:ext cx="2671557" cy="36592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5C78371-226C-16F8-E2E4-6B8FF6C5DE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728" y="1997389"/>
            <a:ext cx="6743151" cy="449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A18B3A-5142-6EAF-8CC0-64B5CF6D9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359325F-2481-3304-1494-2DC169ECA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4B9F842-2F5F-DB42-C5E9-F827F8405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E881EA-EA04-EF5A-09A0-87FF64399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8236" y="1125059"/>
            <a:ext cx="3220329" cy="886621"/>
          </a:xfrm>
        </p:spPr>
        <p:txBody>
          <a:bodyPr anchor="t">
            <a:normAutofit/>
          </a:bodyPr>
          <a:lstStyle/>
          <a:p>
            <a:r>
              <a:rPr lang="pt-BR" sz="4600" dirty="0">
                <a:solidFill>
                  <a:schemeClr val="tx2"/>
                </a:solidFill>
              </a:rPr>
              <a:t>Por que?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315D34B-ECEA-1F1B-C710-0552FDF1F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8107679" cy="5405120"/>
          </a:xfrm>
          <a:prstGeom prst="rect">
            <a:avLst/>
          </a:prstGeom>
        </p:spPr>
      </p:pic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9DF2FFDC-AD78-8480-10E9-CD095A82A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36" y="379565"/>
            <a:ext cx="2671557" cy="365929"/>
          </a:xfrm>
          <a:prstGeom prst="rect">
            <a:avLst/>
          </a:prstGeom>
        </p:spPr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63A2B998-BCDE-FDD5-D88F-3D0754A71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0489" y="2478647"/>
            <a:ext cx="3358076" cy="1316184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Escassez</a:t>
            </a:r>
          </a:p>
          <a:p>
            <a:r>
              <a:rPr lang="pt-BR" dirty="0"/>
              <a:t>O oposto de escassez é um recurso livre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267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781C82-C617-DF9E-B734-2E7E2CE7C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7A079A-FA70-0023-0C97-B4ACD36AE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5C52E1E-89FA-8C48-5A89-21A5B2319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339FC1-BE21-FEE7-9D56-40E93A917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8236" y="1125059"/>
            <a:ext cx="3220329" cy="1780701"/>
          </a:xfrm>
        </p:spPr>
        <p:txBody>
          <a:bodyPr anchor="t">
            <a:normAutofit fontScale="90000"/>
          </a:bodyPr>
          <a:lstStyle/>
          <a:p>
            <a:r>
              <a:rPr lang="pt-BR" sz="4600" dirty="0">
                <a:solidFill>
                  <a:schemeClr val="tx2"/>
                </a:solidFill>
              </a:rPr>
              <a:t>No que o tempo nos afeta?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EB39BD4-CCD9-24BD-5320-D9960CFC5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8107679" cy="5405120"/>
          </a:xfrm>
          <a:prstGeom prst="rect">
            <a:avLst/>
          </a:prstGeom>
        </p:spPr>
      </p:pic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033B1E66-662A-4686-C9A6-FA664BE82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36" y="379565"/>
            <a:ext cx="2671557" cy="365929"/>
          </a:xfrm>
          <a:prstGeom prst="rect">
            <a:avLst/>
          </a:prstGeom>
        </p:spPr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5C0C19A7-B855-1F5E-5221-6FBBF00AB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9277" y="3285325"/>
            <a:ext cx="3358076" cy="2394115"/>
          </a:xfrm>
        </p:spPr>
        <p:txBody>
          <a:bodyPr>
            <a:normAutofit/>
          </a:bodyPr>
          <a:lstStyle/>
          <a:p>
            <a:r>
              <a:rPr lang="pt-BR" dirty="0"/>
              <a:t>Humor</a:t>
            </a:r>
          </a:p>
          <a:p>
            <a:r>
              <a:rPr lang="pt-BR" dirty="0"/>
              <a:t>Produção</a:t>
            </a:r>
          </a:p>
          <a:p>
            <a:r>
              <a:rPr lang="pt-BR" dirty="0"/>
              <a:t>Finanças</a:t>
            </a:r>
          </a:p>
          <a:p>
            <a:r>
              <a:rPr lang="pt-BR" dirty="0"/>
              <a:t>Escolhas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010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</TotalTime>
  <Words>2290</Words>
  <Application>Microsoft Office PowerPoint</Application>
  <PresentationFormat>Widescreen</PresentationFormat>
  <Paragraphs>248</Paragraphs>
  <Slides>57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57</vt:i4>
      </vt:variant>
    </vt:vector>
  </HeadingPairs>
  <TitlesOfParts>
    <vt:vector size="61" baseType="lpstr">
      <vt:lpstr>Aptos</vt:lpstr>
      <vt:lpstr>Aptos Display</vt:lpstr>
      <vt:lpstr>Arial</vt:lpstr>
      <vt:lpstr>Tema do Office</vt:lpstr>
      <vt:lpstr>Grupo MGS</vt:lpstr>
      <vt:lpstr>Setores</vt:lpstr>
      <vt:lpstr>Agropastoril Matheus</vt:lpstr>
      <vt:lpstr>Agropastoril Matheus  </vt:lpstr>
      <vt:lpstr>MGS Imagem e Informação </vt:lpstr>
      <vt:lpstr>Neutron: uma plataforma de ECM, certificação digital e IA</vt:lpstr>
      <vt:lpstr>Qual é o ativo mais importante que existe?</vt:lpstr>
      <vt:lpstr>Por que?</vt:lpstr>
      <vt:lpstr>No que o tempo nos afeta?</vt:lpstr>
      <vt:lpstr>No nosso dia a dia</vt:lpstr>
      <vt:lpstr>Estatística</vt:lpstr>
      <vt:lpstr>Investir na qualidade</vt:lpstr>
      <vt:lpstr>Falando de IA</vt:lpstr>
      <vt:lpstr>Foco na qualidade, nos processos e no resultado; e não na tecnologia</vt:lpstr>
      <vt:lpstr>Estratégia de uso da IA / IDP</vt:lpstr>
      <vt:lpstr>Inteligência Artificial: uso do IDP no Neutron</vt:lpstr>
      <vt:lpstr>Inteligência Artificial: uso do IDP no Neutron</vt:lpstr>
      <vt:lpstr>Inteligência Artificial: uso do IDP no Neutron</vt:lpstr>
      <vt:lpstr>Inteligência Artificial: uso do IDP no Neutron</vt:lpstr>
      <vt:lpstr>Treinar documentos com o seu provedor</vt:lpstr>
      <vt:lpstr>Treinar documentos com o seu provedor</vt:lpstr>
      <vt:lpstr>Visualização com estrutura JSON simplificada</vt:lpstr>
      <vt:lpstr>IDP sozinha resolve?</vt:lpstr>
      <vt:lpstr>Problemas no dia a dia</vt:lpstr>
      <vt:lpstr>Problemas no dia a dia</vt:lpstr>
      <vt:lpstr>Escolha de um provedor de IDP</vt:lpstr>
      <vt:lpstr>E treine ...</vt:lpstr>
      <vt:lpstr>Soluções: Instituições de Saúde</vt:lpstr>
      <vt:lpstr>Exemplo de processo: contas a pagar</vt:lpstr>
      <vt:lpstr>Exemplo de processo: contas a pagar</vt:lpstr>
      <vt:lpstr>Exemplo de processo: contas a pagar</vt:lpstr>
      <vt:lpstr>Exemplo de processo: contas a pagar</vt:lpstr>
      <vt:lpstr>Exemplo de processo: contas a pagar</vt:lpstr>
      <vt:lpstr>Exemplo de processo: contas a pagar</vt:lpstr>
      <vt:lpstr>Exemplo de processo: contas a pagar</vt:lpstr>
      <vt:lpstr>Exemplo de processo: contas a pagar</vt:lpstr>
      <vt:lpstr>Uso de formulários eletrônicos</vt:lpstr>
      <vt:lpstr>Uso de formulários eletrônicos</vt:lpstr>
      <vt:lpstr>Formulário Eletrônico Inteligente</vt:lpstr>
      <vt:lpstr>Formulários eletrônicos: benefícios.</vt:lpstr>
      <vt:lpstr>Neutron: atendimento digital, de qualquer lugar do planeta</vt:lpstr>
      <vt:lpstr>Neutron Web: acesso centralizado aos documentos e processos</vt:lpstr>
      <vt:lpstr>Neutron Mobile: documentos e processos na palma da mão.</vt:lpstr>
      <vt:lpstr>Neutron: o documento certo para a pessoa certa</vt:lpstr>
      <vt:lpstr>Digitalize o seu negócio com o Neutron Processos</vt:lpstr>
      <vt:lpstr>Certificação e assinatura digitais</vt:lpstr>
      <vt:lpstr>Acompanhe o andamento dos processos aatravés das Notificações do Neutron</vt:lpstr>
      <vt:lpstr>Dashboards: acompanhe o andamento dos processos em tempo real</vt:lpstr>
      <vt:lpstr>Neutron Dashboard</vt:lpstr>
      <vt:lpstr>Neutron: muito além do básico</vt:lpstr>
      <vt:lpstr>Contas Médicas Visão  Geral</vt:lpstr>
      <vt:lpstr>Contas Médicas Acompanhamento</vt:lpstr>
      <vt:lpstr>Resumo: uma Plataforma para a gestão centralizada das contas médicas</vt:lpstr>
      <vt:lpstr>Licenciamento: modelo de negócio</vt:lpstr>
      <vt:lpstr>Licenciamento: modelo de negócio</vt:lpstr>
      <vt:lpstr>Licenciamento: modelo de negócio</vt:lpstr>
      <vt:lpstr>Contato:  Instagram: @marcelostreck  LinkedIn: @marcelo streck  Obrigado!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Marcelo Streck</dc:creator>
  <cp:lastModifiedBy>Marcelo Streck</cp:lastModifiedBy>
  <cp:revision>6</cp:revision>
  <dcterms:created xsi:type="dcterms:W3CDTF">2025-06-11T12:27:40Z</dcterms:created>
  <dcterms:modified xsi:type="dcterms:W3CDTF">2026-05-05T01:59:52Z</dcterms:modified>
</cp:coreProperties>
</file>