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75" r:id="rId2"/>
    <p:sldMasterId id="2147483684" r:id="rId3"/>
  </p:sldMasterIdLst>
  <p:notesMasterIdLst>
    <p:notesMasterId r:id="rId27"/>
  </p:notesMasterIdLst>
  <p:sldIdLst>
    <p:sldId id="4164" r:id="rId4"/>
    <p:sldId id="279" r:id="rId5"/>
    <p:sldId id="4112" r:id="rId6"/>
    <p:sldId id="398" r:id="rId7"/>
    <p:sldId id="4167" r:id="rId8"/>
    <p:sldId id="4168" r:id="rId9"/>
    <p:sldId id="4170" r:id="rId10"/>
    <p:sldId id="4172" r:id="rId11"/>
    <p:sldId id="4173" r:id="rId12"/>
    <p:sldId id="4174" r:id="rId13"/>
    <p:sldId id="4175" r:id="rId14"/>
    <p:sldId id="2076137537" r:id="rId15"/>
    <p:sldId id="2076137538" r:id="rId16"/>
    <p:sldId id="2076137539" r:id="rId17"/>
    <p:sldId id="4180" r:id="rId18"/>
    <p:sldId id="4177" r:id="rId19"/>
    <p:sldId id="4184" r:id="rId20"/>
    <p:sldId id="4169" r:id="rId21"/>
    <p:sldId id="4159" r:id="rId22"/>
    <p:sldId id="4183" r:id="rId23"/>
    <p:sldId id="264" r:id="rId24"/>
    <p:sldId id="2076137540" r:id="rId25"/>
    <p:sldId id="4109" r:id="rId26"/>
  </p:sldIdLst>
  <p:sldSz cx="14630400" cy="8229600"/>
  <p:notesSz cx="8229600" cy="14630400"/>
  <p:embeddedFontLst>
    <p:embeddedFont>
      <p:font typeface="Inter" panose="020B0604020202020204" charset="0"/>
      <p:regular r:id="rId28"/>
      <p:bold r:id="rId29"/>
      <p:italic r:id="rId30"/>
      <p:boldItalic r:id="rId31"/>
    </p:embeddedFont>
    <p:embeddedFont>
      <p:font typeface="Inter Bold" panose="020B0604020202020204" charset="0"/>
      <p:regular r:id="rId32"/>
      <p:bold r:id="rId33"/>
    </p:embeddedFont>
    <p:embeddedFont>
      <p:font typeface="Inter Light" panose="020B0604020202020204" charset="0"/>
      <p:regular r:id="rId34"/>
      <p:italic r:id="rId35"/>
    </p:embeddedFont>
    <p:embeddedFont>
      <p:font typeface="Inter Medium" panose="020B0604020202020204" charset="0"/>
      <p:regular r:id="rId36"/>
      <p:italic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Lato Bold" panose="020F0502020204030203" charset="0"/>
      <p:bold r:id="rId42"/>
    </p:embeddedFont>
    <p:embeddedFont>
      <p:font typeface="Poppins" panose="00000500000000000000" pitchFamily="2" charset="0"/>
      <p:regular r:id="rId43"/>
      <p:bold r:id="rId44"/>
      <p:italic r:id="rId45"/>
      <p:boldItalic r:id="rId46"/>
    </p:embeddedFont>
    <p:embeddedFont>
      <p:font typeface="Poppins ExtraBold" panose="00000900000000000000" pitchFamily="2" charset="0"/>
      <p:bold r:id="rId47"/>
    </p:embeddedFont>
    <p:embeddedFont>
      <p:font typeface="Poppins SemiBold" panose="00000700000000000000" pitchFamily="2" charset="0"/>
      <p:bold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8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7.xml"/><Relationship Id="rId41" Type="http://schemas.openxmlformats.org/officeDocument/2006/relationships/font" Target="fonts/font1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microsoft.com/office/2016/11/relationships/changesInfo" Target="changesInfos/changesInfo1.xml"/><Relationship Id="rId10" Type="http://schemas.openxmlformats.org/officeDocument/2006/relationships/slide" Target="slides/slide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dir Meneses" userId="1da93e25d0d0810f" providerId="LiveId" clId="{DF622D12-ED22-4D54-8277-02247A494F7C}"/>
    <pc:docChg chg="undo custSel addSld delSld modSld sldOrd">
      <pc:chgData name="Valdir Meneses" userId="1da93e25d0d0810f" providerId="LiveId" clId="{DF622D12-ED22-4D54-8277-02247A494F7C}" dt="2026-05-06T10:45:03.230" v="742" actId="1036"/>
      <pc:docMkLst>
        <pc:docMk/>
      </pc:docMkLst>
      <pc:sldChg chg="addSp delSp modSp mod ord">
        <pc:chgData name="Valdir Meneses" userId="1da93e25d0d0810f" providerId="LiveId" clId="{DF622D12-ED22-4D54-8277-02247A494F7C}" dt="2026-05-06T10:27:46.183" v="215"/>
        <pc:sldMkLst>
          <pc:docMk/>
          <pc:sldMk cId="0" sldId="264"/>
        </pc:sldMkLst>
        <pc:spChg chg="del">
          <ac:chgData name="Valdir Meneses" userId="1da93e25d0d0810f" providerId="LiveId" clId="{DF622D12-ED22-4D54-8277-02247A494F7C}" dt="2026-05-06T10:20:59.495" v="128" actId="478"/>
          <ac:spMkLst>
            <pc:docMk/>
            <pc:sldMk cId="0" sldId="264"/>
            <ac:spMk id="85" creationId="{7C4FBD2D-8777-9C06-29EA-7143AFFDF146}"/>
          </ac:spMkLst>
        </pc:spChg>
        <pc:picChg chg="add mod">
          <ac:chgData name="Valdir Meneses" userId="1da93e25d0d0810f" providerId="LiveId" clId="{DF622D12-ED22-4D54-8277-02247A494F7C}" dt="2026-05-06T10:20:56.921" v="127"/>
          <ac:picMkLst>
            <pc:docMk/>
            <pc:sldMk cId="0" sldId="264"/>
            <ac:picMk id="2" creationId="{B1A37511-FD3F-0125-52D7-3FDF0223C87F}"/>
          </ac:picMkLst>
        </pc:picChg>
      </pc:sldChg>
      <pc:sldChg chg="addSp delSp modSp mod">
        <pc:chgData name="Valdir Meneses" userId="1da93e25d0d0810f" providerId="LiveId" clId="{DF622D12-ED22-4D54-8277-02247A494F7C}" dt="2026-05-06T10:44:10.125" v="704" actId="255"/>
        <pc:sldMkLst>
          <pc:docMk/>
          <pc:sldMk cId="0" sldId="279"/>
        </pc:sldMkLst>
        <pc:spChg chg="mod">
          <ac:chgData name="Valdir Meneses" userId="1da93e25d0d0810f" providerId="LiveId" clId="{DF622D12-ED22-4D54-8277-02247A494F7C}" dt="2026-05-06T10:44:10.125" v="704" actId="255"/>
          <ac:spMkLst>
            <pc:docMk/>
            <pc:sldMk cId="0" sldId="279"/>
            <ac:spMk id="3" creationId="{33B758C5-761D-AE35-432F-FDB666CEC362}"/>
          </ac:spMkLst>
        </pc:spChg>
        <pc:spChg chg="add del mod">
          <ac:chgData name="Valdir Meneses" userId="1da93e25d0d0810f" providerId="LiveId" clId="{DF622D12-ED22-4D54-8277-02247A494F7C}" dt="2026-05-06T10:37:21.392" v="598" actId="478"/>
          <ac:spMkLst>
            <pc:docMk/>
            <pc:sldMk cId="0" sldId="279"/>
            <ac:spMk id="6" creationId="{10AE65B6-5012-283C-42EE-BF5070CA67D5}"/>
          </ac:spMkLst>
        </pc:spChg>
        <pc:spChg chg="del mod">
          <ac:chgData name="Valdir Meneses" userId="1da93e25d0d0810f" providerId="LiveId" clId="{DF622D12-ED22-4D54-8277-02247A494F7C}" dt="2026-05-06T10:37:37.180" v="630" actId="478"/>
          <ac:spMkLst>
            <pc:docMk/>
            <pc:sldMk cId="0" sldId="279"/>
            <ac:spMk id="11" creationId="{86424C57-A19F-A282-BCEB-4829E3AE4EF5}"/>
          </ac:spMkLst>
        </pc:spChg>
        <pc:picChg chg="add mod">
          <ac:chgData name="Valdir Meneses" userId="1da93e25d0d0810f" providerId="LiveId" clId="{DF622D12-ED22-4D54-8277-02247A494F7C}" dt="2026-05-06T10:40:52.594" v="690" actId="1036"/>
          <ac:picMkLst>
            <pc:docMk/>
            <pc:sldMk cId="0" sldId="279"/>
            <ac:picMk id="5" creationId="{1CB0D25F-4A05-F37F-845F-7FBD5A9ABE29}"/>
          </ac:picMkLst>
        </pc:picChg>
        <pc:picChg chg="add mod">
          <ac:chgData name="Valdir Meneses" userId="1da93e25d0d0810f" providerId="LiveId" clId="{DF622D12-ED22-4D54-8277-02247A494F7C}" dt="2026-05-06T10:40:56.261" v="696" actId="1035"/>
          <ac:picMkLst>
            <pc:docMk/>
            <pc:sldMk cId="0" sldId="279"/>
            <ac:picMk id="8" creationId="{D78857DC-E041-A57B-2B37-D8885797F56C}"/>
          </ac:picMkLst>
        </pc:picChg>
        <pc:picChg chg="mod">
          <ac:chgData name="Valdir Meneses" userId="1da93e25d0d0810f" providerId="LiveId" clId="{DF622D12-ED22-4D54-8277-02247A494F7C}" dt="2026-05-06T10:37:07.809" v="595" actId="14100"/>
          <ac:picMkLst>
            <pc:docMk/>
            <pc:sldMk cId="0" sldId="279"/>
            <ac:picMk id="9" creationId="{9D7A5F50-58AC-EF8C-FF40-4D88E04C1583}"/>
          </ac:picMkLst>
        </pc:picChg>
      </pc:sldChg>
      <pc:sldChg chg="addSp delSp modSp mod">
        <pc:chgData name="Valdir Meneses" userId="1da93e25d0d0810f" providerId="LiveId" clId="{DF622D12-ED22-4D54-8277-02247A494F7C}" dt="2026-05-06T10:24:34.831" v="212" actId="1036"/>
        <pc:sldMkLst>
          <pc:docMk/>
          <pc:sldMk cId="893783745" sldId="398"/>
        </pc:sldMkLst>
        <pc:spChg chg="mod">
          <ac:chgData name="Valdir Meneses" userId="1da93e25d0d0810f" providerId="LiveId" clId="{DF622D12-ED22-4D54-8277-02247A494F7C}" dt="2026-05-06T10:23:16.335" v="141" actId="14100"/>
          <ac:spMkLst>
            <pc:docMk/>
            <pc:sldMk cId="893783745" sldId="398"/>
            <ac:spMk id="8" creationId="{B3658209-2D45-D729-0B51-12E53AFB410A}"/>
          </ac:spMkLst>
        </pc:spChg>
        <pc:spChg chg="mod">
          <ac:chgData name="Valdir Meneses" userId="1da93e25d0d0810f" providerId="LiveId" clId="{DF622D12-ED22-4D54-8277-02247A494F7C}" dt="2026-05-06T10:24:08.809" v="179" actId="1035"/>
          <ac:spMkLst>
            <pc:docMk/>
            <pc:sldMk cId="893783745" sldId="398"/>
            <ac:spMk id="9" creationId="{8C919EA9-1DDB-57FB-3216-F579C410BEE7}"/>
          </ac:spMkLst>
        </pc:spChg>
        <pc:spChg chg="mod">
          <ac:chgData name="Valdir Meneses" userId="1da93e25d0d0810f" providerId="LiveId" clId="{DF622D12-ED22-4D54-8277-02247A494F7C}" dt="2026-05-06T10:24:34.831" v="212" actId="1036"/>
          <ac:spMkLst>
            <pc:docMk/>
            <pc:sldMk cId="893783745" sldId="398"/>
            <ac:spMk id="10" creationId="{08B55E9C-FCC5-C32F-3E03-D163880CB057}"/>
          </ac:spMkLst>
        </pc:spChg>
        <pc:spChg chg="mod">
          <ac:chgData name="Valdir Meneses" userId="1da93e25d0d0810f" providerId="LiveId" clId="{DF622D12-ED22-4D54-8277-02247A494F7C}" dt="2026-05-06T10:24:32.525" v="209" actId="1036"/>
          <ac:spMkLst>
            <pc:docMk/>
            <pc:sldMk cId="893783745" sldId="398"/>
            <ac:spMk id="11" creationId="{09E0DACC-AE80-DBA2-DCFE-67490CEE5B8C}"/>
          </ac:spMkLst>
        </pc:spChg>
        <pc:spChg chg="mod">
          <ac:chgData name="Valdir Meneses" userId="1da93e25d0d0810f" providerId="LiveId" clId="{DF622D12-ED22-4D54-8277-02247A494F7C}" dt="2026-05-06T10:23:40.079" v="155" actId="1037"/>
          <ac:spMkLst>
            <pc:docMk/>
            <pc:sldMk cId="893783745" sldId="398"/>
            <ac:spMk id="13" creationId="{AB4B0FEF-97AC-39B2-26DD-CE25EF7FA6A1}"/>
          </ac:spMkLst>
        </pc:spChg>
        <pc:spChg chg="mod">
          <ac:chgData name="Valdir Meneses" userId="1da93e25d0d0810f" providerId="LiveId" clId="{DF622D12-ED22-4D54-8277-02247A494F7C}" dt="2026-05-06T10:24:08.809" v="179" actId="1035"/>
          <ac:spMkLst>
            <pc:docMk/>
            <pc:sldMk cId="893783745" sldId="398"/>
            <ac:spMk id="14" creationId="{C1446F2A-D894-893C-B550-D7F00239C763}"/>
          </ac:spMkLst>
        </pc:spChg>
        <pc:spChg chg="mod">
          <ac:chgData name="Valdir Meneses" userId="1da93e25d0d0810f" providerId="LiveId" clId="{DF622D12-ED22-4D54-8277-02247A494F7C}" dt="2026-05-06T10:24:08.809" v="179" actId="1035"/>
          <ac:spMkLst>
            <pc:docMk/>
            <pc:sldMk cId="893783745" sldId="398"/>
            <ac:spMk id="15" creationId="{A01FDC6B-EC0E-8508-9E6D-F7714EE9EC01}"/>
          </ac:spMkLst>
        </pc:spChg>
        <pc:spChg chg="mod">
          <ac:chgData name="Valdir Meneses" userId="1da93e25d0d0810f" providerId="LiveId" clId="{DF622D12-ED22-4D54-8277-02247A494F7C}" dt="2026-05-06T10:24:25.104" v="197" actId="1036"/>
          <ac:spMkLst>
            <pc:docMk/>
            <pc:sldMk cId="893783745" sldId="398"/>
            <ac:spMk id="16" creationId="{E4357B82-DE26-BBB9-931F-FE9991578E8D}"/>
          </ac:spMkLst>
        </pc:spChg>
        <pc:spChg chg="mod">
          <ac:chgData name="Valdir Meneses" userId="1da93e25d0d0810f" providerId="LiveId" clId="{DF622D12-ED22-4D54-8277-02247A494F7C}" dt="2026-05-06T10:23:16.335" v="141" actId="14100"/>
          <ac:spMkLst>
            <pc:docMk/>
            <pc:sldMk cId="893783745" sldId="398"/>
            <ac:spMk id="19" creationId="{57747393-E662-B36F-43AF-431750576C9C}"/>
          </ac:spMkLst>
        </pc:spChg>
        <pc:spChg chg="mod">
          <ac:chgData name="Valdir Meneses" userId="1da93e25d0d0810f" providerId="LiveId" clId="{DF622D12-ED22-4D54-8277-02247A494F7C}" dt="2026-05-06T10:24:08.809" v="179" actId="1035"/>
          <ac:spMkLst>
            <pc:docMk/>
            <pc:sldMk cId="893783745" sldId="398"/>
            <ac:spMk id="20" creationId="{BF7A6435-F375-44EC-0DBB-9072846D399B}"/>
          </ac:spMkLst>
        </pc:spChg>
        <pc:spChg chg="mod">
          <ac:chgData name="Valdir Meneses" userId="1da93e25d0d0810f" providerId="LiveId" clId="{DF622D12-ED22-4D54-8277-02247A494F7C}" dt="2026-05-06T10:24:08.809" v="179" actId="1035"/>
          <ac:spMkLst>
            <pc:docMk/>
            <pc:sldMk cId="893783745" sldId="398"/>
            <ac:spMk id="21" creationId="{DADCB363-4EBA-9506-FF97-097D9BFF7B02}"/>
          </ac:spMkLst>
        </pc:spChg>
        <pc:spChg chg="mod">
          <ac:chgData name="Valdir Meneses" userId="1da93e25d0d0810f" providerId="LiveId" clId="{DF622D12-ED22-4D54-8277-02247A494F7C}" dt="2026-05-06T10:24:20.196" v="192" actId="1035"/>
          <ac:spMkLst>
            <pc:docMk/>
            <pc:sldMk cId="893783745" sldId="398"/>
            <ac:spMk id="22" creationId="{22F93827-124B-3214-4271-4E6E0521EB95}"/>
          </ac:spMkLst>
        </pc:spChg>
        <pc:spChg chg="del">
          <ac:chgData name="Valdir Meneses" userId="1da93e25d0d0810f" providerId="LiveId" clId="{DF622D12-ED22-4D54-8277-02247A494F7C}" dt="2026-05-06T10:21:02.163" v="129" actId="478"/>
          <ac:spMkLst>
            <pc:docMk/>
            <pc:sldMk cId="893783745" sldId="398"/>
            <ac:spMk id="26" creationId="{95C7EBEE-D12B-EC64-6ED6-1B03E8ABB48F}"/>
          </ac:spMkLst>
        </pc:spChg>
        <pc:grpChg chg="mod">
          <ac:chgData name="Valdir Meneses" userId="1da93e25d0d0810f" providerId="LiveId" clId="{DF622D12-ED22-4D54-8277-02247A494F7C}" dt="2026-05-06T10:23:34.335" v="143" actId="14100"/>
          <ac:grpSpMkLst>
            <pc:docMk/>
            <pc:sldMk cId="893783745" sldId="398"/>
            <ac:grpSpMk id="6" creationId="{8C215FFE-2003-A8D9-8491-A50564239F39}"/>
          </ac:grpSpMkLst>
        </pc:grpChg>
        <pc:picChg chg="add mod">
          <ac:chgData name="Valdir Meneses" userId="1da93e25d0d0810f" providerId="LiveId" clId="{DF622D12-ED22-4D54-8277-02247A494F7C}" dt="2026-05-06T10:20:50.885" v="126"/>
          <ac:picMkLst>
            <pc:docMk/>
            <pc:sldMk cId="893783745" sldId="398"/>
            <ac:picMk id="2" creationId="{051BA4C7-A40A-F5D2-D015-9F2D809837B2}"/>
          </ac:picMkLst>
        </pc:picChg>
      </pc:sldChg>
      <pc:sldChg chg="addSp modSp">
        <pc:chgData name="Valdir Meneses" userId="1da93e25d0d0810f" providerId="LiveId" clId="{DF622D12-ED22-4D54-8277-02247A494F7C}" dt="2026-05-06T10:41:20.719" v="697"/>
        <pc:sldMkLst>
          <pc:docMk/>
          <pc:sldMk cId="468705797" sldId="4109"/>
        </pc:sldMkLst>
        <pc:spChg chg="add mod">
          <ac:chgData name="Valdir Meneses" userId="1da93e25d0d0810f" providerId="LiveId" clId="{DF622D12-ED22-4D54-8277-02247A494F7C}" dt="2026-05-06T10:41:20.719" v="697"/>
          <ac:spMkLst>
            <pc:docMk/>
            <pc:sldMk cId="468705797" sldId="4109"/>
            <ac:spMk id="5" creationId="{16E79C3A-9388-FC0A-8CA3-0CC83596D69E}"/>
          </ac:spMkLst>
        </pc:spChg>
        <pc:spChg chg="add mod">
          <ac:chgData name="Valdir Meneses" userId="1da93e25d0d0810f" providerId="LiveId" clId="{DF622D12-ED22-4D54-8277-02247A494F7C}" dt="2026-05-06T10:41:20.719" v="697"/>
          <ac:spMkLst>
            <pc:docMk/>
            <pc:sldMk cId="468705797" sldId="4109"/>
            <ac:spMk id="6" creationId="{D9C47F47-6155-3ED1-3AFC-E6ADBDD56CEF}"/>
          </ac:spMkLst>
        </pc:spChg>
        <pc:picChg chg="add mod">
          <ac:chgData name="Valdir Meneses" userId="1da93e25d0d0810f" providerId="LiveId" clId="{DF622D12-ED22-4D54-8277-02247A494F7C}" dt="2026-05-06T10:41:20.719" v="697"/>
          <ac:picMkLst>
            <pc:docMk/>
            <pc:sldMk cId="468705797" sldId="4109"/>
            <ac:picMk id="7" creationId="{A924A320-87F3-AF3D-CF19-26B73F69327E}"/>
          </ac:picMkLst>
        </pc:picChg>
        <pc:picChg chg="add mod">
          <ac:chgData name="Valdir Meneses" userId="1da93e25d0d0810f" providerId="LiveId" clId="{DF622D12-ED22-4D54-8277-02247A494F7C}" dt="2026-05-06T10:41:20.719" v="697"/>
          <ac:picMkLst>
            <pc:docMk/>
            <pc:sldMk cId="468705797" sldId="4109"/>
            <ac:picMk id="8" creationId="{94238A0F-723E-99EE-BD73-64AE1051F456}"/>
          </ac:picMkLst>
        </pc:picChg>
        <pc:picChg chg="add mod">
          <ac:chgData name="Valdir Meneses" userId="1da93e25d0d0810f" providerId="LiveId" clId="{DF622D12-ED22-4D54-8277-02247A494F7C}" dt="2026-05-06T10:41:20.719" v="697"/>
          <ac:picMkLst>
            <pc:docMk/>
            <pc:sldMk cId="468705797" sldId="4109"/>
            <ac:picMk id="9" creationId="{4ABEDF26-9B89-E48E-4D2D-336D795265C3}"/>
          </ac:picMkLst>
        </pc:picChg>
      </pc:sldChg>
      <pc:sldChg chg="addSp delSp modSp mod modAnim">
        <pc:chgData name="Valdir Meneses" userId="1da93e25d0d0810f" providerId="LiveId" clId="{DF622D12-ED22-4D54-8277-02247A494F7C}" dt="2026-05-06T10:45:03.230" v="742" actId="1036"/>
        <pc:sldMkLst>
          <pc:docMk/>
          <pc:sldMk cId="724095228" sldId="4112"/>
        </pc:sldMkLst>
        <pc:spChg chg="add mod">
          <ac:chgData name="Valdir Meneses" userId="1da93e25d0d0810f" providerId="LiveId" clId="{DF622D12-ED22-4D54-8277-02247A494F7C}" dt="2026-05-06T10:45:01.442" v="737" actId="1037"/>
          <ac:spMkLst>
            <pc:docMk/>
            <pc:sldMk cId="724095228" sldId="4112"/>
            <ac:spMk id="3" creationId="{9F794151-10E9-2AD2-A957-69ADEC69990E}"/>
          </ac:spMkLst>
        </pc:spChg>
        <pc:spChg chg="mod">
          <ac:chgData name="Valdir Meneses" userId="1da93e25d0d0810f" providerId="LiveId" clId="{DF622D12-ED22-4D54-8277-02247A494F7C}" dt="2026-05-06T10:22:40.640" v="137" actId="113"/>
          <ac:spMkLst>
            <pc:docMk/>
            <pc:sldMk cId="724095228" sldId="4112"/>
            <ac:spMk id="4" creationId="{1727B879-A374-C43A-10A7-438D09B06F49}"/>
          </ac:spMkLst>
        </pc:spChg>
        <pc:spChg chg="del">
          <ac:chgData name="Valdir Meneses" userId="1da93e25d0d0810f" providerId="LiveId" clId="{DF622D12-ED22-4D54-8277-02247A494F7C}" dt="2026-05-06T10:34:56.327" v="493" actId="478"/>
          <ac:spMkLst>
            <pc:docMk/>
            <pc:sldMk cId="724095228" sldId="4112"/>
            <ac:spMk id="5" creationId="{51A25D94-805D-6EF0-1E21-4222D2265092}"/>
          </ac:spMkLst>
        </pc:spChg>
        <pc:picChg chg="mod">
          <ac:chgData name="Valdir Meneses" userId="1da93e25d0d0810f" providerId="LiveId" clId="{DF622D12-ED22-4D54-8277-02247A494F7C}" dt="2026-05-06T10:45:03.230" v="742" actId="1036"/>
          <ac:picMkLst>
            <pc:docMk/>
            <pc:sldMk cId="724095228" sldId="4112"/>
            <ac:picMk id="2" creationId="{D33D745A-D99D-7A85-10D6-502450785281}"/>
          </ac:picMkLst>
        </pc:picChg>
        <pc:picChg chg="add mod">
          <ac:chgData name="Valdir Meneses" userId="1da93e25d0d0810f" providerId="LiveId" clId="{DF622D12-ED22-4D54-8277-02247A494F7C}" dt="2026-05-06T10:34:53.698" v="492"/>
          <ac:picMkLst>
            <pc:docMk/>
            <pc:sldMk cId="724095228" sldId="4112"/>
            <ac:picMk id="6" creationId="{8B4634AE-5DC7-DDCE-5827-FB0D46A18B29}"/>
          </ac:picMkLst>
        </pc:picChg>
      </pc:sldChg>
      <pc:sldChg chg="delSp modSp add del mod">
        <pc:chgData name="Valdir Meneses" userId="1da93e25d0d0810f" providerId="LiveId" clId="{DF622D12-ED22-4D54-8277-02247A494F7C}" dt="2026-05-06T10:22:59.774" v="139" actId="47"/>
        <pc:sldMkLst>
          <pc:docMk/>
          <pc:sldMk cId="0" sldId="4121"/>
        </pc:sldMkLst>
        <pc:spChg chg="mod">
          <ac:chgData name="Valdir Meneses" userId="1da93e25d0d0810f" providerId="LiveId" clId="{DF622D12-ED22-4D54-8277-02247A494F7C}" dt="2026-05-06T03:34:10.074" v="125" actId="1037"/>
          <ac:spMkLst>
            <pc:docMk/>
            <pc:sldMk cId="0" sldId="4121"/>
            <ac:spMk id="2" creationId="{00000000-0000-0000-0000-000000000000}"/>
          </ac:spMkLst>
        </pc:spChg>
        <pc:spChg chg="del">
          <ac:chgData name="Valdir Meneses" userId="1da93e25d0d0810f" providerId="LiveId" clId="{DF622D12-ED22-4D54-8277-02247A494F7C}" dt="2026-05-06T10:22:04.307" v="132" actId="478"/>
          <ac:spMkLst>
            <pc:docMk/>
            <pc:sldMk cId="0" sldId="4121"/>
            <ac:spMk id="4" creationId="{00000000-0000-0000-0000-000000000000}"/>
          </ac:spMkLst>
        </pc:spChg>
        <pc:spChg chg="del">
          <ac:chgData name="Valdir Meneses" userId="1da93e25d0d0810f" providerId="LiveId" clId="{DF622D12-ED22-4D54-8277-02247A494F7C}" dt="2026-05-06T10:22:04.307" v="132" actId="478"/>
          <ac:spMkLst>
            <pc:docMk/>
            <pc:sldMk cId="0" sldId="4121"/>
            <ac:spMk id="5" creationId="{00000000-0000-0000-0000-000000000000}"/>
          </ac:spMkLst>
        </pc:spChg>
        <pc:spChg chg="del">
          <ac:chgData name="Valdir Meneses" userId="1da93e25d0d0810f" providerId="LiveId" clId="{DF622D12-ED22-4D54-8277-02247A494F7C}" dt="2026-05-06T10:22:04.307" v="132" actId="478"/>
          <ac:spMkLst>
            <pc:docMk/>
            <pc:sldMk cId="0" sldId="4121"/>
            <ac:spMk id="6" creationId="{00000000-0000-0000-0000-000000000000}"/>
          </ac:spMkLst>
        </pc:spChg>
        <pc:spChg chg="del">
          <ac:chgData name="Valdir Meneses" userId="1da93e25d0d0810f" providerId="LiveId" clId="{DF622D12-ED22-4D54-8277-02247A494F7C}" dt="2026-05-06T10:22:04.307" v="132" actId="478"/>
          <ac:spMkLst>
            <pc:docMk/>
            <pc:sldMk cId="0" sldId="4121"/>
            <ac:spMk id="7" creationId="{00000000-0000-0000-0000-000000000000}"/>
          </ac:spMkLst>
        </pc:spChg>
        <pc:spChg chg="del">
          <ac:chgData name="Valdir Meneses" userId="1da93e25d0d0810f" providerId="LiveId" clId="{DF622D12-ED22-4D54-8277-02247A494F7C}" dt="2026-05-06T10:22:04.307" v="132" actId="478"/>
          <ac:spMkLst>
            <pc:docMk/>
            <pc:sldMk cId="0" sldId="4121"/>
            <ac:spMk id="8" creationId="{00000000-0000-0000-0000-000000000000}"/>
          </ac:spMkLst>
        </pc:spChg>
      </pc:sldChg>
      <pc:sldChg chg="modSp mod">
        <pc:chgData name="Valdir Meneses" userId="1da93e25d0d0810f" providerId="LiveId" clId="{DF622D12-ED22-4D54-8277-02247A494F7C}" dt="2026-05-06T10:27:57.965" v="216" actId="1076"/>
        <pc:sldMkLst>
          <pc:docMk/>
          <pc:sldMk cId="3373383572" sldId="4159"/>
        </pc:sldMkLst>
        <pc:spChg chg="mod">
          <ac:chgData name="Valdir Meneses" userId="1da93e25d0d0810f" providerId="LiveId" clId="{DF622D12-ED22-4D54-8277-02247A494F7C}" dt="2026-05-06T10:27:57.965" v="216" actId="1076"/>
          <ac:spMkLst>
            <pc:docMk/>
            <pc:sldMk cId="3373383572" sldId="4159"/>
            <ac:spMk id="5" creationId="{677A313D-43E9-F15F-0D4A-C0D21F647F89}"/>
          </ac:spMkLst>
        </pc:spChg>
      </pc:sldChg>
      <pc:sldChg chg="modSp mod">
        <pc:chgData name="Valdir Meneses" userId="1da93e25d0d0810f" providerId="LiveId" clId="{DF622D12-ED22-4D54-8277-02247A494F7C}" dt="2026-05-06T10:36:23.379" v="498" actId="1038"/>
        <pc:sldMkLst>
          <pc:docMk/>
          <pc:sldMk cId="1702291826" sldId="4164"/>
        </pc:sldMkLst>
        <pc:spChg chg="mod">
          <ac:chgData name="Valdir Meneses" userId="1da93e25d0d0810f" providerId="LiveId" clId="{DF622D12-ED22-4D54-8277-02247A494F7C}" dt="2026-05-06T10:36:23.379" v="498" actId="1038"/>
          <ac:spMkLst>
            <pc:docMk/>
            <pc:sldMk cId="1702291826" sldId="4164"/>
            <ac:spMk id="2" creationId="{00000000-0000-0000-0000-000000000000}"/>
          </ac:spMkLst>
        </pc:spChg>
        <pc:spChg chg="mod">
          <ac:chgData name="Valdir Meneses" userId="1da93e25d0d0810f" providerId="LiveId" clId="{DF622D12-ED22-4D54-8277-02247A494F7C}" dt="2026-05-06T10:32:54.606" v="483" actId="20577"/>
          <ac:spMkLst>
            <pc:docMk/>
            <pc:sldMk cId="1702291826" sldId="4164"/>
            <ac:spMk id="4" creationId="{00000000-0000-0000-0000-000000000000}"/>
          </ac:spMkLst>
        </pc:spChg>
        <pc:spChg chg="mod">
          <ac:chgData name="Valdir Meneses" userId="1da93e25d0d0810f" providerId="LiveId" clId="{DF622D12-ED22-4D54-8277-02247A494F7C}" dt="2026-05-06T10:32:51.067" v="481" actId="1035"/>
          <ac:spMkLst>
            <pc:docMk/>
            <pc:sldMk cId="1702291826" sldId="4164"/>
            <ac:spMk id="5" creationId="{00000000-0000-0000-0000-000000000000}"/>
          </ac:spMkLst>
        </pc:spChg>
        <pc:spChg chg="mod">
          <ac:chgData name="Valdir Meneses" userId="1da93e25d0d0810f" providerId="LiveId" clId="{DF622D12-ED22-4D54-8277-02247A494F7C}" dt="2026-05-06T03:33:27.405" v="113" actId="20577"/>
          <ac:spMkLst>
            <pc:docMk/>
            <pc:sldMk cId="1702291826" sldId="4164"/>
            <ac:spMk id="7" creationId="{4C38026A-C1FD-68FF-90AC-94B0B1B2320D}"/>
          </ac:spMkLst>
        </pc:spChg>
      </pc:sldChg>
      <pc:sldChg chg="del">
        <pc:chgData name="Valdir Meneses" userId="1da93e25d0d0810f" providerId="LiveId" clId="{DF622D12-ED22-4D54-8277-02247A494F7C}" dt="2026-05-06T10:27:38.661" v="213" actId="47"/>
        <pc:sldMkLst>
          <pc:docMk/>
          <pc:sldMk cId="3750600055" sldId="4166"/>
        </pc:sldMkLst>
      </pc:sldChg>
      <pc:sldChg chg="modSp mod">
        <pc:chgData name="Valdir Meneses" userId="1da93e25d0d0810f" providerId="LiveId" clId="{DF622D12-ED22-4D54-8277-02247A494F7C}" dt="2026-05-06T10:31:26.096" v="414" actId="20577"/>
        <pc:sldMkLst>
          <pc:docMk/>
          <pc:sldMk cId="3286822326" sldId="4168"/>
        </pc:sldMkLst>
        <pc:spChg chg="mod">
          <ac:chgData name="Valdir Meneses" userId="1da93e25d0d0810f" providerId="LiveId" clId="{DF622D12-ED22-4D54-8277-02247A494F7C}" dt="2026-05-06T10:31:26.096" v="414" actId="20577"/>
          <ac:spMkLst>
            <pc:docMk/>
            <pc:sldMk cId="3286822326" sldId="4168"/>
            <ac:spMk id="30" creationId="{763180CB-F0D1-482F-207F-FBD34946DA2E}"/>
          </ac:spMkLst>
        </pc:spChg>
      </pc:sldChg>
      <pc:sldChg chg="addSp delSp modSp mod">
        <pc:chgData name="Valdir Meneses" userId="1da93e25d0d0810f" providerId="LiveId" clId="{DF622D12-ED22-4D54-8277-02247A494F7C}" dt="2026-05-06T10:28:19.769" v="218"/>
        <pc:sldMkLst>
          <pc:docMk/>
          <pc:sldMk cId="3361228344" sldId="4169"/>
        </pc:sldMkLst>
        <pc:spChg chg="del">
          <ac:chgData name="Valdir Meneses" userId="1da93e25d0d0810f" providerId="LiveId" clId="{DF622D12-ED22-4D54-8277-02247A494F7C}" dt="2026-05-06T10:28:18.679" v="217" actId="478"/>
          <ac:spMkLst>
            <pc:docMk/>
            <pc:sldMk cId="3361228344" sldId="4169"/>
            <ac:spMk id="5" creationId="{677A313D-43E9-F15F-0D4A-C0D21F647F89}"/>
          </ac:spMkLst>
        </pc:spChg>
        <pc:spChg chg="add mod">
          <ac:chgData name="Valdir Meneses" userId="1da93e25d0d0810f" providerId="LiveId" clId="{DF622D12-ED22-4D54-8277-02247A494F7C}" dt="2026-05-06T10:28:19.769" v="218"/>
          <ac:spMkLst>
            <pc:docMk/>
            <pc:sldMk cId="3361228344" sldId="4169"/>
            <ac:spMk id="9" creationId="{265DB4BA-84BD-5BD2-AA79-177573CBFDD9}"/>
          </ac:spMkLst>
        </pc:spChg>
      </pc:sldChg>
      <pc:sldChg chg="modSp mod">
        <pc:chgData name="Valdir Meneses" userId="1da93e25d0d0810f" providerId="LiveId" clId="{DF622D12-ED22-4D54-8277-02247A494F7C}" dt="2026-05-06T10:30:37.189" v="406" actId="1035"/>
        <pc:sldMkLst>
          <pc:docMk/>
          <pc:sldMk cId="1447029788" sldId="4174"/>
        </pc:sldMkLst>
        <pc:spChg chg="mod">
          <ac:chgData name="Valdir Meneses" userId="1da93e25d0d0810f" providerId="LiveId" clId="{DF622D12-ED22-4D54-8277-02247A494F7C}" dt="2026-05-06T10:29:06.772" v="229" actId="1036"/>
          <ac:spMkLst>
            <pc:docMk/>
            <pc:sldMk cId="1447029788" sldId="4174"/>
            <ac:spMk id="46" creationId="{C3E05114-55C1-D749-1C38-3CD0F5F1D488}"/>
          </ac:spMkLst>
        </pc:spChg>
        <pc:spChg chg="mod">
          <ac:chgData name="Valdir Meneses" userId="1da93e25d0d0810f" providerId="LiveId" clId="{DF622D12-ED22-4D54-8277-02247A494F7C}" dt="2026-05-06T10:29:50.265" v="274" actId="1038"/>
          <ac:spMkLst>
            <pc:docMk/>
            <pc:sldMk cId="1447029788" sldId="4174"/>
            <ac:spMk id="56" creationId="{5DBC887B-DF7A-694F-40D4-69899603B064}"/>
          </ac:spMkLst>
        </pc:spChg>
        <pc:spChg chg="mod">
          <ac:chgData name="Valdir Meneses" userId="1da93e25d0d0810f" providerId="LiveId" clId="{DF622D12-ED22-4D54-8277-02247A494F7C}" dt="2026-05-06T10:30:37.189" v="406" actId="1035"/>
          <ac:spMkLst>
            <pc:docMk/>
            <pc:sldMk cId="1447029788" sldId="4174"/>
            <ac:spMk id="57" creationId="{A4BDD183-C4E4-D61E-3AC1-6D563517F5B7}"/>
          </ac:spMkLst>
        </pc:spChg>
      </pc:sldChg>
      <pc:sldChg chg="del">
        <pc:chgData name="Valdir Meneses" userId="1da93e25d0d0810f" providerId="LiveId" clId="{DF622D12-ED22-4D54-8277-02247A494F7C}" dt="2026-05-06T03:32:54.470" v="101" actId="47"/>
        <pc:sldMkLst>
          <pc:docMk/>
          <pc:sldMk cId="679425510" sldId="4178"/>
        </pc:sldMkLst>
      </pc:sldChg>
      <pc:sldChg chg="del">
        <pc:chgData name="Valdir Meneses" userId="1da93e25d0d0810f" providerId="LiveId" clId="{DF622D12-ED22-4D54-8277-02247A494F7C}" dt="2026-05-06T03:33:05.750" v="112" actId="47"/>
        <pc:sldMkLst>
          <pc:docMk/>
          <pc:sldMk cId="1882322495" sldId="4179"/>
        </pc:sldMkLst>
      </pc:sldChg>
      <pc:sldChg chg="ord">
        <pc:chgData name="Valdir Meneses" userId="1da93e25d0d0810f" providerId="LiveId" clId="{DF622D12-ED22-4D54-8277-02247A494F7C}" dt="2026-05-06T03:32:08.271" v="96"/>
        <pc:sldMkLst>
          <pc:docMk/>
          <pc:sldMk cId="663928936" sldId="2076137537"/>
        </pc:sldMkLst>
      </pc:sldChg>
      <pc:sldChg chg="addSp delSp modSp mod">
        <pc:chgData name="Valdir Meneses" userId="1da93e25d0d0810f" providerId="LiveId" clId="{DF622D12-ED22-4D54-8277-02247A494F7C}" dt="2026-05-06T03:32:51.174" v="100" actId="14100"/>
        <pc:sldMkLst>
          <pc:docMk/>
          <pc:sldMk cId="3884228825" sldId="2076137538"/>
        </pc:sldMkLst>
        <pc:grpChg chg="del">
          <ac:chgData name="Valdir Meneses" userId="1da93e25d0d0810f" providerId="LiveId" clId="{DF622D12-ED22-4D54-8277-02247A494F7C}" dt="2026-05-06T03:32:36.197" v="98" actId="478"/>
          <ac:grpSpMkLst>
            <pc:docMk/>
            <pc:sldMk cId="3884228825" sldId="2076137538"/>
            <ac:grpSpMk id="15" creationId="{D96E2279-AA82-594B-CE59-2D9EFE004CE5}"/>
          </ac:grpSpMkLst>
        </pc:grpChg>
        <pc:picChg chg="add mod">
          <ac:chgData name="Valdir Meneses" userId="1da93e25d0d0810f" providerId="LiveId" clId="{DF622D12-ED22-4D54-8277-02247A494F7C}" dt="2026-05-06T03:32:51.174" v="100" actId="14100"/>
          <ac:picMkLst>
            <pc:docMk/>
            <pc:sldMk cId="3884228825" sldId="2076137538"/>
            <ac:picMk id="3" creationId="{5C9BFCCB-3BD9-B655-B995-0EB2DF943106}"/>
          </ac:picMkLst>
        </pc:picChg>
        <pc:picChg chg="add mod">
          <ac:chgData name="Valdir Meneses" userId="1da93e25d0d0810f" providerId="LiveId" clId="{DF622D12-ED22-4D54-8277-02247A494F7C}" dt="2026-05-06T03:32:45.466" v="99"/>
          <ac:picMkLst>
            <pc:docMk/>
            <pc:sldMk cId="3884228825" sldId="2076137538"/>
            <ac:picMk id="13" creationId="{BEFD1633-8AD4-71C6-417F-A20FCCF7414C}"/>
          </ac:picMkLst>
        </pc:picChg>
      </pc:sldChg>
      <pc:sldChg chg="modSp add mod">
        <pc:chgData name="Valdir Meneses" userId="1da93e25d0d0810f" providerId="LiveId" clId="{DF622D12-ED22-4D54-8277-02247A494F7C}" dt="2026-05-06T03:33:02.648" v="111" actId="1037"/>
        <pc:sldMkLst>
          <pc:docMk/>
          <pc:sldMk cId="3150377491" sldId="2076137539"/>
        </pc:sldMkLst>
        <pc:grpChg chg="mod">
          <ac:chgData name="Valdir Meneses" userId="1da93e25d0d0810f" providerId="LiveId" clId="{DF622D12-ED22-4D54-8277-02247A494F7C}" dt="2026-05-06T03:33:02.648" v="111" actId="1037"/>
          <ac:grpSpMkLst>
            <pc:docMk/>
            <pc:sldMk cId="3150377491" sldId="2076137539"/>
            <ac:grpSpMk id="15" creationId="{D96E2279-AA82-594B-CE59-2D9EFE004CE5}"/>
          </ac:grpSpMkLst>
        </pc:grpChg>
      </pc:sldChg>
    </pc:docChg>
  </pc:docChgLst>
  <pc:docChgLst>
    <pc:chgData name="Valdir Meneses" userId="1da93e25d0d0810f" providerId="LiveId" clId="{7F26D4FB-4B14-4B42-BFD0-DCE0A67FFCB9}"/>
    <pc:docChg chg="undo custSel addSld delSld modSld sldOrd delMainMaster">
      <pc:chgData name="Valdir Meneses" userId="1da93e25d0d0810f" providerId="LiveId" clId="{7F26D4FB-4B14-4B42-BFD0-DCE0A67FFCB9}" dt="2026-03-25T12:35:36.344" v="6848" actId="1037"/>
      <pc:docMkLst>
        <pc:docMk/>
      </pc:docMkLst>
      <pc:sldChg chg="delSp modSp del mod ord">
        <pc:chgData name="Valdir Meneses" userId="1da93e25d0d0810f" providerId="LiveId" clId="{7F26D4FB-4B14-4B42-BFD0-DCE0A67FFCB9}" dt="2026-03-25T10:12:17.965" v="1446" actId="47"/>
        <pc:sldMkLst>
          <pc:docMk/>
          <pc:sldMk cId="0" sldId="260"/>
        </pc:sldMkLst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3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8" creationId="{00000000-0000-0000-0000-000000000000}"/>
          </ac:spMkLst>
        </pc:spChg>
        <pc:spChg chg="del mod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10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11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12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13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1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1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1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1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18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1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0:55.348" v="1433" actId="21"/>
          <ac:spMkLst>
            <pc:docMk/>
            <pc:sldMk cId="0" sldId="260"/>
            <ac:spMk id="20" creationId="{00000000-0000-0000-0000-000000000000}"/>
          </ac:spMkLst>
        </pc:spChg>
        <pc:picChg chg="del">
          <ac:chgData name="Valdir Meneses" userId="1da93e25d0d0810f" providerId="LiveId" clId="{7F26D4FB-4B14-4B42-BFD0-DCE0A67FFCB9}" dt="2026-03-25T10:10:55.348" v="1433" actId="21"/>
          <ac:picMkLst>
            <pc:docMk/>
            <pc:sldMk cId="0" sldId="260"/>
            <ac:picMk id="2" creationId="{00000000-0000-0000-0000-000000000000}"/>
          </ac:picMkLst>
        </pc:picChg>
      </pc:sldChg>
      <pc:sldChg chg="addSp delSp modSp del mod">
        <pc:chgData name="Valdir Meneses" userId="1da93e25d0d0810f" providerId="LiveId" clId="{7F26D4FB-4B14-4B42-BFD0-DCE0A67FFCB9}" dt="2026-03-25T12:30:43.832" v="6689" actId="47"/>
        <pc:sldMkLst>
          <pc:docMk/>
          <pc:sldMk cId="0" sldId="261"/>
        </pc:sldMkLst>
        <pc:spChg chg="mod">
          <ac:chgData name="Valdir Meneses" userId="1da93e25d0d0810f" providerId="LiveId" clId="{7F26D4FB-4B14-4B42-BFD0-DCE0A67FFCB9}" dt="2026-03-25T12:14:58.073" v="5667" actId="20577"/>
          <ac:spMkLst>
            <pc:docMk/>
            <pc:sldMk cId="0" sldId="261"/>
            <ac:spMk id="2" creationId="{00000000-0000-0000-0000-000000000000}"/>
          </ac:spMkLst>
        </pc:spChg>
        <pc:spChg chg="add del mod">
          <ac:chgData name="Valdir Meneses" userId="1da93e25d0d0810f" providerId="LiveId" clId="{7F26D4FB-4B14-4B42-BFD0-DCE0A67FFCB9}" dt="2026-03-25T12:15:23.216" v="5697" actId="21"/>
          <ac:spMkLst>
            <pc:docMk/>
            <pc:sldMk cId="0" sldId="261"/>
            <ac:spMk id="3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15:23.216" v="5697" actId="21"/>
          <ac:spMkLst>
            <pc:docMk/>
            <pc:sldMk cId="0" sldId="261"/>
            <ac:spMk id="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15:23.216" v="5697" actId="21"/>
          <ac:spMkLst>
            <pc:docMk/>
            <pc:sldMk cId="0" sldId="261"/>
            <ac:spMk id="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15:23.216" v="5697" actId="21"/>
          <ac:spMkLst>
            <pc:docMk/>
            <pc:sldMk cId="0" sldId="261"/>
            <ac:spMk id="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15:23.216" v="5697" actId="21"/>
          <ac:spMkLst>
            <pc:docMk/>
            <pc:sldMk cId="0" sldId="261"/>
            <ac:spMk id="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15:23.216" v="5697" actId="21"/>
          <ac:spMkLst>
            <pc:docMk/>
            <pc:sldMk cId="0" sldId="261"/>
            <ac:spMk id="9" creationId="{00000000-0000-0000-0000-000000000000}"/>
          </ac:spMkLst>
        </pc:spChg>
        <pc:picChg chg="del">
          <ac:chgData name="Valdir Meneses" userId="1da93e25d0d0810f" providerId="LiveId" clId="{7F26D4FB-4B14-4B42-BFD0-DCE0A67FFCB9}" dt="2026-03-25T12:15:23.216" v="5697" actId="21"/>
          <ac:picMkLst>
            <pc:docMk/>
            <pc:sldMk cId="0" sldId="261"/>
            <ac:picMk id="8" creationId="{00000000-0000-0000-0000-000000000000}"/>
          </ac:picMkLst>
        </pc:picChg>
        <pc:picChg chg="add del">
          <ac:chgData name="Valdir Meneses" userId="1da93e25d0d0810f" providerId="LiveId" clId="{7F26D4FB-4B14-4B42-BFD0-DCE0A67FFCB9}" dt="2026-03-25T12:15:23.216" v="5697" actId="21"/>
          <ac:picMkLst>
            <pc:docMk/>
            <pc:sldMk cId="0" sldId="261"/>
            <ac:picMk id="10" creationId="{00000000-0000-0000-0000-000000000000}"/>
          </ac:picMkLst>
        </pc:picChg>
      </pc:sldChg>
      <pc:sldChg chg="delSp del mod">
        <pc:chgData name="Valdir Meneses" userId="1da93e25d0d0810f" providerId="LiveId" clId="{7F26D4FB-4B14-4B42-BFD0-DCE0A67FFCB9}" dt="2026-03-25T12:30:42.980" v="6688" actId="47"/>
        <pc:sldMkLst>
          <pc:docMk/>
          <pc:sldMk cId="0" sldId="262"/>
        </pc:sldMkLst>
        <pc:spChg chg="del">
          <ac:chgData name="Valdir Meneses" userId="1da93e25d0d0810f" providerId="LiveId" clId="{7F26D4FB-4B14-4B42-BFD0-DCE0A67FFCB9}" dt="2026-03-25T12:17:40.745" v="5852" actId="21"/>
          <ac:spMkLst>
            <pc:docMk/>
            <pc:sldMk cId="0" sldId="262"/>
            <ac:spMk id="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17:40.745" v="5852" actId="21"/>
          <ac:spMkLst>
            <pc:docMk/>
            <pc:sldMk cId="0" sldId="262"/>
            <ac:spMk id="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17:40.745" v="5852" actId="21"/>
          <ac:spMkLst>
            <pc:docMk/>
            <pc:sldMk cId="0" sldId="262"/>
            <ac:spMk id="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17:40.745" v="5852" actId="21"/>
          <ac:spMkLst>
            <pc:docMk/>
            <pc:sldMk cId="0" sldId="262"/>
            <ac:spMk id="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17:40.745" v="5852" actId="21"/>
          <ac:spMkLst>
            <pc:docMk/>
            <pc:sldMk cId="0" sldId="262"/>
            <ac:spMk id="8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17:40.745" v="5852" actId="21"/>
          <ac:spMkLst>
            <pc:docMk/>
            <pc:sldMk cId="0" sldId="262"/>
            <ac:spMk id="10" creationId="{00000000-0000-0000-0000-000000000000}"/>
          </ac:spMkLst>
        </pc:spChg>
        <pc:picChg chg="del">
          <ac:chgData name="Valdir Meneses" userId="1da93e25d0d0810f" providerId="LiveId" clId="{7F26D4FB-4B14-4B42-BFD0-DCE0A67FFCB9}" dt="2026-03-25T12:17:40.745" v="5852" actId="21"/>
          <ac:picMkLst>
            <pc:docMk/>
            <pc:sldMk cId="0" sldId="262"/>
            <ac:picMk id="3" creationId="{00000000-0000-0000-0000-000000000000}"/>
          </ac:picMkLst>
        </pc:picChg>
        <pc:picChg chg="del">
          <ac:chgData name="Valdir Meneses" userId="1da93e25d0d0810f" providerId="LiveId" clId="{7F26D4FB-4B14-4B42-BFD0-DCE0A67FFCB9}" dt="2026-03-25T12:17:40.745" v="5852" actId="21"/>
          <ac:picMkLst>
            <pc:docMk/>
            <pc:sldMk cId="0" sldId="262"/>
            <ac:picMk id="9" creationId="{00000000-0000-0000-0000-000000000000}"/>
          </ac:picMkLst>
        </pc:picChg>
      </pc:sldChg>
      <pc:sldChg chg="del">
        <pc:chgData name="Valdir Meneses" userId="1da93e25d0d0810f" providerId="LiveId" clId="{7F26D4FB-4B14-4B42-BFD0-DCE0A67FFCB9}" dt="2026-03-25T12:30:42.073" v="6687" actId="47"/>
        <pc:sldMkLst>
          <pc:docMk/>
          <pc:sldMk cId="0" sldId="263"/>
        </pc:sldMkLst>
      </pc:sldChg>
      <pc:sldChg chg="del">
        <pc:chgData name="Valdir Meneses" userId="1da93e25d0d0810f" providerId="LiveId" clId="{7F26D4FB-4B14-4B42-BFD0-DCE0A67FFCB9}" dt="2026-03-25T12:30:41.040" v="6686" actId="47"/>
        <pc:sldMkLst>
          <pc:docMk/>
          <pc:sldMk cId="0" sldId="264"/>
        </pc:sldMkLst>
      </pc:sldChg>
      <pc:sldChg chg="del">
        <pc:chgData name="Valdir Meneses" userId="1da93e25d0d0810f" providerId="LiveId" clId="{7F26D4FB-4B14-4B42-BFD0-DCE0A67FFCB9}" dt="2026-03-25T12:30:32.609" v="6685" actId="47"/>
        <pc:sldMkLst>
          <pc:docMk/>
          <pc:sldMk cId="1220769465" sldId="265"/>
        </pc:sldMkLst>
      </pc:sldChg>
      <pc:sldChg chg="delSp modSp del mod">
        <pc:chgData name="Valdir Meneses" userId="1da93e25d0d0810f" providerId="LiveId" clId="{7F26D4FB-4B14-4B42-BFD0-DCE0A67FFCB9}" dt="2026-03-25T11:21:53.670" v="3450" actId="47"/>
        <pc:sldMkLst>
          <pc:docMk/>
          <pc:sldMk cId="0" sldId="268"/>
        </pc:sldMkLst>
        <pc:picChg chg="del mod modCrop">
          <ac:chgData name="Valdir Meneses" userId="1da93e25d0d0810f" providerId="LiveId" clId="{7F26D4FB-4B14-4B42-BFD0-DCE0A67FFCB9}" dt="2026-03-25T11:04:13.647" v="3056" actId="21"/>
          <ac:picMkLst>
            <pc:docMk/>
            <pc:sldMk cId="0" sldId="268"/>
            <ac:picMk id="12" creationId="{00000000-0000-0000-0000-000000000000}"/>
          </ac:picMkLst>
        </pc:picChg>
      </pc:sldChg>
      <pc:sldChg chg="delSp modSp del mod ord">
        <pc:chgData name="Valdir Meneses" userId="1da93e25d0d0810f" providerId="LiveId" clId="{7F26D4FB-4B14-4B42-BFD0-DCE0A67FFCB9}" dt="2026-03-25T11:03:05.788" v="3002" actId="47"/>
        <pc:sldMkLst>
          <pc:docMk/>
          <pc:sldMk cId="0" sldId="269"/>
        </pc:sldMkLst>
        <pc:spChg chg="del mod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10" creationId="{00000000-0000-0000-0000-000000000000}"/>
          </ac:spMkLst>
        </pc:spChg>
        <pc:spChg chg="del mod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11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12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1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15" creationId="{00000000-0000-0000-0000-000000000000}"/>
          </ac:spMkLst>
        </pc:spChg>
        <pc:spChg chg="del mod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1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1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1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20" creationId="{00000000-0000-0000-0000-000000000000}"/>
          </ac:spMkLst>
        </pc:spChg>
        <pc:spChg chg="del mod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21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22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2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6:18.332" v="2285" actId="21"/>
          <ac:spMkLst>
            <pc:docMk/>
            <pc:sldMk cId="0" sldId="269"/>
            <ac:spMk id="25" creationId="{00000000-0000-0000-0000-000000000000}"/>
          </ac:spMkLst>
        </pc:spChg>
        <pc:picChg chg="del">
          <ac:chgData name="Valdir Meneses" userId="1da93e25d0d0810f" providerId="LiveId" clId="{7F26D4FB-4B14-4B42-BFD0-DCE0A67FFCB9}" dt="2026-03-25T10:56:18.332" v="2285" actId="21"/>
          <ac:picMkLst>
            <pc:docMk/>
            <pc:sldMk cId="0" sldId="269"/>
            <ac:picMk id="8" creationId="{00000000-0000-0000-0000-000000000000}"/>
          </ac:picMkLst>
        </pc:picChg>
        <pc:picChg chg="del">
          <ac:chgData name="Valdir Meneses" userId="1da93e25d0d0810f" providerId="LiveId" clId="{7F26D4FB-4B14-4B42-BFD0-DCE0A67FFCB9}" dt="2026-03-25T10:56:18.332" v="2285" actId="21"/>
          <ac:picMkLst>
            <pc:docMk/>
            <pc:sldMk cId="0" sldId="269"/>
            <ac:picMk id="13" creationId="{00000000-0000-0000-0000-000000000000}"/>
          </ac:picMkLst>
        </pc:picChg>
        <pc:picChg chg="del">
          <ac:chgData name="Valdir Meneses" userId="1da93e25d0d0810f" providerId="LiveId" clId="{7F26D4FB-4B14-4B42-BFD0-DCE0A67FFCB9}" dt="2026-03-25T10:56:18.332" v="2285" actId="21"/>
          <ac:picMkLst>
            <pc:docMk/>
            <pc:sldMk cId="0" sldId="269"/>
            <ac:picMk id="18" creationId="{00000000-0000-0000-0000-000000000000}"/>
          </ac:picMkLst>
        </pc:picChg>
        <pc:picChg chg="del">
          <ac:chgData name="Valdir Meneses" userId="1da93e25d0d0810f" providerId="LiveId" clId="{7F26D4FB-4B14-4B42-BFD0-DCE0A67FFCB9}" dt="2026-03-25T10:56:18.332" v="2285" actId="21"/>
          <ac:picMkLst>
            <pc:docMk/>
            <pc:sldMk cId="0" sldId="269"/>
            <ac:picMk id="23" creationId="{00000000-0000-0000-0000-000000000000}"/>
          </ac:picMkLst>
        </pc:picChg>
      </pc:sldChg>
      <pc:sldChg chg="delSp add del mod">
        <pc:chgData name="Valdir Meneses" userId="1da93e25d0d0810f" providerId="LiveId" clId="{7F26D4FB-4B14-4B42-BFD0-DCE0A67FFCB9}" dt="2026-03-25T11:32:54.478" v="4191" actId="47"/>
        <pc:sldMkLst>
          <pc:docMk/>
          <pc:sldMk cId="0" sldId="270"/>
        </pc:sldMkLst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8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10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11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12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13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1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1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1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1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18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1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20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21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22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23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2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2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2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2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28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2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51.523" v="3740" actId="21"/>
          <ac:spMkLst>
            <pc:docMk/>
            <pc:sldMk cId="0" sldId="270"/>
            <ac:spMk id="30" creationId="{00000000-0000-0000-0000-000000000000}"/>
          </ac:spMkLst>
        </pc:spChg>
      </pc:sldChg>
      <pc:sldChg chg="add del">
        <pc:chgData name="Valdir Meneses" userId="1da93e25d0d0810f" providerId="LiveId" clId="{7F26D4FB-4B14-4B42-BFD0-DCE0A67FFCB9}" dt="2026-03-25T11:54:05.624" v="4724" actId="47"/>
        <pc:sldMkLst>
          <pc:docMk/>
          <pc:sldMk cId="0" sldId="271"/>
        </pc:sldMkLst>
      </pc:sldChg>
      <pc:sldChg chg="modSp del mod">
        <pc:chgData name="Valdir Meneses" userId="1da93e25d0d0810f" providerId="LiveId" clId="{7F26D4FB-4B14-4B42-BFD0-DCE0A67FFCB9}" dt="2026-03-25T09:08:43.811" v="223" actId="47"/>
        <pc:sldMkLst>
          <pc:docMk/>
          <pc:sldMk cId="877599391" sldId="4122"/>
        </pc:sldMkLst>
        <pc:spChg chg="mod">
          <ac:chgData name="Valdir Meneses" userId="1da93e25d0d0810f" providerId="LiveId" clId="{7F26D4FB-4B14-4B42-BFD0-DCE0A67FFCB9}" dt="2026-03-25T09:07:51.494" v="218" actId="20577"/>
          <ac:spMkLst>
            <pc:docMk/>
            <pc:sldMk cId="877599391" sldId="4122"/>
            <ac:spMk id="8" creationId="{ECC8968B-C990-AD29-745E-2637E84CFE54}"/>
          </ac:spMkLst>
        </pc:spChg>
      </pc:sldChg>
      <pc:sldChg chg="addSp delSp modSp del mod ord">
        <pc:chgData name="Valdir Meneses" userId="1da93e25d0d0810f" providerId="LiveId" clId="{7F26D4FB-4B14-4B42-BFD0-DCE0A67FFCB9}" dt="2026-03-25T12:05:21.583" v="5512" actId="47"/>
        <pc:sldMkLst>
          <pc:docMk/>
          <pc:sldMk cId="1913482684" sldId="4131"/>
        </pc:sldMkLst>
        <pc:spChg chg="add del mod">
          <ac:chgData name="Valdir Meneses" userId="1da93e25d0d0810f" providerId="LiveId" clId="{7F26D4FB-4B14-4B42-BFD0-DCE0A67FFCB9}" dt="2026-03-25T12:03:35.551" v="5342" actId="1036"/>
          <ac:spMkLst>
            <pc:docMk/>
            <pc:sldMk cId="1913482684" sldId="4131"/>
            <ac:spMk id="2" creationId="{8F9724C7-FD5E-C4FE-BC17-B149CE5E1D04}"/>
          </ac:spMkLst>
        </pc:spChg>
        <pc:spChg chg="mod">
          <ac:chgData name="Valdir Meneses" userId="1da93e25d0d0810f" providerId="LiveId" clId="{7F26D4FB-4B14-4B42-BFD0-DCE0A67FFCB9}" dt="2026-03-25T12:03:38.587" v="5351" actId="1035"/>
          <ac:spMkLst>
            <pc:docMk/>
            <pc:sldMk cId="1913482684" sldId="4131"/>
            <ac:spMk id="4" creationId="{F9477675-1112-7200-D826-8B2F641DF0A0}"/>
          </ac:spMkLst>
        </pc:spChg>
        <pc:spChg chg="del mod">
          <ac:chgData name="Valdir Meneses" userId="1da93e25d0d0810f" providerId="LiveId" clId="{7F26D4FB-4B14-4B42-BFD0-DCE0A67FFCB9}" dt="2026-03-25T09:48:10.910" v="673" actId="21"/>
          <ac:spMkLst>
            <pc:docMk/>
            <pc:sldMk cId="1913482684" sldId="4131"/>
            <ac:spMk id="6" creationId="{AFB98B4E-126D-0249-4430-3547972BD0FC}"/>
          </ac:spMkLst>
        </pc:spChg>
        <pc:spChg chg="add mod">
          <ac:chgData name="Valdir Meneses" userId="1da93e25d0d0810f" providerId="LiveId" clId="{7F26D4FB-4B14-4B42-BFD0-DCE0A67FFCB9}" dt="2026-03-25T11:59:47.743" v="5177" actId="20577"/>
          <ac:spMkLst>
            <pc:docMk/>
            <pc:sldMk cId="1913482684" sldId="4131"/>
            <ac:spMk id="6" creationId="{F89BE94C-B7DC-AC19-5D51-C9459130B3A4}"/>
          </ac:spMkLst>
        </pc:spChg>
        <pc:spChg chg="add mod">
          <ac:chgData name="Valdir Meneses" userId="1da93e25d0d0810f" providerId="LiveId" clId="{7F26D4FB-4B14-4B42-BFD0-DCE0A67FFCB9}" dt="2026-03-25T12:00:20.018" v="5268" actId="1037"/>
          <ac:spMkLst>
            <pc:docMk/>
            <pc:sldMk cId="1913482684" sldId="4131"/>
            <ac:spMk id="7" creationId="{804C79DE-2365-8ED6-F1FB-BBBBAE72210A}"/>
          </ac:spMkLst>
        </pc:spChg>
        <pc:spChg chg="add mod">
          <ac:chgData name="Valdir Meneses" userId="1da93e25d0d0810f" providerId="LiveId" clId="{7F26D4FB-4B14-4B42-BFD0-DCE0A67FFCB9}" dt="2026-03-25T12:04:15.300" v="5399" actId="20577"/>
          <ac:spMkLst>
            <pc:docMk/>
            <pc:sldMk cId="1913482684" sldId="4131"/>
            <ac:spMk id="8" creationId="{5A10E2F0-70EB-A709-F889-9139F94963F8}"/>
          </ac:spMkLst>
        </pc:spChg>
        <pc:picChg chg="del">
          <ac:chgData name="Valdir Meneses" userId="1da93e25d0d0810f" providerId="LiveId" clId="{7F26D4FB-4B14-4B42-BFD0-DCE0A67FFCB9}" dt="2026-03-25T09:09:28.164" v="236" actId="478"/>
          <ac:picMkLst>
            <pc:docMk/>
            <pc:sldMk cId="1913482684" sldId="4131"/>
            <ac:picMk id="7" creationId="{6568A766-662E-14FD-7AC3-B8F76FBCD38A}"/>
          </ac:picMkLst>
        </pc:picChg>
        <pc:picChg chg="add del mod">
          <ac:chgData name="Valdir Meneses" userId="1da93e25d0d0810f" providerId="LiveId" clId="{7F26D4FB-4B14-4B42-BFD0-DCE0A67FFCB9}" dt="2026-03-25T09:09:25.561" v="235" actId="21"/>
          <ac:picMkLst>
            <pc:docMk/>
            <pc:sldMk cId="1913482684" sldId="4131"/>
            <ac:picMk id="9" creationId="{96EAC740-1E64-4322-A210-FC621F8FEDDE}"/>
          </ac:picMkLst>
        </pc:picChg>
        <pc:picChg chg="add mod">
          <ac:chgData name="Valdir Meneses" userId="1da93e25d0d0810f" providerId="LiveId" clId="{7F26D4FB-4B14-4B42-BFD0-DCE0A67FFCB9}" dt="2026-03-25T12:03:40.542" v="5359" actId="1035"/>
          <ac:picMkLst>
            <pc:docMk/>
            <pc:sldMk cId="1913482684" sldId="4131"/>
            <ac:picMk id="10" creationId="{96EAC740-1E64-4322-A210-FC621F8FEDDE}"/>
          </ac:picMkLst>
        </pc:picChg>
        <pc:picChg chg="add del mod">
          <ac:chgData name="Valdir Meneses" userId="1da93e25d0d0810f" providerId="LiveId" clId="{7F26D4FB-4B14-4B42-BFD0-DCE0A67FFCB9}" dt="2026-03-25T09:55:26.654" v="1405" actId="478"/>
          <ac:picMkLst>
            <pc:docMk/>
            <pc:sldMk cId="1913482684" sldId="4131"/>
            <ac:picMk id="12" creationId="{1DE6C09F-FB52-D80A-EFA4-A81DB908189D}"/>
          </ac:picMkLst>
        </pc:picChg>
      </pc:sldChg>
      <pc:sldChg chg="del">
        <pc:chgData name="Valdir Meneses" userId="1da93e25d0d0810f" providerId="LiveId" clId="{7F26D4FB-4B14-4B42-BFD0-DCE0A67FFCB9}" dt="2026-03-25T12:17:17.468" v="5851" actId="47"/>
        <pc:sldMkLst>
          <pc:docMk/>
          <pc:sldMk cId="3166212611" sldId="4158"/>
        </pc:sldMkLst>
      </pc:sldChg>
      <pc:sldChg chg="addSp delSp modSp mod">
        <pc:chgData name="Valdir Meneses" userId="1da93e25d0d0810f" providerId="LiveId" clId="{7F26D4FB-4B14-4B42-BFD0-DCE0A67FFCB9}" dt="2026-03-25T12:35:36.344" v="6848" actId="1037"/>
        <pc:sldMkLst>
          <pc:docMk/>
          <pc:sldMk cId="3373383572" sldId="4159"/>
        </pc:sldMkLst>
        <pc:spChg chg="mod">
          <ac:chgData name="Valdir Meneses" userId="1da93e25d0d0810f" providerId="LiveId" clId="{7F26D4FB-4B14-4B42-BFD0-DCE0A67FFCB9}" dt="2026-03-25T12:20:07.976" v="6084" actId="2711"/>
          <ac:spMkLst>
            <pc:docMk/>
            <pc:sldMk cId="3373383572" sldId="4159"/>
            <ac:spMk id="2" creationId="{8F9724C7-FD5E-C4FE-BC17-B149CE5E1D04}"/>
          </ac:spMkLst>
        </pc:spChg>
        <pc:spChg chg="add mod">
          <ac:chgData name="Valdir Meneses" userId="1da93e25d0d0810f" providerId="LiveId" clId="{7F26D4FB-4B14-4B42-BFD0-DCE0A67FFCB9}" dt="2026-03-25T12:35:30.232" v="6841" actId="14100"/>
          <ac:spMkLst>
            <pc:docMk/>
            <pc:sldMk cId="3373383572" sldId="4159"/>
            <ac:spMk id="4" creationId="{00000000-0000-0000-0000-000000000000}"/>
          </ac:spMkLst>
        </pc:spChg>
        <pc:spChg chg="mod">
          <ac:chgData name="Valdir Meneses" userId="1da93e25d0d0810f" providerId="LiveId" clId="{7F26D4FB-4B14-4B42-BFD0-DCE0A67FFCB9}" dt="2026-03-25T12:20:07.976" v="6084" actId="2711"/>
          <ac:spMkLst>
            <pc:docMk/>
            <pc:sldMk cId="3373383572" sldId="4159"/>
            <ac:spMk id="5" creationId="{677A313D-43E9-F15F-0D4A-C0D21F647F89}"/>
          </ac:spMkLst>
        </pc:spChg>
        <pc:spChg chg="add mod">
          <ac:chgData name="Valdir Meneses" userId="1da93e25d0d0810f" providerId="LiveId" clId="{7F26D4FB-4B14-4B42-BFD0-DCE0A67FFCB9}" dt="2026-03-25T12:25:38.855" v="6299" actId="255"/>
          <ac:spMkLst>
            <pc:docMk/>
            <pc:sldMk cId="3373383572" sldId="4159"/>
            <ac:spMk id="6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2:25:22.974" v="6297" actId="1038"/>
          <ac:spMkLst>
            <pc:docMk/>
            <pc:sldMk cId="3373383572" sldId="4159"/>
            <ac:spMk id="7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2:25:22.974" v="6297" actId="1038"/>
          <ac:spMkLst>
            <pc:docMk/>
            <pc:sldMk cId="3373383572" sldId="4159"/>
            <ac:spMk id="8" creationId="{00000000-0000-0000-0000-000000000000}"/>
          </ac:spMkLst>
        </pc:spChg>
        <pc:spChg chg="mod">
          <ac:chgData name="Valdir Meneses" userId="1da93e25d0d0810f" providerId="LiveId" clId="{7F26D4FB-4B14-4B42-BFD0-DCE0A67FFCB9}" dt="2026-03-25T12:21:47.548" v="6217" actId="1037"/>
          <ac:spMkLst>
            <pc:docMk/>
            <pc:sldMk cId="3373383572" sldId="4159"/>
            <ac:spMk id="10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2:35:36.344" v="6848" actId="1037"/>
          <ac:spMkLst>
            <pc:docMk/>
            <pc:sldMk cId="3373383572" sldId="4159"/>
            <ac:spMk id="12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2:35:36.344" v="6848" actId="1037"/>
          <ac:spMkLst>
            <pc:docMk/>
            <pc:sldMk cId="3373383572" sldId="4159"/>
            <ac:spMk id="14" creationId="{00000000-0000-0000-0000-000000000000}"/>
          </ac:spMkLst>
        </pc:spChg>
        <pc:spChg chg="add del mod">
          <ac:chgData name="Valdir Meneses" userId="1da93e25d0d0810f" providerId="LiveId" clId="{7F26D4FB-4B14-4B42-BFD0-DCE0A67FFCB9}" dt="2026-03-25T12:24:57.271" v="6258" actId="478"/>
          <ac:spMkLst>
            <pc:docMk/>
            <pc:sldMk cId="3373383572" sldId="4159"/>
            <ac:spMk id="15" creationId="{D41A3856-40FA-375D-EF83-805C49289F9C}"/>
          </ac:spMkLst>
        </pc:spChg>
        <pc:picChg chg="add mod">
          <ac:chgData name="Valdir Meneses" userId="1da93e25d0d0810f" providerId="LiveId" clId="{7F26D4FB-4B14-4B42-BFD0-DCE0A67FFCB9}" dt="2026-03-25T12:20:32.699" v="6094" actId="14100"/>
          <ac:picMkLst>
            <pc:docMk/>
            <pc:sldMk cId="3373383572" sldId="4159"/>
            <ac:picMk id="3" creationId="{00000000-0000-0000-0000-000000000000}"/>
          </ac:picMkLst>
        </pc:picChg>
        <pc:picChg chg="del">
          <ac:chgData name="Valdir Meneses" userId="1da93e25d0d0810f" providerId="LiveId" clId="{7F26D4FB-4B14-4B42-BFD0-DCE0A67FFCB9}" dt="2026-03-25T12:18:27.500" v="5863" actId="478"/>
          <ac:picMkLst>
            <pc:docMk/>
            <pc:sldMk cId="3373383572" sldId="4159"/>
            <ac:picMk id="9" creationId="{2515945E-5001-78D2-A177-594AAFFFF8E1}"/>
          </ac:picMkLst>
        </pc:picChg>
        <pc:picChg chg="mod ord">
          <ac:chgData name="Valdir Meneses" userId="1da93e25d0d0810f" providerId="LiveId" clId="{7F26D4FB-4B14-4B42-BFD0-DCE0A67FFCB9}" dt="2026-03-25T12:20:26.269" v="6093" actId="1036"/>
          <ac:picMkLst>
            <pc:docMk/>
            <pc:sldMk cId="3373383572" sldId="4159"/>
            <ac:picMk id="11" creationId="{D98B865A-6AA8-73E3-B054-629EB28E0FFC}"/>
          </ac:picMkLst>
        </pc:picChg>
        <pc:picChg chg="add del mod">
          <ac:chgData name="Valdir Meneses" userId="1da93e25d0d0810f" providerId="LiveId" clId="{7F26D4FB-4B14-4B42-BFD0-DCE0A67FFCB9}" dt="2026-03-25T12:20:52.962" v="6100" actId="478"/>
          <ac:picMkLst>
            <pc:docMk/>
            <pc:sldMk cId="3373383572" sldId="4159"/>
            <ac:picMk id="13" creationId="{00000000-0000-0000-0000-000000000000}"/>
          </ac:picMkLst>
        </pc:picChg>
      </pc:sldChg>
      <pc:sldChg chg="del">
        <pc:chgData name="Valdir Meneses" userId="1da93e25d0d0810f" providerId="LiveId" clId="{7F26D4FB-4B14-4B42-BFD0-DCE0A67FFCB9}" dt="2026-03-25T12:30:19.735" v="6681" actId="47"/>
        <pc:sldMkLst>
          <pc:docMk/>
          <pc:sldMk cId="33054219" sldId="4160"/>
        </pc:sldMkLst>
      </pc:sldChg>
      <pc:sldChg chg="del">
        <pc:chgData name="Valdir Meneses" userId="1da93e25d0d0810f" providerId="LiveId" clId="{7F26D4FB-4B14-4B42-BFD0-DCE0A67FFCB9}" dt="2026-03-25T12:30:21.061" v="6682" actId="47"/>
        <pc:sldMkLst>
          <pc:docMk/>
          <pc:sldMk cId="3488661946" sldId="4161"/>
        </pc:sldMkLst>
      </pc:sldChg>
      <pc:sldChg chg="del">
        <pc:chgData name="Valdir Meneses" userId="1da93e25d0d0810f" providerId="LiveId" clId="{7F26D4FB-4B14-4B42-BFD0-DCE0A67FFCB9}" dt="2026-03-25T12:30:22.667" v="6683" actId="47"/>
        <pc:sldMkLst>
          <pc:docMk/>
          <pc:sldMk cId="2479919181" sldId="4162"/>
        </pc:sldMkLst>
      </pc:sldChg>
      <pc:sldChg chg="addSp modSp mod">
        <pc:chgData name="Valdir Meneses" userId="1da93e25d0d0810f" providerId="LiveId" clId="{7F26D4FB-4B14-4B42-BFD0-DCE0A67FFCB9}" dt="2026-03-25T09:07:08.007" v="215" actId="1076"/>
        <pc:sldMkLst>
          <pc:docMk/>
          <pc:sldMk cId="1702291826" sldId="4164"/>
        </pc:sldMkLst>
        <pc:spChg chg="mod">
          <ac:chgData name="Valdir Meneses" userId="1da93e25d0d0810f" providerId="LiveId" clId="{7F26D4FB-4B14-4B42-BFD0-DCE0A67FFCB9}" dt="2026-03-25T09:06:35.083" v="186" actId="1036"/>
          <ac:spMkLst>
            <pc:docMk/>
            <pc:sldMk cId="1702291826" sldId="4164"/>
            <ac:spMk id="4" creationId="{00000000-0000-0000-0000-000000000000}"/>
          </ac:spMkLst>
        </pc:spChg>
        <pc:spChg chg="mod">
          <ac:chgData name="Valdir Meneses" userId="1da93e25d0d0810f" providerId="LiveId" clId="{7F26D4FB-4B14-4B42-BFD0-DCE0A67FFCB9}" dt="2026-03-25T09:07:02.141" v="214" actId="1036"/>
          <ac:spMkLst>
            <pc:docMk/>
            <pc:sldMk cId="1702291826" sldId="4164"/>
            <ac:spMk id="5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09:07:08.007" v="215" actId="1076"/>
          <ac:spMkLst>
            <pc:docMk/>
            <pc:sldMk cId="1702291826" sldId="4164"/>
            <ac:spMk id="6" creationId="{D77D96CF-4C59-AEB9-E034-0DC69A6F5EAA}"/>
          </ac:spMkLst>
        </pc:spChg>
        <pc:spChg chg="mod">
          <ac:chgData name="Valdir Meneses" userId="1da93e25d0d0810f" providerId="LiveId" clId="{7F26D4FB-4B14-4B42-BFD0-DCE0A67FFCB9}" dt="2026-03-25T09:05:59.754" v="125" actId="1076"/>
          <ac:spMkLst>
            <pc:docMk/>
            <pc:sldMk cId="1702291826" sldId="4164"/>
            <ac:spMk id="7" creationId="{4C38026A-C1FD-68FF-90AC-94B0B1B2320D}"/>
          </ac:spMkLst>
        </pc:spChg>
        <pc:picChg chg="mod">
          <ac:chgData name="Valdir Meneses" userId="1da93e25d0d0810f" providerId="LiveId" clId="{7F26D4FB-4B14-4B42-BFD0-DCE0A67FFCB9}" dt="2026-03-25T09:05:47.552" v="120" actId="14100"/>
          <ac:picMkLst>
            <pc:docMk/>
            <pc:sldMk cId="1702291826" sldId="4164"/>
            <ac:picMk id="3" creationId="{00000000-0000-0000-0000-000000000000}"/>
          </ac:picMkLst>
        </pc:picChg>
        <pc:picChg chg="mod">
          <ac:chgData name="Valdir Meneses" userId="1da93e25d0d0810f" providerId="LiveId" clId="{7F26D4FB-4B14-4B42-BFD0-DCE0A67FFCB9}" dt="2026-03-25T09:06:25.962" v="177" actId="1036"/>
          <ac:picMkLst>
            <pc:docMk/>
            <pc:sldMk cId="1702291826" sldId="4164"/>
            <ac:picMk id="8" creationId="{37304028-E4F4-8891-C477-5C1602E13495}"/>
          </ac:picMkLst>
        </pc:picChg>
      </pc:sldChg>
      <pc:sldChg chg="del">
        <pc:chgData name="Valdir Meneses" userId="1da93e25d0d0810f" providerId="LiveId" clId="{7F26D4FB-4B14-4B42-BFD0-DCE0A67FFCB9}" dt="2026-03-25T12:30:24.991" v="6684" actId="47"/>
        <pc:sldMkLst>
          <pc:docMk/>
          <pc:sldMk cId="750471738" sldId="4165"/>
        </pc:sldMkLst>
      </pc:sldChg>
      <pc:sldChg chg="addSp delSp modSp add mod delAnim modAnim">
        <pc:chgData name="Valdir Meneses" userId="1da93e25d0d0810f" providerId="LiveId" clId="{7F26D4FB-4B14-4B42-BFD0-DCE0A67FFCB9}" dt="2026-03-25T09:08:37.556" v="222" actId="478"/>
        <pc:sldMkLst>
          <pc:docMk/>
          <pc:sldMk cId="3750600055" sldId="4166"/>
        </pc:sldMkLst>
        <pc:spChg chg="add mod">
          <ac:chgData name="Valdir Meneses" userId="1da93e25d0d0810f" providerId="LiveId" clId="{7F26D4FB-4B14-4B42-BFD0-DCE0A67FFCB9}" dt="2026-03-25T09:08:19.973" v="221"/>
          <ac:spMkLst>
            <pc:docMk/>
            <pc:sldMk cId="3750600055" sldId="4166"/>
            <ac:spMk id="10" creationId="{7E9FB198-A037-A8A6-5270-1AF089E5FC37}"/>
          </ac:spMkLst>
        </pc:spChg>
        <pc:spChg chg="add mod">
          <ac:chgData name="Valdir Meneses" userId="1da93e25d0d0810f" providerId="LiveId" clId="{7F26D4FB-4B14-4B42-BFD0-DCE0A67FFCB9}" dt="2026-03-25T09:08:19.973" v="221"/>
          <ac:spMkLst>
            <pc:docMk/>
            <pc:sldMk cId="3750600055" sldId="4166"/>
            <ac:spMk id="11" creationId="{1AC353D7-F248-C531-026B-05F6CDD11A43}"/>
          </ac:spMkLst>
        </pc:spChg>
        <pc:spChg chg="add mod">
          <ac:chgData name="Valdir Meneses" userId="1da93e25d0d0810f" providerId="LiveId" clId="{7F26D4FB-4B14-4B42-BFD0-DCE0A67FFCB9}" dt="2026-03-25T09:08:19.973" v="221"/>
          <ac:spMkLst>
            <pc:docMk/>
            <pc:sldMk cId="3750600055" sldId="4166"/>
            <ac:spMk id="12" creationId="{722604F6-FC3E-7C16-E450-037E5344BEE3}"/>
          </ac:spMkLst>
        </pc:spChg>
        <pc:spChg chg="add mod">
          <ac:chgData name="Valdir Meneses" userId="1da93e25d0d0810f" providerId="LiveId" clId="{7F26D4FB-4B14-4B42-BFD0-DCE0A67FFCB9}" dt="2026-03-25T09:08:19.973" v="221"/>
          <ac:spMkLst>
            <pc:docMk/>
            <pc:sldMk cId="3750600055" sldId="4166"/>
            <ac:spMk id="13" creationId="{79903077-5633-C7D8-E686-318FC7BF56E1}"/>
          </ac:spMkLst>
        </pc:spChg>
        <pc:spChg chg="add mod">
          <ac:chgData name="Valdir Meneses" userId="1da93e25d0d0810f" providerId="LiveId" clId="{7F26D4FB-4B14-4B42-BFD0-DCE0A67FFCB9}" dt="2026-03-25T09:08:19.973" v="221"/>
          <ac:spMkLst>
            <pc:docMk/>
            <pc:sldMk cId="3750600055" sldId="4166"/>
            <ac:spMk id="14" creationId="{591A31D8-A5AE-6C37-7A27-CCB2FDFC71EF}"/>
          </ac:spMkLst>
        </pc:spChg>
        <pc:spChg chg="add mod">
          <ac:chgData name="Valdir Meneses" userId="1da93e25d0d0810f" providerId="LiveId" clId="{7F26D4FB-4B14-4B42-BFD0-DCE0A67FFCB9}" dt="2026-03-25T09:08:19.973" v="221"/>
          <ac:spMkLst>
            <pc:docMk/>
            <pc:sldMk cId="3750600055" sldId="4166"/>
            <ac:spMk id="15" creationId="{B328ED3C-D972-2DED-8F6C-4D5C300EE199}"/>
          </ac:spMkLst>
        </pc:spChg>
        <pc:spChg chg="add mod">
          <ac:chgData name="Valdir Meneses" userId="1da93e25d0d0810f" providerId="LiveId" clId="{7F26D4FB-4B14-4B42-BFD0-DCE0A67FFCB9}" dt="2026-03-25T09:08:19.973" v="221"/>
          <ac:spMkLst>
            <pc:docMk/>
            <pc:sldMk cId="3750600055" sldId="4166"/>
            <ac:spMk id="16" creationId="{DA2D4703-2220-C39C-C714-54AB824E3D75}"/>
          </ac:spMkLst>
        </pc:spChg>
        <pc:spChg chg="add mod">
          <ac:chgData name="Valdir Meneses" userId="1da93e25d0d0810f" providerId="LiveId" clId="{7F26D4FB-4B14-4B42-BFD0-DCE0A67FFCB9}" dt="2026-03-25T09:08:19.973" v="221"/>
          <ac:spMkLst>
            <pc:docMk/>
            <pc:sldMk cId="3750600055" sldId="4166"/>
            <ac:spMk id="17" creationId="{BA5097DC-967E-2AC0-F9F9-AAB15DAD5C43}"/>
          </ac:spMkLst>
        </pc:spChg>
        <pc:spChg chg="add mod">
          <ac:chgData name="Valdir Meneses" userId="1da93e25d0d0810f" providerId="LiveId" clId="{7F26D4FB-4B14-4B42-BFD0-DCE0A67FFCB9}" dt="2026-03-25T09:08:19.973" v="221"/>
          <ac:spMkLst>
            <pc:docMk/>
            <pc:sldMk cId="3750600055" sldId="4166"/>
            <ac:spMk id="18" creationId="{D811AD1E-0025-E621-4A78-35CB4D21FB8C}"/>
          </ac:spMkLst>
        </pc:spChg>
        <pc:spChg chg="add mod">
          <ac:chgData name="Valdir Meneses" userId="1da93e25d0d0810f" providerId="LiveId" clId="{7F26D4FB-4B14-4B42-BFD0-DCE0A67FFCB9}" dt="2026-03-25T09:08:19.973" v="221"/>
          <ac:spMkLst>
            <pc:docMk/>
            <pc:sldMk cId="3750600055" sldId="4166"/>
            <ac:spMk id="19" creationId="{B73D54B2-2188-E761-5143-CB0C3A6A2184}"/>
          </ac:spMkLst>
        </pc:spChg>
        <pc:spChg chg="del">
          <ac:chgData name="Valdir Meneses" userId="1da93e25d0d0810f" providerId="LiveId" clId="{7F26D4FB-4B14-4B42-BFD0-DCE0A67FFCB9}" dt="2026-03-25T09:08:37.556" v="222" actId="478"/>
          <ac:spMkLst>
            <pc:docMk/>
            <pc:sldMk cId="3750600055" sldId="4166"/>
            <ac:spMk id="22" creationId="{FBBE4507-E04D-8E66-03CD-52A21F1A2147}"/>
          </ac:spMkLst>
        </pc:spChg>
        <pc:picChg chg="del">
          <ac:chgData name="Valdir Meneses" userId="1da93e25d0d0810f" providerId="LiveId" clId="{7F26D4FB-4B14-4B42-BFD0-DCE0A67FFCB9}" dt="2026-03-25T09:08:18.747" v="220" actId="478"/>
          <ac:picMkLst>
            <pc:docMk/>
            <pc:sldMk cId="3750600055" sldId="4166"/>
            <ac:picMk id="21" creationId="{60440B52-A545-02E7-C20D-3D60F299A2E8}"/>
          </ac:picMkLst>
        </pc:picChg>
      </pc:sldChg>
      <pc:sldChg chg="addSp delSp modSp add mod modAnim">
        <pc:chgData name="Valdir Meneses" userId="1da93e25d0d0810f" providerId="LiveId" clId="{7F26D4FB-4B14-4B42-BFD0-DCE0A67FFCB9}" dt="2026-03-25T09:56:10.212" v="1420" actId="1035"/>
        <pc:sldMkLst>
          <pc:docMk/>
          <pc:sldMk cId="2506494241" sldId="4167"/>
        </pc:sldMkLst>
        <pc:spChg chg="add del">
          <ac:chgData name="Valdir Meneses" userId="1da93e25d0d0810f" providerId="LiveId" clId="{7F26D4FB-4B14-4B42-BFD0-DCE0A67FFCB9}" dt="2026-03-25T09:44:41.707" v="570" actId="478"/>
          <ac:spMkLst>
            <pc:docMk/>
            <pc:sldMk cId="2506494241" sldId="4167"/>
            <ac:spMk id="2" creationId="{8F9724C7-FD5E-C4FE-BC17-B149CE5E1D04}"/>
          </ac:spMkLst>
        </pc:spChg>
        <pc:spChg chg="add del mod">
          <ac:chgData name="Valdir Meneses" userId="1da93e25d0d0810f" providerId="LiveId" clId="{7F26D4FB-4B14-4B42-BFD0-DCE0A67FFCB9}" dt="2026-03-25T09:45:01.278" v="574" actId="478"/>
          <ac:spMkLst>
            <pc:docMk/>
            <pc:sldMk cId="2506494241" sldId="4167"/>
            <ac:spMk id="4" creationId="{F9477675-1112-7200-D826-8B2F641DF0A0}"/>
          </ac:spMkLst>
        </pc:spChg>
        <pc:spChg chg="add del">
          <ac:chgData name="Valdir Meneses" userId="1da93e25d0d0810f" providerId="LiveId" clId="{7F26D4FB-4B14-4B42-BFD0-DCE0A67FFCB9}" dt="2026-03-25T09:45:01.278" v="574" actId="478"/>
          <ac:spMkLst>
            <pc:docMk/>
            <pc:sldMk cId="2506494241" sldId="4167"/>
            <ac:spMk id="6" creationId="{AFB98B4E-126D-0249-4430-3547972BD0FC}"/>
          </ac:spMkLst>
        </pc:spChg>
        <pc:spChg chg="add mod">
          <ac:chgData name="Valdir Meneses" userId="1da93e25d0d0810f" providerId="LiveId" clId="{7F26D4FB-4B14-4B42-BFD0-DCE0A67FFCB9}" dt="2026-03-25T09:56:10.212" v="1420" actId="1035"/>
          <ac:spMkLst>
            <pc:docMk/>
            <pc:sldMk cId="2506494241" sldId="4167"/>
            <ac:spMk id="23" creationId="{36425AD1-6F53-CD8E-357A-B1594F54659F}"/>
          </ac:spMkLst>
        </pc:spChg>
        <pc:spChg chg="add mod">
          <ac:chgData name="Valdir Meneses" userId="1da93e25d0d0810f" providerId="LiveId" clId="{7F26D4FB-4B14-4B42-BFD0-DCE0A67FFCB9}" dt="2026-03-25T09:56:03.473" v="1414" actId="1035"/>
          <ac:spMkLst>
            <pc:docMk/>
            <pc:sldMk cId="2506494241" sldId="4167"/>
            <ac:spMk id="25" creationId="{9BDC83A4-837E-60D4-495A-9DBC620EF046}"/>
          </ac:spMkLst>
        </pc:spChg>
        <pc:spChg chg="add mod">
          <ac:chgData name="Valdir Meneses" userId="1da93e25d0d0810f" providerId="LiveId" clId="{7F26D4FB-4B14-4B42-BFD0-DCE0A67FFCB9}" dt="2026-03-25T09:56:10.212" v="1420" actId="1035"/>
          <ac:spMkLst>
            <pc:docMk/>
            <pc:sldMk cId="2506494241" sldId="4167"/>
            <ac:spMk id="26" creationId="{AFB98B4E-126D-0249-4430-3547972BD0FC}"/>
          </ac:spMkLst>
        </pc:spChg>
        <pc:spChg chg="add mod">
          <ac:chgData name="Valdir Meneses" userId="1da93e25d0d0810f" providerId="LiveId" clId="{7F26D4FB-4B14-4B42-BFD0-DCE0A67FFCB9}" dt="2026-03-25T09:56:10.212" v="1420" actId="1035"/>
          <ac:spMkLst>
            <pc:docMk/>
            <pc:sldMk cId="2506494241" sldId="4167"/>
            <ac:spMk id="27" creationId="{375ADBD9-C4EF-7B98-1A7E-4B117008DCC0}"/>
          </ac:spMkLst>
        </pc:spChg>
        <pc:spChg chg="add mod">
          <ac:chgData name="Valdir Meneses" userId="1da93e25d0d0810f" providerId="LiveId" clId="{7F26D4FB-4B14-4B42-BFD0-DCE0A67FFCB9}" dt="2026-03-25T09:56:10.212" v="1420" actId="1035"/>
          <ac:spMkLst>
            <pc:docMk/>
            <pc:sldMk cId="2506494241" sldId="4167"/>
            <ac:spMk id="28" creationId="{2BADECBC-9204-9E75-9457-0633857257BB}"/>
          </ac:spMkLst>
        </pc:spChg>
        <pc:spChg chg="add mod">
          <ac:chgData name="Valdir Meneses" userId="1da93e25d0d0810f" providerId="LiveId" clId="{7F26D4FB-4B14-4B42-BFD0-DCE0A67FFCB9}" dt="2026-03-25T09:56:10.212" v="1420" actId="1035"/>
          <ac:spMkLst>
            <pc:docMk/>
            <pc:sldMk cId="2506494241" sldId="4167"/>
            <ac:spMk id="29" creationId="{9734D959-FD81-FC02-FD89-3A2723245C3F}"/>
          </ac:spMkLst>
        </pc:spChg>
        <pc:grpChg chg="add mod">
          <ac:chgData name="Valdir Meneses" userId="1da93e25d0d0810f" providerId="LiveId" clId="{7F26D4FB-4B14-4B42-BFD0-DCE0A67FFCB9}" dt="2026-03-25T09:43:27.180" v="558" actId="1076"/>
          <ac:grpSpMkLst>
            <pc:docMk/>
            <pc:sldMk cId="2506494241" sldId="4167"/>
            <ac:grpSpMk id="11" creationId="{84AB783F-C307-99A9-7629-EA7A7685E785}"/>
          </ac:grpSpMkLst>
        </pc:grpChg>
        <pc:grpChg chg="add del mod">
          <ac:chgData name="Valdir Meneses" userId="1da93e25d0d0810f" providerId="LiveId" clId="{7F26D4FB-4B14-4B42-BFD0-DCE0A67FFCB9}" dt="2026-03-25T09:44:51.677" v="571" actId="21"/>
          <ac:grpSpMkLst>
            <pc:docMk/>
            <pc:sldMk cId="2506494241" sldId="4167"/>
            <ac:grpSpMk id="15" creationId="{E0382FA3-CBA2-EB6B-F865-F71E89B386E3}"/>
          </ac:grpSpMkLst>
        </pc:grpChg>
        <pc:grpChg chg="add del mod">
          <ac:chgData name="Valdir Meneses" userId="1da93e25d0d0810f" providerId="LiveId" clId="{7F26D4FB-4B14-4B42-BFD0-DCE0A67FFCB9}" dt="2026-03-25T09:44:57.285" v="573" actId="478"/>
          <ac:grpSpMkLst>
            <pc:docMk/>
            <pc:sldMk cId="2506494241" sldId="4167"/>
            <ac:grpSpMk id="20" creationId="{84746230-51DC-49DC-6446-5090AE98E3F8}"/>
          </ac:grpSpMkLst>
        </pc:grpChg>
        <pc:picChg chg="add del">
          <ac:chgData name="Valdir Meneses" userId="1da93e25d0d0810f" providerId="LiveId" clId="{7F26D4FB-4B14-4B42-BFD0-DCE0A67FFCB9}" dt="2026-03-25T09:45:03.426" v="575" actId="478"/>
          <ac:picMkLst>
            <pc:docMk/>
            <pc:sldMk cId="2506494241" sldId="4167"/>
            <ac:picMk id="3" creationId="{B876709E-A356-0442-2E69-EADD65CC9E13}"/>
          </ac:picMkLst>
        </pc:picChg>
        <pc:picChg chg="del mod">
          <ac:chgData name="Valdir Meneses" userId="1da93e25d0d0810f" providerId="LiveId" clId="{7F26D4FB-4B14-4B42-BFD0-DCE0A67FFCB9}" dt="2026-03-25T09:46:37.776" v="659" actId="478"/>
          <ac:picMkLst>
            <pc:docMk/>
            <pc:sldMk cId="2506494241" sldId="4167"/>
            <ac:picMk id="5" creationId="{496E0FE7-0F49-343F-E3E5-ED22E5D44332}"/>
          </ac:picMkLst>
        </pc:picChg>
        <pc:picChg chg="add mod">
          <ac:chgData name="Valdir Meneses" userId="1da93e25d0d0810f" providerId="LiveId" clId="{7F26D4FB-4B14-4B42-BFD0-DCE0A67FFCB9}" dt="2026-03-25T09:43:27.180" v="558" actId="1076"/>
          <ac:picMkLst>
            <pc:docMk/>
            <pc:sldMk cId="2506494241" sldId="4167"/>
            <ac:picMk id="7" creationId="{1DE6C09F-FB52-D80A-EFA4-A81DB908189D}"/>
          </ac:picMkLst>
        </pc:picChg>
        <pc:picChg chg="add mod">
          <ac:chgData name="Valdir Meneses" userId="1da93e25d0d0810f" providerId="LiveId" clId="{7F26D4FB-4B14-4B42-BFD0-DCE0A67FFCB9}" dt="2026-03-25T09:43:27.180" v="558" actId="1076"/>
          <ac:picMkLst>
            <pc:docMk/>
            <pc:sldMk cId="2506494241" sldId="4167"/>
            <ac:picMk id="9" creationId="{BB085B48-88CF-6B4B-08F9-D6FF54CD141F}"/>
          </ac:picMkLst>
        </pc:picChg>
        <pc:picChg chg="del">
          <ac:chgData name="Valdir Meneses" userId="1da93e25d0d0810f" providerId="LiveId" clId="{7F26D4FB-4B14-4B42-BFD0-DCE0A67FFCB9}" dt="2026-03-25T09:26:13" v="262" actId="478"/>
          <ac:picMkLst>
            <pc:docMk/>
            <pc:sldMk cId="2506494241" sldId="4167"/>
            <ac:picMk id="10" creationId="{96EAC740-1E64-4322-A210-FC621F8FEDDE}"/>
          </ac:picMkLst>
        </pc:picChg>
        <pc:picChg chg="del">
          <ac:chgData name="Valdir Meneses" userId="1da93e25d0d0810f" providerId="LiveId" clId="{7F26D4FB-4B14-4B42-BFD0-DCE0A67FFCB9}" dt="2026-03-25T09:26:11.463" v="261" actId="21"/>
          <ac:picMkLst>
            <pc:docMk/>
            <pc:sldMk cId="2506494241" sldId="4167"/>
            <ac:picMk id="12" creationId="{1DE6C09F-FB52-D80A-EFA4-A81DB908189D}"/>
          </ac:picMkLst>
        </pc:picChg>
        <pc:picChg chg="add del mod">
          <ac:chgData name="Valdir Meneses" userId="1da93e25d0d0810f" providerId="LiveId" clId="{7F26D4FB-4B14-4B42-BFD0-DCE0A67FFCB9}" dt="2026-03-25T09:44:51.677" v="571" actId="21"/>
          <ac:picMkLst>
            <pc:docMk/>
            <pc:sldMk cId="2506494241" sldId="4167"/>
            <ac:picMk id="14" creationId="{E8E11561-240C-E47F-3674-B51E2AA0CDD6}"/>
          </ac:picMkLst>
        </pc:picChg>
        <pc:picChg chg="add mod">
          <ac:chgData name="Valdir Meneses" userId="1da93e25d0d0810f" providerId="LiveId" clId="{7F26D4FB-4B14-4B42-BFD0-DCE0A67FFCB9}" dt="2026-03-25T09:43:27.180" v="558" actId="1076"/>
          <ac:picMkLst>
            <pc:docMk/>
            <pc:sldMk cId="2506494241" sldId="4167"/>
            <ac:picMk id="17" creationId="{E3050853-7632-CDE1-3233-4B258D952351}"/>
          </ac:picMkLst>
        </pc:picChg>
        <pc:picChg chg="add mod">
          <ac:chgData name="Valdir Meneses" userId="1da93e25d0d0810f" providerId="LiveId" clId="{7F26D4FB-4B14-4B42-BFD0-DCE0A67FFCB9}" dt="2026-03-25T09:43:27.180" v="558" actId="1076"/>
          <ac:picMkLst>
            <pc:docMk/>
            <pc:sldMk cId="2506494241" sldId="4167"/>
            <ac:picMk id="19" creationId="{58B6700B-520E-3EF6-0D48-68F92E20BEEC}"/>
          </ac:picMkLst>
        </pc:picChg>
        <pc:picChg chg="add del mod">
          <ac:chgData name="Valdir Meneses" userId="1da93e25d0d0810f" providerId="LiveId" clId="{7F26D4FB-4B14-4B42-BFD0-DCE0A67FFCB9}" dt="2026-03-25T09:46:34.856" v="658" actId="478"/>
          <ac:picMkLst>
            <pc:docMk/>
            <pc:sldMk cId="2506494241" sldId="4167"/>
            <ac:picMk id="21" creationId="{E8E11561-240C-E47F-3674-B51E2AA0CDD6}"/>
          </ac:picMkLst>
        </pc:picChg>
        <pc:picChg chg="add del mod">
          <ac:chgData name="Valdir Meneses" userId="1da93e25d0d0810f" providerId="LiveId" clId="{7F26D4FB-4B14-4B42-BFD0-DCE0A67FFCB9}" dt="2026-03-25T09:45:06.670" v="577" actId="478"/>
          <ac:picMkLst>
            <pc:docMk/>
            <pc:sldMk cId="2506494241" sldId="4167"/>
            <ac:picMk id="22" creationId="{0ED72120-2CF3-3983-C741-2CE020DA1358}"/>
          </ac:picMkLst>
        </pc:picChg>
        <pc:picChg chg="add mod">
          <ac:chgData name="Valdir Meneses" userId="1da93e25d0d0810f" providerId="LiveId" clId="{7F26D4FB-4B14-4B42-BFD0-DCE0A67FFCB9}" dt="2026-03-25T09:56:10.212" v="1420" actId="1035"/>
          <ac:picMkLst>
            <pc:docMk/>
            <pc:sldMk cId="2506494241" sldId="4167"/>
            <ac:picMk id="24" creationId="{DBE19344-D6DB-EC74-9852-3D112E03E8E5}"/>
          </ac:picMkLst>
        </pc:picChg>
        <pc:picChg chg="add del mod">
          <ac:chgData name="Valdir Meneses" userId="1da93e25d0d0810f" providerId="LiveId" clId="{7F26D4FB-4B14-4B42-BFD0-DCE0A67FFCB9}" dt="2026-03-25T09:43:27.180" v="558" actId="1076"/>
          <ac:picMkLst>
            <pc:docMk/>
            <pc:sldMk cId="2506494241" sldId="4167"/>
            <ac:picMk id="1026" creationId="{1CF8DFF9-FBEC-EEE1-ACB8-B198144F2E03}"/>
          </ac:picMkLst>
        </pc:picChg>
        <pc:picChg chg="add del mod">
          <ac:chgData name="Valdir Meneses" userId="1da93e25d0d0810f" providerId="LiveId" clId="{7F26D4FB-4B14-4B42-BFD0-DCE0A67FFCB9}" dt="2026-03-25T09:44:11.483" v="566" actId="21"/>
          <ac:picMkLst>
            <pc:docMk/>
            <pc:sldMk cId="2506494241" sldId="4167"/>
            <ac:picMk id="1028" creationId="{C86EE53B-CB49-C9AD-853D-DE93984D86F6}"/>
          </ac:picMkLst>
        </pc:picChg>
        <pc:picChg chg="add mod">
          <ac:chgData name="Valdir Meneses" userId="1da93e25d0d0810f" providerId="LiveId" clId="{7F26D4FB-4B14-4B42-BFD0-DCE0A67FFCB9}" dt="2026-03-25T09:56:10.212" v="1420" actId="1035"/>
          <ac:picMkLst>
            <pc:docMk/>
            <pc:sldMk cId="2506494241" sldId="4167"/>
            <ac:picMk id="1030" creationId="{36A49CD2-CEFB-24B1-16E3-99A15C6B977C}"/>
          </ac:picMkLst>
        </pc:picChg>
      </pc:sldChg>
      <pc:sldChg chg="addSp delSp modSp add mod ord">
        <pc:chgData name="Valdir Meneses" userId="1da93e25d0d0810f" providerId="LiveId" clId="{7F26D4FB-4B14-4B42-BFD0-DCE0A67FFCB9}" dt="2026-03-25T11:35:42.158" v="4226" actId="207"/>
        <pc:sldMkLst>
          <pc:docMk/>
          <pc:sldMk cId="3286822326" sldId="4168"/>
        </pc:sldMkLst>
        <pc:spChg chg="mod">
          <ac:chgData name="Valdir Meneses" userId="1da93e25d0d0810f" providerId="LiveId" clId="{7F26D4FB-4B14-4B42-BFD0-DCE0A67FFCB9}" dt="2026-03-25T10:14:30.362" v="1631" actId="1076"/>
          <ac:spMkLst>
            <pc:docMk/>
            <pc:sldMk cId="3286822326" sldId="4168"/>
            <ac:spMk id="2" creationId="{8F9724C7-FD5E-C4FE-BC17-B149CE5E1D04}"/>
          </ac:spMkLst>
        </pc:spChg>
        <pc:spChg chg="add del mod">
          <ac:chgData name="Valdir Meneses" userId="1da93e25d0d0810f" providerId="LiveId" clId="{7F26D4FB-4B14-4B42-BFD0-DCE0A67FFCB9}" dt="2026-03-25T10:13:58.380" v="1564" actId="478"/>
          <ac:spMkLst>
            <pc:docMk/>
            <pc:sldMk cId="3286822326" sldId="4168"/>
            <ac:spMk id="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1:01.459" v="1434" actId="478"/>
          <ac:spMkLst>
            <pc:docMk/>
            <pc:sldMk cId="3286822326" sldId="4168"/>
            <ac:spMk id="5" creationId="{677A313D-43E9-F15F-0D4A-C0D21F647F89}"/>
          </ac:spMkLst>
        </pc:spChg>
        <pc:spChg chg="add del mod">
          <ac:chgData name="Valdir Meneses" userId="1da93e25d0d0810f" providerId="LiveId" clId="{7F26D4FB-4B14-4B42-BFD0-DCE0A67FFCB9}" dt="2026-03-25T10:14:00.404" v="1565" actId="478"/>
          <ac:spMkLst>
            <pc:docMk/>
            <pc:sldMk cId="3286822326" sldId="4168"/>
            <ac:spMk id="6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0:57:52.469" v="2529" actId="1037"/>
          <ac:spMkLst>
            <pc:docMk/>
            <pc:sldMk cId="3286822326" sldId="4168"/>
            <ac:spMk id="7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0:57:27.484" v="2513" actId="1037"/>
          <ac:spMkLst>
            <pc:docMk/>
            <pc:sldMk cId="3286822326" sldId="4168"/>
            <ac:spMk id="8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0:57:19.883" v="2490" actId="1037"/>
          <ac:spMkLst>
            <pc:docMk/>
            <pc:sldMk cId="3286822326" sldId="4168"/>
            <ac:spMk id="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11:01.459" v="1434" actId="478"/>
          <ac:spMkLst>
            <pc:docMk/>
            <pc:sldMk cId="3286822326" sldId="4168"/>
            <ac:spMk id="10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0:57:19.883" v="2490" actId="1037"/>
          <ac:spMkLst>
            <pc:docMk/>
            <pc:sldMk cId="3286822326" sldId="4168"/>
            <ac:spMk id="12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5:42.158" v="4226" actId="207"/>
          <ac:spMkLst>
            <pc:docMk/>
            <pc:sldMk cId="3286822326" sldId="4168"/>
            <ac:spMk id="14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5:42.158" v="4226" actId="207"/>
          <ac:spMkLst>
            <pc:docMk/>
            <pc:sldMk cId="3286822326" sldId="4168"/>
            <ac:spMk id="15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0:57:19.883" v="2490" actId="1037"/>
          <ac:spMkLst>
            <pc:docMk/>
            <pc:sldMk cId="3286822326" sldId="4168"/>
            <ac:spMk id="16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0:57:19.883" v="2490" actId="1037"/>
          <ac:spMkLst>
            <pc:docMk/>
            <pc:sldMk cId="3286822326" sldId="4168"/>
            <ac:spMk id="17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5:42.158" v="4226" actId="207"/>
          <ac:spMkLst>
            <pc:docMk/>
            <pc:sldMk cId="3286822326" sldId="4168"/>
            <ac:spMk id="18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5:42.158" v="4226" actId="207"/>
          <ac:spMkLst>
            <pc:docMk/>
            <pc:sldMk cId="3286822326" sldId="4168"/>
            <ac:spMk id="19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0:57:19.883" v="2490" actId="1037"/>
          <ac:spMkLst>
            <pc:docMk/>
            <pc:sldMk cId="3286822326" sldId="4168"/>
            <ac:spMk id="20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0:57:19.883" v="2490" actId="1037"/>
          <ac:spMkLst>
            <pc:docMk/>
            <pc:sldMk cId="3286822326" sldId="4168"/>
            <ac:spMk id="21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5:42.158" v="4226" actId="207"/>
          <ac:spMkLst>
            <pc:docMk/>
            <pc:sldMk cId="3286822326" sldId="4168"/>
            <ac:spMk id="22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5:42.158" v="4226" actId="207"/>
          <ac:spMkLst>
            <pc:docMk/>
            <pc:sldMk cId="3286822326" sldId="4168"/>
            <ac:spMk id="23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0:57:24.229" v="2505" actId="1037"/>
          <ac:spMkLst>
            <pc:docMk/>
            <pc:sldMk cId="3286822326" sldId="4168"/>
            <ac:spMk id="24" creationId="{00000000-0000-0000-0000-000000000000}"/>
          </ac:spMkLst>
        </pc:spChg>
        <pc:spChg chg="add del mod">
          <ac:chgData name="Valdir Meneses" userId="1da93e25d0d0810f" providerId="LiveId" clId="{7F26D4FB-4B14-4B42-BFD0-DCE0A67FFCB9}" dt="2026-03-25T10:12:32.531" v="1448" actId="478"/>
          <ac:spMkLst>
            <pc:docMk/>
            <pc:sldMk cId="3286822326" sldId="4168"/>
            <ac:spMk id="25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0:57:19.883" v="2490" actId="1037"/>
          <ac:spMkLst>
            <pc:docMk/>
            <pc:sldMk cId="3286822326" sldId="4168"/>
            <ac:spMk id="27" creationId="{AE7E13AB-5FDF-4394-05DF-20C28D08AEFA}"/>
          </ac:spMkLst>
        </pc:spChg>
        <pc:spChg chg="add mod">
          <ac:chgData name="Valdir Meneses" userId="1da93e25d0d0810f" providerId="LiveId" clId="{7F26D4FB-4B14-4B42-BFD0-DCE0A67FFCB9}" dt="2026-03-25T10:57:19.883" v="2490" actId="1037"/>
          <ac:spMkLst>
            <pc:docMk/>
            <pc:sldMk cId="3286822326" sldId="4168"/>
            <ac:spMk id="28" creationId="{F1772731-E563-9AA8-C67B-92401F70AE77}"/>
          </ac:spMkLst>
        </pc:spChg>
        <pc:spChg chg="add mod">
          <ac:chgData name="Valdir Meneses" userId="1da93e25d0d0810f" providerId="LiveId" clId="{7F26D4FB-4B14-4B42-BFD0-DCE0A67FFCB9}" dt="2026-03-25T11:35:42.158" v="4226" actId="207"/>
          <ac:spMkLst>
            <pc:docMk/>
            <pc:sldMk cId="3286822326" sldId="4168"/>
            <ac:spMk id="29" creationId="{C1ADADBD-C9BF-D893-23CD-7FDB66159A39}"/>
          </ac:spMkLst>
        </pc:spChg>
        <pc:spChg chg="add mod">
          <ac:chgData name="Valdir Meneses" userId="1da93e25d0d0810f" providerId="LiveId" clId="{7F26D4FB-4B14-4B42-BFD0-DCE0A67FFCB9}" dt="2026-03-25T11:35:42.158" v="4226" actId="207"/>
          <ac:spMkLst>
            <pc:docMk/>
            <pc:sldMk cId="3286822326" sldId="4168"/>
            <ac:spMk id="30" creationId="{763180CB-F0D1-482F-207F-FBD34946DA2E}"/>
          </ac:spMkLst>
        </pc:spChg>
        <pc:picChg chg="add del mod">
          <ac:chgData name="Valdir Meneses" userId="1da93e25d0d0810f" providerId="LiveId" clId="{7F26D4FB-4B14-4B42-BFD0-DCE0A67FFCB9}" dt="2026-03-25T10:13:43.606" v="1463" actId="478"/>
          <ac:picMkLst>
            <pc:docMk/>
            <pc:sldMk cId="3286822326" sldId="4168"/>
            <ac:picMk id="3" creationId="{00000000-0000-0000-0000-000000000000}"/>
          </ac:picMkLst>
        </pc:picChg>
        <pc:picChg chg="del">
          <ac:chgData name="Valdir Meneses" userId="1da93e25d0d0810f" providerId="LiveId" clId="{7F26D4FB-4B14-4B42-BFD0-DCE0A67FFCB9}" dt="2026-03-25T10:11:04.273" v="1435" actId="478"/>
          <ac:picMkLst>
            <pc:docMk/>
            <pc:sldMk cId="3286822326" sldId="4168"/>
            <ac:picMk id="11" creationId="{5AE0DD42-A782-6616-5091-69BA8665B7CA}"/>
          </ac:picMkLst>
        </pc:picChg>
        <pc:picChg chg="del">
          <ac:chgData name="Valdir Meneses" userId="1da93e25d0d0810f" providerId="LiveId" clId="{7F26D4FB-4B14-4B42-BFD0-DCE0A67FFCB9}" dt="2026-03-25T10:11:01.459" v="1434" actId="478"/>
          <ac:picMkLst>
            <pc:docMk/>
            <pc:sldMk cId="3286822326" sldId="4168"/>
            <ac:picMk id="13" creationId="{AC953632-3EAA-5939-B1A6-7D5934673038}"/>
          </ac:picMkLst>
        </pc:picChg>
        <pc:picChg chg="add mod">
          <ac:chgData name="Valdir Meneses" userId="1da93e25d0d0810f" providerId="LiveId" clId="{7F26D4FB-4B14-4B42-BFD0-DCE0A67FFCB9}" dt="2026-03-25T10:57:13.438" v="2476" actId="14100"/>
          <ac:picMkLst>
            <pc:docMk/>
            <pc:sldMk cId="3286822326" sldId="4168"/>
            <ac:picMk id="26" creationId="{24E02CBF-3B5B-212B-F154-E8ACCD2043D5}"/>
          </ac:picMkLst>
        </pc:picChg>
        <pc:picChg chg="add mod">
          <ac:chgData name="Valdir Meneses" userId="1da93e25d0d0810f" providerId="LiveId" clId="{7F26D4FB-4B14-4B42-BFD0-DCE0A67FFCB9}" dt="2026-03-25T10:18:14.491" v="2071"/>
          <ac:picMkLst>
            <pc:docMk/>
            <pc:sldMk cId="3286822326" sldId="4168"/>
            <ac:picMk id="31" creationId="{0E9CF9E5-A00E-53D4-BE5C-E3A3225BD3F6}"/>
          </ac:picMkLst>
        </pc:picChg>
      </pc:sldChg>
      <pc:sldChg chg="addSp delSp modSp add del mod">
        <pc:chgData name="Valdir Meneses" userId="1da93e25d0d0810f" providerId="LiveId" clId="{7F26D4FB-4B14-4B42-BFD0-DCE0A67FFCB9}" dt="2026-03-25T12:24:19.717" v="6252" actId="1035"/>
        <pc:sldMkLst>
          <pc:docMk/>
          <pc:sldMk cId="3361228344" sldId="4169"/>
        </pc:sldMkLst>
        <pc:spChg chg="mod">
          <ac:chgData name="Valdir Meneses" userId="1da93e25d0d0810f" providerId="LiveId" clId="{7F26D4FB-4B14-4B42-BFD0-DCE0A67FFCB9}" dt="2026-03-25T12:18:13.736" v="5861" actId="2711"/>
          <ac:spMkLst>
            <pc:docMk/>
            <pc:sldMk cId="3361228344" sldId="4169"/>
            <ac:spMk id="2" creationId="{8F9724C7-FD5E-C4FE-BC17-B149CE5E1D04}"/>
          </ac:spMkLst>
        </pc:spChg>
        <pc:spChg chg="add mod">
          <ac:chgData name="Valdir Meneses" userId="1da93e25d0d0810f" providerId="LiveId" clId="{7F26D4FB-4B14-4B42-BFD0-DCE0A67FFCB9}" dt="2026-03-25T12:18:13.736" v="5861" actId="2711"/>
          <ac:spMkLst>
            <pc:docMk/>
            <pc:sldMk cId="3361228344" sldId="4169"/>
            <ac:spMk id="3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2:18:13.736" v="5861" actId="2711"/>
          <ac:spMkLst>
            <pc:docMk/>
            <pc:sldMk cId="3361228344" sldId="4169"/>
            <ac:spMk id="4" creationId="{00000000-0000-0000-0000-000000000000}"/>
          </ac:spMkLst>
        </pc:spChg>
        <pc:spChg chg="mod">
          <ac:chgData name="Valdir Meneses" userId="1da93e25d0d0810f" providerId="LiveId" clId="{7F26D4FB-4B14-4B42-BFD0-DCE0A67FFCB9}" dt="2026-03-25T12:18:13.736" v="5861" actId="2711"/>
          <ac:spMkLst>
            <pc:docMk/>
            <pc:sldMk cId="3361228344" sldId="4169"/>
            <ac:spMk id="5" creationId="{677A313D-43E9-F15F-0D4A-C0D21F647F89}"/>
          </ac:spMkLst>
        </pc:spChg>
        <pc:spChg chg="add mod">
          <ac:chgData name="Valdir Meneses" userId="1da93e25d0d0810f" providerId="LiveId" clId="{7F26D4FB-4B14-4B42-BFD0-DCE0A67FFCB9}" dt="2026-03-25T12:18:13.736" v="5861" actId="2711"/>
          <ac:spMkLst>
            <pc:docMk/>
            <pc:sldMk cId="3361228344" sldId="4169"/>
            <ac:spMk id="6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2:18:13.736" v="5861" actId="2711"/>
          <ac:spMkLst>
            <pc:docMk/>
            <pc:sldMk cId="3361228344" sldId="4169"/>
            <ac:spMk id="7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2:16:32.214" v="5791" actId="1038"/>
          <ac:spMkLst>
            <pc:docMk/>
            <pc:sldMk cId="3361228344" sldId="4169"/>
            <ac:spMk id="8" creationId="{00000000-0000-0000-0000-000000000000}"/>
          </ac:spMkLst>
        </pc:spChg>
        <pc:spChg chg="mod">
          <ac:chgData name="Valdir Meneses" userId="1da93e25d0d0810f" providerId="LiveId" clId="{7F26D4FB-4B14-4B42-BFD0-DCE0A67FFCB9}" dt="2026-03-25T12:18:13.736" v="5861" actId="2711"/>
          <ac:spMkLst>
            <pc:docMk/>
            <pc:sldMk cId="3361228344" sldId="4169"/>
            <ac:spMk id="10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2:18:13.736" v="5861" actId="2711"/>
          <ac:spMkLst>
            <pc:docMk/>
            <pc:sldMk cId="3361228344" sldId="4169"/>
            <ac:spMk id="12" creationId="{00000000-0000-0000-0000-000000000000}"/>
          </ac:spMkLst>
        </pc:spChg>
        <pc:picChg chg="add del mod">
          <ac:chgData name="Valdir Meneses" userId="1da93e25d0d0810f" providerId="LiveId" clId="{7F26D4FB-4B14-4B42-BFD0-DCE0A67FFCB9}" dt="2026-03-25T12:16:54.140" v="5823" actId="478"/>
          <ac:picMkLst>
            <pc:docMk/>
            <pc:sldMk cId="3361228344" sldId="4169"/>
            <ac:picMk id="9" creationId="{00000000-0000-0000-0000-000000000000}"/>
          </ac:picMkLst>
        </pc:picChg>
        <pc:picChg chg="del">
          <ac:chgData name="Valdir Meneses" userId="1da93e25d0d0810f" providerId="LiveId" clId="{7F26D4FB-4B14-4B42-BFD0-DCE0A67FFCB9}" dt="2026-03-25T12:15:37.144" v="5699" actId="478"/>
          <ac:picMkLst>
            <pc:docMk/>
            <pc:sldMk cId="3361228344" sldId="4169"/>
            <ac:picMk id="11" creationId="{5AE0DD42-A782-6616-5091-69BA8665B7CA}"/>
          </ac:picMkLst>
        </pc:picChg>
        <pc:picChg chg="mod ord">
          <ac:chgData name="Valdir Meneses" userId="1da93e25d0d0810f" providerId="LiveId" clId="{7F26D4FB-4B14-4B42-BFD0-DCE0A67FFCB9}" dt="2026-03-25T12:16:04.090" v="5729" actId="166"/>
          <ac:picMkLst>
            <pc:docMk/>
            <pc:sldMk cId="3361228344" sldId="4169"/>
            <ac:picMk id="13" creationId="{AC953632-3EAA-5939-B1A6-7D5934673038}"/>
          </ac:picMkLst>
        </pc:picChg>
        <pc:picChg chg="add mod ord">
          <ac:chgData name="Valdir Meneses" userId="1da93e25d0d0810f" providerId="LiveId" clId="{7F26D4FB-4B14-4B42-BFD0-DCE0A67FFCB9}" dt="2026-03-25T12:24:19.717" v="6252" actId="1035"/>
          <ac:picMkLst>
            <pc:docMk/>
            <pc:sldMk cId="3361228344" sldId="4169"/>
            <ac:picMk id="14" creationId="{00000000-0000-0000-0000-000000000000}"/>
          </ac:picMkLst>
        </pc:picChg>
      </pc:sldChg>
      <pc:sldChg chg="addSp delSp modSp add mod">
        <pc:chgData name="Valdir Meneses" userId="1da93e25d0d0810f" providerId="LiveId" clId="{7F26D4FB-4B14-4B42-BFD0-DCE0A67FFCB9}" dt="2026-03-25T12:33:30.983" v="6751" actId="1038"/>
        <pc:sldMkLst>
          <pc:docMk/>
          <pc:sldMk cId="2281370440" sldId="4170"/>
        </pc:sldMkLst>
        <pc:spChg chg="mod">
          <ac:chgData name="Valdir Meneses" userId="1da93e25d0d0810f" providerId="LiveId" clId="{7F26D4FB-4B14-4B42-BFD0-DCE0A67FFCB9}" dt="2026-03-25T10:59:49.587" v="2727" actId="1036"/>
          <ac:spMkLst>
            <pc:docMk/>
            <pc:sldMk cId="2281370440" sldId="4170"/>
            <ac:spMk id="2" creationId="{8F9724C7-FD5E-C4FE-BC17-B149CE5E1D04}"/>
          </ac:spMkLst>
        </pc:spChg>
        <pc:spChg chg="add mod">
          <ac:chgData name="Valdir Meneses" userId="1da93e25d0d0810f" providerId="LiveId" clId="{7F26D4FB-4B14-4B42-BFD0-DCE0A67FFCB9}" dt="2026-03-25T11:02:38.478" v="2951" actId="1035"/>
          <ac:spMkLst>
            <pc:docMk/>
            <pc:sldMk cId="2281370440" sldId="4170"/>
            <ac:spMk id="4" creationId="{D758387F-A364-E9F2-E68F-57A609667BB7}"/>
          </ac:spMkLst>
        </pc:spChg>
        <pc:spChg chg="add mod">
          <ac:chgData name="Valdir Meneses" userId="1da93e25d0d0810f" providerId="LiveId" clId="{7F26D4FB-4B14-4B42-BFD0-DCE0A67FFCB9}" dt="2026-03-25T11:01:23.304" v="2860" actId="1037"/>
          <ac:spMkLst>
            <pc:docMk/>
            <pc:sldMk cId="2281370440" sldId="4170"/>
            <ac:spMk id="5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01:23.304" v="2860" actId="1037"/>
          <ac:spMkLst>
            <pc:docMk/>
            <pc:sldMk cId="2281370440" sldId="4170"/>
            <ac:spMk id="6" creationId="{00000000-0000-0000-0000-000000000000}"/>
          </ac:spMkLst>
        </pc:spChg>
        <pc:spChg chg="del mod">
          <ac:chgData name="Valdir Meneses" userId="1da93e25d0d0810f" providerId="LiveId" clId="{7F26D4FB-4B14-4B42-BFD0-DCE0A67FFCB9}" dt="2026-03-25T10:58:10.129" v="2556" actId="478"/>
          <ac:spMkLst>
            <pc:docMk/>
            <pc:sldMk cId="2281370440" sldId="4170"/>
            <ac:spMk id="7" creationId="{00000000-0000-0000-0000-000000000000}"/>
          </ac:spMkLst>
        </pc:spChg>
        <pc:spChg chg="mod">
          <ac:chgData name="Valdir Meneses" userId="1da93e25d0d0810f" providerId="LiveId" clId="{7F26D4FB-4B14-4B42-BFD0-DCE0A67FFCB9}" dt="2026-03-25T12:33:30.983" v="6751" actId="1038"/>
          <ac:spMkLst>
            <pc:docMk/>
            <pc:sldMk cId="2281370440" sldId="4170"/>
            <ac:spMk id="8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9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01:23.304" v="2860" actId="1037"/>
          <ac:spMkLst>
            <pc:docMk/>
            <pc:sldMk cId="2281370440" sldId="4170"/>
            <ac:spMk id="11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12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01:23.304" v="2860" actId="1037"/>
          <ac:spMkLst>
            <pc:docMk/>
            <pc:sldMk cId="2281370440" sldId="4170"/>
            <ac:spMk id="13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1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1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1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1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18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1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20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21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22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23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38.481" v="2245" actId="478"/>
          <ac:spMkLst>
            <pc:docMk/>
            <pc:sldMk cId="2281370440" sldId="4170"/>
            <ac:spMk id="24" creationId="{00000000-0000-0000-0000-000000000000}"/>
          </ac:spMkLst>
        </pc:spChg>
        <pc:spChg chg="add del mod">
          <ac:chgData name="Valdir Meneses" userId="1da93e25d0d0810f" providerId="LiveId" clId="{7F26D4FB-4B14-4B42-BFD0-DCE0A67FFCB9}" dt="2026-03-25T10:59:18.132" v="2666" actId="21"/>
          <ac:spMkLst>
            <pc:docMk/>
            <pc:sldMk cId="2281370440" sldId="4170"/>
            <ac:spMk id="2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27" creationId="{AE7E13AB-5FDF-4394-05DF-20C28D08AEFA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28" creationId="{F1772731-E563-9AA8-C67B-92401F70AE77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29" creationId="{C1ADADBD-C9BF-D893-23CD-7FDB66159A39}"/>
          </ac:spMkLst>
        </pc:spChg>
        <pc:spChg chg="del">
          <ac:chgData name="Valdir Meneses" userId="1da93e25d0d0810f" providerId="LiveId" clId="{7F26D4FB-4B14-4B42-BFD0-DCE0A67FFCB9}" dt="2026-03-25T10:55:42.547" v="2246" actId="478"/>
          <ac:spMkLst>
            <pc:docMk/>
            <pc:sldMk cId="2281370440" sldId="4170"/>
            <ac:spMk id="30" creationId="{763180CB-F0D1-482F-207F-FBD34946DA2E}"/>
          </ac:spMkLst>
        </pc:spChg>
        <pc:spChg chg="add mod">
          <ac:chgData name="Valdir Meneses" userId="1da93e25d0d0810f" providerId="LiveId" clId="{7F26D4FB-4B14-4B42-BFD0-DCE0A67FFCB9}" dt="2026-03-25T11:00:31.047" v="2742" actId="164"/>
          <ac:spMkLst>
            <pc:docMk/>
            <pc:sldMk cId="2281370440" sldId="4170"/>
            <ac:spMk id="32" creationId="{00000000-0000-0000-0000-000000000000}"/>
          </ac:spMkLst>
        </pc:spChg>
        <pc:spChg chg="add mod ord">
          <ac:chgData name="Valdir Meneses" userId="1da93e25d0d0810f" providerId="LiveId" clId="{7F26D4FB-4B14-4B42-BFD0-DCE0A67FFCB9}" dt="2026-03-25T11:01:56.193" v="2915" actId="1038"/>
          <ac:spMkLst>
            <pc:docMk/>
            <pc:sldMk cId="2281370440" sldId="4170"/>
            <ac:spMk id="34" creationId="{00000000-0000-0000-0000-000000000000}"/>
          </ac:spMkLst>
        </pc:spChg>
        <pc:spChg chg="add mod ord">
          <ac:chgData name="Valdir Meneses" userId="1da93e25d0d0810f" providerId="LiveId" clId="{7F26D4FB-4B14-4B42-BFD0-DCE0A67FFCB9}" dt="2026-03-25T11:01:56.193" v="2915" actId="1038"/>
          <ac:spMkLst>
            <pc:docMk/>
            <pc:sldMk cId="2281370440" sldId="4170"/>
            <ac:spMk id="35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01:42.481" v="2901" actId="1038"/>
          <ac:spMkLst>
            <pc:docMk/>
            <pc:sldMk cId="2281370440" sldId="4170"/>
            <ac:spMk id="36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01:42.481" v="2901" actId="1038"/>
          <ac:spMkLst>
            <pc:docMk/>
            <pc:sldMk cId="2281370440" sldId="4170"/>
            <ac:spMk id="37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01:42.481" v="2901" actId="1038"/>
          <ac:spMkLst>
            <pc:docMk/>
            <pc:sldMk cId="2281370440" sldId="4170"/>
            <ac:spMk id="39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01:42.481" v="2901" actId="1038"/>
          <ac:spMkLst>
            <pc:docMk/>
            <pc:sldMk cId="2281370440" sldId="4170"/>
            <ac:spMk id="40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01:28.885" v="2879" actId="1038"/>
          <ac:spMkLst>
            <pc:docMk/>
            <pc:sldMk cId="2281370440" sldId="4170"/>
            <ac:spMk id="41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01:28.885" v="2879" actId="1038"/>
          <ac:spMkLst>
            <pc:docMk/>
            <pc:sldMk cId="2281370440" sldId="4170"/>
            <ac:spMk id="42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01:28.885" v="2879" actId="1038"/>
          <ac:spMkLst>
            <pc:docMk/>
            <pc:sldMk cId="2281370440" sldId="4170"/>
            <ac:spMk id="44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4:19.634" v="4201" actId="1037"/>
          <ac:spMkLst>
            <pc:docMk/>
            <pc:sldMk cId="2281370440" sldId="4170"/>
            <ac:spMk id="45" creationId="{00000000-0000-0000-0000-000000000000}"/>
          </ac:spMkLst>
        </pc:spChg>
        <pc:spChg chg="add del mod">
          <ac:chgData name="Valdir Meneses" userId="1da93e25d0d0810f" providerId="LiveId" clId="{7F26D4FB-4B14-4B42-BFD0-DCE0A67FFCB9}" dt="2026-03-25T10:58:08.057" v="2555" actId="21"/>
          <ac:spMkLst>
            <pc:docMk/>
            <pc:sldMk cId="2281370440" sldId="4170"/>
            <ac:spMk id="47" creationId="{478CB5EF-4414-9797-5667-C7FE91041D7A}"/>
          </ac:spMkLst>
        </pc:spChg>
        <pc:spChg chg="add mod">
          <ac:chgData name="Valdir Meneses" userId="1da93e25d0d0810f" providerId="LiveId" clId="{7F26D4FB-4B14-4B42-BFD0-DCE0A67FFCB9}" dt="2026-03-25T11:02:50.198" v="3001" actId="1036"/>
          <ac:spMkLst>
            <pc:docMk/>
            <pc:sldMk cId="2281370440" sldId="4170"/>
            <ac:spMk id="48" creationId="{478CB5EF-4414-9797-5667-C7FE91041D7A}"/>
          </ac:spMkLst>
        </pc:spChg>
        <pc:spChg chg="add mod ord">
          <ac:chgData name="Valdir Meneses" userId="1da93e25d0d0810f" providerId="LiveId" clId="{7F26D4FB-4B14-4B42-BFD0-DCE0A67FFCB9}" dt="2026-03-25T10:59:35.318" v="2696" actId="167"/>
          <ac:spMkLst>
            <pc:docMk/>
            <pc:sldMk cId="2281370440" sldId="4170"/>
            <ac:spMk id="49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01:56.193" v="2915" actId="1038"/>
          <ac:spMkLst>
            <pc:docMk/>
            <pc:sldMk cId="2281370440" sldId="4170"/>
            <ac:spMk id="50" creationId="{BF057420-4235-DFE6-9390-79226CB7594B}"/>
          </ac:spMkLst>
        </pc:spChg>
        <pc:grpChg chg="add mod ord">
          <ac:chgData name="Valdir Meneses" userId="1da93e25d0d0810f" providerId="LiveId" clId="{7F26D4FB-4B14-4B42-BFD0-DCE0A67FFCB9}" dt="2026-03-25T11:01:56.193" v="2915" actId="1038"/>
          <ac:grpSpMkLst>
            <pc:docMk/>
            <pc:sldMk cId="2281370440" sldId="4170"/>
            <ac:grpSpMk id="51" creationId="{2566EAA3-2B63-A54D-97BD-BE142511EC2E}"/>
          </ac:grpSpMkLst>
        </pc:grpChg>
        <pc:picChg chg="add mod">
          <ac:chgData name="Valdir Meneses" userId="1da93e25d0d0810f" providerId="LiveId" clId="{7F26D4FB-4B14-4B42-BFD0-DCE0A67FFCB9}" dt="2026-03-25T11:01:23.304" v="2860" actId="1037"/>
          <ac:picMkLst>
            <pc:docMk/>
            <pc:sldMk cId="2281370440" sldId="4170"/>
            <ac:picMk id="10" creationId="{00000000-0000-0000-0000-000000000000}"/>
          </ac:picMkLst>
        </pc:picChg>
        <pc:picChg chg="del">
          <ac:chgData name="Valdir Meneses" userId="1da93e25d0d0810f" providerId="LiveId" clId="{7F26D4FB-4B14-4B42-BFD0-DCE0A67FFCB9}" dt="2026-03-25T10:57:37.081" v="2515" actId="478"/>
          <ac:picMkLst>
            <pc:docMk/>
            <pc:sldMk cId="2281370440" sldId="4170"/>
            <ac:picMk id="26" creationId="{24E02CBF-3B5B-212B-F154-E8ACCD2043D5}"/>
          </ac:picMkLst>
        </pc:picChg>
        <pc:picChg chg="add mod">
          <ac:chgData name="Valdir Meneses" userId="1da93e25d0d0810f" providerId="LiveId" clId="{7F26D4FB-4B14-4B42-BFD0-DCE0A67FFCB9}" dt="2026-03-25T11:00:31.047" v="2742" actId="164"/>
          <ac:picMkLst>
            <pc:docMk/>
            <pc:sldMk cId="2281370440" sldId="4170"/>
            <ac:picMk id="33" creationId="{00000000-0000-0000-0000-000000000000}"/>
          </ac:picMkLst>
        </pc:picChg>
        <pc:picChg chg="add mod">
          <ac:chgData name="Valdir Meneses" userId="1da93e25d0d0810f" providerId="LiveId" clId="{7F26D4FB-4B14-4B42-BFD0-DCE0A67FFCB9}" dt="2026-03-25T11:01:42.481" v="2901" actId="1038"/>
          <ac:picMkLst>
            <pc:docMk/>
            <pc:sldMk cId="2281370440" sldId="4170"/>
            <ac:picMk id="38" creationId="{00000000-0000-0000-0000-000000000000}"/>
          </ac:picMkLst>
        </pc:picChg>
        <pc:picChg chg="add mod">
          <ac:chgData name="Valdir Meneses" userId="1da93e25d0d0810f" providerId="LiveId" clId="{7F26D4FB-4B14-4B42-BFD0-DCE0A67FFCB9}" dt="2026-03-25T11:01:28.885" v="2879" actId="1038"/>
          <ac:picMkLst>
            <pc:docMk/>
            <pc:sldMk cId="2281370440" sldId="4170"/>
            <ac:picMk id="43" creationId="{00000000-0000-0000-0000-000000000000}"/>
          </ac:picMkLst>
        </pc:picChg>
        <pc:picChg chg="add del mod">
          <ac:chgData name="Valdir Meneses" userId="1da93e25d0d0810f" providerId="LiveId" clId="{7F26D4FB-4B14-4B42-BFD0-DCE0A67FFCB9}" dt="2026-03-25T10:58:42.042" v="2611" actId="478"/>
          <ac:picMkLst>
            <pc:docMk/>
            <pc:sldMk cId="2281370440" sldId="4170"/>
            <ac:picMk id="46" creationId="{EC43882C-512E-D346-CBD4-ADFE847859FD}"/>
          </ac:picMkLst>
        </pc:picChg>
      </pc:sldChg>
      <pc:sldChg chg="addSp delSp modSp add del mod">
        <pc:chgData name="Valdir Meneses" userId="1da93e25d0d0810f" providerId="LiveId" clId="{7F26D4FB-4B14-4B42-BFD0-DCE0A67FFCB9}" dt="2026-03-25T11:26:35.196" v="3736" actId="47"/>
        <pc:sldMkLst>
          <pc:docMk/>
          <pc:sldMk cId="835106279" sldId="4171"/>
        </pc:sldMkLst>
        <pc:spChg chg="mod">
          <ac:chgData name="Valdir Meneses" userId="1da93e25d0d0810f" providerId="LiveId" clId="{7F26D4FB-4B14-4B42-BFD0-DCE0A67FFCB9}" dt="2026-03-25T11:20:26.723" v="3401" actId="1035"/>
          <ac:spMkLst>
            <pc:docMk/>
            <pc:sldMk cId="835106279" sldId="4171"/>
            <ac:spMk id="2" creationId="{8F9724C7-FD5E-C4FE-BC17-B149CE5E1D04}"/>
          </ac:spMkLst>
        </pc:spChg>
        <pc:spChg chg="mod">
          <ac:chgData name="Valdir Meneses" userId="1da93e25d0d0810f" providerId="LiveId" clId="{7F26D4FB-4B14-4B42-BFD0-DCE0A67FFCB9}" dt="2026-03-25T11:18:48.050" v="3214" actId="1076"/>
          <ac:spMkLst>
            <pc:docMk/>
            <pc:sldMk cId="835106279" sldId="4171"/>
            <ac:spMk id="4" creationId="{D758387F-A364-E9F2-E68F-57A609667BB7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3:46.359" v="3049" actId="478"/>
          <ac:spMkLst>
            <pc:docMk/>
            <pc:sldMk cId="835106279" sldId="4171"/>
            <ac:spMk id="8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11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13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19:25.479" v="3271" actId="1037"/>
          <ac:spMkLst>
            <pc:docMk/>
            <pc:sldMk cId="835106279" sldId="4171"/>
            <ac:spMk id="14" creationId="{6B0646F0-6841-D389-555D-4E4EBC823CAD}"/>
          </ac:spMkLst>
        </pc:spChg>
        <pc:spChg chg="add mod">
          <ac:chgData name="Valdir Meneses" userId="1da93e25d0d0810f" providerId="LiveId" clId="{7F26D4FB-4B14-4B42-BFD0-DCE0A67FFCB9}" dt="2026-03-25T11:19:57.564" v="3392" actId="20577"/>
          <ac:spMkLst>
            <pc:docMk/>
            <pc:sldMk cId="835106279" sldId="4171"/>
            <ac:spMk id="16" creationId="{CE515571-2709-9DAB-BA57-64C78B34F83F}"/>
          </ac:spMkLst>
        </pc:spChg>
        <pc:spChg chg="add mod">
          <ac:chgData name="Valdir Meneses" userId="1da93e25d0d0810f" providerId="LiveId" clId="{7F26D4FB-4B14-4B42-BFD0-DCE0A67FFCB9}" dt="2026-03-25T11:21:00.751" v="3427" actId="20577"/>
          <ac:spMkLst>
            <pc:docMk/>
            <pc:sldMk cId="835106279" sldId="4171"/>
            <ac:spMk id="17" creationId="{A042830F-0F77-A6DF-F157-804241C0410F}"/>
          </ac:spMkLst>
        </pc:spChg>
        <pc:spChg chg="add mod">
          <ac:chgData name="Valdir Meneses" userId="1da93e25d0d0810f" providerId="LiveId" clId="{7F26D4FB-4B14-4B42-BFD0-DCE0A67FFCB9}" dt="2026-03-25T11:21:19.891" v="3445" actId="14100"/>
          <ac:spMkLst>
            <pc:docMk/>
            <pc:sldMk cId="835106279" sldId="4171"/>
            <ac:spMk id="18" creationId="{01576C3A-49EB-6A1C-5574-50D727D3474B}"/>
          </ac:spMkLst>
        </pc:spChg>
        <pc:spChg chg="add mod">
          <ac:chgData name="Valdir Meneses" userId="1da93e25d0d0810f" providerId="LiveId" clId="{7F26D4FB-4B14-4B42-BFD0-DCE0A67FFCB9}" dt="2026-03-25T11:21:42.304" v="3449" actId="20577"/>
          <ac:spMkLst>
            <pc:docMk/>
            <pc:sldMk cId="835106279" sldId="4171"/>
            <ac:spMk id="19" creationId="{F0D18151-9824-1F37-1D1D-72D7A26699F9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3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3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3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3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3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40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41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42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4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45" creationId="{00000000-0000-0000-0000-000000000000}"/>
          </ac:spMkLst>
        </pc:spChg>
        <pc:spChg chg="mod">
          <ac:chgData name="Valdir Meneses" userId="1da93e25d0d0810f" providerId="LiveId" clId="{7F26D4FB-4B14-4B42-BFD0-DCE0A67FFCB9}" dt="2026-03-25T11:18:54.997" v="3244" actId="1038"/>
          <ac:spMkLst>
            <pc:docMk/>
            <pc:sldMk cId="835106279" sldId="4171"/>
            <ac:spMk id="48" creationId="{478CB5EF-4414-9797-5667-C7FE91041D7A}"/>
          </ac:spMkLst>
        </pc:spChg>
        <pc:spChg chg="del">
          <ac:chgData name="Valdir Meneses" userId="1da93e25d0d0810f" providerId="LiveId" clId="{7F26D4FB-4B14-4B42-BFD0-DCE0A67FFCB9}" dt="2026-03-25T11:04:21.359" v="3058" actId="478"/>
          <ac:spMkLst>
            <pc:docMk/>
            <pc:sldMk cId="835106279" sldId="4171"/>
            <ac:spMk id="50" creationId="{BF057420-4235-DFE6-9390-79226CB7594B}"/>
          </ac:spMkLst>
        </pc:spChg>
        <pc:grpChg chg="del">
          <ac:chgData name="Valdir Meneses" userId="1da93e25d0d0810f" providerId="LiveId" clId="{7F26D4FB-4B14-4B42-BFD0-DCE0A67FFCB9}" dt="2026-03-25T11:04:21.359" v="3058" actId="478"/>
          <ac:grpSpMkLst>
            <pc:docMk/>
            <pc:sldMk cId="835106279" sldId="4171"/>
            <ac:grpSpMk id="51" creationId="{2566EAA3-2B63-A54D-97BD-BE142511EC2E}"/>
          </ac:grpSpMkLst>
        </pc:grpChg>
        <pc:picChg chg="add del mod modCrop">
          <ac:chgData name="Valdir Meneses" userId="1da93e25d0d0810f" providerId="LiveId" clId="{7F26D4FB-4B14-4B42-BFD0-DCE0A67FFCB9}" dt="2026-03-25T11:18:30.717" v="3212" actId="478"/>
          <ac:picMkLst>
            <pc:docMk/>
            <pc:sldMk cId="835106279" sldId="4171"/>
            <ac:picMk id="7" creationId="{E3564F31-1528-EB9A-E807-EF9056E66870}"/>
          </ac:picMkLst>
        </pc:picChg>
        <pc:picChg chg="del">
          <ac:chgData name="Valdir Meneses" userId="1da93e25d0d0810f" providerId="LiveId" clId="{7F26D4FB-4B14-4B42-BFD0-DCE0A67FFCB9}" dt="2026-03-25T11:04:21.359" v="3058" actId="478"/>
          <ac:picMkLst>
            <pc:docMk/>
            <pc:sldMk cId="835106279" sldId="4171"/>
            <ac:picMk id="10" creationId="{00000000-0000-0000-0000-000000000000}"/>
          </ac:picMkLst>
        </pc:picChg>
        <pc:picChg chg="add del mod">
          <ac:chgData name="Valdir Meneses" userId="1da93e25d0d0810f" providerId="LiveId" clId="{7F26D4FB-4B14-4B42-BFD0-DCE0A67FFCB9}" dt="2026-03-25T11:04:30.579" v="3142" actId="478"/>
          <ac:picMkLst>
            <pc:docMk/>
            <pc:sldMk cId="835106279" sldId="4171"/>
            <ac:picMk id="12" creationId="{00000000-0000-0000-0000-000000000000}"/>
          </ac:picMkLst>
        </pc:picChg>
        <pc:picChg chg="add mod">
          <ac:chgData name="Valdir Meneses" userId="1da93e25d0d0810f" providerId="LiveId" clId="{7F26D4FB-4B14-4B42-BFD0-DCE0A67FFCB9}" dt="2026-03-25T11:18:40.631" v="3213"/>
          <ac:picMkLst>
            <pc:docMk/>
            <pc:sldMk cId="835106279" sldId="4171"/>
            <ac:picMk id="15" creationId="{722AA027-7561-F6C2-BF4E-31E7C81A33D8}"/>
          </ac:picMkLst>
        </pc:picChg>
        <pc:picChg chg="del">
          <ac:chgData name="Valdir Meneses" userId="1da93e25d0d0810f" providerId="LiveId" clId="{7F26D4FB-4B14-4B42-BFD0-DCE0A67FFCB9}" dt="2026-03-25T11:04:21.359" v="3058" actId="478"/>
          <ac:picMkLst>
            <pc:docMk/>
            <pc:sldMk cId="835106279" sldId="4171"/>
            <ac:picMk id="38" creationId="{00000000-0000-0000-0000-000000000000}"/>
          </ac:picMkLst>
        </pc:picChg>
        <pc:picChg chg="del">
          <ac:chgData name="Valdir Meneses" userId="1da93e25d0d0810f" providerId="LiveId" clId="{7F26D4FB-4B14-4B42-BFD0-DCE0A67FFCB9}" dt="2026-03-25T11:04:21.359" v="3058" actId="478"/>
          <ac:picMkLst>
            <pc:docMk/>
            <pc:sldMk cId="835106279" sldId="4171"/>
            <ac:picMk id="43" creationId="{00000000-0000-0000-0000-000000000000}"/>
          </ac:picMkLst>
        </pc:picChg>
      </pc:sldChg>
      <pc:sldChg chg="addSp modSp add mod modAnim">
        <pc:chgData name="Valdir Meneses" userId="1da93e25d0d0810f" providerId="LiveId" clId="{7F26D4FB-4B14-4B42-BFD0-DCE0A67FFCB9}" dt="2026-03-25T11:34:31.779" v="4202" actId="20577"/>
        <pc:sldMkLst>
          <pc:docMk/>
          <pc:sldMk cId="487510869" sldId="4172"/>
        </pc:sldMkLst>
        <pc:spChg chg="add mod">
          <ac:chgData name="Valdir Meneses" userId="1da93e25d0d0810f" providerId="LiveId" clId="{7F26D4FB-4B14-4B42-BFD0-DCE0A67FFCB9}" dt="2026-03-25T11:25:12.814" v="3716" actId="1035"/>
          <ac:spMkLst>
            <pc:docMk/>
            <pc:sldMk cId="487510869" sldId="4172"/>
            <ac:spMk id="3" creationId="{83F84015-9214-9AF9-88D0-EC7D1164A444}"/>
          </ac:spMkLst>
        </pc:spChg>
        <pc:spChg chg="mod">
          <ac:chgData name="Valdir Meneses" userId="1da93e25d0d0810f" providerId="LiveId" clId="{7F26D4FB-4B14-4B42-BFD0-DCE0A67FFCB9}" dt="2026-03-25T11:24:59.421" v="3707" actId="1035"/>
          <ac:spMkLst>
            <pc:docMk/>
            <pc:sldMk cId="487510869" sldId="4172"/>
            <ac:spMk id="4" creationId="{D758387F-A364-E9F2-E68F-57A609667BB7}"/>
          </ac:spMkLst>
        </pc:spChg>
        <pc:spChg chg="add mod">
          <ac:chgData name="Valdir Meneses" userId="1da93e25d0d0810f" providerId="LiveId" clId="{7F26D4FB-4B14-4B42-BFD0-DCE0A67FFCB9}" dt="2026-03-25T11:25:50.503" v="3730" actId="20577"/>
          <ac:spMkLst>
            <pc:docMk/>
            <pc:sldMk cId="487510869" sldId="4172"/>
            <ac:spMk id="5" creationId="{6051C315-5810-DB4C-524B-CCCF17F17891}"/>
          </ac:spMkLst>
        </pc:spChg>
        <pc:spChg chg="mod">
          <ac:chgData name="Valdir Meneses" userId="1da93e25d0d0810f" providerId="LiveId" clId="{7F26D4FB-4B14-4B42-BFD0-DCE0A67FFCB9}" dt="2026-03-25T11:24:59.421" v="3707" actId="1035"/>
          <ac:spMkLst>
            <pc:docMk/>
            <pc:sldMk cId="487510869" sldId="4172"/>
            <ac:spMk id="14" creationId="{6B0646F0-6841-D389-555D-4E4EBC823CAD}"/>
          </ac:spMkLst>
        </pc:spChg>
        <pc:spChg chg="mod">
          <ac:chgData name="Valdir Meneses" userId="1da93e25d0d0810f" providerId="LiveId" clId="{7F26D4FB-4B14-4B42-BFD0-DCE0A67FFCB9}" dt="2026-03-25T11:25:06.265" v="3711" actId="1035"/>
          <ac:spMkLst>
            <pc:docMk/>
            <pc:sldMk cId="487510869" sldId="4172"/>
            <ac:spMk id="16" creationId="{CE515571-2709-9DAB-BA57-64C78B34F83F}"/>
          </ac:spMkLst>
        </pc:spChg>
        <pc:spChg chg="mod">
          <ac:chgData name="Valdir Meneses" userId="1da93e25d0d0810f" providerId="LiveId" clId="{7F26D4FB-4B14-4B42-BFD0-DCE0A67FFCB9}" dt="2026-03-25T11:25:06.265" v="3711" actId="1035"/>
          <ac:spMkLst>
            <pc:docMk/>
            <pc:sldMk cId="487510869" sldId="4172"/>
            <ac:spMk id="17" creationId="{A042830F-0F77-A6DF-F157-804241C0410F}"/>
          </ac:spMkLst>
        </pc:spChg>
        <pc:spChg chg="mod">
          <ac:chgData name="Valdir Meneses" userId="1da93e25d0d0810f" providerId="LiveId" clId="{7F26D4FB-4B14-4B42-BFD0-DCE0A67FFCB9}" dt="2026-03-25T11:34:31.779" v="4202" actId="20577"/>
          <ac:spMkLst>
            <pc:docMk/>
            <pc:sldMk cId="487510869" sldId="4172"/>
            <ac:spMk id="18" creationId="{01576C3A-49EB-6A1C-5574-50D727D3474B}"/>
          </ac:spMkLst>
        </pc:spChg>
        <pc:spChg chg="mod">
          <ac:chgData name="Valdir Meneses" userId="1da93e25d0d0810f" providerId="LiveId" clId="{7F26D4FB-4B14-4B42-BFD0-DCE0A67FFCB9}" dt="2026-03-25T11:26:08.512" v="3734" actId="14100"/>
          <ac:spMkLst>
            <pc:docMk/>
            <pc:sldMk cId="487510869" sldId="4172"/>
            <ac:spMk id="19" creationId="{F0D18151-9824-1F37-1D1D-72D7A26699F9}"/>
          </ac:spMkLst>
        </pc:spChg>
        <pc:spChg chg="mod">
          <ac:chgData name="Valdir Meneses" userId="1da93e25d0d0810f" providerId="LiveId" clId="{7F26D4FB-4B14-4B42-BFD0-DCE0A67FFCB9}" dt="2026-03-25T11:24:55.318" v="3700" actId="1035"/>
          <ac:spMkLst>
            <pc:docMk/>
            <pc:sldMk cId="487510869" sldId="4172"/>
            <ac:spMk id="48" creationId="{478CB5EF-4414-9797-5667-C7FE91041D7A}"/>
          </ac:spMkLst>
        </pc:spChg>
      </pc:sldChg>
      <pc:sldChg chg="addSp delSp modSp add mod delAnim">
        <pc:chgData name="Valdir Meneses" userId="1da93e25d0d0810f" providerId="LiveId" clId="{7F26D4FB-4B14-4B42-BFD0-DCE0A67FFCB9}" dt="2026-03-25T11:35:16.361" v="4225" actId="1037"/>
        <pc:sldMkLst>
          <pc:docMk/>
          <pc:sldMk cId="4078805586" sldId="4173"/>
        </pc:sldMkLst>
        <pc:spChg chg="mod">
          <ac:chgData name="Valdir Meneses" userId="1da93e25d0d0810f" providerId="LiveId" clId="{7F26D4FB-4B14-4B42-BFD0-DCE0A67FFCB9}" dt="2026-03-25T11:28:13.273" v="3804" actId="1076"/>
          <ac:spMkLst>
            <pc:docMk/>
            <pc:sldMk cId="4078805586" sldId="4173"/>
            <ac:spMk id="2" creationId="{8F9724C7-FD5E-C4FE-BC17-B149CE5E1D04}"/>
          </ac:spMkLst>
        </pc:spChg>
        <pc:spChg chg="del">
          <ac:chgData name="Valdir Meneses" userId="1da93e25d0d0810f" providerId="LiveId" clId="{7F26D4FB-4B14-4B42-BFD0-DCE0A67FFCB9}" dt="2026-03-25T11:27:41.843" v="3739" actId="478"/>
          <ac:spMkLst>
            <pc:docMk/>
            <pc:sldMk cId="4078805586" sldId="4173"/>
            <ac:spMk id="3" creationId="{83F84015-9214-9AF9-88D0-EC7D1164A444}"/>
          </ac:spMkLst>
        </pc:spChg>
        <pc:spChg chg="del">
          <ac:chgData name="Valdir Meneses" userId="1da93e25d0d0810f" providerId="LiveId" clId="{7F26D4FB-4B14-4B42-BFD0-DCE0A67FFCB9}" dt="2026-03-25T11:27:41.843" v="3739" actId="478"/>
          <ac:spMkLst>
            <pc:docMk/>
            <pc:sldMk cId="4078805586" sldId="4173"/>
            <ac:spMk id="4" creationId="{D758387F-A364-E9F2-E68F-57A609667BB7}"/>
          </ac:spMkLst>
        </pc:spChg>
        <pc:spChg chg="del">
          <ac:chgData name="Valdir Meneses" userId="1da93e25d0d0810f" providerId="LiveId" clId="{7F26D4FB-4B14-4B42-BFD0-DCE0A67FFCB9}" dt="2026-03-25T11:27:41.843" v="3739" actId="478"/>
          <ac:spMkLst>
            <pc:docMk/>
            <pc:sldMk cId="4078805586" sldId="4173"/>
            <ac:spMk id="5" creationId="{6051C315-5810-DB4C-524B-CCCF17F17891}"/>
          </ac:spMkLst>
        </pc:spChg>
        <pc:spChg chg="add mod">
          <ac:chgData name="Valdir Meneses" userId="1da93e25d0d0810f" providerId="LiveId" clId="{7F26D4FB-4B14-4B42-BFD0-DCE0A67FFCB9}" dt="2026-03-25T11:28:14.945" v="3805" actId="14100"/>
          <ac:spMkLst>
            <pc:docMk/>
            <pc:sldMk cId="4078805586" sldId="4173"/>
            <ac:spMk id="6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0:18.936" v="3984" actId="14100"/>
          <ac:spMkLst>
            <pc:docMk/>
            <pc:sldMk cId="4078805586" sldId="4173"/>
            <ac:spMk id="7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4:54.671" v="4203" actId="255"/>
          <ac:spMkLst>
            <pc:docMk/>
            <pc:sldMk cId="4078805586" sldId="4173"/>
            <ac:spMk id="8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5:16.361" v="4225" actId="1037"/>
          <ac:spMkLst>
            <pc:docMk/>
            <pc:sldMk cId="4078805586" sldId="4173"/>
            <ac:spMk id="9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5:12.770" v="4223" actId="1037"/>
          <ac:spMkLst>
            <pc:docMk/>
            <pc:sldMk cId="4078805586" sldId="4173"/>
            <ac:spMk id="10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4:54.671" v="4203" actId="255"/>
          <ac:spMkLst>
            <pc:docMk/>
            <pc:sldMk cId="4078805586" sldId="4173"/>
            <ac:spMk id="11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0:45.241" v="4051" actId="20577"/>
          <ac:spMkLst>
            <pc:docMk/>
            <pc:sldMk cId="4078805586" sldId="4173"/>
            <ac:spMk id="12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28:47.784" v="3858" actId="1036"/>
          <ac:spMkLst>
            <pc:docMk/>
            <pc:sldMk cId="4078805586" sldId="4173"/>
            <ac:spMk id="13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27:41.843" v="3739" actId="478"/>
          <ac:spMkLst>
            <pc:docMk/>
            <pc:sldMk cId="4078805586" sldId="4173"/>
            <ac:spMk id="14" creationId="{6B0646F0-6841-D389-555D-4E4EBC823CAD}"/>
          </ac:spMkLst>
        </pc:spChg>
        <pc:spChg chg="del">
          <ac:chgData name="Valdir Meneses" userId="1da93e25d0d0810f" providerId="LiveId" clId="{7F26D4FB-4B14-4B42-BFD0-DCE0A67FFCB9}" dt="2026-03-25T11:27:41.843" v="3739" actId="478"/>
          <ac:spMkLst>
            <pc:docMk/>
            <pc:sldMk cId="4078805586" sldId="4173"/>
            <ac:spMk id="16" creationId="{CE515571-2709-9DAB-BA57-64C78B34F83F}"/>
          </ac:spMkLst>
        </pc:spChg>
        <pc:spChg chg="del">
          <ac:chgData name="Valdir Meneses" userId="1da93e25d0d0810f" providerId="LiveId" clId="{7F26D4FB-4B14-4B42-BFD0-DCE0A67FFCB9}" dt="2026-03-25T11:27:41.843" v="3739" actId="478"/>
          <ac:spMkLst>
            <pc:docMk/>
            <pc:sldMk cId="4078805586" sldId="4173"/>
            <ac:spMk id="17" creationId="{A042830F-0F77-A6DF-F157-804241C0410F}"/>
          </ac:spMkLst>
        </pc:spChg>
        <pc:spChg chg="del">
          <ac:chgData name="Valdir Meneses" userId="1da93e25d0d0810f" providerId="LiveId" clId="{7F26D4FB-4B14-4B42-BFD0-DCE0A67FFCB9}" dt="2026-03-25T11:27:41.843" v="3739" actId="478"/>
          <ac:spMkLst>
            <pc:docMk/>
            <pc:sldMk cId="4078805586" sldId="4173"/>
            <ac:spMk id="18" creationId="{01576C3A-49EB-6A1C-5574-50D727D3474B}"/>
          </ac:spMkLst>
        </pc:spChg>
        <pc:spChg chg="del">
          <ac:chgData name="Valdir Meneses" userId="1da93e25d0d0810f" providerId="LiveId" clId="{7F26D4FB-4B14-4B42-BFD0-DCE0A67FFCB9}" dt="2026-03-25T11:27:41.843" v="3739" actId="478"/>
          <ac:spMkLst>
            <pc:docMk/>
            <pc:sldMk cId="4078805586" sldId="4173"/>
            <ac:spMk id="19" creationId="{F0D18151-9824-1F37-1D1D-72D7A26699F9}"/>
          </ac:spMkLst>
        </pc:spChg>
        <pc:spChg chg="add mod">
          <ac:chgData name="Valdir Meneses" userId="1da93e25d0d0810f" providerId="LiveId" clId="{7F26D4FB-4B14-4B42-BFD0-DCE0A67FFCB9}" dt="2026-03-25T11:29:26.414" v="3945" actId="1076"/>
          <ac:spMkLst>
            <pc:docMk/>
            <pc:sldMk cId="4078805586" sldId="4173"/>
            <ac:spMk id="20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1:44.058" v="4099" actId="1038"/>
          <ac:spMkLst>
            <pc:docMk/>
            <pc:sldMk cId="4078805586" sldId="4173"/>
            <ac:spMk id="21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2:18.720" v="4140" actId="1036"/>
          <ac:spMkLst>
            <pc:docMk/>
            <pc:sldMk cId="4078805586" sldId="4173"/>
            <ac:spMk id="22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0:18.936" v="3984" actId="14100"/>
          <ac:spMkLst>
            <pc:docMk/>
            <pc:sldMk cId="4078805586" sldId="4173"/>
            <ac:spMk id="23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28:51.305" v="3871" actId="1036"/>
          <ac:spMkLst>
            <pc:docMk/>
            <pc:sldMk cId="4078805586" sldId="4173"/>
            <ac:spMk id="24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29:23.639" v="3944" actId="1076"/>
          <ac:spMkLst>
            <pc:docMk/>
            <pc:sldMk cId="4078805586" sldId="4173"/>
            <ac:spMk id="25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1:44.058" v="4099" actId="1038"/>
          <ac:spMkLst>
            <pc:docMk/>
            <pc:sldMk cId="4078805586" sldId="4173"/>
            <ac:spMk id="26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2:13.381" v="4131" actId="1036"/>
          <ac:spMkLst>
            <pc:docMk/>
            <pc:sldMk cId="4078805586" sldId="4173"/>
            <ac:spMk id="27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0:18.936" v="3984" actId="14100"/>
          <ac:spMkLst>
            <pc:docMk/>
            <pc:sldMk cId="4078805586" sldId="4173"/>
            <ac:spMk id="28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28:55.151" v="3885" actId="1036"/>
          <ac:spMkLst>
            <pc:docMk/>
            <pc:sldMk cId="4078805586" sldId="4173"/>
            <ac:spMk id="29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29:36.052" v="3947" actId="1076"/>
          <ac:spMkLst>
            <pc:docMk/>
            <pc:sldMk cId="4078805586" sldId="4173"/>
            <ac:spMk id="30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1:44.058" v="4099" actId="1038"/>
          <ac:spMkLst>
            <pc:docMk/>
            <pc:sldMk cId="4078805586" sldId="4173"/>
            <ac:spMk id="32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2:07.864" v="4126" actId="1038"/>
          <ac:spMkLst>
            <pc:docMk/>
            <pc:sldMk cId="4078805586" sldId="4173"/>
            <ac:spMk id="33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0:18.936" v="3984" actId="14100"/>
          <ac:spMkLst>
            <pc:docMk/>
            <pc:sldMk cId="4078805586" sldId="4173"/>
            <ac:spMk id="34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29:01.183" v="3900" actId="1036"/>
          <ac:spMkLst>
            <pc:docMk/>
            <pc:sldMk cId="4078805586" sldId="4173"/>
            <ac:spMk id="35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29:50.416" v="3959" actId="1037"/>
          <ac:spMkLst>
            <pc:docMk/>
            <pc:sldMk cId="4078805586" sldId="4173"/>
            <ac:spMk id="36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1:59.777" v="4111" actId="313"/>
          <ac:spMkLst>
            <pc:docMk/>
            <pc:sldMk cId="4078805586" sldId="4173"/>
            <ac:spMk id="37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31:57.386" v="4109" actId="1076"/>
          <ac:spMkLst>
            <pc:docMk/>
            <pc:sldMk cId="4078805586" sldId="4173"/>
            <ac:spMk id="38" creationId="{00000000-0000-0000-0000-000000000000}"/>
          </ac:spMkLst>
        </pc:spChg>
        <pc:spChg chg="mod">
          <ac:chgData name="Valdir Meneses" userId="1da93e25d0d0810f" providerId="LiveId" clId="{7F26D4FB-4B14-4B42-BFD0-DCE0A67FFCB9}" dt="2026-03-25T11:32:50.909" v="4190" actId="20577"/>
          <ac:spMkLst>
            <pc:docMk/>
            <pc:sldMk cId="4078805586" sldId="4173"/>
            <ac:spMk id="48" creationId="{478CB5EF-4414-9797-5667-C7FE91041D7A}"/>
          </ac:spMkLst>
        </pc:spChg>
      </pc:sldChg>
      <pc:sldChg chg="addSp delSp modSp add mod">
        <pc:chgData name="Valdir Meneses" userId="1da93e25d0d0810f" providerId="LiveId" clId="{7F26D4FB-4B14-4B42-BFD0-DCE0A67FFCB9}" dt="2026-03-25T11:53:56.042" v="4723" actId="1037"/>
        <pc:sldMkLst>
          <pc:docMk/>
          <pc:sldMk cId="1447029788" sldId="4174"/>
        </pc:sldMkLst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3" creationId="{08B41B62-8DAA-35B5-5A64-1A787A8F8662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4" creationId="{A3AA64E8-AB97-C2C1-DF3F-D160CD0426F8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5" creationId="{D37B4007-CA04-D97A-A7DF-D6FE7B2506D4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8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10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11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12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13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14" creationId="{C65E1BEF-628D-B8E6-2CE1-3371FC7B4C2A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16" creationId="{09D02E32-BA5A-A1BC-9D9C-49B726CF3099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17" creationId="{5B11452C-3CE8-950F-F5B8-2A77B9BFAB37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18" creationId="{76235176-49A2-FBFE-B30A-5B35331C52A8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19" creationId="{50278F9A-9D81-3DDD-B920-4AF68DFC3AEE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20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21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22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23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2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2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2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2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28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29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30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32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33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3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3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3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3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48:35.106" v="4255" actId="478"/>
          <ac:spMkLst>
            <pc:docMk/>
            <pc:sldMk cId="1447029788" sldId="4174"/>
            <ac:spMk id="38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39" creationId="{BC9F2CBB-F23E-1D15-CEC2-C79A8B43238A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40" creationId="{ADCECE0E-7BA7-0BD3-547D-1E8E44A158E3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41" creationId="{D46EB84F-BC1B-660B-8589-F2B690879035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42" creationId="{42793A85-AB89-B437-F470-41A9271D149F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43" creationId="{80383807-2DAB-0AE9-EF95-48F2BEE0E9CB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44" creationId="{62858101-1C59-FB0C-A383-78131AAED63E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45" creationId="{ED3D451C-2BEF-804A-86BF-A114DD5F6A2D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46" creationId="{C3E05114-55C1-D749-1C38-3CD0F5F1D488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47" creationId="{EE88D408-CD58-4CED-6016-54CB920123BE}"/>
          </ac:spMkLst>
        </pc:spChg>
        <pc:spChg chg="mod">
          <ac:chgData name="Valdir Meneses" userId="1da93e25d0d0810f" providerId="LiveId" clId="{7F26D4FB-4B14-4B42-BFD0-DCE0A67FFCB9}" dt="2026-03-25T11:53:56.042" v="4723" actId="1037"/>
          <ac:spMkLst>
            <pc:docMk/>
            <pc:sldMk cId="1447029788" sldId="4174"/>
            <ac:spMk id="48" creationId="{478CB5EF-4414-9797-5667-C7FE91041D7A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49" creationId="{DB312EB3-4316-EB8C-A2C4-7D6E41E4D3A9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50" creationId="{F083DD70-519A-B650-7F9A-F9D7B9211BED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51" creationId="{549577F1-B6F3-F039-E98D-0716C61EF3C8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52" creationId="{4B106A79-A344-59A6-73C7-1C41D2F20002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53" creationId="{96112613-7F19-BE95-F38A-8252FFD8E89B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54" creationId="{72C76CFE-9F63-E7F3-A2FE-8F13C836DFAA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55" creationId="{CD63E126-3F36-AE6E-F2F3-8556DBAFF29E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56" creationId="{5DBC887B-DF7A-694F-40D4-69899603B064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57" creationId="{A4BDD183-C4E4-D61E-3AC1-6D563517F5B7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58" creationId="{22EC4FC8-33A1-15AE-FD10-2C83ED87865E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59" creationId="{C1CBAC37-7D0E-6B79-1E90-0C0E72D75102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60" creationId="{07D026E7-BF31-C281-3EEF-A438C7FB6A3B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61" creationId="{83CD9A6D-8F55-2A9F-4F82-216DBCC3D2B5}"/>
          </ac:spMkLst>
        </pc:spChg>
        <pc:spChg chg="add mod">
          <ac:chgData name="Valdir Meneses" userId="1da93e25d0d0810f" providerId="LiveId" clId="{7F26D4FB-4B14-4B42-BFD0-DCE0A67FFCB9}" dt="2026-03-25T11:53:39.742" v="4669" actId="1036"/>
          <ac:spMkLst>
            <pc:docMk/>
            <pc:sldMk cId="1447029788" sldId="4174"/>
            <ac:spMk id="62" creationId="{56BDEE3B-E62B-9A71-E835-DFD308F58373}"/>
          </ac:spMkLst>
        </pc:spChg>
        <pc:picChg chg="del">
          <ac:chgData name="Valdir Meneses" userId="1da93e25d0d0810f" providerId="LiveId" clId="{7F26D4FB-4B14-4B42-BFD0-DCE0A67FFCB9}" dt="2026-03-25T11:49:05.161" v="4285" actId="478"/>
          <ac:picMkLst>
            <pc:docMk/>
            <pc:sldMk cId="1447029788" sldId="4174"/>
            <ac:picMk id="15" creationId="{722AA027-7561-F6C2-BF4E-31E7C81A33D8}"/>
          </ac:picMkLst>
        </pc:picChg>
      </pc:sldChg>
      <pc:sldChg chg="addSp delSp modSp add mod">
        <pc:chgData name="Valdir Meneses" userId="1da93e25d0d0810f" providerId="LiveId" clId="{7F26D4FB-4B14-4B42-BFD0-DCE0A67FFCB9}" dt="2026-03-25T12:12:51.782" v="5664" actId="255"/>
        <pc:sldMkLst>
          <pc:docMk/>
          <pc:sldMk cId="248003718" sldId="4175"/>
        </pc:sldMkLst>
        <pc:spChg chg="mod">
          <ac:chgData name="Valdir Meneses" userId="1da93e25d0d0810f" providerId="LiveId" clId="{7F26D4FB-4B14-4B42-BFD0-DCE0A67FFCB9}" dt="2026-03-25T11:57:20.111" v="4926" actId="1076"/>
          <ac:spMkLst>
            <pc:docMk/>
            <pc:sldMk cId="248003718" sldId="4175"/>
            <ac:spMk id="2" creationId="{00000000-0000-0000-0000-000000000000}"/>
          </ac:spMkLst>
        </pc:spChg>
        <pc:spChg chg="mod">
          <ac:chgData name="Valdir Meneses" userId="1da93e25d0d0810f" providerId="LiveId" clId="{7F26D4FB-4B14-4B42-BFD0-DCE0A67FFCB9}" dt="2026-03-25T11:59:18.196" v="5172" actId="1036"/>
          <ac:spMkLst>
            <pc:docMk/>
            <pc:sldMk cId="248003718" sldId="4175"/>
            <ac:spMk id="4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55:38.535" v="4758" actId="478"/>
          <ac:spMkLst>
            <pc:docMk/>
            <pc:sldMk cId="248003718" sldId="4175"/>
            <ac:spMk id="5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1:55:52.569" v="4781" actId="478"/>
          <ac:spMkLst>
            <pc:docMk/>
            <pc:sldMk cId="248003718" sldId="4175"/>
            <ac:spMk id="6" creationId="{D77D96CF-4C59-AEB9-E034-0DC69A6F5EAA}"/>
          </ac:spMkLst>
        </pc:spChg>
        <pc:spChg chg="del">
          <ac:chgData name="Valdir Meneses" userId="1da93e25d0d0810f" providerId="LiveId" clId="{7F26D4FB-4B14-4B42-BFD0-DCE0A67FFCB9}" dt="2026-03-25T11:55:52.569" v="4781" actId="478"/>
          <ac:spMkLst>
            <pc:docMk/>
            <pc:sldMk cId="248003718" sldId="4175"/>
            <ac:spMk id="7" creationId="{4C38026A-C1FD-68FF-90AC-94B0B1B2320D}"/>
          </ac:spMkLst>
        </pc:spChg>
        <pc:spChg chg="add mod">
          <ac:chgData name="Valdir Meneses" userId="1da93e25d0d0810f" providerId="LiveId" clId="{7F26D4FB-4B14-4B42-BFD0-DCE0A67FFCB9}" dt="2026-03-25T12:12:51.782" v="5664" actId="255"/>
          <ac:spMkLst>
            <pc:docMk/>
            <pc:sldMk cId="248003718" sldId="4175"/>
            <ac:spMk id="9" creationId="{51C480D2-91B2-244E-3315-D219D12A0102}"/>
          </ac:spMkLst>
        </pc:spChg>
        <pc:picChg chg="mod">
          <ac:chgData name="Valdir Meneses" userId="1da93e25d0d0810f" providerId="LiveId" clId="{7F26D4FB-4B14-4B42-BFD0-DCE0A67FFCB9}" dt="2026-03-25T11:58:43.201" v="5052" actId="14100"/>
          <ac:picMkLst>
            <pc:docMk/>
            <pc:sldMk cId="248003718" sldId="4175"/>
            <ac:picMk id="3" creationId="{00000000-0000-0000-0000-000000000000}"/>
          </ac:picMkLst>
        </pc:picChg>
      </pc:sldChg>
      <pc:sldChg chg="addSp delSp modSp add del mod">
        <pc:chgData name="Valdir Meneses" userId="1da93e25d0d0810f" providerId="LiveId" clId="{7F26D4FB-4B14-4B42-BFD0-DCE0A67FFCB9}" dt="2026-03-25T12:05:55.903" v="5518" actId="47"/>
        <pc:sldMkLst>
          <pc:docMk/>
          <pc:sldMk cId="2203547405" sldId="4176"/>
        </pc:sldMkLst>
        <pc:picChg chg="del">
          <ac:chgData name="Valdir Meneses" userId="1da93e25d0d0810f" providerId="LiveId" clId="{7F26D4FB-4B14-4B42-BFD0-DCE0A67FFCB9}" dt="2026-03-25T12:01:20.149" v="5270" actId="478"/>
          <ac:picMkLst>
            <pc:docMk/>
            <pc:sldMk cId="2203547405" sldId="4176"/>
            <ac:picMk id="3" creationId="{B876709E-A356-0442-2E69-EADD65CC9E13}"/>
          </ac:picMkLst>
        </pc:picChg>
        <pc:picChg chg="mod">
          <ac:chgData name="Valdir Meneses" userId="1da93e25d0d0810f" providerId="LiveId" clId="{7F26D4FB-4B14-4B42-BFD0-DCE0A67FFCB9}" dt="2026-03-25T12:01:25.130" v="5271" actId="1076"/>
          <ac:picMkLst>
            <pc:docMk/>
            <pc:sldMk cId="2203547405" sldId="4176"/>
            <ac:picMk id="5" creationId="{496E0FE7-0F49-343F-E3E5-ED22E5D44332}"/>
          </ac:picMkLst>
        </pc:picChg>
        <pc:picChg chg="add mod">
          <ac:chgData name="Valdir Meneses" userId="1da93e25d0d0810f" providerId="LiveId" clId="{7F26D4FB-4B14-4B42-BFD0-DCE0A67FFCB9}" dt="2026-03-25T12:01:47.501" v="5286" actId="1036"/>
          <ac:picMkLst>
            <pc:docMk/>
            <pc:sldMk cId="2203547405" sldId="4176"/>
            <ac:picMk id="9" creationId="{CCBA77BA-29FF-DA7E-48A1-16275E918ADE}"/>
          </ac:picMkLst>
        </pc:picChg>
      </pc:sldChg>
      <pc:sldChg chg="addSp delSp modSp add mod">
        <pc:chgData name="Valdir Meneses" userId="1da93e25d0d0810f" providerId="LiveId" clId="{7F26D4FB-4B14-4B42-BFD0-DCE0A67FFCB9}" dt="2026-03-25T12:09:42.493" v="5575" actId="1035"/>
        <pc:sldMkLst>
          <pc:docMk/>
          <pc:sldMk cId="192752659" sldId="4177"/>
        </pc:sldMkLst>
        <pc:spChg chg="add del mod">
          <ac:chgData name="Valdir Meneses" userId="1da93e25d0d0810f" providerId="LiveId" clId="{7F26D4FB-4B14-4B42-BFD0-DCE0A67FFCB9}" dt="2026-03-25T12:03:24.939" v="5324" actId="1076"/>
          <ac:spMkLst>
            <pc:docMk/>
            <pc:sldMk cId="192752659" sldId="4177"/>
            <ac:spMk id="4" creationId="{F9477675-1112-7200-D826-8B2F641DF0A0}"/>
          </ac:spMkLst>
        </pc:spChg>
        <pc:picChg chg="add mod">
          <ac:chgData name="Valdir Meneses" userId="1da93e25d0d0810f" providerId="LiveId" clId="{7F26D4FB-4B14-4B42-BFD0-DCE0A67FFCB9}" dt="2026-03-25T12:09:42.493" v="5575" actId="1035"/>
          <ac:picMkLst>
            <pc:docMk/>
            <pc:sldMk cId="192752659" sldId="4177"/>
            <ac:picMk id="8" creationId="{5D2A673C-C22D-1BCE-9FE9-D3D3C8C8919B}"/>
          </ac:picMkLst>
        </pc:picChg>
        <pc:picChg chg="del">
          <ac:chgData name="Valdir Meneses" userId="1da93e25d0d0810f" providerId="LiveId" clId="{7F26D4FB-4B14-4B42-BFD0-DCE0A67FFCB9}" dt="2026-03-25T12:02:44.243" v="5292" actId="478"/>
          <ac:picMkLst>
            <pc:docMk/>
            <pc:sldMk cId="192752659" sldId="4177"/>
            <ac:picMk id="9" creationId="{CCBA77BA-29FF-DA7E-48A1-16275E918ADE}"/>
          </ac:picMkLst>
        </pc:picChg>
      </pc:sldChg>
      <pc:sldChg chg="modSp add mod">
        <pc:chgData name="Valdir Meneses" userId="1da93e25d0d0810f" providerId="LiveId" clId="{7F26D4FB-4B14-4B42-BFD0-DCE0A67FFCB9}" dt="2026-03-25T12:05:16.951" v="5511" actId="1038"/>
        <pc:sldMkLst>
          <pc:docMk/>
          <pc:sldMk cId="679425510" sldId="4178"/>
        </pc:sldMkLst>
        <pc:spChg chg="mod">
          <ac:chgData name="Valdir Meneses" userId="1da93e25d0d0810f" providerId="LiveId" clId="{7F26D4FB-4B14-4B42-BFD0-DCE0A67FFCB9}" dt="2026-03-25T12:05:16.951" v="5511" actId="1038"/>
          <ac:spMkLst>
            <pc:docMk/>
            <pc:sldMk cId="679425510" sldId="4178"/>
            <ac:spMk id="8" creationId="{5A10E2F0-70EB-A709-F889-9139F94963F8}"/>
          </ac:spMkLst>
        </pc:spChg>
        <pc:picChg chg="mod">
          <ac:chgData name="Valdir Meneses" userId="1da93e25d0d0810f" providerId="LiveId" clId="{7F26D4FB-4B14-4B42-BFD0-DCE0A67FFCB9}" dt="2026-03-25T12:04:40.258" v="5425" actId="1037"/>
          <ac:picMkLst>
            <pc:docMk/>
            <pc:sldMk cId="679425510" sldId="4178"/>
            <ac:picMk id="10" creationId="{96EAC740-1E64-4322-A210-FC621F8FEDDE}"/>
          </ac:picMkLst>
        </pc:picChg>
      </pc:sldChg>
      <pc:sldChg chg="addSp delSp modSp add mod">
        <pc:chgData name="Valdir Meneses" userId="1da93e25d0d0810f" providerId="LiveId" clId="{7F26D4FB-4B14-4B42-BFD0-DCE0A67FFCB9}" dt="2026-03-25T12:08:07.716" v="5565" actId="1036"/>
        <pc:sldMkLst>
          <pc:docMk/>
          <pc:sldMk cId="1882322495" sldId="4179"/>
        </pc:sldMkLst>
        <pc:picChg chg="del">
          <ac:chgData name="Valdir Meneses" userId="1da93e25d0d0810f" providerId="LiveId" clId="{7F26D4FB-4B14-4B42-BFD0-DCE0A67FFCB9}" dt="2026-03-25T12:05:35.744" v="5514" actId="478"/>
          <ac:picMkLst>
            <pc:docMk/>
            <pc:sldMk cId="1882322495" sldId="4179"/>
            <ac:picMk id="3" creationId="{B876709E-A356-0442-2E69-EADD65CC9E13}"/>
          </ac:picMkLst>
        </pc:picChg>
        <pc:picChg chg="mod">
          <ac:chgData name="Valdir Meneses" userId="1da93e25d0d0810f" providerId="LiveId" clId="{7F26D4FB-4B14-4B42-BFD0-DCE0A67FFCB9}" dt="2026-03-25T12:05:45.187" v="5516" actId="1076"/>
          <ac:picMkLst>
            <pc:docMk/>
            <pc:sldMk cId="1882322495" sldId="4179"/>
            <ac:picMk id="5" creationId="{496E0FE7-0F49-343F-E3E5-ED22E5D44332}"/>
          </ac:picMkLst>
        </pc:picChg>
        <pc:picChg chg="add del mod">
          <ac:chgData name="Valdir Meneses" userId="1da93e25d0d0810f" providerId="LiveId" clId="{7F26D4FB-4B14-4B42-BFD0-DCE0A67FFCB9}" dt="2026-03-25T12:07:31.138" v="5534" actId="478"/>
          <ac:picMkLst>
            <pc:docMk/>
            <pc:sldMk cId="1882322495" sldId="4179"/>
            <ac:picMk id="9" creationId="{69B5EBE6-2257-AF1D-E565-110FFB898D56}"/>
          </ac:picMkLst>
        </pc:picChg>
        <pc:picChg chg="add mod">
          <ac:chgData name="Valdir Meneses" userId="1da93e25d0d0810f" providerId="LiveId" clId="{7F26D4FB-4B14-4B42-BFD0-DCE0A67FFCB9}" dt="2026-03-25T12:08:07.716" v="5565" actId="1036"/>
          <ac:picMkLst>
            <pc:docMk/>
            <pc:sldMk cId="1882322495" sldId="4179"/>
            <ac:picMk id="12" creationId="{4538E01A-C2C8-BEC2-0964-C8D59741C560}"/>
          </ac:picMkLst>
        </pc:picChg>
      </pc:sldChg>
      <pc:sldChg chg="add">
        <pc:chgData name="Valdir Meneses" userId="1da93e25d0d0810f" providerId="LiveId" clId="{7F26D4FB-4B14-4B42-BFD0-DCE0A67FFCB9}" dt="2026-03-25T12:07:27.924" v="5533" actId="2890"/>
        <pc:sldMkLst>
          <pc:docMk/>
          <pc:sldMk cId="1383612763" sldId="4180"/>
        </pc:sldMkLst>
      </pc:sldChg>
      <pc:sldChg chg="add del">
        <pc:chgData name="Valdir Meneses" userId="1da93e25d0d0810f" providerId="LiveId" clId="{7F26D4FB-4B14-4B42-BFD0-DCE0A67FFCB9}" dt="2026-03-25T12:30:18.648" v="6680" actId="47"/>
        <pc:sldMkLst>
          <pc:docMk/>
          <pc:sldMk cId="3160662378" sldId="4181"/>
        </pc:sldMkLst>
      </pc:sldChg>
      <pc:sldChg chg="addSp delSp modSp add del mod ord">
        <pc:chgData name="Valdir Meneses" userId="1da93e25d0d0810f" providerId="LiveId" clId="{7F26D4FB-4B14-4B42-BFD0-DCE0A67FFCB9}" dt="2026-03-25T12:30:14.900" v="6679" actId="47"/>
        <pc:sldMkLst>
          <pc:docMk/>
          <pc:sldMk cId="3758466964" sldId="4182"/>
        </pc:sldMkLst>
        <pc:spChg chg="add mod">
          <ac:chgData name="Valdir Meneses" userId="1da93e25d0d0810f" providerId="LiveId" clId="{7F26D4FB-4B14-4B42-BFD0-DCE0A67FFCB9}" dt="2026-03-25T12:23:50.702" v="6250"/>
          <ac:spMkLst>
            <pc:docMk/>
            <pc:sldMk cId="3758466964" sldId="4182"/>
            <ac:spMk id="3" creationId="{EAB377B8-E5A2-23CC-97AF-F172DB5A3E87}"/>
          </ac:spMkLst>
        </pc:spChg>
        <pc:spChg chg="del">
          <ac:chgData name="Valdir Meneses" userId="1da93e25d0d0810f" providerId="LiveId" clId="{7F26D4FB-4B14-4B42-BFD0-DCE0A67FFCB9}" dt="2026-03-25T12:23:49.597" v="6249" actId="478"/>
          <ac:spMkLst>
            <pc:docMk/>
            <pc:sldMk cId="3758466964" sldId="4182"/>
            <ac:spMk id="8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23:47.683" v="6248" actId="478"/>
          <ac:spMkLst>
            <pc:docMk/>
            <pc:sldMk cId="3758466964" sldId="4182"/>
            <ac:spMk id="48" creationId="{478CB5EF-4414-9797-5667-C7FE91041D7A}"/>
          </ac:spMkLst>
        </pc:spChg>
      </pc:sldChg>
      <pc:sldChg chg="addSp delSp modSp add mod">
        <pc:chgData name="Valdir Meneses" userId="1da93e25d0d0810f" providerId="LiveId" clId="{7F26D4FB-4B14-4B42-BFD0-DCE0A67FFCB9}" dt="2026-03-25T12:30:06.834" v="6678" actId="1035"/>
        <pc:sldMkLst>
          <pc:docMk/>
          <pc:sldMk cId="3385566824" sldId="4183"/>
        </pc:sldMkLst>
        <pc:spChg chg="del">
          <ac:chgData name="Valdir Meneses" userId="1da93e25d0d0810f" providerId="LiveId" clId="{7F26D4FB-4B14-4B42-BFD0-DCE0A67FFCB9}" dt="2026-03-25T12:26:24.287" v="6316" actId="478"/>
          <ac:spMkLst>
            <pc:docMk/>
            <pc:sldMk cId="3385566824" sldId="4183"/>
            <ac:spMk id="4" creationId="{00000000-0000-0000-0000-000000000000}"/>
          </ac:spMkLst>
        </pc:spChg>
        <pc:spChg chg="mod">
          <ac:chgData name="Valdir Meneses" userId="1da93e25d0d0810f" providerId="LiveId" clId="{7F26D4FB-4B14-4B42-BFD0-DCE0A67FFCB9}" dt="2026-03-25T12:26:16.677" v="6314" actId="20577"/>
          <ac:spMkLst>
            <pc:docMk/>
            <pc:sldMk cId="3385566824" sldId="4183"/>
            <ac:spMk id="5" creationId="{677A313D-43E9-F15F-0D4A-C0D21F647F89}"/>
          </ac:spMkLst>
        </pc:spChg>
        <pc:spChg chg="del">
          <ac:chgData name="Valdir Meneses" userId="1da93e25d0d0810f" providerId="LiveId" clId="{7F26D4FB-4B14-4B42-BFD0-DCE0A67FFCB9}" dt="2026-03-25T12:26:24.287" v="6316" actId="478"/>
          <ac:spMkLst>
            <pc:docMk/>
            <pc:sldMk cId="3385566824" sldId="4183"/>
            <ac:spMk id="6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26:24.287" v="6316" actId="478"/>
          <ac:spMkLst>
            <pc:docMk/>
            <pc:sldMk cId="3385566824" sldId="4183"/>
            <ac:spMk id="7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26:24.287" v="6316" actId="478"/>
          <ac:spMkLst>
            <pc:docMk/>
            <pc:sldMk cId="3385566824" sldId="4183"/>
            <ac:spMk id="8" creationId="{00000000-0000-0000-0000-000000000000}"/>
          </ac:spMkLst>
        </pc:spChg>
        <pc:spChg chg="add mod">
          <ac:chgData name="Valdir Meneses" userId="1da93e25d0d0810f" providerId="LiveId" clId="{7F26D4FB-4B14-4B42-BFD0-DCE0A67FFCB9}" dt="2026-03-25T12:29:17.804" v="6635" actId="14100"/>
          <ac:spMkLst>
            <pc:docMk/>
            <pc:sldMk cId="3385566824" sldId="4183"/>
            <ac:spMk id="9" creationId="{46E927CF-779F-C3BA-F9A2-77898537124E}"/>
          </ac:spMkLst>
        </pc:spChg>
        <pc:spChg chg="del">
          <ac:chgData name="Valdir Meneses" userId="1da93e25d0d0810f" providerId="LiveId" clId="{7F26D4FB-4B14-4B42-BFD0-DCE0A67FFCB9}" dt="2026-03-25T12:26:20.697" v="6315" actId="478"/>
          <ac:spMkLst>
            <pc:docMk/>
            <pc:sldMk cId="3385566824" sldId="4183"/>
            <ac:spMk id="10" creationId="{00000000-0000-0000-0000-000000000000}"/>
          </ac:spMkLst>
        </pc:spChg>
        <pc:spChg chg="del">
          <ac:chgData name="Valdir Meneses" userId="1da93e25d0d0810f" providerId="LiveId" clId="{7F26D4FB-4B14-4B42-BFD0-DCE0A67FFCB9}" dt="2026-03-25T12:26:24.287" v="6316" actId="478"/>
          <ac:spMkLst>
            <pc:docMk/>
            <pc:sldMk cId="3385566824" sldId="4183"/>
            <ac:spMk id="12" creationId="{00000000-0000-0000-0000-000000000000}"/>
          </ac:spMkLst>
        </pc:spChg>
        <pc:spChg chg="add del mod">
          <ac:chgData name="Valdir Meneses" userId="1da93e25d0d0810f" providerId="LiveId" clId="{7F26D4FB-4B14-4B42-BFD0-DCE0A67FFCB9}" dt="2026-03-25T12:27:03.805" v="6390" actId="478"/>
          <ac:spMkLst>
            <pc:docMk/>
            <pc:sldMk cId="3385566824" sldId="4183"/>
            <ac:spMk id="13" creationId="{64CA5625-3118-B972-4C06-6880665B313E}"/>
          </ac:spMkLst>
        </pc:spChg>
        <pc:spChg chg="del">
          <ac:chgData name="Valdir Meneses" userId="1da93e25d0d0810f" providerId="LiveId" clId="{7F26D4FB-4B14-4B42-BFD0-DCE0A67FFCB9}" dt="2026-03-25T12:26:24.287" v="6316" actId="478"/>
          <ac:spMkLst>
            <pc:docMk/>
            <pc:sldMk cId="3385566824" sldId="4183"/>
            <ac:spMk id="14" creationId="{00000000-0000-0000-0000-000000000000}"/>
          </ac:spMkLst>
        </pc:spChg>
        <pc:spChg chg="add del mod">
          <ac:chgData name="Valdir Meneses" userId="1da93e25d0d0810f" providerId="LiveId" clId="{7F26D4FB-4B14-4B42-BFD0-DCE0A67FFCB9}" dt="2026-03-25T12:27:06.169" v="6391" actId="478"/>
          <ac:spMkLst>
            <pc:docMk/>
            <pc:sldMk cId="3385566824" sldId="4183"/>
            <ac:spMk id="15" creationId="{2F0EB228-5EE1-1E40-0068-B64174119418}"/>
          </ac:spMkLst>
        </pc:spChg>
        <pc:spChg chg="add mod">
          <ac:chgData name="Valdir Meneses" userId="1da93e25d0d0810f" providerId="LiveId" clId="{7F26D4FB-4B14-4B42-BFD0-DCE0A67FFCB9}" dt="2026-03-25T12:29:04.163" v="6631" actId="1037"/>
          <ac:spMkLst>
            <pc:docMk/>
            <pc:sldMk cId="3385566824" sldId="4183"/>
            <ac:spMk id="16" creationId="{EB0C8D44-054B-B654-7D25-C3B6CD944B4D}"/>
          </ac:spMkLst>
        </pc:spChg>
        <pc:spChg chg="add mod">
          <ac:chgData name="Valdir Meneses" userId="1da93e25d0d0810f" providerId="LiveId" clId="{7F26D4FB-4B14-4B42-BFD0-DCE0A67FFCB9}" dt="2026-03-25T12:29:13.945" v="6634" actId="20577"/>
          <ac:spMkLst>
            <pc:docMk/>
            <pc:sldMk cId="3385566824" sldId="4183"/>
            <ac:spMk id="17" creationId="{BDA22C1F-E7B3-8CB4-08BC-A9624A0581C3}"/>
          </ac:spMkLst>
        </pc:spChg>
        <pc:spChg chg="add mod">
          <ac:chgData name="Valdir Meneses" userId="1da93e25d0d0810f" providerId="LiveId" clId="{7F26D4FB-4B14-4B42-BFD0-DCE0A67FFCB9}" dt="2026-03-25T12:30:01.674" v="6663" actId="1038"/>
          <ac:spMkLst>
            <pc:docMk/>
            <pc:sldMk cId="3385566824" sldId="4183"/>
            <ac:spMk id="18" creationId="{0AEF04D5-F3DA-8605-C3C8-9EFA3181F3AC}"/>
          </ac:spMkLst>
        </pc:spChg>
        <pc:spChg chg="add del mod">
          <ac:chgData name="Valdir Meneses" userId="1da93e25d0d0810f" providerId="LiveId" clId="{7F26D4FB-4B14-4B42-BFD0-DCE0A67FFCB9}" dt="2026-03-25T12:27:08.910" v="6393" actId="478"/>
          <ac:spMkLst>
            <pc:docMk/>
            <pc:sldMk cId="3385566824" sldId="4183"/>
            <ac:spMk id="19" creationId="{73D49889-289F-4DE9-E627-401E30298C81}"/>
          </ac:spMkLst>
        </pc:spChg>
        <pc:spChg chg="add del mod">
          <ac:chgData name="Valdir Meneses" userId="1da93e25d0d0810f" providerId="LiveId" clId="{7F26D4FB-4B14-4B42-BFD0-DCE0A67FFCB9}" dt="2026-03-25T12:27:08.212" v="6392" actId="478"/>
          <ac:spMkLst>
            <pc:docMk/>
            <pc:sldMk cId="3385566824" sldId="4183"/>
            <ac:spMk id="20" creationId="{9A1A7F5A-4736-DDFD-AB9C-8B43DF21CDE4}"/>
          </ac:spMkLst>
        </pc:spChg>
        <pc:spChg chg="add mod">
          <ac:chgData name="Valdir Meneses" userId="1da93e25d0d0810f" providerId="LiveId" clId="{7F26D4FB-4B14-4B42-BFD0-DCE0A67FFCB9}" dt="2026-03-25T12:30:06.834" v="6678" actId="1035"/>
          <ac:spMkLst>
            <pc:docMk/>
            <pc:sldMk cId="3385566824" sldId="4183"/>
            <ac:spMk id="21" creationId="{CAC47095-4991-AA4E-3A13-17583876D040}"/>
          </ac:spMkLst>
        </pc:spChg>
        <pc:spChg chg="add mod">
          <ac:chgData name="Valdir Meneses" userId="1da93e25d0d0810f" providerId="LiveId" clId="{7F26D4FB-4B14-4B42-BFD0-DCE0A67FFCB9}" dt="2026-03-25T12:29:57.343" v="6655" actId="1076"/>
          <ac:spMkLst>
            <pc:docMk/>
            <pc:sldMk cId="3385566824" sldId="4183"/>
            <ac:spMk id="22" creationId="{4B1A0A28-3DB7-6AD9-FAE1-BD550333F3F7}"/>
          </ac:spMkLst>
        </pc:spChg>
        <pc:spChg chg="add del mod">
          <ac:chgData name="Valdir Meneses" userId="1da93e25d0d0810f" providerId="LiveId" clId="{7F26D4FB-4B14-4B42-BFD0-DCE0A67FFCB9}" dt="2026-03-25T12:28:26.602" v="6594" actId="1036"/>
          <ac:spMkLst>
            <pc:docMk/>
            <pc:sldMk cId="3385566824" sldId="4183"/>
            <ac:spMk id="23" creationId="{794E7E0D-71C1-38B1-C7DC-A545C51786C1}"/>
          </ac:spMkLst>
        </pc:spChg>
        <pc:spChg chg="add del mod">
          <ac:chgData name="Valdir Meneses" userId="1da93e25d0d0810f" providerId="LiveId" clId="{7F26D4FB-4B14-4B42-BFD0-DCE0A67FFCB9}" dt="2026-03-25T12:27:10.120" v="6394" actId="478"/>
          <ac:spMkLst>
            <pc:docMk/>
            <pc:sldMk cId="3385566824" sldId="4183"/>
            <ac:spMk id="24" creationId="{A5C13479-0D64-3EEF-568D-D5B63821171E}"/>
          </ac:spMkLst>
        </pc:spChg>
        <pc:spChg chg="add del mod">
          <ac:chgData name="Valdir Meneses" userId="1da93e25d0d0810f" providerId="LiveId" clId="{7F26D4FB-4B14-4B42-BFD0-DCE0A67FFCB9}" dt="2026-03-25T12:27:16.753" v="6397" actId="478"/>
          <ac:spMkLst>
            <pc:docMk/>
            <pc:sldMk cId="3385566824" sldId="4183"/>
            <ac:spMk id="25" creationId="{B3FE2DE3-E969-B287-DC60-87B85D92A288}"/>
          </ac:spMkLst>
        </pc:spChg>
        <pc:spChg chg="add mod">
          <ac:chgData name="Valdir Meneses" userId="1da93e25d0d0810f" providerId="LiveId" clId="{7F26D4FB-4B14-4B42-BFD0-DCE0A67FFCB9}" dt="2026-03-25T12:28:26.602" v="6594" actId="1036"/>
          <ac:spMkLst>
            <pc:docMk/>
            <pc:sldMk cId="3385566824" sldId="4183"/>
            <ac:spMk id="26" creationId="{E328C7F5-483A-AE65-B150-3E180F43F164}"/>
          </ac:spMkLst>
        </pc:spChg>
        <pc:spChg chg="add mod">
          <ac:chgData name="Valdir Meneses" userId="1da93e25d0d0810f" providerId="LiveId" clId="{7F26D4FB-4B14-4B42-BFD0-DCE0A67FFCB9}" dt="2026-03-25T12:29:34.569" v="6647" actId="1036"/>
          <ac:spMkLst>
            <pc:docMk/>
            <pc:sldMk cId="3385566824" sldId="4183"/>
            <ac:spMk id="27" creationId="{0B4D1082-AFAB-D82C-22C5-0BEB977ABEAB}"/>
          </ac:spMkLst>
        </pc:spChg>
        <pc:picChg chg="del">
          <ac:chgData name="Valdir Meneses" userId="1da93e25d0d0810f" providerId="LiveId" clId="{7F26D4FB-4B14-4B42-BFD0-DCE0A67FFCB9}" dt="2026-03-25T12:27:20.516" v="6398" actId="478"/>
          <ac:picMkLst>
            <pc:docMk/>
            <pc:sldMk cId="3385566824" sldId="4183"/>
            <ac:picMk id="3" creationId="{00000000-0000-0000-0000-000000000000}"/>
          </ac:picMkLst>
        </pc:picChg>
      </pc:sldChg>
      <pc:sldChg chg="modSp add mod">
        <pc:chgData name="Valdir Meneses" userId="1da93e25d0d0810f" providerId="LiveId" clId="{7F26D4FB-4B14-4B42-BFD0-DCE0A67FFCB9}" dt="2026-03-25T12:35:15.803" v="6840" actId="1036"/>
        <pc:sldMkLst>
          <pc:docMk/>
          <pc:sldMk cId="3056964131" sldId="4184"/>
        </pc:sldMkLst>
        <pc:spChg chg="mod">
          <ac:chgData name="Valdir Meneses" userId="1da93e25d0d0810f" providerId="LiveId" clId="{7F26D4FB-4B14-4B42-BFD0-DCE0A67FFCB9}" dt="2026-03-25T12:35:15.803" v="6840" actId="1036"/>
          <ac:spMkLst>
            <pc:docMk/>
            <pc:sldMk cId="3056964131" sldId="4184"/>
            <ac:spMk id="4" creationId="{00000000-0000-0000-0000-000000000000}"/>
          </ac:spMkLst>
        </pc:spChg>
        <pc:spChg chg="mod">
          <ac:chgData name="Valdir Meneses" userId="1da93e25d0d0810f" providerId="LiveId" clId="{7F26D4FB-4B14-4B42-BFD0-DCE0A67FFCB9}" dt="2026-03-25T12:34:59.485" v="6815" actId="20577"/>
          <ac:spMkLst>
            <pc:docMk/>
            <pc:sldMk cId="3056964131" sldId="4184"/>
            <ac:spMk id="9" creationId="{51C480D2-91B2-244E-3315-D219D12A0102}"/>
          </ac:spMkLst>
        </pc:spChg>
      </pc:sldChg>
      <pc:sldMasterChg chg="del delSldLayout">
        <pc:chgData name="Valdir Meneses" userId="1da93e25d0d0810f" providerId="LiveId" clId="{7F26D4FB-4B14-4B42-BFD0-DCE0A67FFCB9}" dt="2026-03-25T12:30:43.832" v="6689" actId="47"/>
        <pc:sldMasterMkLst>
          <pc:docMk/>
          <pc:sldMasterMk cId="812196614" sldId="2147483684"/>
        </pc:sldMasterMkLst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331359814" sldId="2147483685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609602211" sldId="2147483686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4281684421" sldId="2147483687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3702016173" sldId="2147483688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3981186249" sldId="2147483689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1344262075" sldId="2147483690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1767331608" sldId="2147483691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3694672778" sldId="2147483692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2337816945" sldId="2147483693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3688141838" sldId="2147483694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3072323104" sldId="2147483695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3236556725" sldId="2147483696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4111833833" sldId="2147483697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2354582102" sldId="2147483698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817945345" sldId="2147483699"/>
          </pc:sldLayoutMkLst>
        </pc:sldLayoutChg>
        <pc:sldLayoutChg chg="del">
          <pc:chgData name="Valdir Meneses" userId="1da93e25d0d0810f" providerId="LiveId" clId="{7F26D4FB-4B14-4B42-BFD0-DCE0A67FFCB9}" dt="2026-03-25T12:30:43.832" v="6689" actId="47"/>
          <pc:sldLayoutMkLst>
            <pc:docMk/>
            <pc:sldMasterMk cId="812196614" sldId="2147483684"/>
            <pc:sldLayoutMk cId="3488100317" sldId="2147483700"/>
          </pc:sldLayoutMkLst>
        </pc:sldLayoutChg>
      </pc:sldMasterChg>
      <pc:sldMasterChg chg="del delSldLayout">
        <pc:chgData name="Valdir Meneses" userId="1da93e25d0d0810f" providerId="LiveId" clId="{7F26D4FB-4B14-4B42-BFD0-DCE0A67FFCB9}" dt="2026-03-25T11:54:05.624" v="4724" actId="47"/>
        <pc:sldMasterMkLst>
          <pc:docMk/>
          <pc:sldMasterMk cId="1153513656" sldId="2147483684"/>
        </pc:sldMasterMkLst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118045677" sldId="2147483685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283740865" sldId="2147483686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1297614413" sldId="2147483687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406607488" sldId="2147483688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3394852700" sldId="2147483689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2484791132" sldId="2147483690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941413467" sldId="2147483691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1461819140" sldId="2147483692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2980297412" sldId="2147483693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3254466457" sldId="2147483694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1463106766" sldId="2147483695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1297894302" sldId="2147483696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2642995716" sldId="2147483697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3861305722" sldId="2147483698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1420663000" sldId="2147483699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3742354527" sldId="2147483700"/>
          </pc:sldLayoutMkLst>
        </pc:sldLayoutChg>
        <pc:sldLayoutChg chg="del">
          <pc:chgData name="Valdir Meneses" userId="1da93e25d0d0810f" providerId="LiveId" clId="{7F26D4FB-4B14-4B42-BFD0-DCE0A67FFCB9}" dt="2026-03-25T11:54:05.624" v="4724" actId="47"/>
          <pc:sldLayoutMkLst>
            <pc:docMk/>
            <pc:sldMasterMk cId="1153513656" sldId="2147483684"/>
            <pc:sldLayoutMk cId="3128971057" sldId="2147483701"/>
          </pc:sldLayoutMkLst>
        </pc:sldLayoutChg>
      </pc:sldMasterChg>
    </pc:docChg>
  </pc:docChgLst>
  <pc:docChgLst>
    <pc:chgData name="Valdir Meneses" userId="1da93e25d0d0810f" providerId="LiveId" clId="{C37EE8EB-2C7A-4F9A-BEE3-30510F077BE3}"/>
    <pc:docChg chg="undo custSel addSld modSld">
      <pc:chgData name="Valdir Meneses" userId="1da93e25d0d0810f" providerId="LiveId" clId="{C37EE8EB-2C7A-4F9A-BEE3-30510F077BE3}" dt="2026-05-06T13:52:17.964" v="919" actId="1076"/>
      <pc:docMkLst>
        <pc:docMk/>
      </pc:docMkLst>
      <pc:sldChg chg="addSp delSp modSp mod">
        <pc:chgData name="Valdir Meneses" userId="1da93e25d0d0810f" providerId="LiveId" clId="{C37EE8EB-2C7A-4F9A-BEE3-30510F077BE3}" dt="2026-05-06T12:13:04.767" v="423" actId="1038"/>
        <pc:sldMkLst>
          <pc:docMk/>
          <pc:sldMk cId="0" sldId="264"/>
        </pc:sldMkLst>
        <pc:spChg chg="add del mod">
          <ac:chgData name="Valdir Meneses" userId="1da93e25d0d0810f" providerId="LiveId" clId="{C37EE8EB-2C7A-4F9A-BEE3-30510F077BE3}" dt="2026-05-06T12:12:42.365" v="331" actId="478"/>
          <ac:spMkLst>
            <pc:docMk/>
            <pc:sldMk cId="0" sldId="264"/>
            <ac:spMk id="12" creationId="{B21C2A5A-8BAC-9457-172A-3442C19B0FD0}"/>
          </ac:spMkLst>
        </pc:spChg>
        <pc:spChg chg="add mod">
          <ac:chgData name="Valdir Meneses" userId="1da93e25d0d0810f" providerId="LiveId" clId="{C37EE8EB-2C7A-4F9A-BEE3-30510F077BE3}" dt="2026-05-06T12:12:43.149" v="332"/>
          <ac:spMkLst>
            <pc:docMk/>
            <pc:sldMk cId="0" sldId="264"/>
            <ac:spMk id="13" creationId="{CDBEED7B-2F0F-5C19-A87A-6916875BD17B}"/>
          </ac:spMkLst>
        </pc:spChg>
        <pc:spChg chg="del mod">
          <ac:chgData name="Valdir Meneses" userId="1da93e25d0d0810f" providerId="LiveId" clId="{C37EE8EB-2C7A-4F9A-BEE3-30510F077BE3}" dt="2026-05-06T12:12:39.609" v="329" actId="21"/>
          <ac:spMkLst>
            <pc:docMk/>
            <pc:sldMk cId="0" sldId="264"/>
            <ac:spMk id="63" creationId="{CDBEED7B-2F0F-5C19-A87A-6916875BD17B}"/>
          </ac:spMkLst>
        </pc:spChg>
        <pc:grpChg chg="mod">
          <ac:chgData name="Valdir Meneses" userId="1da93e25d0d0810f" providerId="LiveId" clId="{C37EE8EB-2C7A-4F9A-BEE3-30510F077BE3}" dt="2026-05-06T12:12:52.532" v="399" actId="1035"/>
          <ac:grpSpMkLst>
            <pc:docMk/>
            <pc:sldMk cId="0" sldId="264"/>
            <ac:grpSpMk id="46" creationId="{ABA9A4D1-9949-FF22-B649-D51C89DE4B1A}"/>
          </ac:grpSpMkLst>
        </pc:grpChg>
        <pc:grpChg chg="mod">
          <ac:chgData name="Valdir Meneses" userId="1da93e25d0d0810f" providerId="LiveId" clId="{C37EE8EB-2C7A-4F9A-BEE3-30510F077BE3}" dt="2026-05-06T12:13:04.767" v="423" actId="1038"/>
          <ac:grpSpMkLst>
            <pc:docMk/>
            <pc:sldMk cId="0" sldId="264"/>
            <ac:grpSpMk id="47" creationId="{3CE04CB3-24F2-29C7-C10A-B8B784959BF7}"/>
          </ac:grpSpMkLst>
        </pc:grpChg>
        <pc:picChg chg="mod">
          <ac:chgData name="Valdir Meneses" userId="1da93e25d0d0810f" providerId="LiveId" clId="{C37EE8EB-2C7A-4F9A-BEE3-30510F077BE3}" dt="2026-05-06T12:13:04.767" v="423" actId="1038"/>
          <ac:picMkLst>
            <pc:docMk/>
            <pc:sldMk cId="0" sldId="264"/>
            <ac:picMk id="67" creationId="{BF0D73B2-C7D1-FAB4-162F-535A450345EE}"/>
          </ac:picMkLst>
        </pc:picChg>
        <pc:picChg chg="mod">
          <ac:chgData name="Valdir Meneses" userId="1da93e25d0d0810f" providerId="LiveId" clId="{C37EE8EB-2C7A-4F9A-BEE3-30510F077BE3}" dt="2026-05-06T12:13:04.767" v="423" actId="1038"/>
          <ac:picMkLst>
            <pc:docMk/>
            <pc:sldMk cId="0" sldId="264"/>
            <ac:picMk id="76" creationId="{E20D32D8-E845-7AFB-9DE8-62144974458F}"/>
          </ac:picMkLst>
        </pc:picChg>
        <pc:picChg chg="mod">
          <ac:chgData name="Valdir Meneses" userId="1da93e25d0d0810f" providerId="LiveId" clId="{C37EE8EB-2C7A-4F9A-BEE3-30510F077BE3}" dt="2026-05-06T12:13:04.767" v="423" actId="1038"/>
          <ac:picMkLst>
            <pc:docMk/>
            <pc:sldMk cId="0" sldId="264"/>
            <ac:picMk id="84" creationId="{3AF2CB6A-F845-CDF2-8034-45E055EB2FFF}"/>
          </ac:picMkLst>
        </pc:picChg>
      </pc:sldChg>
      <pc:sldChg chg="modAnim">
        <pc:chgData name="Valdir Meneses" userId="1da93e25d0d0810f" providerId="LiveId" clId="{C37EE8EB-2C7A-4F9A-BEE3-30510F077BE3}" dt="2026-05-06T11:55:49.775" v="0"/>
        <pc:sldMkLst>
          <pc:docMk/>
          <pc:sldMk cId="724095228" sldId="4112"/>
        </pc:sldMkLst>
      </pc:sldChg>
      <pc:sldChg chg="addSp modSp mod">
        <pc:chgData name="Valdir Meneses" userId="1da93e25d0d0810f" providerId="LiveId" clId="{C37EE8EB-2C7A-4F9A-BEE3-30510F077BE3}" dt="2026-05-06T13:52:17.964" v="919" actId="1076"/>
        <pc:sldMkLst>
          <pc:docMk/>
          <pc:sldMk cId="3286822326" sldId="4168"/>
        </pc:sldMkLst>
        <pc:spChg chg="add mod">
          <ac:chgData name="Valdir Meneses" userId="1da93e25d0d0810f" providerId="LiveId" clId="{C37EE8EB-2C7A-4F9A-BEE3-30510F077BE3}" dt="2026-05-06T13:44:54.710" v="785" actId="14100"/>
          <ac:spMkLst>
            <pc:docMk/>
            <pc:sldMk cId="3286822326" sldId="4168"/>
            <ac:spMk id="3" creationId="{ABC75D04-BEDD-038B-B402-C7ED5542C5FB}"/>
          </ac:spMkLst>
        </pc:spChg>
        <pc:spChg chg="add mod">
          <ac:chgData name="Valdir Meneses" userId="1da93e25d0d0810f" providerId="LiveId" clId="{C37EE8EB-2C7A-4F9A-BEE3-30510F077BE3}" dt="2026-05-06T13:44:54.710" v="785" actId="14100"/>
          <ac:spMkLst>
            <pc:docMk/>
            <pc:sldMk cId="3286822326" sldId="4168"/>
            <ac:spMk id="4" creationId="{3E807891-9960-0D3E-72DD-3904110EE30E}"/>
          </ac:spMkLst>
        </pc:spChg>
        <pc:spChg chg="add mod">
          <ac:chgData name="Valdir Meneses" userId="1da93e25d0d0810f" providerId="LiveId" clId="{C37EE8EB-2C7A-4F9A-BEE3-30510F077BE3}" dt="2026-05-06T13:46:44.166" v="803" actId="20577"/>
          <ac:spMkLst>
            <pc:docMk/>
            <pc:sldMk cId="3286822326" sldId="4168"/>
            <ac:spMk id="5" creationId="{F73F55BF-6B3A-0744-6D94-4797B6072881}"/>
          </ac:spMkLst>
        </pc:spChg>
        <pc:spChg chg="add mod">
          <ac:chgData name="Valdir Meneses" userId="1da93e25d0d0810f" providerId="LiveId" clId="{C37EE8EB-2C7A-4F9A-BEE3-30510F077BE3}" dt="2026-05-06T13:51:48.206" v="918" actId="20577"/>
          <ac:spMkLst>
            <pc:docMk/>
            <pc:sldMk cId="3286822326" sldId="4168"/>
            <ac:spMk id="6" creationId="{F2BF98D2-F346-7D1F-6440-E0DAEDD8F106}"/>
          </ac:spMkLst>
        </pc:spChg>
        <pc:spChg chg="mod">
          <ac:chgData name="Valdir Meneses" userId="1da93e25d0d0810f" providerId="LiveId" clId="{C37EE8EB-2C7A-4F9A-BEE3-30510F077BE3}" dt="2026-05-06T13:44:16.455" v="639" actId="1037"/>
          <ac:spMkLst>
            <pc:docMk/>
            <pc:sldMk cId="3286822326" sldId="4168"/>
            <ac:spMk id="9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16.455" v="639" actId="1037"/>
          <ac:spMkLst>
            <pc:docMk/>
            <pc:sldMk cId="3286822326" sldId="4168"/>
            <ac:spMk id="12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16.455" v="639" actId="1037"/>
          <ac:spMkLst>
            <pc:docMk/>
            <pc:sldMk cId="3286822326" sldId="4168"/>
            <ac:spMk id="14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16.455" v="639" actId="1037"/>
          <ac:spMkLst>
            <pc:docMk/>
            <pc:sldMk cId="3286822326" sldId="4168"/>
            <ac:spMk id="15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16.455" v="639" actId="1037"/>
          <ac:spMkLst>
            <pc:docMk/>
            <pc:sldMk cId="3286822326" sldId="4168"/>
            <ac:spMk id="16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16.455" v="639" actId="1037"/>
          <ac:spMkLst>
            <pc:docMk/>
            <pc:sldMk cId="3286822326" sldId="4168"/>
            <ac:spMk id="17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16.455" v="639" actId="1037"/>
          <ac:spMkLst>
            <pc:docMk/>
            <pc:sldMk cId="3286822326" sldId="4168"/>
            <ac:spMk id="18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16.455" v="639" actId="1037"/>
          <ac:spMkLst>
            <pc:docMk/>
            <pc:sldMk cId="3286822326" sldId="4168"/>
            <ac:spMk id="19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26.574" v="642" actId="1037"/>
          <ac:spMkLst>
            <pc:docMk/>
            <pc:sldMk cId="3286822326" sldId="4168"/>
            <ac:spMk id="20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16.455" v="639" actId="1037"/>
          <ac:spMkLst>
            <pc:docMk/>
            <pc:sldMk cId="3286822326" sldId="4168"/>
            <ac:spMk id="21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16.455" v="639" actId="1037"/>
          <ac:spMkLst>
            <pc:docMk/>
            <pc:sldMk cId="3286822326" sldId="4168"/>
            <ac:spMk id="22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16.455" v="639" actId="1037"/>
          <ac:spMkLst>
            <pc:docMk/>
            <pc:sldMk cId="3286822326" sldId="4168"/>
            <ac:spMk id="23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52:17.964" v="919" actId="1076"/>
          <ac:spMkLst>
            <pc:docMk/>
            <pc:sldMk cId="3286822326" sldId="4168"/>
            <ac:spMk id="24" creationId="{00000000-0000-0000-0000-000000000000}"/>
          </ac:spMkLst>
        </pc:spChg>
        <pc:spChg chg="mod">
          <ac:chgData name="Valdir Meneses" userId="1da93e25d0d0810f" providerId="LiveId" clId="{C37EE8EB-2C7A-4F9A-BEE3-30510F077BE3}" dt="2026-05-06T13:44:37.207" v="716" actId="1037"/>
          <ac:spMkLst>
            <pc:docMk/>
            <pc:sldMk cId="3286822326" sldId="4168"/>
            <ac:spMk id="27" creationId="{AE7E13AB-5FDF-4394-05DF-20C28D08AEFA}"/>
          </ac:spMkLst>
        </pc:spChg>
        <pc:spChg chg="mod">
          <ac:chgData name="Valdir Meneses" userId="1da93e25d0d0810f" providerId="LiveId" clId="{C37EE8EB-2C7A-4F9A-BEE3-30510F077BE3}" dt="2026-05-06T13:44:37.207" v="716" actId="1037"/>
          <ac:spMkLst>
            <pc:docMk/>
            <pc:sldMk cId="3286822326" sldId="4168"/>
            <ac:spMk id="28" creationId="{F1772731-E563-9AA8-C67B-92401F70AE77}"/>
          </ac:spMkLst>
        </pc:spChg>
        <pc:spChg chg="mod">
          <ac:chgData name="Valdir Meneses" userId="1da93e25d0d0810f" providerId="LiveId" clId="{C37EE8EB-2C7A-4F9A-BEE3-30510F077BE3}" dt="2026-05-06T13:44:37.207" v="716" actId="1037"/>
          <ac:spMkLst>
            <pc:docMk/>
            <pc:sldMk cId="3286822326" sldId="4168"/>
            <ac:spMk id="29" creationId="{C1ADADBD-C9BF-D893-23CD-7FDB66159A39}"/>
          </ac:spMkLst>
        </pc:spChg>
        <pc:spChg chg="mod">
          <ac:chgData name="Valdir Meneses" userId="1da93e25d0d0810f" providerId="LiveId" clId="{C37EE8EB-2C7A-4F9A-BEE3-30510F077BE3}" dt="2026-05-06T13:44:37.207" v="716" actId="1037"/>
          <ac:spMkLst>
            <pc:docMk/>
            <pc:sldMk cId="3286822326" sldId="4168"/>
            <ac:spMk id="30" creationId="{763180CB-F0D1-482F-207F-FBD34946DA2E}"/>
          </ac:spMkLst>
        </pc:spChg>
        <pc:picChg chg="mod">
          <ac:chgData name="Valdir Meneses" userId="1da93e25d0d0810f" providerId="LiveId" clId="{C37EE8EB-2C7A-4F9A-BEE3-30510F077BE3}" dt="2026-05-06T13:44:01.334" v="614" actId="14100"/>
          <ac:picMkLst>
            <pc:docMk/>
            <pc:sldMk cId="3286822326" sldId="4168"/>
            <ac:picMk id="26" creationId="{24E02CBF-3B5B-212B-F154-E8ACCD2043D5}"/>
          </ac:picMkLst>
        </pc:picChg>
      </pc:sldChg>
      <pc:sldChg chg="modSp mod">
        <pc:chgData name="Valdir Meneses" userId="1da93e25d0d0810f" providerId="LiveId" clId="{C37EE8EB-2C7A-4F9A-BEE3-30510F077BE3}" dt="2026-05-06T12:05:50.674" v="10" actId="20577"/>
        <pc:sldMkLst>
          <pc:docMk/>
          <pc:sldMk cId="663928936" sldId="2076137537"/>
        </pc:sldMkLst>
        <pc:spChg chg="mod">
          <ac:chgData name="Valdir Meneses" userId="1da93e25d0d0810f" providerId="LiveId" clId="{C37EE8EB-2C7A-4F9A-BEE3-30510F077BE3}" dt="2026-05-06T12:05:50.674" v="10" actId="20577"/>
          <ac:spMkLst>
            <pc:docMk/>
            <pc:sldMk cId="663928936" sldId="2076137537"/>
            <ac:spMk id="6" creationId="{1BB0DB81-6B8A-CBDE-49E7-FD7CF129EB0E}"/>
          </ac:spMkLst>
        </pc:spChg>
      </pc:sldChg>
      <pc:sldChg chg="addSp delSp mod">
        <pc:chgData name="Valdir Meneses" userId="1da93e25d0d0810f" providerId="LiveId" clId="{C37EE8EB-2C7A-4F9A-BEE3-30510F077BE3}" dt="2026-05-06T12:06:21.902" v="13" actId="478"/>
        <pc:sldMkLst>
          <pc:docMk/>
          <pc:sldMk cId="3884228825" sldId="2076137538"/>
        </pc:sldMkLst>
        <pc:picChg chg="add del">
          <ac:chgData name="Valdir Meneses" userId="1da93e25d0d0810f" providerId="LiveId" clId="{C37EE8EB-2C7A-4F9A-BEE3-30510F077BE3}" dt="2026-05-06T12:06:16.137" v="12" actId="478"/>
          <ac:picMkLst>
            <pc:docMk/>
            <pc:sldMk cId="3884228825" sldId="2076137538"/>
            <ac:picMk id="5" creationId="{496E0FE7-0F49-343F-E3E5-ED22E5D44332}"/>
          </ac:picMkLst>
        </pc:picChg>
        <pc:picChg chg="del">
          <ac:chgData name="Valdir Meneses" userId="1da93e25d0d0810f" providerId="LiveId" clId="{C37EE8EB-2C7A-4F9A-BEE3-30510F077BE3}" dt="2026-05-06T12:06:21.902" v="13" actId="478"/>
          <ac:picMkLst>
            <pc:docMk/>
            <pc:sldMk cId="3884228825" sldId="2076137538"/>
            <ac:picMk id="13" creationId="{BEFD1633-8AD4-71C6-417F-A20FCCF7414C}"/>
          </ac:picMkLst>
        </pc:picChg>
      </pc:sldChg>
      <pc:sldChg chg="addSp delSp modSp add mod">
        <pc:chgData name="Valdir Meneses" userId="1da93e25d0d0810f" providerId="LiveId" clId="{C37EE8EB-2C7A-4F9A-BEE3-30510F077BE3}" dt="2026-05-06T12:27:18.227" v="520" actId="20577"/>
        <pc:sldMkLst>
          <pc:docMk/>
          <pc:sldMk cId="1971844432" sldId="2076137540"/>
        </pc:sldMkLst>
        <pc:spChg chg="del">
          <ac:chgData name="Valdir Meneses" userId="1da93e25d0d0810f" providerId="LiveId" clId="{C37EE8EB-2C7A-4F9A-BEE3-30510F077BE3}" dt="2026-05-06T12:08:33.385" v="98" actId="478"/>
          <ac:spMkLst>
            <pc:docMk/>
            <pc:sldMk cId="1971844432" sldId="2076137540"/>
            <ac:spMk id="4" creationId="{00000000-0000-0000-0000-000000000000}"/>
          </ac:spMkLst>
        </pc:spChg>
        <pc:spChg chg="add mod">
          <ac:chgData name="Valdir Meneses" userId="1da93e25d0d0810f" providerId="LiveId" clId="{C37EE8EB-2C7A-4F9A-BEE3-30510F077BE3}" dt="2026-05-06T12:27:18.227" v="520" actId="20577"/>
          <ac:spMkLst>
            <pc:docMk/>
            <pc:sldMk cId="1971844432" sldId="2076137540"/>
            <ac:spMk id="14" creationId="{00000000-0000-0000-0000-000000000000}"/>
          </ac:spMkLst>
        </pc:spChg>
        <pc:spChg chg="del mod">
          <ac:chgData name="Valdir Meneses" userId="1da93e25d0d0810f" providerId="LiveId" clId="{C37EE8EB-2C7A-4F9A-BEE3-30510F077BE3}" dt="2026-05-06T12:08:39.031" v="101" actId="21"/>
          <ac:spMkLst>
            <pc:docMk/>
            <pc:sldMk cId="1971844432" sldId="2076137540"/>
            <ac:spMk id="15" creationId="{00000000-0000-0000-0000-000000000000}"/>
          </ac:spMkLst>
        </pc:spChg>
        <pc:spChg chg="add mod">
          <ac:chgData name="Valdir Meneses" userId="1da93e25d0d0810f" providerId="LiveId" clId="{C37EE8EB-2C7A-4F9A-BEE3-30510F077BE3}" dt="2026-05-06T12:08:52.002" v="106"/>
          <ac:spMkLst>
            <pc:docMk/>
            <pc:sldMk cId="1971844432" sldId="2076137540"/>
            <ac:spMk id="16" creationId="{93B32F75-D283-5F7C-68A7-D4BA83646ADA}"/>
          </ac:spMkLst>
        </pc:spChg>
        <pc:spChg chg="add mod">
          <ac:chgData name="Valdir Meneses" userId="1da93e25d0d0810f" providerId="LiveId" clId="{C37EE8EB-2C7A-4F9A-BEE3-30510F077BE3}" dt="2026-05-06T12:27:10.956" v="516" actId="20577"/>
          <ac:spMkLst>
            <pc:docMk/>
            <pc:sldMk cId="1971844432" sldId="2076137540"/>
            <ac:spMk id="21" creationId="{A21B6E97-A51F-DAAF-930C-5B5D2F51FD69}"/>
          </ac:spMkLst>
        </pc:spChg>
        <pc:spChg chg="add mod">
          <ac:chgData name="Valdir Meneses" userId="1da93e25d0d0810f" providerId="LiveId" clId="{C37EE8EB-2C7A-4F9A-BEE3-30510F077BE3}" dt="2026-05-06T12:27:14.201" v="518" actId="20577"/>
          <ac:spMkLst>
            <pc:docMk/>
            <pc:sldMk cId="1971844432" sldId="2076137540"/>
            <ac:spMk id="24" creationId="{BFFC08E9-A292-F48E-2B12-A01EDFBB9225}"/>
          </ac:spMkLst>
        </pc:spChg>
        <pc:spChg chg="add mod">
          <ac:chgData name="Valdir Meneses" userId="1da93e25d0d0810f" providerId="LiveId" clId="{C37EE8EB-2C7A-4F9A-BEE3-30510F077BE3}" dt="2026-05-06T12:14:45.114" v="483" actId="20577"/>
          <ac:spMkLst>
            <pc:docMk/>
            <pc:sldMk cId="1971844432" sldId="2076137540"/>
            <ac:spMk id="26" creationId="{8F893DAC-8DFB-74A4-0980-B70B5884B9B1}"/>
          </ac:spMkLst>
        </pc:spChg>
        <pc:spChg chg="mod">
          <ac:chgData name="Valdir Meneses" userId="1da93e25d0d0810f" providerId="LiveId" clId="{C37EE8EB-2C7A-4F9A-BEE3-30510F077BE3}" dt="2026-05-06T12:12:07.588" v="306" actId="20577"/>
          <ac:spMkLst>
            <pc:docMk/>
            <pc:sldMk cId="1971844432" sldId="2076137540"/>
            <ac:spMk id="63" creationId="{CDBEED7B-2F0F-5C19-A87A-6916875BD17B}"/>
          </ac:spMkLst>
        </pc:spChg>
        <pc:grpChg chg="del">
          <ac:chgData name="Valdir Meneses" userId="1da93e25d0d0810f" providerId="LiveId" clId="{C37EE8EB-2C7A-4F9A-BEE3-30510F077BE3}" dt="2026-05-06T12:08:33.385" v="98" actId="478"/>
          <ac:grpSpMkLst>
            <pc:docMk/>
            <pc:sldMk cId="1971844432" sldId="2076137540"/>
            <ac:grpSpMk id="3" creationId="{00000000-0000-0000-0000-000000000000}"/>
          </ac:grpSpMkLst>
        </pc:grpChg>
        <pc:grpChg chg="add del">
          <ac:chgData name="Valdir Meneses" userId="1da93e25d0d0810f" providerId="LiveId" clId="{C37EE8EB-2C7A-4F9A-BEE3-30510F077BE3}" dt="2026-05-06T12:08:42.631" v="102" actId="478"/>
          <ac:grpSpMkLst>
            <pc:docMk/>
            <pc:sldMk cId="1971844432" sldId="2076137540"/>
            <ac:grpSpMk id="46" creationId="{ABA9A4D1-9949-FF22-B649-D51C89DE4B1A}"/>
          </ac:grpSpMkLst>
        </pc:grpChg>
        <pc:grpChg chg="del">
          <ac:chgData name="Valdir Meneses" userId="1da93e25d0d0810f" providerId="LiveId" clId="{C37EE8EB-2C7A-4F9A-BEE3-30510F077BE3}" dt="2026-05-06T12:08:42.631" v="102" actId="478"/>
          <ac:grpSpMkLst>
            <pc:docMk/>
            <pc:sldMk cId="1971844432" sldId="2076137540"/>
            <ac:grpSpMk id="47" creationId="{3CE04CB3-24F2-29C7-C10A-B8B784959BF7}"/>
          </ac:grpSpMkLst>
        </pc:grpChg>
        <pc:picChg chg="add del">
          <ac:chgData name="Valdir Meneses" userId="1da93e25d0d0810f" providerId="LiveId" clId="{C37EE8EB-2C7A-4F9A-BEE3-30510F077BE3}" dt="2026-05-06T12:08:06.782" v="49" actId="22"/>
          <ac:picMkLst>
            <pc:docMk/>
            <pc:sldMk cId="1971844432" sldId="2076137540"/>
            <ac:picMk id="13" creationId="{61160360-A84A-809D-90E2-212D76802297}"/>
          </ac:picMkLst>
        </pc:picChg>
        <pc:picChg chg="add mod">
          <ac:chgData name="Valdir Meneses" userId="1da93e25d0d0810f" providerId="LiveId" clId="{C37EE8EB-2C7A-4F9A-BEE3-30510F077BE3}" dt="2026-05-06T12:16:19.592" v="510" actId="1076"/>
          <ac:picMkLst>
            <pc:docMk/>
            <pc:sldMk cId="1971844432" sldId="2076137540"/>
            <ac:picMk id="18" creationId="{126D0FD2-891F-AF55-2D20-EF6A8A8683CF}"/>
          </ac:picMkLst>
        </pc:picChg>
        <pc:picChg chg="add mod">
          <ac:chgData name="Valdir Meneses" userId="1da93e25d0d0810f" providerId="LiveId" clId="{C37EE8EB-2C7A-4F9A-BEE3-30510F077BE3}" dt="2026-05-06T12:16:21.127" v="513" actId="1076"/>
          <ac:picMkLst>
            <pc:docMk/>
            <pc:sldMk cId="1971844432" sldId="2076137540"/>
            <ac:picMk id="20" creationId="{0C4C13D3-F6EC-0522-8FAF-05021F1FFD08}"/>
          </ac:picMkLst>
        </pc:picChg>
        <pc:picChg chg="add mod">
          <ac:chgData name="Valdir Meneses" userId="1da93e25d0d0810f" providerId="LiveId" clId="{C37EE8EB-2C7A-4F9A-BEE3-30510F077BE3}" dt="2026-05-06T12:16:21.682" v="514" actId="1076"/>
          <ac:picMkLst>
            <pc:docMk/>
            <pc:sldMk cId="1971844432" sldId="2076137540"/>
            <ac:picMk id="23" creationId="{D4EDA4E6-333C-7454-0A81-B176A70E2AF4}"/>
          </ac:picMkLst>
        </pc:picChg>
        <pc:picChg chg="del">
          <ac:chgData name="Valdir Meneses" userId="1da93e25d0d0810f" providerId="LiveId" clId="{C37EE8EB-2C7A-4F9A-BEE3-30510F077BE3}" dt="2026-05-06T12:08:42.631" v="102" actId="478"/>
          <ac:picMkLst>
            <pc:docMk/>
            <pc:sldMk cId="1971844432" sldId="2076137540"/>
            <ac:picMk id="67" creationId="{BF0D73B2-C7D1-FAB4-162F-535A450345EE}"/>
          </ac:picMkLst>
        </pc:picChg>
        <pc:picChg chg="del">
          <ac:chgData name="Valdir Meneses" userId="1da93e25d0d0810f" providerId="LiveId" clId="{C37EE8EB-2C7A-4F9A-BEE3-30510F077BE3}" dt="2026-05-06T12:08:42.631" v="102" actId="478"/>
          <ac:picMkLst>
            <pc:docMk/>
            <pc:sldMk cId="1971844432" sldId="2076137540"/>
            <ac:picMk id="76" creationId="{E20D32D8-E845-7AFB-9DE8-62144974458F}"/>
          </ac:picMkLst>
        </pc:picChg>
        <pc:picChg chg="del">
          <ac:chgData name="Valdir Meneses" userId="1da93e25d0d0810f" providerId="LiveId" clId="{C37EE8EB-2C7A-4F9A-BEE3-30510F077BE3}" dt="2026-05-06T12:08:42.631" v="102" actId="478"/>
          <ac:picMkLst>
            <pc:docMk/>
            <pc:sldMk cId="1971844432" sldId="2076137540"/>
            <ac:picMk id="84" creationId="{3AF2CB6A-F845-CDF2-8034-45E055EB2F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39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72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377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699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52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618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77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785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166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52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AB7F1-B0D9-21DC-CCDA-1F6FCD3A0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75829-1BA0-CE3B-8156-9AEBD30AA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34EE0-041E-D09C-9949-6E1EBB652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2BDAD-2799-51F0-9870-A793E5EAD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322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529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7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61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989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139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315E-8583-77D9-67B9-8950ABFF0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57C81-0930-B9AA-DF28-D118B50D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56944-46F6-E049-54D5-CEF385B3D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7E94-D062-1E74-C744-F5E401941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922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30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40DA3-1BF2-440C-53E2-959214EFD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CE2A557-4C7A-21DC-FD82-47550649C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6CC57EC-5AB8-1FEF-62C5-A6044AD00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pt-BR" sz="2000" b="0" i="0" u="none" strike="noStrike" kern="1200" cap="none" spc="-117" normalizeH="0" baseline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"/>
                <a:ea typeface="Inter"/>
              </a:rPr>
              <a:t>ai-governance-toolkit.pdf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12D70B-C242-5509-6FE0-C590BCE0C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A5910-F391-44EE-883B-41A5B834ABA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96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926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  <p:extLst>
      <p:ext uri="{BB962C8B-B14F-4D97-AF65-F5344CB8AC3E}">
        <p14:creationId xmlns:p14="http://schemas.microsoft.com/office/powerpoint/2010/main" val="3657125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  <p:extLst>
      <p:ext uri="{BB962C8B-B14F-4D97-AF65-F5344CB8AC3E}">
        <p14:creationId xmlns:p14="http://schemas.microsoft.com/office/powerpoint/2010/main" val="151314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  <p:extLst>
      <p:ext uri="{BB962C8B-B14F-4D97-AF65-F5344CB8AC3E}">
        <p14:creationId xmlns:p14="http://schemas.microsoft.com/office/powerpoint/2010/main" val="1192969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  <p:extLst>
      <p:ext uri="{BB962C8B-B14F-4D97-AF65-F5344CB8AC3E}">
        <p14:creationId xmlns:p14="http://schemas.microsoft.com/office/powerpoint/2010/main" val="2546730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  <p:extLst>
      <p:ext uri="{BB962C8B-B14F-4D97-AF65-F5344CB8AC3E}">
        <p14:creationId xmlns:p14="http://schemas.microsoft.com/office/powerpoint/2010/main" val="124727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C185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237F"/>
          </a:solidFill>
          <a:ln/>
        </p:spPr>
      </p:sp>
    </p:spTree>
    <p:extLst>
      <p:ext uri="{BB962C8B-B14F-4D97-AF65-F5344CB8AC3E}">
        <p14:creationId xmlns:p14="http://schemas.microsoft.com/office/powerpoint/2010/main" val="3897737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70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7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68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12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0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5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38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8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13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81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1"/>
            <a:ext cx="1645920" cy="4681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1"/>
            <a:ext cx="4815840" cy="4681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2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07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0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6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731520" rtl="0" eaLnBrk="1" latinLnBrk="0" hangingPunct="1"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svg"/><Relationship Id="rId11" Type="http://schemas.openxmlformats.org/officeDocument/2006/relationships/image" Target="../media/image3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sv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linkedin.com/in/valdir-meneses-jr" TargetMode="External"/><Relationship Id="rId5" Type="http://schemas.openxmlformats.org/officeDocument/2006/relationships/image" Target="../media/image6.tiff"/><Relationship Id="rId4" Type="http://schemas.openxmlformats.org/officeDocument/2006/relationships/hyperlink" Target="mailto:valdir@airocks.c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64695" y="108284"/>
            <a:ext cx="13908136" cy="7865444"/>
          </a:xfrm>
          <a:prstGeom prst="roundRect">
            <a:avLst>
              <a:gd name="adj" fmla="val 1736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9850" dist="4572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533" y="120316"/>
            <a:ext cx="5464493" cy="78654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30368" y="2009616"/>
            <a:ext cx="7108508" cy="964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150"/>
              </a:lnSpc>
              <a:buNone/>
            </a:pPr>
            <a:r>
              <a:rPr lang="en-US" sz="5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</a:t>
            </a:r>
            <a:r>
              <a:rPr lang="en-US" sz="5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Empresa</a:t>
            </a:r>
            <a:r>
              <a:rPr lang="en-US" sz="5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5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Autônoma</a:t>
            </a:r>
            <a:r>
              <a:rPr lang="en-US" sz="5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:</a:t>
            </a:r>
            <a:endParaRPr lang="en-US" sz="5000" dirty="0"/>
          </a:p>
        </p:txBody>
      </p:sp>
      <p:sp>
        <p:nvSpPr>
          <p:cNvPr id="5" name="Text 2"/>
          <p:cNvSpPr/>
          <p:nvPr/>
        </p:nvSpPr>
        <p:spPr>
          <a:xfrm>
            <a:off x="542405" y="3376946"/>
            <a:ext cx="5464493" cy="90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COMO IA E AGENTES ESTÃO SAINDO DO SLIDE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 ENTRANDO NA OPERAÇÃO REAL</a:t>
            </a: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4C38026A-C1FD-68FF-90AC-94B0B1B2320D}"/>
              </a:ext>
            </a:extLst>
          </p:cNvPr>
          <p:cNvSpPr/>
          <p:nvPr/>
        </p:nvSpPr>
        <p:spPr>
          <a:xfrm>
            <a:off x="711036" y="6791682"/>
            <a:ext cx="5464493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Maio/2026</a:t>
            </a:r>
            <a:endParaRPr lang="en-US" sz="2200" dirty="0"/>
          </a:p>
        </p:txBody>
      </p:sp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37304028-E4F4-8891-C477-5C1602E13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0" y="585375"/>
            <a:ext cx="2780870" cy="554653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D77D96CF-4C59-AEB9-E034-0DC69A6F5EAA}"/>
              </a:ext>
            </a:extLst>
          </p:cNvPr>
          <p:cNvSpPr/>
          <p:nvPr/>
        </p:nvSpPr>
        <p:spPr>
          <a:xfrm>
            <a:off x="711036" y="6044962"/>
            <a:ext cx="5464493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VALDIR MENESES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02291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0" y="-192445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0E9CF9E5-A00E-53D4-BE5C-E3A3225BD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963" y="161932"/>
            <a:ext cx="2089309" cy="416719"/>
          </a:xfrm>
          <a:prstGeom prst="rect">
            <a:avLst/>
          </a:prstGeom>
        </p:spPr>
      </p:pic>
      <p:sp>
        <p:nvSpPr>
          <p:cNvPr id="48" name="Text 2">
            <a:extLst>
              <a:ext uri="{FF2B5EF4-FFF2-40B4-BE49-F238E27FC236}">
                <a16:creationId xmlns:a16="http://schemas.microsoft.com/office/drawing/2014/main" id="{478CB5EF-4414-9797-5667-C7FE91041D7A}"/>
              </a:ext>
            </a:extLst>
          </p:cNvPr>
          <p:cNvSpPr/>
          <p:nvPr/>
        </p:nvSpPr>
        <p:spPr>
          <a:xfrm>
            <a:off x="3788145" y="87056"/>
            <a:ext cx="6853051" cy="720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Casos de </a:t>
            </a:r>
            <a:r>
              <a:rPr lang="en-US" sz="4000" b="1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Uso</a:t>
            </a: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Exemplos</a:t>
            </a: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)</a:t>
            </a:r>
            <a:endParaRPr lang="en-US" sz="30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08B41B62-8DAA-35B5-5A64-1A787A8F8662}"/>
              </a:ext>
            </a:extLst>
          </p:cNvPr>
          <p:cNvSpPr/>
          <p:nvPr/>
        </p:nvSpPr>
        <p:spPr>
          <a:xfrm>
            <a:off x="497227" y="1557722"/>
            <a:ext cx="13894653" cy="4925854"/>
          </a:xfrm>
          <a:prstGeom prst="roundRect">
            <a:avLst>
              <a:gd name="adj" fmla="val 574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A3AA64E8-AB97-C2C1-DF3F-D160CD0426F8}"/>
              </a:ext>
            </a:extLst>
          </p:cNvPr>
          <p:cNvSpPr/>
          <p:nvPr/>
        </p:nvSpPr>
        <p:spPr>
          <a:xfrm>
            <a:off x="504847" y="1565342"/>
            <a:ext cx="13878418" cy="52423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D37B4007-CA04-D97A-A7DF-D6FE7B2506D4}"/>
              </a:ext>
            </a:extLst>
          </p:cNvPr>
          <p:cNvSpPr/>
          <p:nvPr/>
        </p:nvSpPr>
        <p:spPr>
          <a:xfrm>
            <a:off x="693561" y="1680356"/>
            <a:ext cx="1676044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Área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C65E1BEF-628D-B8E6-2CE1-3371FC7B4C2A}"/>
              </a:ext>
            </a:extLst>
          </p:cNvPr>
          <p:cNvSpPr/>
          <p:nvPr/>
        </p:nvSpPr>
        <p:spPr>
          <a:xfrm>
            <a:off x="2731069" y="1680356"/>
            <a:ext cx="1141988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Agente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09D02E32-BA5A-A1BC-9D9C-49B726CF3099}"/>
              </a:ext>
            </a:extLst>
          </p:cNvPr>
          <p:cNvSpPr/>
          <p:nvPr/>
        </p:nvSpPr>
        <p:spPr>
          <a:xfrm>
            <a:off x="5305084" y="1680356"/>
            <a:ext cx="2282385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O Caos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7">
            <a:extLst>
              <a:ext uri="{FF2B5EF4-FFF2-40B4-BE49-F238E27FC236}">
                <a16:creationId xmlns:a16="http://schemas.microsoft.com/office/drawing/2014/main" id="{5B11452C-3CE8-950F-F5B8-2A77B9BFAB37}"/>
              </a:ext>
            </a:extLst>
          </p:cNvPr>
          <p:cNvSpPr/>
          <p:nvPr/>
        </p:nvSpPr>
        <p:spPr>
          <a:xfrm>
            <a:off x="10364947" y="1680356"/>
            <a:ext cx="3040625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O Lucro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8">
            <a:extLst>
              <a:ext uri="{FF2B5EF4-FFF2-40B4-BE49-F238E27FC236}">
                <a16:creationId xmlns:a16="http://schemas.microsoft.com/office/drawing/2014/main" id="{76235176-49A2-FBFE-B30A-5B35331C52A8}"/>
              </a:ext>
            </a:extLst>
          </p:cNvPr>
          <p:cNvSpPr/>
          <p:nvPr/>
        </p:nvSpPr>
        <p:spPr>
          <a:xfrm>
            <a:off x="504847" y="2089574"/>
            <a:ext cx="13878418" cy="81843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9" name="Text 9">
            <a:extLst>
              <a:ext uri="{FF2B5EF4-FFF2-40B4-BE49-F238E27FC236}">
                <a16:creationId xmlns:a16="http://schemas.microsoft.com/office/drawing/2014/main" id="{50278F9A-9D81-3DDD-B920-4AF68DFC3AEE}"/>
              </a:ext>
            </a:extLst>
          </p:cNvPr>
          <p:cNvSpPr/>
          <p:nvPr/>
        </p:nvSpPr>
        <p:spPr>
          <a:xfrm>
            <a:off x="594705" y="2340515"/>
            <a:ext cx="1676044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Suprimentos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10">
            <a:extLst>
              <a:ext uri="{FF2B5EF4-FFF2-40B4-BE49-F238E27FC236}">
                <a16:creationId xmlns:a16="http://schemas.microsoft.com/office/drawing/2014/main" id="{BC9F2CBB-F23E-1D15-CEC2-C79A8B43238A}"/>
              </a:ext>
            </a:extLst>
          </p:cNvPr>
          <p:cNvSpPr/>
          <p:nvPr/>
        </p:nvSpPr>
        <p:spPr>
          <a:xfrm>
            <a:off x="2558075" y="2216945"/>
            <a:ext cx="1141988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Suprimentos</a:t>
            </a:r>
            <a:endParaRPr lang="en-US" dirty="0">
              <a:solidFill>
                <a:srgbClr val="D6E5E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Contas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a Pagar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 11">
            <a:extLst>
              <a:ext uri="{FF2B5EF4-FFF2-40B4-BE49-F238E27FC236}">
                <a16:creationId xmlns:a16="http://schemas.microsoft.com/office/drawing/2014/main" id="{ADCECE0E-7BA7-0BD3-547D-1E8E44A158E3}"/>
              </a:ext>
            </a:extLst>
          </p:cNvPr>
          <p:cNvSpPr/>
          <p:nvPr/>
        </p:nvSpPr>
        <p:spPr>
          <a:xfrm>
            <a:off x="4642549" y="2204588"/>
            <a:ext cx="4447720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Divergências de preço e quantidade entre o pedido de compra e a nota fiscal recebida.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 12">
            <a:extLst>
              <a:ext uri="{FF2B5EF4-FFF2-40B4-BE49-F238E27FC236}">
                <a16:creationId xmlns:a16="http://schemas.microsoft.com/office/drawing/2014/main" id="{D46EB84F-BC1B-660B-8589-F2B690879035}"/>
              </a:ext>
            </a:extLst>
          </p:cNvPr>
          <p:cNvSpPr/>
          <p:nvPr/>
        </p:nvSpPr>
        <p:spPr>
          <a:xfrm>
            <a:off x="9832364" y="2216945"/>
            <a:ext cx="4451779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Conciliação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tripla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automática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: Lê a NF, cruza com o ERP e bloqueia pagamentos com erro.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Shape 13">
            <a:extLst>
              <a:ext uri="{FF2B5EF4-FFF2-40B4-BE49-F238E27FC236}">
                <a16:creationId xmlns:a16="http://schemas.microsoft.com/office/drawing/2014/main" id="{42793A85-AB89-B437-F470-41A9271D149F}"/>
              </a:ext>
            </a:extLst>
          </p:cNvPr>
          <p:cNvSpPr/>
          <p:nvPr/>
        </p:nvSpPr>
        <p:spPr>
          <a:xfrm>
            <a:off x="504847" y="2908010"/>
            <a:ext cx="13878418" cy="81843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43" name="Text 14">
            <a:extLst>
              <a:ext uri="{FF2B5EF4-FFF2-40B4-BE49-F238E27FC236}">
                <a16:creationId xmlns:a16="http://schemas.microsoft.com/office/drawing/2014/main" id="{80383807-2DAB-0AE9-EF95-48F2BEE0E9CB}"/>
              </a:ext>
            </a:extLst>
          </p:cNvPr>
          <p:cNvSpPr/>
          <p:nvPr/>
        </p:nvSpPr>
        <p:spPr>
          <a:xfrm>
            <a:off x="594705" y="3158951"/>
            <a:ext cx="1676044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Finanças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 15">
            <a:extLst>
              <a:ext uri="{FF2B5EF4-FFF2-40B4-BE49-F238E27FC236}">
                <a16:creationId xmlns:a16="http://schemas.microsoft.com/office/drawing/2014/main" id="{62858101-1C59-FB0C-A383-78131AAED63E}"/>
              </a:ext>
            </a:extLst>
          </p:cNvPr>
          <p:cNvSpPr/>
          <p:nvPr/>
        </p:nvSpPr>
        <p:spPr>
          <a:xfrm>
            <a:off x="2577282" y="3183665"/>
            <a:ext cx="1671986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Tesouraria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 16">
            <a:extLst>
              <a:ext uri="{FF2B5EF4-FFF2-40B4-BE49-F238E27FC236}">
                <a16:creationId xmlns:a16="http://schemas.microsoft.com/office/drawing/2014/main" id="{ED3D451C-2BEF-804A-86BF-A114DD5F6A2D}"/>
              </a:ext>
            </a:extLst>
          </p:cNvPr>
          <p:cNvSpPr/>
          <p:nvPr/>
        </p:nvSpPr>
        <p:spPr>
          <a:xfrm>
            <a:off x="4642549" y="3023024"/>
            <a:ext cx="4447720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Processamento lento de faturas e análise de crédito subjetiva/demorada.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 17">
            <a:extLst>
              <a:ext uri="{FF2B5EF4-FFF2-40B4-BE49-F238E27FC236}">
                <a16:creationId xmlns:a16="http://schemas.microsoft.com/office/drawing/2014/main" id="{C3E05114-55C1-D749-1C38-3CD0F5F1D488}"/>
              </a:ext>
            </a:extLst>
          </p:cNvPr>
          <p:cNvSpPr/>
          <p:nvPr/>
        </p:nvSpPr>
        <p:spPr>
          <a:xfrm>
            <a:off x="9827228" y="2999339"/>
            <a:ext cx="4556037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Conciliação bancária e análise de risco de crédito em segundos, consultando bureaus externos.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hape 18">
            <a:extLst>
              <a:ext uri="{FF2B5EF4-FFF2-40B4-BE49-F238E27FC236}">
                <a16:creationId xmlns:a16="http://schemas.microsoft.com/office/drawing/2014/main" id="{EE88D408-CD58-4CED-6016-54CB920123BE}"/>
              </a:ext>
            </a:extLst>
          </p:cNvPr>
          <p:cNvSpPr/>
          <p:nvPr/>
        </p:nvSpPr>
        <p:spPr>
          <a:xfrm>
            <a:off x="504847" y="3726445"/>
            <a:ext cx="13878418" cy="81843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49" name="Text 19">
            <a:extLst>
              <a:ext uri="{FF2B5EF4-FFF2-40B4-BE49-F238E27FC236}">
                <a16:creationId xmlns:a16="http://schemas.microsoft.com/office/drawing/2014/main" id="{DB312EB3-4316-EB8C-A2C4-7D6E41E4D3A9}"/>
              </a:ext>
            </a:extLst>
          </p:cNvPr>
          <p:cNvSpPr/>
          <p:nvPr/>
        </p:nvSpPr>
        <p:spPr>
          <a:xfrm>
            <a:off x="594705" y="3977387"/>
            <a:ext cx="1676044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Manutenção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 20">
            <a:extLst>
              <a:ext uri="{FF2B5EF4-FFF2-40B4-BE49-F238E27FC236}">
                <a16:creationId xmlns:a16="http://schemas.microsoft.com/office/drawing/2014/main" id="{F083DD70-519A-B650-7F9A-F9D7B9211BED}"/>
              </a:ext>
            </a:extLst>
          </p:cNvPr>
          <p:cNvSpPr/>
          <p:nvPr/>
        </p:nvSpPr>
        <p:spPr>
          <a:xfrm>
            <a:off x="2651424" y="3940316"/>
            <a:ext cx="1671986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Predição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 21">
            <a:extLst>
              <a:ext uri="{FF2B5EF4-FFF2-40B4-BE49-F238E27FC236}">
                <a16:creationId xmlns:a16="http://schemas.microsoft.com/office/drawing/2014/main" id="{549577F1-B6F3-F039-E98D-0716C61EF3C8}"/>
              </a:ext>
            </a:extLst>
          </p:cNvPr>
          <p:cNvSpPr/>
          <p:nvPr/>
        </p:nvSpPr>
        <p:spPr>
          <a:xfrm>
            <a:off x="4642549" y="3841460"/>
            <a:ext cx="4447720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Paradas não planejadas e burocracia excessiva na abertura de chamados.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 22">
            <a:extLst>
              <a:ext uri="{FF2B5EF4-FFF2-40B4-BE49-F238E27FC236}">
                <a16:creationId xmlns:a16="http://schemas.microsoft.com/office/drawing/2014/main" id="{4B106A79-A344-59A6-73C7-1C41D2F20002}"/>
              </a:ext>
            </a:extLst>
          </p:cNvPr>
          <p:cNvSpPr/>
          <p:nvPr/>
        </p:nvSpPr>
        <p:spPr>
          <a:xfrm>
            <a:off x="9832364" y="3853817"/>
            <a:ext cx="4451779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Monitora sensores, consulta manuais e abre OS no ERP antes da quebra ocorrer.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Shape 23">
            <a:extLst>
              <a:ext uri="{FF2B5EF4-FFF2-40B4-BE49-F238E27FC236}">
                <a16:creationId xmlns:a16="http://schemas.microsoft.com/office/drawing/2014/main" id="{96112613-7F19-BE95-F38A-8252FFD8E89B}"/>
              </a:ext>
            </a:extLst>
          </p:cNvPr>
          <p:cNvSpPr/>
          <p:nvPr/>
        </p:nvSpPr>
        <p:spPr>
          <a:xfrm>
            <a:off x="504847" y="4544881"/>
            <a:ext cx="13878418" cy="111263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4" name="Text 24">
            <a:extLst>
              <a:ext uri="{FF2B5EF4-FFF2-40B4-BE49-F238E27FC236}">
                <a16:creationId xmlns:a16="http://schemas.microsoft.com/office/drawing/2014/main" id="{72C76CFE-9F63-E7F3-A2FE-8F13C836DFAA}"/>
              </a:ext>
            </a:extLst>
          </p:cNvPr>
          <p:cNvSpPr/>
          <p:nvPr/>
        </p:nvSpPr>
        <p:spPr>
          <a:xfrm>
            <a:off x="594705" y="4795822"/>
            <a:ext cx="1676044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RH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 25">
            <a:extLst>
              <a:ext uri="{FF2B5EF4-FFF2-40B4-BE49-F238E27FC236}">
                <a16:creationId xmlns:a16="http://schemas.microsoft.com/office/drawing/2014/main" id="{CD63E126-3F36-AE6E-F2F3-8556DBAFF29E}"/>
              </a:ext>
            </a:extLst>
          </p:cNvPr>
          <p:cNvSpPr/>
          <p:nvPr/>
        </p:nvSpPr>
        <p:spPr>
          <a:xfrm>
            <a:off x="2601996" y="4783465"/>
            <a:ext cx="1671986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Recrutamento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 26">
            <a:extLst>
              <a:ext uri="{FF2B5EF4-FFF2-40B4-BE49-F238E27FC236}">
                <a16:creationId xmlns:a16="http://schemas.microsoft.com/office/drawing/2014/main" id="{5DBC887B-DF7A-694F-40D4-69899603B064}"/>
              </a:ext>
            </a:extLst>
          </p:cNvPr>
          <p:cNvSpPr/>
          <p:nvPr/>
        </p:nvSpPr>
        <p:spPr>
          <a:xfrm>
            <a:off x="4678645" y="4817283"/>
            <a:ext cx="4447720" cy="442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Fechamento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da Folha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Pagamento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 27">
            <a:extLst>
              <a:ext uri="{FF2B5EF4-FFF2-40B4-BE49-F238E27FC236}">
                <a16:creationId xmlns:a16="http://schemas.microsoft.com/office/drawing/2014/main" id="{A4BDD183-C4E4-D61E-3AC1-6D563517F5B7}"/>
              </a:ext>
            </a:extLst>
          </p:cNvPr>
          <p:cNvSpPr/>
          <p:nvPr/>
        </p:nvSpPr>
        <p:spPr>
          <a:xfrm>
            <a:off x="9832364" y="4648188"/>
            <a:ext cx="4451779" cy="882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Consolidação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rápida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das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informações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disponibilização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de insights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respeito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fechamento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mensal 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comparativos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mensais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Shape 28">
            <a:extLst>
              <a:ext uri="{FF2B5EF4-FFF2-40B4-BE49-F238E27FC236}">
                <a16:creationId xmlns:a16="http://schemas.microsoft.com/office/drawing/2014/main" id="{22EC4FC8-33A1-15AE-FD10-2C83ED87865E}"/>
              </a:ext>
            </a:extLst>
          </p:cNvPr>
          <p:cNvSpPr/>
          <p:nvPr/>
        </p:nvSpPr>
        <p:spPr>
          <a:xfrm>
            <a:off x="504847" y="5657520"/>
            <a:ext cx="13878418" cy="81843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59" name="Text 29">
            <a:extLst>
              <a:ext uri="{FF2B5EF4-FFF2-40B4-BE49-F238E27FC236}">
                <a16:creationId xmlns:a16="http://schemas.microsoft.com/office/drawing/2014/main" id="{C1CBAC37-7D0E-6B79-1E90-0C0E72D75102}"/>
              </a:ext>
            </a:extLst>
          </p:cNvPr>
          <p:cNvSpPr/>
          <p:nvPr/>
        </p:nvSpPr>
        <p:spPr>
          <a:xfrm>
            <a:off x="594705" y="5908461"/>
            <a:ext cx="1676044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Logística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 30">
            <a:extLst>
              <a:ext uri="{FF2B5EF4-FFF2-40B4-BE49-F238E27FC236}">
                <a16:creationId xmlns:a16="http://schemas.microsoft.com/office/drawing/2014/main" id="{07D026E7-BF31-C281-3EEF-A438C7FB6A3B}"/>
              </a:ext>
            </a:extLst>
          </p:cNvPr>
          <p:cNvSpPr/>
          <p:nvPr/>
        </p:nvSpPr>
        <p:spPr>
          <a:xfrm>
            <a:off x="2651424" y="5896104"/>
            <a:ext cx="1671986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Orquestração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 31">
            <a:extLst>
              <a:ext uri="{FF2B5EF4-FFF2-40B4-BE49-F238E27FC236}">
                <a16:creationId xmlns:a16="http://schemas.microsoft.com/office/drawing/2014/main" id="{83CD9A6D-8F55-2A9F-4F82-216DBCC3D2B5}"/>
              </a:ext>
            </a:extLst>
          </p:cNvPr>
          <p:cNvSpPr/>
          <p:nvPr/>
        </p:nvSpPr>
        <p:spPr>
          <a:xfrm>
            <a:off x="4642549" y="5772534"/>
            <a:ext cx="4447720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Roteirização ineficiente e falta de dados em tempo real sobre as entregas.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 32">
            <a:extLst>
              <a:ext uri="{FF2B5EF4-FFF2-40B4-BE49-F238E27FC236}">
                <a16:creationId xmlns:a16="http://schemas.microsoft.com/office/drawing/2014/main" id="{56BDEE3B-E62B-9A71-E835-DFD308F58373}"/>
              </a:ext>
            </a:extLst>
          </p:cNvPr>
          <p:cNvSpPr/>
          <p:nvPr/>
        </p:nvSpPr>
        <p:spPr>
          <a:xfrm>
            <a:off x="9832364" y="5784891"/>
            <a:ext cx="4451779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Recalcula rotas, avisa clientes via WhatsApp e atualiza estoques no ERP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após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saida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6E5E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produto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029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88759" y="120316"/>
            <a:ext cx="13908136" cy="7865444"/>
          </a:xfrm>
          <a:prstGeom prst="roundRect">
            <a:avLst>
              <a:gd name="adj" fmla="val 1736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9850" dist="4572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014" y="120316"/>
            <a:ext cx="3665012" cy="78654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28867" y="2216612"/>
            <a:ext cx="7108508" cy="2501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150"/>
              </a:lnSpc>
              <a:buNone/>
            </a:pPr>
            <a:r>
              <a:rPr lang="en-US" sz="5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QUE ABORDAGEM </a:t>
            </a:r>
          </a:p>
          <a:p>
            <a:pPr marL="0" indent="0" algn="ctr">
              <a:lnSpc>
                <a:spcPts val="9150"/>
              </a:lnSpc>
              <a:buNone/>
            </a:pPr>
            <a:r>
              <a:rPr lang="en-US" sz="5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TEMOS USADO?</a:t>
            </a:r>
            <a:endParaRPr lang="en-US" sz="5000" dirty="0"/>
          </a:p>
        </p:txBody>
      </p:sp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37304028-E4F4-8891-C477-5C1602E13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0" y="585375"/>
            <a:ext cx="2780870" cy="554653"/>
          </a:xfrm>
          <a:prstGeom prst="rect">
            <a:avLst/>
          </a:prstGeom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51C480D2-91B2-244E-3315-D219D12A0102}"/>
              </a:ext>
            </a:extLst>
          </p:cNvPr>
          <p:cNvSpPr/>
          <p:nvPr/>
        </p:nvSpPr>
        <p:spPr>
          <a:xfrm>
            <a:off x="1004185" y="5243566"/>
            <a:ext cx="9461425" cy="141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15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Discovery  &gt; </a:t>
            </a:r>
            <a:r>
              <a:rPr lang="en-US" sz="25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Priorização</a:t>
            </a: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&gt; </a:t>
            </a:r>
            <a:r>
              <a:rPr lang="en-US" sz="25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Aprofundamento</a:t>
            </a: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&gt; Desenvolvimento</a:t>
            </a:r>
          </a:p>
          <a:p>
            <a:pPr marL="0" indent="0" algn="ctr">
              <a:lnSpc>
                <a:spcPts val="9150"/>
              </a:lnSpc>
              <a:buNone/>
            </a:pPr>
            <a:r>
              <a:rPr lang="en-US" sz="2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(</a:t>
            </a:r>
            <a:r>
              <a:rPr lang="en-US" sz="2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Após</a:t>
            </a:r>
            <a:r>
              <a:rPr lang="en-US" sz="2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Desenvolvimento </a:t>
            </a:r>
            <a:r>
              <a:rPr lang="en-US" sz="2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há</a:t>
            </a:r>
            <a:r>
              <a:rPr lang="en-US" sz="2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</a:t>
            </a:r>
            <a:r>
              <a:rPr lang="en-US" sz="200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etapas</a:t>
            </a:r>
            <a:r>
              <a:rPr lang="en-US" sz="2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de Teste e Go-Live)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003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092D">
                <a:alpha val="100000"/>
              </a:srgbClr>
            </a:gs>
            <a:gs pos="100000">
              <a:srgbClr val="2F1A5B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118C0-0FFE-3A27-0E3B-DFA14A144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D736D4-EF5F-CFE6-B504-C28088333C76}"/>
              </a:ext>
            </a:extLst>
          </p:cNvPr>
          <p:cNvSpPr/>
          <p:nvPr/>
        </p:nvSpPr>
        <p:spPr>
          <a:xfrm rot="6007276">
            <a:off x="-194659" y="4841052"/>
            <a:ext cx="2523151" cy="4253945"/>
          </a:xfrm>
          <a:custGeom>
            <a:avLst/>
            <a:gdLst/>
            <a:ahLst/>
            <a:cxnLst/>
            <a:rect l="l" t="t" r="r" b="b"/>
            <a:pathLst>
              <a:path w="3153939" h="5317431">
                <a:moveTo>
                  <a:pt x="0" y="0"/>
                </a:moveTo>
                <a:lnTo>
                  <a:pt x="3153939" y="0"/>
                </a:lnTo>
                <a:lnTo>
                  <a:pt x="3153939" y="5317431"/>
                </a:lnTo>
                <a:lnTo>
                  <a:pt x="0" y="5317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64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520">
              <a:defRPr/>
            </a:pPr>
            <a:endParaRPr lang="pt-BR" sz="144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46A8CC89-F011-835D-A637-C1E69EBD3392}"/>
              </a:ext>
            </a:extLst>
          </p:cNvPr>
          <p:cNvSpPr txBox="1"/>
          <p:nvPr/>
        </p:nvSpPr>
        <p:spPr>
          <a:xfrm>
            <a:off x="1536489" y="1440432"/>
            <a:ext cx="12407224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31520">
              <a:lnSpc>
                <a:spcPts val="5376"/>
              </a:lnSpc>
              <a:defRPr/>
            </a:pPr>
            <a:r>
              <a:rPr lang="pt-BR" sz="4480" b="1" spc="-291" dirty="0">
                <a:solidFill>
                  <a:srgbClr val="F4E8FF"/>
                </a:solidFill>
                <a:latin typeface="Inter Medium"/>
                <a:ea typeface="Inter Medium"/>
                <a:cs typeface="Inter Medium"/>
                <a:sym typeface="Inter Medium"/>
              </a:rPr>
              <a:t>Workshop Imersivo </a:t>
            </a:r>
            <a:r>
              <a:rPr lang="pt-BR" sz="4480" b="1" spc="-291" dirty="0">
                <a:solidFill>
                  <a:srgbClr val="6D50EB"/>
                </a:solidFill>
                <a:latin typeface="Inter Medium"/>
                <a:ea typeface="Inter Medium"/>
                <a:sym typeface="Inter Medium"/>
              </a:rPr>
              <a:t>“DISCOVERY”</a:t>
            </a:r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EBB88A0F-32E8-9A51-607F-AEEF29201529}"/>
              </a:ext>
            </a:extLst>
          </p:cNvPr>
          <p:cNvSpPr/>
          <p:nvPr/>
        </p:nvSpPr>
        <p:spPr>
          <a:xfrm>
            <a:off x="359533" y="261532"/>
            <a:ext cx="2353914" cy="568660"/>
          </a:xfrm>
          <a:custGeom>
            <a:avLst/>
            <a:gdLst/>
            <a:ahLst/>
            <a:cxnLst/>
            <a:rect l="l" t="t" r="r" b="b"/>
            <a:pathLst>
              <a:path w="2942393" h="710824">
                <a:moveTo>
                  <a:pt x="0" y="0"/>
                </a:moveTo>
                <a:lnTo>
                  <a:pt x="2942393" y="0"/>
                </a:lnTo>
                <a:lnTo>
                  <a:pt x="2942393" y="710824"/>
                </a:lnTo>
                <a:lnTo>
                  <a:pt x="0" y="710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731520">
              <a:defRPr/>
            </a:pPr>
            <a:endParaRPr lang="pt-BR" sz="144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1BB0DB81-6B8A-CBDE-49E7-FD7CF129EB0E}"/>
              </a:ext>
            </a:extLst>
          </p:cNvPr>
          <p:cNvSpPr txBox="1"/>
          <p:nvPr/>
        </p:nvSpPr>
        <p:spPr>
          <a:xfrm>
            <a:off x="1803413" y="2652856"/>
            <a:ext cx="10638304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31520">
              <a:lnSpc>
                <a:spcPts val="1742"/>
              </a:lnSpc>
              <a:defRPr/>
            </a:pPr>
            <a:r>
              <a:rPr lang="pt-BR" sz="1920" b="1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Revisão Conceitual / Emprego aprofundado da Matriz Humano x IA</a:t>
            </a:r>
            <a:endParaRPr lang="pt-BR" sz="1600" spc="-94" dirty="0">
              <a:solidFill>
                <a:srgbClr val="F4E8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74320" indent="-274320" defTabSz="731520">
              <a:lnSpc>
                <a:spcPts val="1742"/>
              </a:lnSpc>
              <a:buFont typeface="Arial" panose="020B0604020202020204" pitchFamily="34" charset="0"/>
              <a:buChar char="•"/>
              <a:defRPr/>
            </a:pPr>
            <a:r>
              <a:rPr lang="pt-BR" sz="160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Aprofundamento e Priorização dos Processos Prioritários</a:t>
            </a:r>
          </a:p>
          <a:p>
            <a:pPr marL="274320" indent="-274320" defTabSz="731520">
              <a:lnSpc>
                <a:spcPts val="1742"/>
              </a:lnSpc>
              <a:buFont typeface="Arial" panose="020B0604020202020204" pitchFamily="34" charset="0"/>
              <a:buChar char="•"/>
              <a:defRPr/>
            </a:pPr>
            <a:r>
              <a:rPr lang="pt-BR" sz="160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Detalhamento de solução (AI USE CASE)</a:t>
            </a:r>
          </a:p>
          <a:p>
            <a:pPr marL="274320" indent="-274320" defTabSz="731520">
              <a:lnSpc>
                <a:spcPts val="1742"/>
              </a:lnSpc>
              <a:buFont typeface="Arial" panose="020B0604020202020204" pitchFamily="34" charset="0"/>
              <a:buChar char="•"/>
              <a:defRPr/>
            </a:pPr>
            <a:r>
              <a:rPr lang="pt-BR" sz="160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Benefícios x Custos </a:t>
            </a:r>
            <a:r>
              <a:rPr lang="pt-BR" sz="160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Wingdings" panose="05000000000000000000" pitchFamily="2" charset="2"/>
              </a:rPr>
              <a:t>(AI CANVAS)</a:t>
            </a:r>
            <a:endParaRPr lang="pt-BR" sz="1600" spc="-94" dirty="0">
              <a:solidFill>
                <a:srgbClr val="F4E8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74320" indent="-274320" defTabSz="731520">
              <a:lnSpc>
                <a:spcPts val="1742"/>
              </a:lnSpc>
              <a:buFont typeface="Arial" panose="020B0604020202020204" pitchFamily="34" charset="0"/>
              <a:buChar char="•"/>
              <a:defRPr/>
            </a:pPr>
            <a:r>
              <a:rPr lang="pt-BR" sz="160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Estimativa de Esforço de Implantação</a:t>
            </a:r>
          </a:p>
          <a:p>
            <a:pPr marL="274320" indent="-274320" defTabSz="731520">
              <a:lnSpc>
                <a:spcPts val="1742"/>
              </a:lnSpc>
              <a:buFont typeface="Arial" panose="020B0604020202020204" pitchFamily="34" charset="0"/>
              <a:buChar char="•"/>
              <a:defRPr/>
            </a:pPr>
            <a:r>
              <a:rPr lang="pt-BR" sz="160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Plano de Implementação</a:t>
            </a:r>
          </a:p>
          <a:p>
            <a:pPr marL="274320" indent="-274320" defTabSz="731520">
              <a:lnSpc>
                <a:spcPts val="1742"/>
              </a:lnSpc>
              <a:buFont typeface="Arial" panose="020B0604020202020204" pitchFamily="34" charset="0"/>
              <a:buChar char="•"/>
              <a:defRPr/>
            </a:pPr>
            <a:endParaRPr lang="pt-BR" sz="1600" spc="-94" dirty="0">
              <a:solidFill>
                <a:srgbClr val="F4E8FF"/>
              </a:solidFill>
              <a:latin typeface="Inter"/>
              <a:ea typeface="Inter"/>
              <a:cs typeface="Inter"/>
              <a:sym typeface="Inter"/>
            </a:endParaRPr>
          </a:p>
          <a:p>
            <a:pPr defTabSz="731520">
              <a:lnSpc>
                <a:spcPts val="1742"/>
              </a:lnSpc>
              <a:defRPr/>
            </a:pPr>
            <a:r>
              <a:rPr lang="pt-BR" sz="160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OBS: Idealmente trazer áreas afins (que possuem processos que são </a:t>
            </a:r>
            <a:r>
              <a:rPr lang="pt-BR" sz="1600" spc="-94" dirty="0" err="1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cross</a:t>
            </a:r>
            <a:r>
              <a:rPr lang="pt-BR" sz="160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 (maior ganho de qualidade e eficiência)</a:t>
            </a:r>
          </a:p>
          <a:p>
            <a:pPr defTabSz="731520">
              <a:lnSpc>
                <a:spcPts val="1742"/>
              </a:lnSpc>
              <a:defRPr/>
            </a:pPr>
            <a:endParaRPr lang="pt-BR" sz="1600" spc="-94" dirty="0">
              <a:solidFill>
                <a:srgbClr val="F4E8FF"/>
              </a:solidFill>
              <a:latin typeface="Inter"/>
              <a:ea typeface="Inter"/>
              <a:cs typeface="Inter"/>
              <a:sym typeface="Inter"/>
            </a:endParaRPr>
          </a:p>
          <a:p>
            <a:pPr defTabSz="731520">
              <a:lnSpc>
                <a:spcPts val="1742"/>
              </a:lnSpc>
              <a:defRPr/>
            </a:pPr>
            <a:r>
              <a:rPr lang="pt-BR" sz="1600" b="1" u="sng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OBS2: Trilha de líderes já contempla 4h a 6h de Discovery na trilha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1FD3A21E-6846-1BFB-269F-385427473F08}"/>
              </a:ext>
            </a:extLst>
          </p:cNvPr>
          <p:cNvGrpSpPr/>
          <p:nvPr/>
        </p:nvGrpSpPr>
        <p:grpSpPr>
          <a:xfrm>
            <a:off x="1651664" y="2225040"/>
            <a:ext cx="36575" cy="4746557"/>
            <a:chOff x="0" y="0"/>
            <a:chExt cx="12822" cy="1033324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B37A8869-CE21-0DF6-041F-FC79CEA69902}"/>
                </a:ext>
              </a:extLst>
            </p:cNvPr>
            <p:cNvSpPr/>
            <p:nvPr/>
          </p:nvSpPr>
          <p:spPr>
            <a:xfrm>
              <a:off x="0" y="0"/>
              <a:ext cx="12822" cy="1033324"/>
            </a:xfrm>
            <a:custGeom>
              <a:avLst/>
              <a:gdLst/>
              <a:ahLst/>
              <a:cxnLst/>
              <a:rect l="l" t="t" r="r" b="b"/>
              <a:pathLst>
                <a:path w="12822" h="1033324">
                  <a:moveTo>
                    <a:pt x="0" y="0"/>
                  </a:moveTo>
                  <a:lnTo>
                    <a:pt x="12822" y="0"/>
                  </a:lnTo>
                  <a:lnTo>
                    <a:pt x="12822" y="1033324"/>
                  </a:lnTo>
                  <a:lnTo>
                    <a:pt x="0" y="1033324"/>
                  </a:lnTo>
                  <a:close/>
                </a:path>
              </a:pathLst>
            </a:custGeom>
            <a:gradFill rotWithShape="1">
              <a:gsLst>
                <a:gs pos="0">
                  <a:srgbClr val="8B71F6">
                    <a:alpha val="100000"/>
                  </a:srgbClr>
                </a:gs>
                <a:gs pos="50000">
                  <a:srgbClr val="5F28AA">
                    <a:alpha val="100000"/>
                  </a:srgbClr>
                </a:gs>
                <a:gs pos="100000">
                  <a:srgbClr val="6D50E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pPr defTabSz="731520">
                <a:defRPr/>
              </a:pPr>
              <a:endParaRPr lang="pt-BR" sz="144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3B3B329F-434B-6E49-DF86-38F3C1A5205A}"/>
                </a:ext>
              </a:extLst>
            </p:cNvPr>
            <p:cNvSpPr txBox="1"/>
            <p:nvPr/>
          </p:nvSpPr>
          <p:spPr>
            <a:xfrm>
              <a:off x="0" y="-38100"/>
              <a:ext cx="12822" cy="107142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8"/>
                </a:lnSpc>
                <a:defRPr/>
              </a:pPr>
              <a:endParaRPr lang="pt-BR" sz="144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A3AF552F-0FF5-2843-9D8A-00C98BF34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982" y="127103"/>
            <a:ext cx="5417509" cy="969934"/>
          </a:xfrm>
          <a:prstGeom prst="rect">
            <a:avLst/>
          </a:prstGeom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DAF0F2A4-6B26-81AD-8519-080707A585B6}"/>
              </a:ext>
            </a:extLst>
          </p:cNvPr>
          <p:cNvGrpSpPr/>
          <p:nvPr/>
        </p:nvGrpSpPr>
        <p:grpSpPr>
          <a:xfrm>
            <a:off x="-155182" y="6785028"/>
            <a:ext cx="15557638" cy="1613073"/>
            <a:chOff x="0" y="0"/>
            <a:chExt cx="9937950" cy="1030403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0D30A49C-F4B8-4509-1F00-89B72587F1C3}"/>
                </a:ext>
              </a:extLst>
            </p:cNvPr>
            <p:cNvSpPr/>
            <p:nvPr/>
          </p:nvSpPr>
          <p:spPr>
            <a:xfrm>
              <a:off x="0" y="0"/>
              <a:ext cx="9937950" cy="1030403"/>
            </a:xfrm>
            <a:custGeom>
              <a:avLst/>
              <a:gdLst/>
              <a:ahLst/>
              <a:cxnLst/>
              <a:rect l="l" t="t" r="r" b="b"/>
              <a:pathLst>
                <a:path w="9937950" h="1030403">
                  <a:moveTo>
                    <a:pt x="0" y="0"/>
                  </a:moveTo>
                  <a:lnTo>
                    <a:pt x="9937950" y="0"/>
                  </a:lnTo>
                  <a:lnTo>
                    <a:pt x="9937950" y="1030403"/>
                  </a:lnTo>
                  <a:lnTo>
                    <a:pt x="0" y="1030403"/>
                  </a:lnTo>
                  <a:close/>
                </a:path>
              </a:pathLst>
            </a:custGeom>
            <a:gradFill rotWithShape="1">
              <a:gsLst>
                <a:gs pos="0">
                  <a:srgbClr val="5347D9">
                    <a:alpha val="0"/>
                  </a:srgbClr>
                </a:gs>
                <a:gs pos="100000">
                  <a:srgbClr val="5347D9">
                    <a:alpha val="59500"/>
                  </a:srgbClr>
                </a:gs>
              </a:gsLst>
              <a:lin ang="5400000"/>
            </a:gradFill>
          </p:spPr>
          <p:txBody>
            <a:bodyPr/>
            <a:lstStyle/>
            <a:p>
              <a:pPr defTabSz="731520">
                <a:defRPr/>
              </a:pPr>
              <a:endParaRPr lang="pt-BR" sz="144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913BE136-A241-15C2-1E60-F445C9CA5454}"/>
                </a:ext>
              </a:extLst>
            </p:cNvPr>
            <p:cNvSpPr txBox="1"/>
            <p:nvPr/>
          </p:nvSpPr>
          <p:spPr>
            <a:xfrm>
              <a:off x="0" y="-47625"/>
              <a:ext cx="9937950" cy="1078028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687"/>
                </a:lnSpc>
                <a:defRPr/>
              </a:pPr>
              <a:endParaRPr lang="pt-BR" sz="144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DFE52EEE-9C4B-4698-75EB-C523289DDA1A}"/>
              </a:ext>
            </a:extLst>
          </p:cNvPr>
          <p:cNvGrpSpPr/>
          <p:nvPr/>
        </p:nvGrpSpPr>
        <p:grpSpPr>
          <a:xfrm>
            <a:off x="5303520" y="5760720"/>
            <a:ext cx="5974080" cy="794517"/>
            <a:chOff x="0" y="0"/>
            <a:chExt cx="840510" cy="309470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FA54329-6BEA-392C-995F-891DD80AB07E}"/>
                </a:ext>
              </a:extLst>
            </p:cNvPr>
            <p:cNvSpPr/>
            <p:nvPr/>
          </p:nvSpPr>
          <p:spPr>
            <a:xfrm>
              <a:off x="0" y="0"/>
              <a:ext cx="840510" cy="309470"/>
            </a:xfrm>
            <a:custGeom>
              <a:avLst/>
              <a:gdLst/>
              <a:ahLst/>
              <a:cxnLst/>
              <a:rect l="l" t="t" r="r" b="b"/>
              <a:pathLst>
                <a:path w="840510" h="309470">
                  <a:moveTo>
                    <a:pt x="46454" y="0"/>
                  </a:moveTo>
                  <a:lnTo>
                    <a:pt x="794056" y="0"/>
                  </a:lnTo>
                  <a:cubicBezTo>
                    <a:pt x="819712" y="0"/>
                    <a:pt x="840510" y="20798"/>
                    <a:pt x="840510" y="46454"/>
                  </a:cubicBezTo>
                  <a:lnTo>
                    <a:pt x="840510" y="263016"/>
                  </a:lnTo>
                  <a:cubicBezTo>
                    <a:pt x="840510" y="288672"/>
                    <a:pt x="819712" y="309470"/>
                    <a:pt x="794056" y="309470"/>
                  </a:cubicBezTo>
                  <a:lnTo>
                    <a:pt x="46454" y="309470"/>
                  </a:lnTo>
                  <a:cubicBezTo>
                    <a:pt x="20798" y="309470"/>
                    <a:pt x="0" y="288672"/>
                    <a:pt x="0" y="263016"/>
                  </a:cubicBezTo>
                  <a:lnTo>
                    <a:pt x="0" y="46454"/>
                  </a:lnTo>
                  <a:cubicBezTo>
                    <a:pt x="0" y="20798"/>
                    <a:pt x="20798" y="0"/>
                    <a:pt x="4645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90013">
                    <a:alpha val="100000"/>
                  </a:srgbClr>
                </a:gs>
                <a:gs pos="100000">
                  <a:srgbClr val="13022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9050" cap="rnd">
              <a:gradFill>
                <a:gsLst>
                  <a:gs pos="0">
                    <a:srgbClr val="8B71F6">
                      <a:alpha val="100000"/>
                    </a:srgbClr>
                  </a:gs>
                  <a:gs pos="50000">
                    <a:srgbClr val="5F28AA">
                      <a:alpha val="100000"/>
                    </a:srgbClr>
                  </a:gs>
                  <a:gs pos="100000">
                    <a:srgbClr val="6D50E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prstDash val="solid"/>
              <a:round/>
            </a:ln>
          </p:spPr>
          <p:txBody>
            <a:bodyPr/>
            <a:lstStyle/>
            <a:p>
              <a:pPr defTabSz="731520">
                <a:defRPr/>
              </a:pPr>
              <a:endParaRPr lang="pt-BR" sz="144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5EF6B65D-7D53-FA3A-D23D-0487DD48F19B}"/>
                </a:ext>
              </a:extLst>
            </p:cNvPr>
            <p:cNvSpPr txBox="1"/>
            <p:nvPr/>
          </p:nvSpPr>
          <p:spPr>
            <a:xfrm>
              <a:off x="0" y="-38100"/>
              <a:ext cx="840510" cy="347570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  <a:defRPr/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04B9548E-A9C8-BA4C-F632-9505461D44DE}"/>
              </a:ext>
            </a:extLst>
          </p:cNvPr>
          <p:cNvGrpSpPr/>
          <p:nvPr/>
        </p:nvGrpSpPr>
        <p:grpSpPr>
          <a:xfrm>
            <a:off x="5613440" y="5926416"/>
            <a:ext cx="2311361" cy="436017"/>
            <a:chOff x="9988599" y="9229318"/>
            <a:chExt cx="2889201" cy="545022"/>
          </a:xfrm>
        </p:grpSpPr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0420C289-358D-B670-DE12-50D53506DE7C}"/>
                </a:ext>
              </a:extLst>
            </p:cNvPr>
            <p:cNvSpPr txBox="1"/>
            <p:nvPr/>
          </p:nvSpPr>
          <p:spPr>
            <a:xfrm>
              <a:off x="11724064" y="9229318"/>
              <a:ext cx="1153736" cy="5450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1742"/>
                </a:lnSpc>
                <a:defRPr/>
              </a:pPr>
              <a:r>
                <a:rPr lang="en-US" sz="1440" spc="-94" dirty="0">
                  <a:solidFill>
                    <a:srgbClr val="F4E8FF"/>
                  </a:solidFill>
                  <a:latin typeface="Inter"/>
                  <a:ea typeface="Inter"/>
                  <a:cs typeface="Inter"/>
                  <a:sym typeface="Inter"/>
                </a:rPr>
                <a:t>De </a:t>
              </a:r>
              <a:r>
                <a:rPr lang="en-US" sz="1440" spc="-94" dirty="0" err="1">
                  <a:solidFill>
                    <a:srgbClr val="F4E8FF"/>
                  </a:solidFill>
                  <a:latin typeface="Inter"/>
                  <a:ea typeface="Inter"/>
                  <a:cs typeface="Inter"/>
                  <a:sym typeface="Inter"/>
                </a:rPr>
                <a:t>facilitação</a:t>
              </a:r>
              <a:endParaRPr lang="en-US" sz="144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D0E8F028-F2FA-DF5F-BFC5-4F39FB82713E}"/>
                </a:ext>
              </a:extLst>
            </p:cNvPr>
            <p:cNvSpPr txBox="1"/>
            <p:nvPr/>
          </p:nvSpPr>
          <p:spPr>
            <a:xfrm>
              <a:off x="9988599" y="9446045"/>
              <a:ext cx="1689185" cy="3271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1742"/>
                </a:lnSpc>
                <a:defRPr/>
              </a:pPr>
              <a:r>
                <a:rPr lang="en-US" sz="3200" spc="-94" dirty="0" err="1">
                  <a:solidFill>
                    <a:srgbClr val="F4E8FF"/>
                  </a:solidFill>
                  <a:latin typeface="Inter Bold" panose="020B0604020202020204" charset="0"/>
                  <a:ea typeface="Inter Bold" panose="020B0604020202020204" charset="0"/>
                  <a:cs typeface="Inter"/>
                  <a:sym typeface="Inter"/>
                </a:rPr>
                <a:t>Até</a:t>
              </a:r>
              <a:r>
                <a:rPr lang="en-US" sz="3200" spc="-94" dirty="0">
                  <a:solidFill>
                    <a:srgbClr val="F4E8FF"/>
                  </a:solidFill>
                  <a:latin typeface="Inter Bold" panose="020B0604020202020204" charset="0"/>
                  <a:ea typeface="Inter Bold" panose="020B0604020202020204" charset="0"/>
                  <a:cs typeface="Inter"/>
                  <a:sym typeface="Inter"/>
                </a:rPr>
                <a:t> 6h</a:t>
              </a:r>
              <a:endParaRPr lang="en-US" sz="1440" spc="-94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  <a:cs typeface="Inter"/>
                <a:sym typeface="Inter"/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37C0A110-82A0-F84D-A770-9CF3B56EAB38}"/>
              </a:ext>
            </a:extLst>
          </p:cNvPr>
          <p:cNvGrpSpPr/>
          <p:nvPr/>
        </p:nvGrpSpPr>
        <p:grpSpPr>
          <a:xfrm>
            <a:off x="8130495" y="5959851"/>
            <a:ext cx="1783277" cy="436017"/>
            <a:chOff x="11207518" y="9227076"/>
            <a:chExt cx="2229096" cy="545021"/>
          </a:xfrm>
        </p:grpSpPr>
        <p:sp>
          <p:nvSpPr>
            <p:cNvPr id="33" name="TextBox 18">
              <a:extLst>
                <a:ext uri="{FF2B5EF4-FFF2-40B4-BE49-F238E27FC236}">
                  <a16:creationId xmlns:a16="http://schemas.microsoft.com/office/drawing/2014/main" id="{C62725D4-FBDA-9421-D3E0-B515EF29DF0F}"/>
                </a:ext>
              </a:extLst>
            </p:cNvPr>
            <p:cNvSpPr txBox="1"/>
            <p:nvPr/>
          </p:nvSpPr>
          <p:spPr>
            <a:xfrm>
              <a:off x="11914909" y="9227076"/>
              <a:ext cx="1521705" cy="5450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1742"/>
                </a:lnSpc>
                <a:defRPr/>
              </a:pPr>
              <a:r>
                <a:rPr lang="en-US" sz="1440" spc="-94" dirty="0">
                  <a:solidFill>
                    <a:srgbClr val="F4E8FF"/>
                  </a:solidFill>
                  <a:latin typeface="Inter"/>
                  <a:ea typeface="Inter"/>
                  <a:cs typeface="Inter"/>
                  <a:sym typeface="Inter"/>
                </a:rPr>
                <a:t>p</a:t>
              </a:r>
              <a:r>
                <a:rPr lang="en-US" sz="1440" spc="-94" dirty="0" err="1">
                  <a:solidFill>
                    <a:srgbClr val="F4E8FF"/>
                  </a:solidFill>
                  <a:latin typeface="Inter"/>
                  <a:ea typeface="Inter"/>
                  <a:cs typeface="Inter"/>
                  <a:sym typeface="Inter"/>
                </a:rPr>
                <a:t>articipantes</a:t>
              </a:r>
              <a:r>
                <a:rPr lang="en-US" sz="1440" spc="-94" dirty="0">
                  <a:solidFill>
                    <a:srgbClr val="F4E8FF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40" spc="-94" dirty="0" err="1">
                  <a:solidFill>
                    <a:srgbClr val="F4E8FF"/>
                  </a:solidFill>
                  <a:latin typeface="Inter"/>
                  <a:ea typeface="Inter"/>
                  <a:cs typeface="Inter"/>
                  <a:sym typeface="Inter"/>
                </a:rPr>
                <a:t>por</a:t>
              </a:r>
              <a:r>
                <a:rPr lang="en-US" sz="1440" spc="-94" dirty="0">
                  <a:solidFill>
                    <a:srgbClr val="F4E8FF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40" spc="-94" dirty="0" err="1">
                  <a:solidFill>
                    <a:srgbClr val="F4E8FF"/>
                  </a:solidFill>
                  <a:latin typeface="Inter"/>
                  <a:ea typeface="Inter"/>
                  <a:cs typeface="Inter"/>
                  <a:sym typeface="Inter"/>
                </a:rPr>
                <a:t>turma</a:t>
              </a:r>
              <a:endParaRPr lang="en-US" sz="144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4" name="TextBox 18">
              <a:extLst>
                <a:ext uri="{FF2B5EF4-FFF2-40B4-BE49-F238E27FC236}">
                  <a16:creationId xmlns:a16="http://schemas.microsoft.com/office/drawing/2014/main" id="{9A878B0D-0896-F282-F96B-F08EFD5D4C91}"/>
                </a:ext>
              </a:extLst>
            </p:cNvPr>
            <p:cNvSpPr txBox="1"/>
            <p:nvPr/>
          </p:nvSpPr>
          <p:spPr>
            <a:xfrm>
              <a:off x="11207518" y="9443865"/>
              <a:ext cx="1153736" cy="3271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1742"/>
                </a:lnSpc>
                <a:defRPr/>
              </a:pPr>
              <a:r>
                <a:rPr lang="en-US" sz="3200" spc="-94" dirty="0">
                  <a:solidFill>
                    <a:srgbClr val="F4E8FF"/>
                  </a:solidFill>
                  <a:latin typeface="Inter Bold" panose="020B0604020202020204" charset="0"/>
                  <a:ea typeface="Inter Bold" panose="020B0604020202020204" charset="0"/>
                  <a:cs typeface="Inter"/>
                  <a:sym typeface="Inter"/>
                </a:rPr>
                <a:t>12</a:t>
              </a:r>
              <a:endParaRPr lang="en-US" sz="1440" spc="-94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  <a:cs typeface="Inter"/>
                <a:sym typeface="Inter"/>
              </a:endParaRPr>
            </a:p>
          </p:txBody>
        </p:sp>
      </p:grpSp>
      <p:sp>
        <p:nvSpPr>
          <p:cNvPr id="35" name="TextBox 18">
            <a:extLst>
              <a:ext uri="{FF2B5EF4-FFF2-40B4-BE49-F238E27FC236}">
                <a16:creationId xmlns:a16="http://schemas.microsoft.com/office/drawing/2014/main" id="{1ACC050A-E206-1605-4704-4FC6E67B6162}"/>
              </a:ext>
            </a:extLst>
          </p:cNvPr>
          <p:cNvSpPr txBox="1"/>
          <p:nvPr/>
        </p:nvSpPr>
        <p:spPr>
          <a:xfrm>
            <a:off x="10024595" y="5959855"/>
            <a:ext cx="86518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31520">
              <a:lnSpc>
                <a:spcPts val="1742"/>
              </a:lnSpc>
              <a:defRPr/>
            </a:pPr>
            <a:r>
              <a:rPr lang="en-US" sz="1440" spc="-94" dirty="0" err="1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Presencial</a:t>
            </a:r>
            <a:r>
              <a:rPr lang="en-US" sz="144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440" spc="-94" dirty="0" err="1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ou</a:t>
            </a:r>
            <a:r>
              <a:rPr lang="en-US" sz="1440" spc="-94" dirty="0">
                <a:solidFill>
                  <a:srgbClr val="F4E8FF"/>
                </a:solidFill>
                <a:latin typeface="Inter"/>
                <a:ea typeface="Inter"/>
                <a:cs typeface="Inter"/>
                <a:sym typeface="Inter"/>
              </a:rPr>
              <a:t> Virtual</a:t>
            </a:r>
          </a:p>
        </p:txBody>
      </p:sp>
    </p:spTree>
    <p:extLst>
      <p:ext uri="{BB962C8B-B14F-4D97-AF65-F5344CB8AC3E}">
        <p14:creationId xmlns:p14="http://schemas.microsoft.com/office/powerpoint/2010/main" val="663928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1" y="-143332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F9477675-1112-7200-D826-8B2F641DF0A0}"/>
              </a:ext>
            </a:extLst>
          </p:cNvPr>
          <p:cNvSpPr/>
          <p:nvPr/>
        </p:nvSpPr>
        <p:spPr>
          <a:xfrm>
            <a:off x="3005518" y="845219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100"/>
              </a:lnSpc>
              <a:defRPr/>
            </a:pPr>
            <a:r>
              <a:rPr lang="en-US" sz="325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Matriz</a:t>
            </a:r>
            <a:r>
              <a:rPr lang="en-US" sz="325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25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Interação</a:t>
            </a:r>
            <a:r>
              <a:rPr lang="en-US" sz="325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Humano x IA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496E0FE7-0F49-343F-E3E5-ED22E5D4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95" y="241445"/>
            <a:ext cx="2089309" cy="416719"/>
          </a:xfrm>
          <a:prstGeom prst="rect">
            <a:avLst/>
          </a:prstGeom>
        </p:spPr>
      </p:pic>
      <p:pic>
        <p:nvPicPr>
          <p:cNvPr id="10" name="Imagem 9" descr="Linha do tempo&#10;&#10;O conteúdo gerado por IA pode estar incorreto.">
            <a:extLst>
              <a:ext uri="{FF2B5EF4-FFF2-40B4-BE49-F238E27FC236}">
                <a16:creationId xmlns:a16="http://schemas.microsoft.com/office/drawing/2014/main" id="{96EAC740-1E64-4322-A210-FC621F8FE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1493520"/>
            <a:ext cx="8283461" cy="5689253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F89BE94C-B7DC-AC19-5D51-C9459130B3A4}"/>
              </a:ext>
            </a:extLst>
          </p:cNvPr>
          <p:cNvSpPr/>
          <p:nvPr/>
        </p:nvSpPr>
        <p:spPr>
          <a:xfrm>
            <a:off x="2193584" y="7442526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100"/>
              </a:lnSpc>
              <a:defRPr/>
            </a:pP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804C79DE-2365-8ED6-F1FB-BBBBAE72210A}"/>
              </a:ext>
            </a:extLst>
          </p:cNvPr>
          <p:cNvSpPr/>
          <p:nvPr/>
        </p:nvSpPr>
        <p:spPr>
          <a:xfrm>
            <a:off x="3071420" y="231499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100"/>
              </a:lnSpc>
              <a:defRPr/>
            </a:pPr>
            <a:r>
              <a:rPr lang="en-US" sz="325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DISCOVERY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5A10E2F0-70EB-A709-F889-9139F94963F8}"/>
              </a:ext>
            </a:extLst>
          </p:cNvPr>
          <p:cNvSpPr/>
          <p:nvPr/>
        </p:nvSpPr>
        <p:spPr>
          <a:xfrm>
            <a:off x="2144437" y="7233658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100"/>
              </a:lnSpc>
              <a:defRPr/>
            </a:pPr>
            <a:r>
              <a:rPr lang="en-US" sz="31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PROCESSOS QUE IMPACTEM</a:t>
            </a:r>
          </a:p>
          <a:p>
            <a:pPr algn="ctr">
              <a:lnSpc>
                <a:spcPts val="4100"/>
              </a:lnSpc>
              <a:defRPr/>
            </a:pPr>
            <a:r>
              <a:rPr lang="en-US" sz="31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AS PRIORIDADES ESTRATÉGICAS!!!</a:t>
            </a:r>
            <a:endParaRPr lang="en-US" sz="31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5C9BFCCB-3BD9-B655-B995-0EB2DF943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4980" y="-143333"/>
            <a:ext cx="5614942" cy="85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28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1" y="-143332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pt-B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F9477675-1112-7200-D826-8B2F641DF0A0}"/>
              </a:ext>
            </a:extLst>
          </p:cNvPr>
          <p:cNvSpPr/>
          <p:nvPr/>
        </p:nvSpPr>
        <p:spPr>
          <a:xfrm>
            <a:off x="3005518" y="845219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100"/>
              </a:lnSpc>
              <a:defRPr/>
            </a:pPr>
            <a:r>
              <a:rPr lang="en-US" sz="325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Matriz</a:t>
            </a:r>
            <a:r>
              <a:rPr lang="en-US" sz="325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25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Interação</a:t>
            </a:r>
            <a:r>
              <a:rPr lang="en-US" sz="325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Humano x IA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496E0FE7-0F49-343F-E3E5-ED22E5D4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95" y="241445"/>
            <a:ext cx="2089309" cy="416719"/>
          </a:xfrm>
          <a:prstGeom prst="rect">
            <a:avLst/>
          </a:prstGeom>
        </p:spPr>
      </p:pic>
      <p:pic>
        <p:nvPicPr>
          <p:cNvPr id="10" name="Imagem 9" descr="Linha do tempo&#10;&#10;O conteúdo gerado por IA pode estar incorreto.">
            <a:extLst>
              <a:ext uri="{FF2B5EF4-FFF2-40B4-BE49-F238E27FC236}">
                <a16:creationId xmlns:a16="http://schemas.microsoft.com/office/drawing/2014/main" id="{96EAC740-1E64-4322-A210-FC621F8FE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1493520"/>
            <a:ext cx="8283461" cy="5689253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F89BE94C-B7DC-AC19-5D51-C9459130B3A4}"/>
              </a:ext>
            </a:extLst>
          </p:cNvPr>
          <p:cNvSpPr/>
          <p:nvPr/>
        </p:nvSpPr>
        <p:spPr>
          <a:xfrm>
            <a:off x="2193584" y="7442526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100"/>
              </a:lnSpc>
              <a:defRPr/>
            </a:pP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804C79DE-2365-8ED6-F1FB-BBBBAE72210A}"/>
              </a:ext>
            </a:extLst>
          </p:cNvPr>
          <p:cNvSpPr/>
          <p:nvPr/>
        </p:nvSpPr>
        <p:spPr>
          <a:xfrm>
            <a:off x="3071420" y="231499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100"/>
              </a:lnSpc>
              <a:defRPr/>
            </a:pPr>
            <a:r>
              <a:rPr lang="en-US" sz="325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DISCOVERY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5A10E2F0-70EB-A709-F889-9139F94963F8}"/>
              </a:ext>
            </a:extLst>
          </p:cNvPr>
          <p:cNvSpPr/>
          <p:nvPr/>
        </p:nvSpPr>
        <p:spPr>
          <a:xfrm>
            <a:off x="2144437" y="7233658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100"/>
              </a:lnSpc>
              <a:defRPr/>
            </a:pPr>
            <a:r>
              <a:rPr lang="en-US" sz="31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PROCESSOS QUE IMPACTEM</a:t>
            </a:r>
          </a:p>
          <a:p>
            <a:pPr algn="ctr">
              <a:lnSpc>
                <a:spcPts val="4100"/>
              </a:lnSpc>
              <a:defRPr/>
            </a:pPr>
            <a:r>
              <a:rPr lang="en-US" sz="31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AS PRIORIDADES ESTRATÉGICAS!!!</a:t>
            </a:r>
            <a:endParaRPr lang="en-US" sz="31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96E2279-AA82-594B-CE59-2D9EFE004CE5}"/>
              </a:ext>
            </a:extLst>
          </p:cNvPr>
          <p:cNvGrpSpPr/>
          <p:nvPr/>
        </p:nvGrpSpPr>
        <p:grpSpPr>
          <a:xfrm>
            <a:off x="8818843" y="56144"/>
            <a:ext cx="5726533" cy="8163654"/>
            <a:chOff x="10952020" y="-190500"/>
            <a:chExt cx="7158166" cy="12347528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900D40E4-FE5D-DB75-9FD5-8821B6D6D330}"/>
                </a:ext>
              </a:extLst>
            </p:cNvPr>
            <p:cNvGrpSpPr/>
            <p:nvPr/>
          </p:nvGrpSpPr>
          <p:grpSpPr>
            <a:xfrm>
              <a:off x="10952020" y="-190500"/>
              <a:ext cx="7158166" cy="8617643"/>
              <a:chOff x="10952020" y="301806"/>
              <a:chExt cx="7158166" cy="10427349"/>
            </a:xfrm>
          </p:grpSpPr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4538E01A-C2C8-BEC2-0964-C8D59741C5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52020" y="301806"/>
                <a:ext cx="7158166" cy="7436259"/>
              </a:xfrm>
              <a:prstGeom prst="rect">
                <a:avLst/>
              </a:prstGeom>
            </p:spPr>
          </p:pic>
          <p:pic>
            <p:nvPicPr>
              <p:cNvPr id="9" name="Imagem 8">
                <a:extLst>
                  <a:ext uri="{FF2B5EF4-FFF2-40B4-BE49-F238E27FC236}">
                    <a16:creationId xmlns:a16="http://schemas.microsoft.com/office/drawing/2014/main" id="{3DF2EC7C-F6E0-E154-4A2A-9D02CFA7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5300"/>
              <a:stretch/>
            </p:blipFill>
            <p:spPr>
              <a:xfrm>
                <a:off x="10952020" y="7493562"/>
                <a:ext cx="7158166" cy="3235593"/>
              </a:xfrm>
              <a:prstGeom prst="rect">
                <a:avLst/>
              </a:prstGeom>
            </p:spPr>
          </p:pic>
        </p:grp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93A3FCAF-C2E8-9166-2090-291BAF766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52020" y="8357513"/>
              <a:ext cx="7158166" cy="3799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377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0" y="-143333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F9477675-1112-7200-D826-8B2F641DF0A0}"/>
              </a:ext>
            </a:extLst>
          </p:cNvPr>
          <p:cNvSpPr/>
          <p:nvPr/>
        </p:nvSpPr>
        <p:spPr>
          <a:xfrm>
            <a:off x="3005518" y="845219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50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Matriz</a:t>
            </a:r>
            <a:r>
              <a:rPr lang="en-US" sz="325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kumimoji="0" lang="en-US" sz="3250" b="1" i="0" u="none" strike="noStrike" kern="1200" cap="none" spc="0" normalizeH="0" baseline="0" noProof="0" dirty="0" err="1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Interação</a:t>
            </a:r>
            <a:r>
              <a:rPr kumimoji="0" lang="en-US" sz="3250" b="1" i="0" u="none" strike="noStrike" kern="1200" cap="none" spc="0" normalizeH="0" baseline="0" noProof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Humano x IA</a:t>
            </a:r>
            <a:endParaRPr kumimoji="0" lang="en-US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496E0FE7-0F49-343F-E3E5-ED22E5D4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95" y="241444"/>
            <a:ext cx="2089309" cy="416719"/>
          </a:xfrm>
          <a:prstGeom prst="rect">
            <a:avLst/>
          </a:prstGeom>
        </p:spPr>
      </p:pic>
      <p:pic>
        <p:nvPicPr>
          <p:cNvPr id="10" name="Imagem 9" descr="Linha do tempo&#10;&#10;O conteúdo gerado por IA pode estar incorreto.">
            <a:extLst>
              <a:ext uri="{FF2B5EF4-FFF2-40B4-BE49-F238E27FC236}">
                <a16:creationId xmlns:a16="http://schemas.microsoft.com/office/drawing/2014/main" id="{96EAC740-1E64-4322-A210-FC621F8FE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0" y="1543588"/>
            <a:ext cx="8283461" cy="5689253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F89BE94C-B7DC-AC19-5D51-C9459130B3A4}"/>
              </a:ext>
            </a:extLst>
          </p:cNvPr>
          <p:cNvSpPr/>
          <p:nvPr/>
        </p:nvSpPr>
        <p:spPr>
          <a:xfrm>
            <a:off x="2824284" y="7492595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804C79DE-2365-8ED6-F1FB-BBBBAE72210A}"/>
              </a:ext>
            </a:extLst>
          </p:cNvPr>
          <p:cNvSpPr/>
          <p:nvPr/>
        </p:nvSpPr>
        <p:spPr>
          <a:xfrm>
            <a:off x="3071419" y="231499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5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DISCOVERY</a:t>
            </a:r>
            <a:endParaRPr kumimoji="0" lang="en-US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5A10E2F0-70EB-A709-F889-9139F94963F8}"/>
              </a:ext>
            </a:extLst>
          </p:cNvPr>
          <p:cNvSpPr/>
          <p:nvPr/>
        </p:nvSpPr>
        <p:spPr>
          <a:xfrm>
            <a:off x="2775138" y="7283727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PROCESSOS QUE IMPACTEM</a:t>
            </a:r>
          </a:p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PRIORIDADES ESTRATÉGICAS!!!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9B5EBE6-2257-AF1D-E565-110FFB898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841" y="116210"/>
            <a:ext cx="4745424" cy="811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12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0" y="-143333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F9477675-1112-7200-D826-8B2F641DF0A0}"/>
              </a:ext>
            </a:extLst>
          </p:cNvPr>
          <p:cNvSpPr/>
          <p:nvPr/>
        </p:nvSpPr>
        <p:spPr>
          <a:xfrm>
            <a:off x="7941249" y="219700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CANVAS P/ APROFUNDAMENTO</a:t>
            </a:r>
          </a:p>
        </p:txBody>
      </p:sp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496E0FE7-0F49-343F-E3E5-ED22E5D4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139"/>
            <a:ext cx="2089309" cy="416719"/>
          </a:xfrm>
          <a:prstGeom prst="rect">
            <a:avLst/>
          </a:prstGeom>
        </p:spPr>
      </p:pic>
      <p:pic>
        <p:nvPicPr>
          <p:cNvPr id="10" name="Imagem 9" descr="Linha do tempo&#10;&#10;O conteúdo gerado por IA pode estar incorreto.">
            <a:extLst>
              <a:ext uri="{FF2B5EF4-FFF2-40B4-BE49-F238E27FC236}">
                <a16:creationId xmlns:a16="http://schemas.microsoft.com/office/drawing/2014/main" id="{96EAC740-1E64-4322-A210-FC621F8FE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54" y="1741047"/>
            <a:ext cx="8494295" cy="6258178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F89BE94C-B7DC-AC19-5D51-C9459130B3A4}"/>
              </a:ext>
            </a:extLst>
          </p:cNvPr>
          <p:cNvSpPr/>
          <p:nvPr/>
        </p:nvSpPr>
        <p:spPr>
          <a:xfrm>
            <a:off x="2824284" y="7492595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804C79DE-2365-8ED6-F1FB-BBBBAE72210A}"/>
              </a:ext>
            </a:extLst>
          </p:cNvPr>
          <p:cNvSpPr/>
          <p:nvPr/>
        </p:nvSpPr>
        <p:spPr>
          <a:xfrm>
            <a:off x="3071419" y="231499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5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DISCOVERY</a:t>
            </a:r>
            <a:endParaRPr kumimoji="0" lang="en-US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5D2A673C-C22D-1BCE-9FE9-D3D3C8C89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88" y="1050319"/>
            <a:ext cx="13497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2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88759" y="120316"/>
            <a:ext cx="13908136" cy="7865444"/>
          </a:xfrm>
          <a:prstGeom prst="roundRect">
            <a:avLst>
              <a:gd name="adj" fmla="val 1736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9850" dist="4572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014" y="120316"/>
            <a:ext cx="3665012" cy="78654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28867" y="3353092"/>
            <a:ext cx="7108508" cy="116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150"/>
              </a:lnSpc>
              <a:buNone/>
            </a:pPr>
            <a:r>
              <a:rPr lang="en-US" sz="50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GOVERNANÇA DE IA</a:t>
            </a:r>
            <a:endParaRPr lang="en-US" sz="5000" dirty="0"/>
          </a:p>
        </p:txBody>
      </p:sp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37304028-E4F4-8891-C477-5C1602E13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0" y="585375"/>
            <a:ext cx="2780870" cy="554653"/>
          </a:xfrm>
          <a:prstGeom prst="rect">
            <a:avLst/>
          </a:prstGeom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51C480D2-91B2-244E-3315-D219D12A0102}"/>
              </a:ext>
            </a:extLst>
          </p:cNvPr>
          <p:cNvSpPr/>
          <p:nvPr/>
        </p:nvSpPr>
        <p:spPr>
          <a:xfrm>
            <a:off x="1004185" y="5243566"/>
            <a:ext cx="9461425" cy="141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150"/>
              </a:lnSpc>
              <a:buNone/>
            </a:pPr>
            <a:r>
              <a:rPr lang="en-US" sz="2500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SEM ATENÇÃO AO TEMA, PROBLEMAS À VISTA!!</a:t>
            </a:r>
            <a:endParaRPr lang="en-US" sz="2500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6964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0" y="-179429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25260" y="1284500"/>
            <a:ext cx="9695145" cy="49158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457200" indent="-457200">
              <a:lnSpc>
                <a:spcPts val="1850"/>
              </a:lnSpc>
              <a:buSzPct val="100000"/>
              <a:buAutoNum type="arabicPeriod"/>
            </a:pPr>
            <a:r>
              <a:rPr lang="pt-BR" sz="3000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Ética e Mitigação de Vieses (</a:t>
            </a:r>
            <a:r>
              <a:rPr lang="pt-BR" sz="3000" b="1" dirty="0" err="1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Fairness</a:t>
            </a:r>
            <a:r>
              <a:rPr lang="pt-BR" sz="3000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)</a:t>
            </a:r>
          </a:p>
          <a:p>
            <a:pPr>
              <a:lnSpc>
                <a:spcPts val="1850"/>
              </a:lnSpc>
              <a:buSzPct val="100000"/>
            </a:pPr>
            <a:endParaRPr lang="pt-BR" sz="2500" b="1" dirty="0">
              <a:solidFill>
                <a:srgbClr val="F4E8FF"/>
              </a:solidFill>
              <a:latin typeface="Inter Bold" panose="020B0604020202020204" charset="0"/>
              <a:ea typeface="Inter Bold" panose="020B0604020202020204" charset="0"/>
            </a:endParaRPr>
          </a:p>
          <a:p>
            <a:pPr>
              <a:lnSpc>
                <a:spcPts val="1850"/>
              </a:lnSpc>
              <a:buSzPct val="100000"/>
            </a:pPr>
            <a:endParaRPr lang="pt-BR" sz="2500" b="1" dirty="0">
              <a:solidFill>
                <a:srgbClr val="F4E8FF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63412" y="1946509"/>
            <a:ext cx="8592686" cy="4987440"/>
          </a:xfrm>
          <a:prstGeom prst="roundRect">
            <a:avLst>
              <a:gd name="adj" fmla="val 444"/>
            </a:avLst>
          </a:prstGeom>
          <a:solidFill>
            <a:schemeClr val="accent1"/>
          </a:solidFill>
          <a:ln/>
        </p:spPr>
        <p:txBody>
          <a:bodyPr/>
          <a:lstStyle/>
          <a:p>
            <a:endParaRPr lang="pt-BR" dirty="0"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08573" y="2065481"/>
            <a:ext cx="4953390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Por que a imparcialidade é inegociável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63270" y="2505179"/>
            <a:ext cx="8124870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A IA aprende com dados históricos — e dados históricos frequentemente codificam preconceitos humanos. Sem uma governança ativa, a máquina replicará e até ampliará desigualdades sistêmicas. A governança garante que as decisões da máquina sejam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justas, auditáveis e defensáveis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63270" y="3735690"/>
            <a:ext cx="8124870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A Prática: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Implemente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Auditorias de Vieses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regulares em conjuntos de dados de treinamento e saídas de modelos. Utilize métricas de imparcialidade antes de implantar qualquer modelo voltado para pessoas.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363270" y="4730933"/>
            <a:ext cx="8124870" cy="1525191"/>
          </a:xfrm>
          <a:prstGeom prst="roundRect">
            <a:avLst>
              <a:gd name="adj" fmla="val 1757"/>
            </a:avLst>
          </a:prstGeom>
          <a:solidFill>
            <a:srgbClr val="DBDBD7"/>
          </a:solidFill>
          <a:ln/>
        </p:spPr>
      </p:sp>
      <p:sp>
        <p:nvSpPr>
          <p:cNvPr id="12" name="Text 6"/>
          <p:cNvSpPr/>
          <p:nvPr/>
        </p:nvSpPr>
        <p:spPr>
          <a:xfrm>
            <a:off x="831179" y="5021579"/>
            <a:ext cx="7163920" cy="987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Exemplo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Um sistema de recrutamento baseado em IA deve ser testado para garantir que não descarte candidatos com base em gênero ou etnia devido a padrões de contratação antigos e tendenciosos incorporados nos dados históricos da empresa.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253" y="-159146"/>
            <a:ext cx="5673090" cy="8517814"/>
          </a:xfrm>
          <a:prstGeom prst="rect">
            <a:avLst/>
          </a:prstGeom>
        </p:spPr>
      </p:pic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AC953632-3EAA-5939-B1A6-7D5934673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963" y="253801"/>
            <a:ext cx="2089309" cy="416719"/>
          </a:xfrm>
          <a:prstGeom prst="rect">
            <a:avLst/>
          </a:prstGeom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265DB4BA-84BD-5BD2-AA79-177573CBFDD9}"/>
              </a:ext>
            </a:extLst>
          </p:cNvPr>
          <p:cNvSpPr/>
          <p:nvPr/>
        </p:nvSpPr>
        <p:spPr>
          <a:xfrm>
            <a:off x="744986" y="200176"/>
            <a:ext cx="6901696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  <a:cs typeface="Inter Bold" pitchFamily="34" charset="-120"/>
              </a:rPr>
              <a:t>GOVERNANÇA IA – MELHORES PRÁTICAS</a:t>
            </a:r>
            <a:endParaRPr lang="en-US" sz="2500" dirty="0">
              <a:latin typeface="Inter Bold" panose="020B0604020202020204" charset="0"/>
              <a:ea typeface="Inter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28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0" y="-179429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677A313D-43E9-F15F-0D4A-C0D21F647F89}"/>
              </a:ext>
            </a:extLst>
          </p:cNvPr>
          <p:cNvSpPr/>
          <p:nvPr/>
        </p:nvSpPr>
        <p:spPr>
          <a:xfrm>
            <a:off x="744986" y="200176"/>
            <a:ext cx="6901696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  <a:cs typeface="Inter Bold" pitchFamily="34" charset="-120"/>
              </a:rPr>
              <a:t>GOVERNANÇA IA – MELHORES PRÁTICAS</a:t>
            </a:r>
            <a:endParaRPr lang="en-US" sz="2500" dirty="0"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09466" y="1091609"/>
            <a:ext cx="9528088" cy="8037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850"/>
              </a:lnSpc>
              <a:buSzPct val="100000"/>
            </a:pPr>
            <a:r>
              <a:rPr lang="pt-BR" sz="3000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2. Segurança de Dados e Privacidade </a:t>
            </a:r>
          </a:p>
          <a:p>
            <a:pPr>
              <a:lnSpc>
                <a:spcPts val="1850"/>
              </a:lnSpc>
              <a:buSzPct val="100000"/>
            </a:pPr>
            <a:endParaRPr lang="pt-BR" sz="3000" b="1" dirty="0">
              <a:solidFill>
                <a:srgbClr val="F4E8FF"/>
              </a:solidFill>
              <a:latin typeface="Inter Bold" panose="020B0604020202020204" charset="0"/>
              <a:ea typeface="Inter Bold" panose="020B0604020202020204" charset="0"/>
            </a:endParaRPr>
          </a:p>
          <a:p>
            <a:pPr>
              <a:lnSpc>
                <a:spcPts val="1850"/>
              </a:lnSpc>
              <a:buSzPct val="100000"/>
            </a:pPr>
            <a:r>
              <a:rPr lang="pt-BR" sz="2500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(</a:t>
            </a:r>
            <a:r>
              <a:rPr lang="pt-BR" sz="2500" b="1" dirty="0" err="1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Privacy</a:t>
            </a:r>
            <a:r>
              <a:rPr lang="pt-BR" sz="2500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 </a:t>
            </a:r>
            <a:r>
              <a:rPr lang="pt-BR" sz="2500" b="1" dirty="0" err="1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by</a:t>
            </a:r>
            <a:r>
              <a:rPr lang="pt-BR" sz="2500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 Design)</a:t>
            </a:r>
          </a:p>
          <a:p>
            <a:pPr>
              <a:lnSpc>
                <a:spcPts val="1850"/>
              </a:lnSpc>
              <a:buSzPct val="100000"/>
            </a:pPr>
            <a:endParaRPr lang="pt-BR" sz="2500" b="1" dirty="0">
              <a:solidFill>
                <a:srgbClr val="F4E8FF"/>
              </a:solidFill>
              <a:latin typeface="Inter Bold" panose="020B0604020202020204" charset="0"/>
              <a:ea typeface="Inter Bold" panose="020B0604020202020204" charset="0"/>
            </a:endParaRPr>
          </a:p>
          <a:p>
            <a:pPr>
              <a:lnSpc>
                <a:spcPts val="1850"/>
              </a:lnSpc>
              <a:buSzPct val="100000"/>
            </a:pPr>
            <a:endParaRPr lang="pt-BR" sz="2500" b="1" dirty="0">
              <a:solidFill>
                <a:srgbClr val="F4E8FF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109" y="-179430"/>
            <a:ext cx="5368290" cy="851781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02013" y="1916405"/>
            <a:ext cx="8472429" cy="4303921"/>
          </a:xfrm>
          <a:prstGeom prst="roundRect">
            <a:avLst>
              <a:gd name="adj" fmla="val 445"/>
            </a:avLst>
          </a:prstGeom>
          <a:solidFill>
            <a:schemeClr val="accent1"/>
          </a:solidFill>
          <a:ln/>
        </p:spPr>
      </p:sp>
      <p:sp>
        <p:nvSpPr>
          <p:cNvPr id="6" name="Text 2"/>
          <p:cNvSpPr/>
          <p:nvPr/>
        </p:nvSpPr>
        <p:spPr>
          <a:xfrm>
            <a:off x="409466" y="2109184"/>
            <a:ext cx="5240060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Proteja sua Propriedade Intelectual e seus Clientes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294109" y="2565448"/>
            <a:ext cx="8455763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Seus dados proprietários e os dados de seus clientes são seus ativos mais valiosos. </a:t>
            </a:r>
          </a:p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Enviar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informações sensíveis para modelos de AI públicos sem camadas de proteção é um risco irreversível.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298435" y="3443415"/>
            <a:ext cx="8360616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A Prática: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Utilize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instâncias privadas de modelos de 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ou aplique técnicas de anonimização e pseudonimização. Nunca insira dados sensíveis de clientes em modelos públicos sem camadas de proteção robustas.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12" name="Shape 5"/>
          <p:cNvSpPr/>
          <p:nvPr/>
        </p:nvSpPr>
        <p:spPr>
          <a:xfrm>
            <a:off x="312885" y="4465186"/>
            <a:ext cx="8175448" cy="1147763"/>
          </a:xfrm>
          <a:prstGeom prst="roundRect">
            <a:avLst>
              <a:gd name="adj" fmla="val 2205"/>
            </a:avLst>
          </a:prstGeom>
          <a:solidFill>
            <a:srgbClr val="DBDBD7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14" name="Text 6"/>
          <p:cNvSpPr/>
          <p:nvPr/>
        </p:nvSpPr>
        <p:spPr>
          <a:xfrm>
            <a:off x="558623" y="4638422"/>
            <a:ext cx="7708685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Exemplo: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Um escritório de advocacia utilizando AI para analisar contratos deve garantir que o provedor de AI não utilize esses documentos para treinar modelos globais — preservando o sigilo advogado-cliente.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pic>
        <p:nvPicPr>
          <p:cNvPr id="11" name="Image 2" descr="preencoded.png">
            <a:extLst>
              <a:ext uri="{FF2B5EF4-FFF2-40B4-BE49-F238E27FC236}">
                <a16:creationId xmlns:a16="http://schemas.microsoft.com/office/drawing/2014/main" id="{D98B865A-6AA8-73E3-B054-629EB28E0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963" y="204373"/>
            <a:ext cx="2089309" cy="41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83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092D">
                <a:alpha val="100000"/>
              </a:srgbClr>
            </a:gs>
            <a:gs pos="100000">
              <a:srgbClr val="2F1A5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0339" y="154749"/>
            <a:ext cx="2973342" cy="790131"/>
          </a:xfrm>
          <a:custGeom>
            <a:avLst/>
            <a:gdLst/>
            <a:ahLst/>
            <a:cxnLst/>
            <a:rect l="l" t="t" r="r" b="b"/>
            <a:pathLst>
              <a:path w="4946898" h="1195073">
                <a:moveTo>
                  <a:pt x="0" y="0"/>
                </a:moveTo>
                <a:lnTo>
                  <a:pt x="4946898" y="0"/>
                </a:lnTo>
                <a:lnTo>
                  <a:pt x="4946898" y="1195074"/>
                </a:lnTo>
                <a:lnTo>
                  <a:pt x="0" y="1195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731520"/>
            <a:endParaRPr lang="pt-BR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B758C5-761D-AE35-432F-FDB666CEC362}"/>
              </a:ext>
            </a:extLst>
          </p:cNvPr>
          <p:cNvSpPr txBox="1">
            <a:spLocks/>
          </p:cNvSpPr>
          <p:nvPr/>
        </p:nvSpPr>
        <p:spPr>
          <a:xfrm>
            <a:off x="4018713" y="1180571"/>
            <a:ext cx="10455276" cy="7018332"/>
          </a:xfrm>
          <a:prstGeom prst="rect">
            <a:avLst/>
          </a:prstGeom>
        </p:spPr>
        <p:txBody>
          <a:bodyPr vert="horz" wrap="square" lIns="109728" tIns="54864" rIns="109728" bIns="54864" rtlCol="0">
            <a:sp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590" indent="-148590" algn="just" defTabSz="594360">
              <a:spcBef>
                <a:spcPts val="650"/>
              </a:spcBef>
              <a:buNone/>
            </a:pPr>
            <a:r>
              <a:rPr lang="pt-BR" sz="1900" dirty="0">
                <a:solidFill>
                  <a:prstClr val="white"/>
                </a:solidFill>
                <a:latin typeface="Calibri"/>
              </a:rPr>
              <a:t>Executivo com sólida experiência em </a:t>
            </a:r>
            <a:r>
              <a:rPr lang="pt-BR" sz="1900" b="1" dirty="0">
                <a:solidFill>
                  <a:prstClr val="white"/>
                </a:solidFill>
                <a:latin typeface="Calibri"/>
              </a:rPr>
              <a:t>Transformação Organizacional, Inovação e Excelência Operacional</a:t>
            </a:r>
            <a:r>
              <a:rPr lang="pt-BR" sz="1900" dirty="0">
                <a:solidFill>
                  <a:prstClr val="white"/>
                </a:solidFill>
                <a:latin typeface="Calibri"/>
              </a:rPr>
              <a:t>, com mais de 50 mil horas dedicadas a projetos de alto impacto em processos, cultura e estratégia.</a:t>
            </a:r>
          </a:p>
          <a:p>
            <a:pPr marL="148590" indent="-148590" algn="just" defTabSz="594360">
              <a:spcBef>
                <a:spcPts val="650"/>
              </a:spcBef>
              <a:buNone/>
            </a:pPr>
            <a:endParaRPr lang="pt-BR" sz="500" dirty="0">
              <a:solidFill>
                <a:prstClr val="white"/>
              </a:solidFill>
              <a:latin typeface="Calibri"/>
            </a:endParaRPr>
          </a:p>
          <a:p>
            <a:pPr marL="148590" indent="-148590" algn="just" defTabSz="594360">
              <a:spcBef>
                <a:spcPts val="650"/>
              </a:spcBef>
              <a:buNone/>
            </a:pPr>
            <a:r>
              <a:rPr lang="pt-BR" sz="1900" dirty="0">
                <a:solidFill>
                  <a:prstClr val="white"/>
                </a:solidFill>
                <a:latin typeface="Calibri"/>
              </a:rPr>
              <a:t>Atuação destacada em </a:t>
            </a:r>
            <a:r>
              <a:rPr lang="pt-BR" sz="1900" b="1" dirty="0">
                <a:solidFill>
                  <a:prstClr val="white"/>
                </a:solidFill>
                <a:latin typeface="Calibri"/>
              </a:rPr>
              <a:t>fusões e aquisições</a:t>
            </a:r>
            <a:r>
              <a:rPr lang="pt-BR" sz="1900" dirty="0">
                <a:solidFill>
                  <a:prstClr val="white"/>
                </a:solidFill>
                <a:latin typeface="Calibri"/>
              </a:rPr>
              <a:t>, integração pós-M&amp;A, e programas de melhoria contínua com ganhos expressivos em produtividade e qualidade.</a:t>
            </a:r>
          </a:p>
          <a:p>
            <a:pPr marL="148590" indent="-148590" algn="just" defTabSz="594360">
              <a:spcBef>
                <a:spcPts val="650"/>
              </a:spcBef>
              <a:buNone/>
            </a:pPr>
            <a:endParaRPr lang="pt-BR" sz="500" dirty="0">
              <a:solidFill>
                <a:prstClr val="white"/>
              </a:solidFill>
              <a:latin typeface="Calibri"/>
            </a:endParaRPr>
          </a:p>
          <a:p>
            <a:pPr marL="148590" indent="-148590" algn="just" defTabSz="594360">
              <a:spcBef>
                <a:spcPts val="650"/>
              </a:spcBef>
              <a:buNone/>
            </a:pPr>
            <a:r>
              <a:rPr lang="pt-BR" sz="1900" dirty="0">
                <a:solidFill>
                  <a:prstClr val="white"/>
                </a:solidFill>
                <a:latin typeface="Calibri"/>
              </a:rPr>
              <a:t>Especialista em </a:t>
            </a:r>
            <a:r>
              <a:rPr lang="pt-BR" sz="1900" b="1" dirty="0">
                <a:solidFill>
                  <a:prstClr val="white"/>
                </a:solidFill>
                <a:latin typeface="Calibri"/>
              </a:rPr>
              <a:t>métodos ágeis (Scrum, OKR, </a:t>
            </a:r>
            <a:r>
              <a:rPr lang="pt-BR" sz="1900" b="1" dirty="0" err="1">
                <a:solidFill>
                  <a:prstClr val="white"/>
                </a:solidFill>
                <a:latin typeface="Calibri"/>
              </a:rPr>
              <a:t>Kanban</a:t>
            </a:r>
            <a:r>
              <a:rPr lang="pt-BR" sz="1900" b="1" dirty="0">
                <a:solidFill>
                  <a:prstClr val="white"/>
                </a:solidFill>
                <a:latin typeface="Calibri"/>
              </a:rPr>
              <a:t>, </a:t>
            </a:r>
            <a:r>
              <a:rPr lang="pt-BR" sz="1900" b="1" dirty="0" err="1">
                <a:solidFill>
                  <a:prstClr val="white"/>
                </a:solidFill>
                <a:latin typeface="Calibri"/>
              </a:rPr>
              <a:t>Agile</a:t>
            </a:r>
            <a:r>
              <a:rPr lang="pt-BR" sz="1900" b="1" dirty="0">
                <a:solidFill>
                  <a:prstClr val="white"/>
                </a:solidFill>
                <a:latin typeface="Calibri"/>
              </a:rPr>
              <a:t> Escalado)</a:t>
            </a:r>
            <a:r>
              <a:rPr lang="pt-BR" sz="1900" dirty="0">
                <a:solidFill>
                  <a:prstClr val="white"/>
                </a:solidFill>
                <a:latin typeface="Calibri"/>
              </a:rPr>
              <a:t>, com forte foco em </a:t>
            </a:r>
            <a:r>
              <a:rPr lang="pt-BR" sz="1900" b="1" dirty="0">
                <a:solidFill>
                  <a:prstClr val="white"/>
                </a:solidFill>
                <a:latin typeface="Calibri"/>
              </a:rPr>
              <a:t>adaptação cultural e entrega de valor em ambientes complexos</a:t>
            </a:r>
            <a:r>
              <a:rPr lang="pt-BR" sz="1900" dirty="0">
                <a:solidFill>
                  <a:prstClr val="white"/>
                </a:solidFill>
                <a:latin typeface="Calibri"/>
              </a:rPr>
              <a:t>.</a:t>
            </a:r>
          </a:p>
          <a:p>
            <a:pPr marL="148590" indent="-148590" algn="just" defTabSz="594360">
              <a:spcBef>
                <a:spcPts val="650"/>
              </a:spcBef>
              <a:buNone/>
            </a:pPr>
            <a:endParaRPr lang="pt-BR" sz="500" dirty="0">
              <a:solidFill>
                <a:prstClr val="white"/>
              </a:solidFill>
              <a:latin typeface="Calibri"/>
            </a:endParaRPr>
          </a:p>
          <a:p>
            <a:pPr marL="148590" indent="-148590" algn="just" defTabSz="594360">
              <a:spcBef>
                <a:spcPts val="650"/>
              </a:spcBef>
              <a:buNone/>
            </a:pPr>
            <a:r>
              <a:rPr lang="pt-BR" sz="1900" dirty="0">
                <a:solidFill>
                  <a:prstClr val="white"/>
                </a:solidFill>
                <a:latin typeface="Calibri"/>
              </a:rPr>
              <a:t>Atuou em Tecnologia em grande conglomerado bancário e nos últimos anos, incorporou </a:t>
            </a:r>
            <a:r>
              <a:rPr lang="pt-BR" sz="1900" b="1" dirty="0">
                <a:solidFill>
                  <a:prstClr val="white"/>
                </a:solidFill>
                <a:latin typeface="Calibri"/>
              </a:rPr>
              <a:t>Inteligência Artificial aplicada</a:t>
            </a:r>
            <a:r>
              <a:rPr lang="pt-BR" sz="1900" dirty="0">
                <a:solidFill>
                  <a:prstClr val="white"/>
                </a:solidFill>
                <a:latin typeface="Calibri"/>
              </a:rPr>
              <a:t> e Automação Inteligente (RPA) às jornadas de transformação, acelerando análise, decisão e execução estratégica.</a:t>
            </a:r>
          </a:p>
          <a:p>
            <a:pPr marL="148590" indent="-148590" algn="just" defTabSz="594360">
              <a:spcBef>
                <a:spcPts val="650"/>
              </a:spcBef>
              <a:buNone/>
            </a:pPr>
            <a:endParaRPr lang="pt-BR" sz="500" dirty="0">
              <a:solidFill>
                <a:prstClr val="white"/>
              </a:solidFill>
              <a:latin typeface="Calibri"/>
            </a:endParaRPr>
          </a:p>
          <a:p>
            <a:pPr marL="0" indent="0" algn="just" defTabSz="594360">
              <a:spcBef>
                <a:spcPts val="650"/>
              </a:spcBef>
              <a:buNone/>
            </a:pPr>
            <a:r>
              <a:rPr lang="pt-BR" sz="1900" dirty="0">
                <a:solidFill>
                  <a:prstClr val="white"/>
                </a:solidFill>
                <a:latin typeface="Calibri"/>
              </a:rPr>
              <a:t>Experiência multissetorial em mercado financeiro, </a:t>
            </a:r>
            <a:r>
              <a:rPr lang="pt-BR" sz="1900" dirty="0" err="1">
                <a:solidFill>
                  <a:prstClr val="white"/>
                </a:solidFill>
                <a:latin typeface="Calibri"/>
              </a:rPr>
              <a:t>telecom</a:t>
            </a:r>
            <a:r>
              <a:rPr lang="pt-BR" sz="1900" dirty="0">
                <a:solidFill>
                  <a:prstClr val="white"/>
                </a:solidFill>
                <a:latin typeface="Calibri"/>
              </a:rPr>
              <a:t>, industrial (químico, petroquímico, papel/celulose) e healthcare/</a:t>
            </a:r>
            <a:r>
              <a:rPr lang="pt-BR" sz="1900" dirty="0" err="1">
                <a:solidFill>
                  <a:prstClr val="white"/>
                </a:solidFill>
                <a:latin typeface="Calibri"/>
              </a:rPr>
              <a:t>pharma</a:t>
            </a:r>
            <a:r>
              <a:rPr lang="pt-BR" sz="1900" dirty="0">
                <a:solidFill>
                  <a:prstClr val="white"/>
                </a:solidFill>
                <a:latin typeface="Calibri"/>
              </a:rPr>
              <a:t> com atuação direta junto a lideranças C-</a:t>
            </a:r>
            <a:r>
              <a:rPr lang="pt-BR" sz="1900" dirty="0" err="1">
                <a:solidFill>
                  <a:prstClr val="white"/>
                </a:solidFill>
                <a:latin typeface="Calibri"/>
              </a:rPr>
              <a:t>Level</a:t>
            </a:r>
            <a:r>
              <a:rPr lang="pt-BR" sz="1900" dirty="0">
                <a:solidFill>
                  <a:prstClr val="white"/>
                </a:solidFill>
                <a:latin typeface="Calibri"/>
              </a:rPr>
              <a:t> e média liderança de grandes empresas da América Latina e Globais.</a:t>
            </a:r>
          </a:p>
          <a:p>
            <a:pPr marL="0" indent="0" algn="just" defTabSz="594360">
              <a:spcBef>
                <a:spcPts val="650"/>
              </a:spcBef>
              <a:buNone/>
            </a:pPr>
            <a:endParaRPr lang="pt-BR" sz="500" dirty="0">
              <a:solidFill>
                <a:prstClr val="white"/>
              </a:solidFill>
              <a:latin typeface="Calibri"/>
            </a:endParaRPr>
          </a:p>
          <a:p>
            <a:pPr marL="0" indent="0" algn="just" defTabSz="594360">
              <a:spcBef>
                <a:spcPts val="650"/>
              </a:spcBef>
              <a:buNone/>
            </a:pPr>
            <a:r>
              <a:rPr lang="pt-BR" sz="1900" dirty="0">
                <a:solidFill>
                  <a:prstClr val="white"/>
                </a:solidFill>
                <a:latin typeface="Calibri"/>
              </a:rPr>
              <a:t>Instrutor em Programas de Desenvolvimento de Líderes (</a:t>
            </a:r>
            <a:r>
              <a:rPr lang="pt-BR" sz="1900" dirty="0" err="1">
                <a:solidFill>
                  <a:prstClr val="white"/>
                </a:solidFill>
                <a:latin typeface="Calibri"/>
              </a:rPr>
              <a:t>PDLs</a:t>
            </a:r>
            <a:r>
              <a:rPr lang="pt-BR" sz="1900" dirty="0">
                <a:solidFill>
                  <a:prstClr val="white"/>
                </a:solidFill>
                <a:latin typeface="Calibri"/>
              </a:rPr>
              <a:t>) em grandes Universidades Corporativas (Daimler </a:t>
            </a:r>
            <a:r>
              <a:rPr lang="pt-BR" sz="1900" dirty="0" err="1">
                <a:solidFill>
                  <a:prstClr val="white"/>
                </a:solidFill>
                <a:latin typeface="Calibri"/>
              </a:rPr>
              <a:t>Academy</a:t>
            </a:r>
            <a:r>
              <a:rPr lang="pt-BR" sz="1900" dirty="0">
                <a:solidFill>
                  <a:prstClr val="white"/>
                </a:solidFill>
                <a:latin typeface="Calibri"/>
              </a:rPr>
              <a:t>, Gerdau, CENIBRA, Suzano, </a:t>
            </a:r>
            <a:r>
              <a:rPr lang="pt-BR" sz="1900" dirty="0" err="1">
                <a:solidFill>
                  <a:prstClr val="white"/>
                </a:solidFill>
                <a:latin typeface="Calibri"/>
              </a:rPr>
              <a:t>etc</a:t>
            </a:r>
            <a:r>
              <a:rPr lang="pt-BR" sz="1900" dirty="0">
                <a:solidFill>
                  <a:prstClr val="white"/>
                </a:solidFill>
                <a:latin typeface="Calibri"/>
              </a:rPr>
              <a:t>)</a:t>
            </a:r>
          </a:p>
          <a:p>
            <a:pPr marL="0" indent="0" algn="just" defTabSz="594360">
              <a:spcBef>
                <a:spcPts val="650"/>
              </a:spcBef>
              <a:buNone/>
            </a:pPr>
            <a:endParaRPr lang="pt-BR" sz="500" dirty="0">
              <a:solidFill>
                <a:prstClr val="white"/>
              </a:solidFill>
              <a:latin typeface="Calibri"/>
            </a:endParaRPr>
          </a:p>
          <a:p>
            <a:pPr marL="0" indent="0" algn="just" defTabSz="594360">
              <a:spcBef>
                <a:spcPts val="650"/>
              </a:spcBef>
              <a:buNone/>
            </a:pPr>
            <a:r>
              <a:rPr lang="pt-BR" sz="1900" dirty="0">
                <a:solidFill>
                  <a:prstClr val="white"/>
                </a:solidFill>
                <a:latin typeface="Calibri"/>
              </a:rPr>
              <a:t>Facilitador de Eventos de Planejamento e Desdobramento Estratégico em mais de 100 empresas (Nacionais e Globais)</a:t>
            </a:r>
          </a:p>
          <a:p>
            <a:pPr marL="0" indent="0" algn="just" defTabSz="594360">
              <a:spcBef>
                <a:spcPts val="650"/>
              </a:spcBef>
              <a:buNone/>
            </a:pPr>
            <a:endParaRPr lang="pt-BR" sz="500" dirty="0">
              <a:solidFill>
                <a:prstClr val="white"/>
              </a:solidFill>
              <a:latin typeface="Calibri"/>
            </a:endParaRPr>
          </a:p>
          <a:p>
            <a:pPr marL="0" indent="0" algn="just" defTabSz="594360">
              <a:spcBef>
                <a:spcPts val="650"/>
              </a:spcBef>
              <a:buNone/>
            </a:pPr>
            <a:r>
              <a:rPr lang="pt-BR" sz="1900" dirty="0">
                <a:solidFill>
                  <a:prstClr val="white"/>
                </a:solidFill>
                <a:latin typeface="Calibri"/>
              </a:rPr>
              <a:t>Sócio e Diretor de Soluções de Negócio (Consultoria, Inovação, Agilidade e Transformação Digital) na SETA CONSULTING &amp; TRAINING.</a:t>
            </a:r>
          </a:p>
        </p:txBody>
      </p:sp>
      <p:sp>
        <p:nvSpPr>
          <p:cNvPr id="4" name="Textfeld 7">
            <a:extLst>
              <a:ext uri="{FF2B5EF4-FFF2-40B4-BE49-F238E27FC236}">
                <a16:creationId xmlns:a16="http://schemas.microsoft.com/office/drawing/2014/main" id="{8D8AA41F-3B10-0FFC-BD74-E9E17300F67A}"/>
              </a:ext>
            </a:extLst>
          </p:cNvPr>
          <p:cNvSpPr txBox="1"/>
          <p:nvPr/>
        </p:nvSpPr>
        <p:spPr>
          <a:xfrm>
            <a:off x="1954925" y="3047799"/>
            <a:ext cx="87876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27" fontAlgn="base">
              <a:spcBef>
                <a:spcPct val="0"/>
              </a:spcBef>
              <a:spcAft>
                <a:spcPct val="0"/>
              </a:spcAft>
            </a:pPr>
            <a:r>
              <a:rPr lang="de-DE" sz="2520" dirty="0">
                <a:solidFill>
                  <a:prstClr val="black"/>
                </a:solidFill>
                <a:latin typeface="Poppins" panose="00000500000000000000" pitchFamily="2" charset="0"/>
                <a:ea typeface="ＭＳ Ｐゴシック" charset="0"/>
                <a:cs typeface="Poppins" panose="00000500000000000000" pitchFamily="2" charset="0"/>
              </a:rPr>
              <a:t>Foto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ED06953-C786-E5E7-A1C4-BB2346AEA223}"/>
              </a:ext>
            </a:extLst>
          </p:cNvPr>
          <p:cNvSpPr txBox="1">
            <a:spLocks/>
          </p:cNvSpPr>
          <p:nvPr/>
        </p:nvSpPr>
        <p:spPr>
          <a:xfrm>
            <a:off x="448585" y="107636"/>
            <a:ext cx="8939255" cy="959164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fontScale="25000" lnSpcReduction="200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94360">
              <a:lnSpc>
                <a:spcPct val="140000"/>
              </a:lnSpc>
            </a:pPr>
            <a:r>
              <a:rPr lang="de-DE" sz="10080" b="1" dirty="0">
                <a:solidFill>
                  <a:srgbClr val="00568A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Valdir Meneses</a:t>
            </a:r>
            <a:br>
              <a:rPr lang="de-DE" sz="429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de-DE" altLang="de-DE" sz="608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SÓCIO FUNDADOR &amp; CEO (CONSULTORIA, GOVERNANÇA ÉTICA E CAPACITAÇÕES EM IA)</a:t>
            </a:r>
            <a:endParaRPr lang="de-DE" sz="6080" dirty="0">
              <a:solidFill>
                <a:prstClr val="white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9" name="Imagem 8" descr="Homem com camiseta preta&#10;&#10;O conteúdo gerado por IA pode estar incorreto.">
            <a:extLst>
              <a:ext uri="{FF2B5EF4-FFF2-40B4-BE49-F238E27FC236}">
                <a16:creationId xmlns:a16="http://schemas.microsoft.com/office/drawing/2014/main" id="{9D7A5F50-58AC-EF8C-FF40-4D88E04C1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1" y="1276290"/>
            <a:ext cx="3208823" cy="4005573"/>
          </a:xfrm>
          <a:prstGeom prst="round2DiagRect">
            <a:avLst>
              <a:gd name="adj1" fmla="val 16667"/>
              <a:gd name="adj2" fmla="val 1221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69">
            <a:extLst>
              <a:ext uri="{FF2B5EF4-FFF2-40B4-BE49-F238E27FC236}">
                <a16:creationId xmlns:a16="http://schemas.microsoft.com/office/drawing/2014/main" id="{1CB0D25F-4A05-F37F-845F-7FBD5A9AB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09" y="7796426"/>
            <a:ext cx="1382424" cy="30058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78857DC-E041-A57B-2B37-D8885797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770" y="5525380"/>
            <a:ext cx="2418709" cy="216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0" y="-179429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677A313D-43E9-F15F-0D4A-C0D21F647F89}"/>
              </a:ext>
            </a:extLst>
          </p:cNvPr>
          <p:cNvSpPr/>
          <p:nvPr/>
        </p:nvSpPr>
        <p:spPr>
          <a:xfrm>
            <a:off x="1189335" y="200176"/>
            <a:ext cx="6901696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  <a:cs typeface="Inter Bold" pitchFamily="34" charset="-120"/>
              </a:rPr>
              <a:t>GOVERNANÇA IA – OUTRAS PRÁTICAS</a:t>
            </a:r>
            <a:endParaRPr lang="en-US" sz="2500" dirty="0">
              <a:latin typeface="Inter Bold" panose="020B0604020202020204" charset="0"/>
              <a:ea typeface="Inter Bold" panose="020B0604020202020204" charset="0"/>
            </a:endParaRPr>
          </a:p>
        </p:txBody>
      </p:sp>
      <p:pic>
        <p:nvPicPr>
          <p:cNvPr id="11" name="Image 2" descr="preencoded.png">
            <a:extLst>
              <a:ext uri="{FF2B5EF4-FFF2-40B4-BE49-F238E27FC236}">
                <a16:creationId xmlns:a16="http://schemas.microsoft.com/office/drawing/2014/main" id="{D98B865A-6AA8-73E3-B054-629EB28E0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963" y="204373"/>
            <a:ext cx="2089309" cy="416719"/>
          </a:xfrm>
          <a:prstGeom prst="rect">
            <a:avLst/>
          </a:prstGeom>
        </p:spPr>
      </p:pic>
      <p:sp>
        <p:nvSpPr>
          <p:cNvPr id="9" name="Shape 1">
            <a:extLst>
              <a:ext uri="{FF2B5EF4-FFF2-40B4-BE49-F238E27FC236}">
                <a16:creationId xmlns:a16="http://schemas.microsoft.com/office/drawing/2014/main" id="{46E927CF-779F-C3BA-F9A2-77898537124E}"/>
              </a:ext>
            </a:extLst>
          </p:cNvPr>
          <p:cNvSpPr/>
          <p:nvPr/>
        </p:nvSpPr>
        <p:spPr>
          <a:xfrm>
            <a:off x="213018" y="807977"/>
            <a:ext cx="4215289" cy="4091077"/>
          </a:xfrm>
          <a:prstGeom prst="roundRect">
            <a:avLst>
              <a:gd name="adj" fmla="val 744"/>
            </a:avLst>
          </a:prstGeom>
          <a:solidFill>
            <a:schemeClr val="accent1"/>
          </a:solidFill>
          <a:ln/>
        </p:spPr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EB0C8D44-054B-B654-7D25-C3B6CD944B4D}"/>
              </a:ext>
            </a:extLst>
          </p:cNvPr>
          <p:cNvSpPr/>
          <p:nvPr/>
        </p:nvSpPr>
        <p:spPr>
          <a:xfrm>
            <a:off x="409522" y="969594"/>
            <a:ext cx="399407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old" pitchFamily="34" charset="0"/>
                <a:ea typeface="Lato Bold" pitchFamily="34" charset="-122"/>
                <a:cs typeface="Lato Bold" pitchFamily="34" charset="-120"/>
              </a:rPr>
              <a:t>3. </a:t>
            </a:r>
            <a:r>
              <a:rPr kumimoji="0" lang="en-US" sz="195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old" pitchFamily="34" charset="0"/>
                <a:ea typeface="Lato Bold" pitchFamily="34" charset="-122"/>
                <a:cs typeface="Lato Bold" pitchFamily="34" charset="-120"/>
              </a:rPr>
              <a:t>Conformidade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old" pitchFamily="34" charset="0"/>
                <a:ea typeface="Lato Bold" pitchFamily="34" charset="-122"/>
                <a:cs typeface="Lato Bold" pitchFamily="34" charset="-120"/>
              </a:rPr>
              <a:t> e Adequação Regulatória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BDA22C1F-E7B3-8CB4-08BC-A9624A0581C3}"/>
              </a:ext>
            </a:extLst>
          </p:cNvPr>
          <p:cNvSpPr/>
          <p:nvPr/>
        </p:nvSpPr>
        <p:spPr>
          <a:xfrm>
            <a:off x="434236" y="1758401"/>
            <a:ext cx="377285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Esteja alinhado com a </a:t>
            </a: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LGPD (Brasil)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e o </a:t>
            </a: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EU AI Act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Mantenha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um Relatório de Impacto à Proteção de Dados (RIPD) específico para sistemas de IA.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Defina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a responsabilidade legal pelas decisões das máquinas — se uma IA negar crédito bancário, você deve explicar o porquê.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6">
            <a:extLst>
              <a:ext uri="{FF2B5EF4-FFF2-40B4-BE49-F238E27FC236}">
                <a16:creationId xmlns:a16="http://schemas.microsoft.com/office/drawing/2014/main" id="{0AEF04D5-F3DA-8605-C3C8-9EFA3181F3AC}"/>
              </a:ext>
            </a:extLst>
          </p:cNvPr>
          <p:cNvSpPr/>
          <p:nvPr/>
        </p:nvSpPr>
        <p:spPr>
          <a:xfrm>
            <a:off x="4833657" y="2834493"/>
            <a:ext cx="4875244" cy="3393321"/>
          </a:xfrm>
          <a:prstGeom prst="roundRect">
            <a:avLst>
              <a:gd name="adj" fmla="val 744"/>
            </a:avLst>
          </a:prstGeom>
          <a:solidFill>
            <a:schemeClr val="accent1"/>
          </a:solidFill>
          <a:ln/>
        </p:spPr>
      </p:sp>
      <p:sp>
        <p:nvSpPr>
          <p:cNvPr id="21" name="Text 9">
            <a:extLst>
              <a:ext uri="{FF2B5EF4-FFF2-40B4-BE49-F238E27FC236}">
                <a16:creationId xmlns:a16="http://schemas.microsoft.com/office/drawing/2014/main" id="{CAC47095-4991-AA4E-3A13-17583876D040}"/>
              </a:ext>
            </a:extLst>
          </p:cNvPr>
          <p:cNvSpPr/>
          <p:nvPr/>
        </p:nvSpPr>
        <p:spPr>
          <a:xfrm>
            <a:off x="4959914" y="3044998"/>
            <a:ext cx="4875244" cy="423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old" pitchFamily="34" charset="0"/>
                <a:ea typeface="Lato Bold" pitchFamily="34" charset="-122"/>
                <a:cs typeface="Lato Bold" pitchFamily="34" charset="-120"/>
              </a:rPr>
              <a:t>4. </a:t>
            </a:r>
            <a:r>
              <a:rPr kumimoji="0" lang="en-US" sz="195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old" pitchFamily="34" charset="0"/>
                <a:ea typeface="Lato Bold" pitchFamily="34" charset="-122"/>
                <a:cs typeface="Lato Bold" pitchFamily="34" charset="-120"/>
              </a:rPr>
              <a:t>Rastreabilidade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old" pitchFamily="34" charset="0"/>
                <a:ea typeface="Lato Bold" pitchFamily="34" charset="-122"/>
                <a:cs typeface="Lato Bold" pitchFamily="34" charset="-120"/>
              </a:rPr>
              <a:t> e Explicabilidade (XAI)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10">
            <a:extLst>
              <a:ext uri="{FF2B5EF4-FFF2-40B4-BE49-F238E27FC236}">
                <a16:creationId xmlns:a16="http://schemas.microsoft.com/office/drawing/2014/main" id="{4B1A0A28-3DB7-6AD9-FAE1-BD550333F3F7}"/>
              </a:ext>
            </a:extLst>
          </p:cNvPr>
          <p:cNvSpPr/>
          <p:nvPr/>
        </p:nvSpPr>
        <p:spPr>
          <a:xfrm>
            <a:off x="5021699" y="3548883"/>
            <a:ext cx="445593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Abra a caixa-preta da IA. Implemente </a:t>
            </a: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Inference Logging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e ferramentas de Inteligência Artificial Explicável (XAI).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Em diagnósticos médicos, a IA não deve apenas dizer "tumor detectado" — ela deve destacar quais padrões levaram à conclusão, permitindo a validação humana.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11">
            <a:extLst>
              <a:ext uri="{FF2B5EF4-FFF2-40B4-BE49-F238E27FC236}">
                <a16:creationId xmlns:a16="http://schemas.microsoft.com/office/drawing/2014/main" id="{794E7E0D-71C1-38B1-C7DC-A545C51786C1}"/>
              </a:ext>
            </a:extLst>
          </p:cNvPr>
          <p:cNvSpPr/>
          <p:nvPr/>
        </p:nvSpPr>
        <p:spPr>
          <a:xfrm>
            <a:off x="9905405" y="4688010"/>
            <a:ext cx="4215289" cy="3393321"/>
          </a:xfrm>
          <a:prstGeom prst="roundRect">
            <a:avLst>
              <a:gd name="adj" fmla="val 744"/>
            </a:avLst>
          </a:prstGeom>
          <a:solidFill>
            <a:schemeClr val="accent1"/>
          </a:solidFill>
          <a:ln/>
        </p:spPr>
      </p:sp>
      <p:sp>
        <p:nvSpPr>
          <p:cNvPr id="26" name="Text 14">
            <a:extLst>
              <a:ext uri="{FF2B5EF4-FFF2-40B4-BE49-F238E27FC236}">
                <a16:creationId xmlns:a16="http://schemas.microsoft.com/office/drawing/2014/main" id="{E328C7F5-483A-AE65-B150-3E180F43F164}"/>
              </a:ext>
            </a:extLst>
          </p:cNvPr>
          <p:cNvSpPr/>
          <p:nvPr/>
        </p:nvSpPr>
        <p:spPr>
          <a:xfrm>
            <a:off x="10126623" y="4899055"/>
            <a:ext cx="37728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old" pitchFamily="34" charset="0"/>
                <a:ea typeface="Lato Bold" pitchFamily="34" charset="-122"/>
                <a:cs typeface="Lato Bold" pitchFamily="34" charset="-120"/>
              </a:rPr>
              <a:t>5. Eficiência e Monitoramento de Custo-Benefício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15">
            <a:extLst>
              <a:ext uri="{FF2B5EF4-FFF2-40B4-BE49-F238E27FC236}">
                <a16:creationId xmlns:a16="http://schemas.microsoft.com/office/drawing/2014/main" id="{0B4D1082-AFAB-D82C-22C5-0BEB977ABEAB}"/>
              </a:ext>
            </a:extLst>
          </p:cNvPr>
          <p:cNvSpPr/>
          <p:nvPr/>
        </p:nvSpPr>
        <p:spPr>
          <a:xfrm>
            <a:off x="10064838" y="5700219"/>
            <a:ext cx="399407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Implemente </a:t>
            </a: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Observability Dashboards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que monitorem latência, consumo de tokens e a precisão do modelo ao longo do tempo.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Um varejista deve verificar se o custo de cada recomendação de produto feita por IA não excede a margem de lucro daquela venda.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566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092D">
                <a:alpha val="100000"/>
              </a:srgbClr>
            </a:gs>
            <a:gs pos="100000">
              <a:srgbClr val="2F1A5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Agrupar 45">
            <a:extLst>
              <a:ext uri="{FF2B5EF4-FFF2-40B4-BE49-F238E27FC236}">
                <a16:creationId xmlns:a16="http://schemas.microsoft.com/office/drawing/2014/main" id="{ABA9A4D1-9949-FF22-B649-D51C89DE4B1A}"/>
              </a:ext>
            </a:extLst>
          </p:cNvPr>
          <p:cNvGrpSpPr/>
          <p:nvPr/>
        </p:nvGrpSpPr>
        <p:grpSpPr>
          <a:xfrm>
            <a:off x="1225884" y="2376870"/>
            <a:ext cx="5138870" cy="3530848"/>
            <a:chOff x="5388333" y="3419635"/>
            <a:chExt cx="6423587" cy="4413560"/>
          </a:xfrm>
        </p:grpSpPr>
        <p:grpSp>
          <p:nvGrpSpPr>
            <p:cNvPr id="3" name="Group 3"/>
            <p:cNvGrpSpPr/>
            <p:nvPr/>
          </p:nvGrpSpPr>
          <p:grpSpPr>
            <a:xfrm>
              <a:off x="5388333" y="3419635"/>
              <a:ext cx="1339508" cy="1339508"/>
              <a:chOff x="0" y="0"/>
              <a:chExt cx="499808" cy="49980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99808" cy="499808"/>
              </a:xfrm>
              <a:custGeom>
                <a:avLst/>
                <a:gdLst/>
                <a:ahLst/>
                <a:cxnLst/>
                <a:rect l="l" t="t" r="r" b="b"/>
                <a:pathLst>
                  <a:path w="499808" h="499808">
                    <a:moveTo>
                      <a:pt x="109814" y="0"/>
                    </a:moveTo>
                    <a:lnTo>
                      <a:pt x="389995" y="0"/>
                    </a:lnTo>
                    <a:cubicBezTo>
                      <a:pt x="450643" y="0"/>
                      <a:pt x="499808" y="49165"/>
                      <a:pt x="499808" y="109814"/>
                    </a:cubicBezTo>
                    <a:lnTo>
                      <a:pt x="499808" y="389995"/>
                    </a:lnTo>
                    <a:cubicBezTo>
                      <a:pt x="499808" y="450643"/>
                      <a:pt x="450643" y="499808"/>
                      <a:pt x="389995" y="499808"/>
                    </a:cubicBezTo>
                    <a:lnTo>
                      <a:pt x="109814" y="499808"/>
                    </a:lnTo>
                    <a:cubicBezTo>
                      <a:pt x="49165" y="499808"/>
                      <a:pt x="0" y="450643"/>
                      <a:pt x="0" y="389995"/>
                    </a:cubicBezTo>
                    <a:lnTo>
                      <a:pt x="0" y="109814"/>
                    </a:lnTo>
                    <a:cubicBezTo>
                      <a:pt x="0" y="49165"/>
                      <a:pt x="49165" y="0"/>
                      <a:pt x="10981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90F40">
                      <a:alpha val="100000"/>
                    </a:srgbClr>
                  </a:gs>
                  <a:gs pos="50000">
                    <a:srgbClr val="5F28AA">
                      <a:alpha val="100000"/>
                    </a:srgbClr>
                  </a:gs>
                  <a:gs pos="100000">
                    <a:srgbClr val="6D50EB">
                      <a:alpha val="100000"/>
                    </a:srgbClr>
                  </a:gs>
                </a:gsLst>
                <a:lin ang="2700000"/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731520">
                  <a:defRPr/>
                </a:pPr>
                <a:endParaRPr lang="pt-BR" sz="144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99808" cy="537908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 defTabSz="731520">
                  <a:lnSpc>
                    <a:spcPts val="2128"/>
                  </a:lnSpc>
                  <a:spcBef>
                    <a:spcPct val="0"/>
                  </a:spcBef>
                  <a:defRPr/>
                </a:pPr>
                <a:endParaRPr sz="144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5388333" y="4957220"/>
              <a:ext cx="1339508" cy="1339508"/>
              <a:chOff x="0" y="0"/>
              <a:chExt cx="499808" cy="49980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9808" cy="499808"/>
              </a:xfrm>
              <a:custGeom>
                <a:avLst/>
                <a:gdLst/>
                <a:ahLst/>
                <a:cxnLst/>
                <a:rect l="l" t="t" r="r" b="b"/>
                <a:pathLst>
                  <a:path w="499808" h="499808">
                    <a:moveTo>
                      <a:pt x="109814" y="0"/>
                    </a:moveTo>
                    <a:lnTo>
                      <a:pt x="389995" y="0"/>
                    </a:lnTo>
                    <a:cubicBezTo>
                      <a:pt x="450643" y="0"/>
                      <a:pt x="499808" y="49165"/>
                      <a:pt x="499808" y="109814"/>
                    </a:cubicBezTo>
                    <a:lnTo>
                      <a:pt x="499808" y="389995"/>
                    </a:lnTo>
                    <a:cubicBezTo>
                      <a:pt x="499808" y="450643"/>
                      <a:pt x="450643" y="499808"/>
                      <a:pt x="389995" y="499808"/>
                    </a:cubicBezTo>
                    <a:lnTo>
                      <a:pt x="109814" y="499808"/>
                    </a:lnTo>
                    <a:cubicBezTo>
                      <a:pt x="49165" y="499808"/>
                      <a:pt x="0" y="450643"/>
                      <a:pt x="0" y="389995"/>
                    </a:cubicBezTo>
                    <a:lnTo>
                      <a:pt x="0" y="109814"/>
                    </a:lnTo>
                    <a:cubicBezTo>
                      <a:pt x="0" y="49165"/>
                      <a:pt x="49165" y="0"/>
                      <a:pt x="10981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90F40">
                      <a:alpha val="100000"/>
                    </a:srgbClr>
                  </a:gs>
                  <a:gs pos="50000">
                    <a:srgbClr val="5F28AA">
                      <a:alpha val="100000"/>
                    </a:srgbClr>
                  </a:gs>
                  <a:gs pos="100000">
                    <a:srgbClr val="6D50EB">
                      <a:alpha val="100000"/>
                    </a:srgbClr>
                  </a:gs>
                </a:gsLst>
                <a:lin ang="2700000"/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731520">
                  <a:defRPr/>
                </a:pPr>
                <a:endParaRPr lang="pt-BR" sz="144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99808" cy="537908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 defTabSz="731520">
                  <a:lnSpc>
                    <a:spcPts val="2128"/>
                  </a:lnSpc>
                  <a:spcBef>
                    <a:spcPct val="0"/>
                  </a:spcBef>
                  <a:defRPr/>
                </a:pPr>
                <a:endParaRPr sz="144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5388333" y="6391577"/>
              <a:ext cx="1339508" cy="1441618"/>
              <a:chOff x="0" y="-38100"/>
              <a:chExt cx="499808" cy="53790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9808" cy="499808"/>
              </a:xfrm>
              <a:custGeom>
                <a:avLst/>
                <a:gdLst/>
                <a:ahLst/>
                <a:cxnLst/>
                <a:rect l="l" t="t" r="r" b="b"/>
                <a:pathLst>
                  <a:path w="499808" h="499808">
                    <a:moveTo>
                      <a:pt x="109814" y="0"/>
                    </a:moveTo>
                    <a:lnTo>
                      <a:pt x="389995" y="0"/>
                    </a:lnTo>
                    <a:cubicBezTo>
                      <a:pt x="450643" y="0"/>
                      <a:pt x="499808" y="49165"/>
                      <a:pt x="499808" y="109814"/>
                    </a:cubicBezTo>
                    <a:lnTo>
                      <a:pt x="499808" y="389995"/>
                    </a:lnTo>
                    <a:cubicBezTo>
                      <a:pt x="499808" y="450643"/>
                      <a:pt x="450643" y="499808"/>
                      <a:pt x="389995" y="499808"/>
                    </a:cubicBezTo>
                    <a:lnTo>
                      <a:pt x="109814" y="499808"/>
                    </a:lnTo>
                    <a:cubicBezTo>
                      <a:pt x="49165" y="499808"/>
                      <a:pt x="0" y="450643"/>
                      <a:pt x="0" y="389995"/>
                    </a:cubicBezTo>
                    <a:lnTo>
                      <a:pt x="0" y="109814"/>
                    </a:lnTo>
                    <a:cubicBezTo>
                      <a:pt x="0" y="49165"/>
                      <a:pt x="49165" y="0"/>
                      <a:pt x="10981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90F40">
                      <a:alpha val="100000"/>
                    </a:srgbClr>
                  </a:gs>
                  <a:gs pos="50000">
                    <a:srgbClr val="5F28AA">
                      <a:alpha val="100000"/>
                    </a:srgbClr>
                  </a:gs>
                  <a:gs pos="100000">
                    <a:srgbClr val="6D50EB">
                      <a:alpha val="100000"/>
                    </a:srgbClr>
                  </a:gs>
                </a:gsLst>
                <a:lin ang="2700000"/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731520">
                  <a:defRPr/>
                </a:pPr>
                <a:endParaRPr lang="pt-BR" sz="144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99808" cy="537908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 defTabSz="731520">
                  <a:lnSpc>
                    <a:spcPts val="2128"/>
                  </a:lnSpc>
                  <a:spcBef>
                    <a:spcPct val="0"/>
                  </a:spcBef>
                  <a:defRPr/>
                </a:pPr>
                <a:endParaRPr sz="144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009452" y="3872294"/>
              <a:ext cx="4802468" cy="432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2732"/>
                </a:lnSpc>
                <a:defRPr/>
              </a:pPr>
              <a:r>
                <a:rPr lang="en-US" sz="2560" b="1" spc="-22" dirty="0" err="1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Cursos</a:t>
              </a:r>
              <a:r>
                <a:rPr lang="en-US" sz="2560" b="1" spc="-22" dirty="0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 in-company</a:t>
              </a:r>
            </a:p>
          </p:txBody>
        </p:sp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id="{7E7C1F8E-C551-68B8-6BB3-2B628D22966B}"/>
                </a:ext>
              </a:extLst>
            </p:cNvPr>
            <p:cNvSpPr txBox="1"/>
            <p:nvPr/>
          </p:nvSpPr>
          <p:spPr>
            <a:xfrm>
              <a:off x="7009450" y="5394584"/>
              <a:ext cx="4802468" cy="432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2732"/>
                </a:lnSpc>
                <a:defRPr/>
              </a:pPr>
              <a:r>
                <a:rPr lang="en-US" sz="2560" b="1" spc="-22" dirty="0" err="1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Cursos</a:t>
              </a:r>
              <a:r>
                <a:rPr lang="en-US" sz="2560" b="1" spc="-22" dirty="0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 </a:t>
              </a:r>
              <a:r>
                <a:rPr lang="en-US" sz="2560" b="1" spc="-22" dirty="0" err="1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abertos</a:t>
              </a:r>
              <a:endParaRPr lang="en-US" sz="2560" b="1" spc="-22" dirty="0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endParaRPr>
            </a:p>
          </p:txBody>
        </p:sp>
        <p:sp>
          <p:nvSpPr>
            <p:cNvPr id="39" name="TextBox 15">
              <a:extLst>
                <a:ext uri="{FF2B5EF4-FFF2-40B4-BE49-F238E27FC236}">
                  <a16:creationId xmlns:a16="http://schemas.microsoft.com/office/drawing/2014/main" id="{96704AFA-12D4-9702-365A-3C10F51FD649}"/>
                </a:ext>
              </a:extLst>
            </p:cNvPr>
            <p:cNvSpPr txBox="1"/>
            <p:nvPr/>
          </p:nvSpPr>
          <p:spPr>
            <a:xfrm>
              <a:off x="7009450" y="6728714"/>
              <a:ext cx="4802468" cy="8656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2732"/>
                </a:lnSpc>
                <a:defRPr/>
              </a:pPr>
              <a:r>
                <a:rPr lang="en-US" sz="2560" b="1" spc="-22" dirty="0" err="1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Parcerias</a:t>
              </a:r>
              <a:r>
                <a:rPr lang="en-US" sz="2560" b="1" spc="-22" dirty="0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, Palestras e Masterclasses (</a:t>
              </a:r>
              <a:r>
                <a:rPr lang="en-US" sz="2560" b="1" spc="-22" dirty="0" err="1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setoriais</a:t>
              </a:r>
              <a:r>
                <a:rPr lang="en-US" sz="2560" b="1" spc="-22" dirty="0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)</a:t>
              </a:r>
            </a:p>
          </p:txBody>
        </p:sp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FE5985A2-4434-6312-A2A7-C9A8C46A7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0231" y="3667253"/>
              <a:ext cx="818205" cy="818205"/>
            </a:xfrm>
            <a:prstGeom prst="rect">
              <a:avLst/>
            </a:prstGeom>
          </p:spPr>
        </p:pic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334B28F8-7C50-404A-691A-F969EB9BC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0231" y="5244884"/>
              <a:ext cx="818205" cy="818205"/>
            </a:xfrm>
            <a:prstGeom prst="rect">
              <a:avLst/>
            </a:prstGeom>
          </p:spPr>
        </p:pic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21257E77-9573-BE90-DA4E-4B50C1FC6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1394" y="6756341"/>
              <a:ext cx="860863" cy="830119"/>
            </a:xfrm>
            <a:prstGeom prst="rect">
              <a:avLst/>
            </a:prstGeom>
          </p:spPr>
        </p:pic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3CE04CB3-24F2-29C7-C10A-B8B784959BF7}"/>
              </a:ext>
            </a:extLst>
          </p:cNvPr>
          <p:cNvGrpSpPr/>
          <p:nvPr/>
        </p:nvGrpSpPr>
        <p:grpSpPr>
          <a:xfrm>
            <a:off x="7203814" y="2376862"/>
            <a:ext cx="5138870" cy="3530848"/>
            <a:chOff x="5388333" y="3419635"/>
            <a:chExt cx="6423587" cy="4413560"/>
          </a:xfrm>
        </p:grpSpPr>
        <p:grpSp>
          <p:nvGrpSpPr>
            <p:cNvPr id="48" name="Group 3">
              <a:extLst>
                <a:ext uri="{FF2B5EF4-FFF2-40B4-BE49-F238E27FC236}">
                  <a16:creationId xmlns:a16="http://schemas.microsoft.com/office/drawing/2014/main" id="{9A81471C-E7EA-B27E-A43E-0B39D420EDC4}"/>
                </a:ext>
              </a:extLst>
            </p:cNvPr>
            <p:cNvGrpSpPr/>
            <p:nvPr/>
          </p:nvGrpSpPr>
          <p:grpSpPr>
            <a:xfrm>
              <a:off x="5388333" y="3419635"/>
              <a:ext cx="1339508" cy="1339508"/>
              <a:chOff x="0" y="0"/>
              <a:chExt cx="499808" cy="499808"/>
            </a:xfrm>
          </p:grpSpPr>
          <p:sp>
            <p:nvSpPr>
              <p:cNvPr id="61" name="Freeform 4">
                <a:extLst>
                  <a:ext uri="{FF2B5EF4-FFF2-40B4-BE49-F238E27FC236}">
                    <a16:creationId xmlns:a16="http://schemas.microsoft.com/office/drawing/2014/main" id="{F8DCCD65-6CA1-B20F-4CE8-785F71F3077F}"/>
                  </a:ext>
                </a:extLst>
              </p:cNvPr>
              <p:cNvSpPr/>
              <p:nvPr/>
            </p:nvSpPr>
            <p:spPr>
              <a:xfrm>
                <a:off x="0" y="0"/>
                <a:ext cx="499808" cy="499808"/>
              </a:xfrm>
              <a:custGeom>
                <a:avLst/>
                <a:gdLst/>
                <a:ahLst/>
                <a:cxnLst/>
                <a:rect l="l" t="t" r="r" b="b"/>
                <a:pathLst>
                  <a:path w="499808" h="499808">
                    <a:moveTo>
                      <a:pt x="109814" y="0"/>
                    </a:moveTo>
                    <a:lnTo>
                      <a:pt x="389995" y="0"/>
                    </a:lnTo>
                    <a:cubicBezTo>
                      <a:pt x="450643" y="0"/>
                      <a:pt x="499808" y="49165"/>
                      <a:pt x="499808" y="109814"/>
                    </a:cubicBezTo>
                    <a:lnTo>
                      <a:pt x="499808" y="389995"/>
                    </a:lnTo>
                    <a:cubicBezTo>
                      <a:pt x="499808" y="450643"/>
                      <a:pt x="450643" y="499808"/>
                      <a:pt x="389995" y="499808"/>
                    </a:cubicBezTo>
                    <a:lnTo>
                      <a:pt x="109814" y="499808"/>
                    </a:lnTo>
                    <a:cubicBezTo>
                      <a:pt x="49165" y="499808"/>
                      <a:pt x="0" y="450643"/>
                      <a:pt x="0" y="389995"/>
                    </a:cubicBezTo>
                    <a:lnTo>
                      <a:pt x="0" y="109814"/>
                    </a:lnTo>
                    <a:cubicBezTo>
                      <a:pt x="0" y="49165"/>
                      <a:pt x="49165" y="0"/>
                      <a:pt x="10981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90F40">
                      <a:alpha val="100000"/>
                    </a:srgbClr>
                  </a:gs>
                  <a:gs pos="50000">
                    <a:srgbClr val="5F28AA">
                      <a:alpha val="100000"/>
                    </a:srgbClr>
                  </a:gs>
                  <a:gs pos="100000">
                    <a:srgbClr val="6D50EB">
                      <a:alpha val="100000"/>
                    </a:srgbClr>
                  </a:gs>
                </a:gsLst>
                <a:lin ang="2700000"/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731520">
                  <a:defRPr/>
                </a:pPr>
                <a:endParaRPr lang="pt-BR" sz="144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TextBox 5">
                <a:extLst>
                  <a:ext uri="{FF2B5EF4-FFF2-40B4-BE49-F238E27FC236}">
                    <a16:creationId xmlns:a16="http://schemas.microsoft.com/office/drawing/2014/main" id="{671E8E5F-11D4-D1D6-1511-8C4210594AA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99808" cy="537908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 defTabSz="731520">
                  <a:lnSpc>
                    <a:spcPts val="2128"/>
                  </a:lnSpc>
                  <a:spcBef>
                    <a:spcPct val="0"/>
                  </a:spcBef>
                  <a:defRPr/>
                </a:pPr>
                <a:endParaRPr sz="144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" name="Group 6">
              <a:extLst>
                <a:ext uri="{FF2B5EF4-FFF2-40B4-BE49-F238E27FC236}">
                  <a16:creationId xmlns:a16="http://schemas.microsoft.com/office/drawing/2014/main" id="{13AF8831-5E0E-0750-F417-9037E86F1E6C}"/>
                </a:ext>
              </a:extLst>
            </p:cNvPr>
            <p:cNvGrpSpPr/>
            <p:nvPr/>
          </p:nvGrpSpPr>
          <p:grpSpPr>
            <a:xfrm>
              <a:off x="5388333" y="4957220"/>
              <a:ext cx="1339508" cy="1339508"/>
              <a:chOff x="0" y="0"/>
              <a:chExt cx="499808" cy="499808"/>
            </a:xfrm>
          </p:grpSpPr>
          <p:sp>
            <p:nvSpPr>
              <p:cNvPr id="59" name="Freeform 7">
                <a:extLst>
                  <a:ext uri="{FF2B5EF4-FFF2-40B4-BE49-F238E27FC236}">
                    <a16:creationId xmlns:a16="http://schemas.microsoft.com/office/drawing/2014/main" id="{10681C58-2742-423A-AD28-67F5F2D1B614}"/>
                  </a:ext>
                </a:extLst>
              </p:cNvPr>
              <p:cNvSpPr/>
              <p:nvPr/>
            </p:nvSpPr>
            <p:spPr>
              <a:xfrm>
                <a:off x="0" y="0"/>
                <a:ext cx="499808" cy="499808"/>
              </a:xfrm>
              <a:custGeom>
                <a:avLst/>
                <a:gdLst/>
                <a:ahLst/>
                <a:cxnLst/>
                <a:rect l="l" t="t" r="r" b="b"/>
                <a:pathLst>
                  <a:path w="499808" h="499808">
                    <a:moveTo>
                      <a:pt x="109814" y="0"/>
                    </a:moveTo>
                    <a:lnTo>
                      <a:pt x="389995" y="0"/>
                    </a:lnTo>
                    <a:cubicBezTo>
                      <a:pt x="450643" y="0"/>
                      <a:pt x="499808" y="49165"/>
                      <a:pt x="499808" y="109814"/>
                    </a:cubicBezTo>
                    <a:lnTo>
                      <a:pt x="499808" y="389995"/>
                    </a:lnTo>
                    <a:cubicBezTo>
                      <a:pt x="499808" y="450643"/>
                      <a:pt x="450643" y="499808"/>
                      <a:pt x="389995" y="499808"/>
                    </a:cubicBezTo>
                    <a:lnTo>
                      <a:pt x="109814" y="499808"/>
                    </a:lnTo>
                    <a:cubicBezTo>
                      <a:pt x="49165" y="499808"/>
                      <a:pt x="0" y="450643"/>
                      <a:pt x="0" y="389995"/>
                    </a:cubicBezTo>
                    <a:lnTo>
                      <a:pt x="0" y="109814"/>
                    </a:lnTo>
                    <a:cubicBezTo>
                      <a:pt x="0" y="49165"/>
                      <a:pt x="49165" y="0"/>
                      <a:pt x="10981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90F40">
                      <a:alpha val="100000"/>
                    </a:srgbClr>
                  </a:gs>
                  <a:gs pos="50000">
                    <a:srgbClr val="5F28AA">
                      <a:alpha val="100000"/>
                    </a:srgbClr>
                  </a:gs>
                  <a:gs pos="100000">
                    <a:srgbClr val="6D50EB">
                      <a:alpha val="100000"/>
                    </a:srgbClr>
                  </a:gs>
                </a:gsLst>
                <a:lin ang="2700000"/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731520">
                  <a:defRPr/>
                </a:pPr>
                <a:endParaRPr lang="pt-BR" sz="144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TextBox 8">
                <a:extLst>
                  <a:ext uri="{FF2B5EF4-FFF2-40B4-BE49-F238E27FC236}">
                    <a16:creationId xmlns:a16="http://schemas.microsoft.com/office/drawing/2014/main" id="{D9A4CF33-E3D2-51D5-CB9E-B6D9A906510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99808" cy="537908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 defTabSz="731520">
                  <a:lnSpc>
                    <a:spcPts val="2128"/>
                  </a:lnSpc>
                  <a:spcBef>
                    <a:spcPct val="0"/>
                  </a:spcBef>
                  <a:defRPr/>
                </a:pPr>
                <a:endParaRPr sz="144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0" name="Group 9">
              <a:extLst>
                <a:ext uri="{FF2B5EF4-FFF2-40B4-BE49-F238E27FC236}">
                  <a16:creationId xmlns:a16="http://schemas.microsoft.com/office/drawing/2014/main" id="{E7EA2D12-515B-F6C6-32D3-20681691E98E}"/>
                </a:ext>
              </a:extLst>
            </p:cNvPr>
            <p:cNvGrpSpPr/>
            <p:nvPr/>
          </p:nvGrpSpPr>
          <p:grpSpPr>
            <a:xfrm>
              <a:off x="5388333" y="6391577"/>
              <a:ext cx="1339508" cy="1441618"/>
              <a:chOff x="0" y="-38100"/>
              <a:chExt cx="499808" cy="537908"/>
            </a:xfrm>
          </p:grpSpPr>
          <p:sp>
            <p:nvSpPr>
              <p:cNvPr id="57" name="Freeform 10">
                <a:extLst>
                  <a:ext uri="{FF2B5EF4-FFF2-40B4-BE49-F238E27FC236}">
                    <a16:creationId xmlns:a16="http://schemas.microsoft.com/office/drawing/2014/main" id="{41E2C5AF-09E0-8202-1BBB-93DEC4F5CF50}"/>
                  </a:ext>
                </a:extLst>
              </p:cNvPr>
              <p:cNvSpPr/>
              <p:nvPr/>
            </p:nvSpPr>
            <p:spPr>
              <a:xfrm>
                <a:off x="0" y="0"/>
                <a:ext cx="499808" cy="499808"/>
              </a:xfrm>
              <a:custGeom>
                <a:avLst/>
                <a:gdLst/>
                <a:ahLst/>
                <a:cxnLst/>
                <a:rect l="l" t="t" r="r" b="b"/>
                <a:pathLst>
                  <a:path w="499808" h="499808">
                    <a:moveTo>
                      <a:pt x="109814" y="0"/>
                    </a:moveTo>
                    <a:lnTo>
                      <a:pt x="389995" y="0"/>
                    </a:lnTo>
                    <a:cubicBezTo>
                      <a:pt x="450643" y="0"/>
                      <a:pt x="499808" y="49165"/>
                      <a:pt x="499808" y="109814"/>
                    </a:cubicBezTo>
                    <a:lnTo>
                      <a:pt x="499808" y="389995"/>
                    </a:lnTo>
                    <a:cubicBezTo>
                      <a:pt x="499808" y="450643"/>
                      <a:pt x="450643" y="499808"/>
                      <a:pt x="389995" y="499808"/>
                    </a:cubicBezTo>
                    <a:lnTo>
                      <a:pt x="109814" y="499808"/>
                    </a:lnTo>
                    <a:cubicBezTo>
                      <a:pt x="49165" y="499808"/>
                      <a:pt x="0" y="450643"/>
                      <a:pt x="0" y="389995"/>
                    </a:cubicBezTo>
                    <a:lnTo>
                      <a:pt x="0" y="109814"/>
                    </a:lnTo>
                    <a:cubicBezTo>
                      <a:pt x="0" y="49165"/>
                      <a:pt x="49165" y="0"/>
                      <a:pt x="10981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90F40">
                      <a:alpha val="100000"/>
                    </a:srgbClr>
                  </a:gs>
                  <a:gs pos="50000">
                    <a:srgbClr val="5F28AA">
                      <a:alpha val="100000"/>
                    </a:srgbClr>
                  </a:gs>
                  <a:gs pos="100000">
                    <a:srgbClr val="6D50EB">
                      <a:alpha val="100000"/>
                    </a:srgbClr>
                  </a:gs>
                </a:gsLst>
                <a:lin ang="2700000"/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731520">
                  <a:defRPr/>
                </a:pPr>
                <a:endParaRPr lang="pt-BR" sz="144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TextBox 11">
                <a:extLst>
                  <a:ext uri="{FF2B5EF4-FFF2-40B4-BE49-F238E27FC236}">
                    <a16:creationId xmlns:a16="http://schemas.microsoft.com/office/drawing/2014/main" id="{5AC40753-B184-E8CE-6793-3B4FA54B9F9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99808" cy="537908"/>
              </a:xfrm>
              <a:prstGeom prst="rect">
                <a:avLst/>
              </a:prstGeom>
            </p:spPr>
            <p:txBody>
              <a:bodyPr lIns="40640" tIns="40640" rIns="40640" bIns="40640" rtlCol="0" anchor="ctr"/>
              <a:lstStyle/>
              <a:p>
                <a:pPr algn="ctr" defTabSz="731520">
                  <a:lnSpc>
                    <a:spcPts val="2128"/>
                  </a:lnSpc>
                  <a:spcBef>
                    <a:spcPct val="0"/>
                  </a:spcBef>
                  <a:defRPr/>
                </a:pPr>
                <a:endParaRPr sz="144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1" name="TextBox 15">
              <a:extLst>
                <a:ext uri="{FF2B5EF4-FFF2-40B4-BE49-F238E27FC236}">
                  <a16:creationId xmlns:a16="http://schemas.microsoft.com/office/drawing/2014/main" id="{CA3EC84D-06EA-C581-49B0-64CAA180DEBE}"/>
                </a:ext>
              </a:extLst>
            </p:cNvPr>
            <p:cNvSpPr txBox="1"/>
            <p:nvPr/>
          </p:nvSpPr>
          <p:spPr>
            <a:xfrm>
              <a:off x="7009452" y="3872294"/>
              <a:ext cx="4802468" cy="432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2732"/>
                </a:lnSpc>
                <a:defRPr/>
              </a:pPr>
              <a:r>
                <a:rPr lang="en-US" sz="2560" b="1" spc="-22" dirty="0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EAD (</a:t>
              </a:r>
              <a:r>
                <a:rPr lang="en-US" sz="2560" b="1" spc="-22" dirty="0" err="1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Conteúdistas</a:t>
              </a:r>
              <a:r>
                <a:rPr lang="en-US" sz="2560" b="1" spc="-22" dirty="0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)</a:t>
              </a:r>
            </a:p>
          </p:txBody>
        </p:sp>
        <p:sp>
          <p:nvSpPr>
            <p:cNvPr id="52" name="TextBox 15">
              <a:extLst>
                <a:ext uri="{FF2B5EF4-FFF2-40B4-BE49-F238E27FC236}">
                  <a16:creationId xmlns:a16="http://schemas.microsoft.com/office/drawing/2014/main" id="{C11435F3-B9D8-D62E-75C1-AFF1383640DC}"/>
                </a:ext>
              </a:extLst>
            </p:cNvPr>
            <p:cNvSpPr txBox="1"/>
            <p:nvPr/>
          </p:nvSpPr>
          <p:spPr>
            <a:xfrm>
              <a:off x="7009450" y="5151691"/>
              <a:ext cx="4802468" cy="8656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2732"/>
                </a:lnSpc>
                <a:defRPr/>
              </a:pPr>
              <a:r>
                <a:rPr lang="en-US" sz="2560" b="1" spc="-22" dirty="0" err="1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Desenvolvimento</a:t>
              </a:r>
              <a:r>
                <a:rPr lang="en-US" sz="2560" b="1" spc="-22" dirty="0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 de </a:t>
              </a:r>
              <a:r>
                <a:rPr lang="en-US" sz="2560" b="1" spc="-22" dirty="0" err="1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Agentes</a:t>
              </a:r>
              <a:endParaRPr lang="en-US" sz="2560" b="1" spc="-22" dirty="0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endParaRPr>
            </a:p>
          </p:txBody>
        </p:sp>
        <p:sp>
          <p:nvSpPr>
            <p:cNvPr id="53" name="TextBox 15">
              <a:extLst>
                <a:ext uri="{FF2B5EF4-FFF2-40B4-BE49-F238E27FC236}">
                  <a16:creationId xmlns:a16="http://schemas.microsoft.com/office/drawing/2014/main" id="{D804F3E4-B5D0-90D6-D00F-E13126F9382D}"/>
                </a:ext>
              </a:extLst>
            </p:cNvPr>
            <p:cNvSpPr txBox="1"/>
            <p:nvPr/>
          </p:nvSpPr>
          <p:spPr>
            <a:xfrm>
              <a:off x="7009450" y="6728714"/>
              <a:ext cx="4041901" cy="8656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2732"/>
                </a:lnSpc>
                <a:defRPr/>
              </a:pPr>
              <a:r>
                <a:rPr lang="en-US" sz="2560" b="1" spc="-22" dirty="0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Consultoria, Mentoria e </a:t>
              </a:r>
              <a:r>
                <a:rPr lang="en-US" sz="2560" b="1" spc="-22" dirty="0" err="1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Curadoria</a:t>
              </a:r>
              <a:r>
                <a:rPr lang="en-US" sz="2560" b="1" spc="-22" dirty="0">
                  <a:solidFill>
                    <a:srgbClr val="FFFFFF"/>
                  </a:solidFill>
                  <a:latin typeface="Inter Light" panose="020B0604020202020204" charset="0"/>
                  <a:ea typeface="Inter Light" panose="020B0604020202020204" charset="0"/>
                  <a:cs typeface="Inter Medium"/>
                  <a:sym typeface="Inter Medium"/>
                </a:rPr>
                <a:t> </a:t>
              </a:r>
            </a:p>
          </p:txBody>
        </p:sp>
      </p:grpSp>
      <p:sp>
        <p:nvSpPr>
          <p:cNvPr id="64" name="Freeform 2">
            <a:extLst>
              <a:ext uri="{FF2B5EF4-FFF2-40B4-BE49-F238E27FC236}">
                <a16:creationId xmlns:a16="http://schemas.microsoft.com/office/drawing/2014/main" id="{2C9DDCEA-1DCF-9D91-3A89-8C078826F8C3}"/>
              </a:ext>
            </a:extLst>
          </p:cNvPr>
          <p:cNvSpPr/>
          <p:nvPr/>
        </p:nvSpPr>
        <p:spPr>
          <a:xfrm>
            <a:off x="-3928096" y="-394541"/>
            <a:ext cx="6619612" cy="9242478"/>
          </a:xfrm>
          <a:custGeom>
            <a:avLst/>
            <a:gdLst/>
            <a:ahLst/>
            <a:cxnLst/>
            <a:rect l="l" t="t" r="r" b="b"/>
            <a:pathLst>
              <a:path w="8274515" h="11553097">
                <a:moveTo>
                  <a:pt x="0" y="0"/>
                </a:moveTo>
                <a:lnTo>
                  <a:pt x="8274515" y="0"/>
                </a:lnTo>
                <a:lnTo>
                  <a:pt x="8274515" y="11553096"/>
                </a:lnTo>
                <a:lnTo>
                  <a:pt x="0" y="11553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520">
              <a:defRPr/>
            </a:pPr>
            <a:endParaRPr lang="pt-BR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Freeform 32">
            <a:extLst>
              <a:ext uri="{FF2B5EF4-FFF2-40B4-BE49-F238E27FC236}">
                <a16:creationId xmlns:a16="http://schemas.microsoft.com/office/drawing/2014/main" id="{9DEF73CF-A2D7-F157-41DE-DD1BE55E8DAD}"/>
              </a:ext>
            </a:extLst>
          </p:cNvPr>
          <p:cNvSpPr/>
          <p:nvPr/>
        </p:nvSpPr>
        <p:spPr>
          <a:xfrm rot="20674571">
            <a:off x="13030292" y="45369"/>
            <a:ext cx="2396851" cy="2364336"/>
          </a:xfrm>
          <a:custGeom>
            <a:avLst/>
            <a:gdLst/>
            <a:ahLst/>
            <a:cxnLst/>
            <a:rect l="l" t="t" r="r" b="b"/>
            <a:pathLst>
              <a:path w="2996064" h="2955421">
                <a:moveTo>
                  <a:pt x="0" y="0"/>
                </a:moveTo>
                <a:lnTo>
                  <a:pt x="2996064" y="0"/>
                </a:lnTo>
                <a:lnTo>
                  <a:pt x="2996064" y="2955422"/>
                </a:lnTo>
                <a:lnTo>
                  <a:pt x="0" y="2955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0000"/>
            </a:blip>
            <a:stretch>
              <a:fillRect t="-22376" r="-4349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520"/>
            <a:endParaRPr lang="pt-BR" sz="144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BF0D73B2-C7D1-FAB4-162F-535A45034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2593" y="2638243"/>
            <a:ext cx="606354" cy="606354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E20D32D8-E845-7AFB-9DE8-621449744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2593" y="3853781"/>
            <a:ext cx="606354" cy="606354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id="{3AF2CB6A-F845-CDF2-8034-45E055EB2F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2593" y="5012696"/>
            <a:ext cx="533713" cy="686204"/>
          </a:xfrm>
          <a:prstGeom prst="rect">
            <a:avLst/>
          </a:prstGeom>
        </p:spPr>
      </p:pic>
      <p:pic>
        <p:nvPicPr>
          <p:cNvPr id="2" name="Image 2" descr="preencoded.png">
            <a:extLst>
              <a:ext uri="{FF2B5EF4-FFF2-40B4-BE49-F238E27FC236}">
                <a16:creationId xmlns:a16="http://schemas.microsoft.com/office/drawing/2014/main" id="{B1A37511-FD3F-0125-52D7-3FDF0223C8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2963" y="241444"/>
            <a:ext cx="2089309" cy="416719"/>
          </a:xfrm>
          <a:prstGeom prst="rect">
            <a:avLst/>
          </a:prstGeom>
        </p:spPr>
      </p:pic>
      <p:sp>
        <p:nvSpPr>
          <p:cNvPr id="13" name="Text 1">
            <a:extLst>
              <a:ext uri="{FF2B5EF4-FFF2-40B4-BE49-F238E27FC236}">
                <a16:creationId xmlns:a16="http://schemas.microsoft.com/office/drawing/2014/main" id="{CDBEED7B-2F0F-5C19-A87A-6916875BD17B}"/>
              </a:ext>
            </a:extLst>
          </p:cNvPr>
          <p:cNvSpPr/>
          <p:nvPr/>
        </p:nvSpPr>
        <p:spPr>
          <a:xfrm>
            <a:off x="466925" y="1057743"/>
            <a:ext cx="1188720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31520">
              <a:lnSpc>
                <a:spcPts val="2920"/>
              </a:lnSpc>
            </a:pPr>
            <a:r>
              <a:rPr lang="en-US" sz="4800" spc="-331" dirty="0">
                <a:solidFill>
                  <a:srgbClr val="6D50EB"/>
                </a:solidFill>
                <a:latin typeface="Inter Bold" panose="020B0604020202020204" charset="0"/>
                <a:ea typeface="Inter Bold" panose="020B0604020202020204" charset="0"/>
              </a:rPr>
              <a:t>Nosso</a:t>
            </a:r>
            <a:r>
              <a:rPr lang="en-US" sz="4800" spc="-331" dirty="0">
                <a:solidFill>
                  <a:srgbClr val="6D50EB"/>
                </a:solidFill>
                <a:latin typeface="Inter Medium"/>
                <a:ea typeface="Inter Medium"/>
              </a:rPr>
              <a:t> </a:t>
            </a:r>
            <a:r>
              <a:rPr lang="en-US" sz="4800" dirty="0" err="1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portfólio</a:t>
            </a:r>
            <a:endParaRPr lang="en-US" sz="4800" dirty="0">
              <a:solidFill>
                <a:prstClr val="black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1092D">
                <a:alpha val="100000"/>
              </a:srgbClr>
            </a:gs>
            <a:gs pos="100000">
              <a:srgbClr val="2F1A5B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1">
            <a:extLst>
              <a:ext uri="{FF2B5EF4-FFF2-40B4-BE49-F238E27FC236}">
                <a16:creationId xmlns:a16="http://schemas.microsoft.com/office/drawing/2014/main" id="{CDBEED7B-2F0F-5C19-A87A-6916875BD17B}"/>
              </a:ext>
            </a:extLst>
          </p:cNvPr>
          <p:cNvSpPr/>
          <p:nvPr/>
        </p:nvSpPr>
        <p:spPr>
          <a:xfrm>
            <a:off x="546828" y="1040847"/>
            <a:ext cx="1188720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31520">
              <a:lnSpc>
                <a:spcPts val="2920"/>
              </a:lnSpc>
            </a:pPr>
            <a:r>
              <a:rPr lang="en-US" sz="4800" spc="-331" dirty="0" err="1">
                <a:solidFill>
                  <a:srgbClr val="6D50EB"/>
                </a:solidFill>
                <a:latin typeface="Inter Bold" panose="020B0604020202020204" charset="0"/>
                <a:ea typeface="Inter Bold" panose="020B0604020202020204" charset="0"/>
              </a:rPr>
              <a:t>Próximas</a:t>
            </a:r>
            <a:r>
              <a:rPr lang="en-US" sz="4800" spc="-331" dirty="0">
                <a:solidFill>
                  <a:srgbClr val="6D50EB"/>
                </a:solidFill>
                <a:latin typeface="Inter Medium"/>
                <a:ea typeface="Inter Medium"/>
              </a:rPr>
              <a:t> </a:t>
            </a:r>
            <a:r>
              <a:rPr lang="en-US" sz="4800" dirty="0" err="1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Turmas</a:t>
            </a:r>
            <a:r>
              <a:rPr lang="en-US" sz="4800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 </a:t>
            </a:r>
            <a:r>
              <a:rPr lang="en-US" sz="4800" spc="-331" dirty="0">
                <a:solidFill>
                  <a:srgbClr val="6D50EB"/>
                </a:solidFill>
                <a:latin typeface="Inter Bold" panose="020B0604020202020204" charset="0"/>
                <a:ea typeface="Inter Bold" panose="020B0604020202020204" charset="0"/>
              </a:rPr>
              <a:t>Multi- </a:t>
            </a:r>
            <a:r>
              <a:rPr lang="en-US" sz="4800" spc="-331" dirty="0" err="1">
                <a:solidFill>
                  <a:srgbClr val="6D50EB"/>
                </a:solidFill>
                <a:latin typeface="Inter Bold" panose="020B0604020202020204" charset="0"/>
                <a:ea typeface="Inter Bold" panose="020B0604020202020204" charset="0"/>
              </a:rPr>
              <a:t>Empresas</a:t>
            </a:r>
            <a:endParaRPr lang="en-US" sz="4800" dirty="0">
              <a:solidFill>
                <a:prstClr val="black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2C9DDCEA-1DCF-9D91-3A89-8C078826F8C3}"/>
              </a:ext>
            </a:extLst>
          </p:cNvPr>
          <p:cNvSpPr/>
          <p:nvPr/>
        </p:nvSpPr>
        <p:spPr>
          <a:xfrm>
            <a:off x="-3928096" y="-394541"/>
            <a:ext cx="6619612" cy="9242478"/>
          </a:xfrm>
          <a:custGeom>
            <a:avLst/>
            <a:gdLst/>
            <a:ahLst/>
            <a:cxnLst/>
            <a:rect l="l" t="t" r="r" b="b"/>
            <a:pathLst>
              <a:path w="8274515" h="11553097">
                <a:moveTo>
                  <a:pt x="0" y="0"/>
                </a:moveTo>
                <a:lnTo>
                  <a:pt x="8274515" y="0"/>
                </a:lnTo>
                <a:lnTo>
                  <a:pt x="8274515" y="11553096"/>
                </a:lnTo>
                <a:lnTo>
                  <a:pt x="0" y="11553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520">
              <a:defRPr/>
            </a:pPr>
            <a:endParaRPr lang="pt-BR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Freeform 32">
            <a:extLst>
              <a:ext uri="{FF2B5EF4-FFF2-40B4-BE49-F238E27FC236}">
                <a16:creationId xmlns:a16="http://schemas.microsoft.com/office/drawing/2014/main" id="{9DEF73CF-A2D7-F157-41DE-DD1BE55E8DAD}"/>
              </a:ext>
            </a:extLst>
          </p:cNvPr>
          <p:cNvSpPr/>
          <p:nvPr/>
        </p:nvSpPr>
        <p:spPr>
          <a:xfrm rot="20674571">
            <a:off x="13030292" y="45369"/>
            <a:ext cx="2396851" cy="2364336"/>
          </a:xfrm>
          <a:custGeom>
            <a:avLst/>
            <a:gdLst/>
            <a:ahLst/>
            <a:cxnLst/>
            <a:rect l="l" t="t" r="r" b="b"/>
            <a:pathLst>
              <a:path w="2996064" h="2955421">
                <a:moveTo>
                  <a:pt x="0" y="0"/>
                </a:moveTo>
                <a:lnTo>
                  <a:pt x="2996064" y="0"/>
                </a:lnTo>
                <a:lnTo>
                  <a:pt x="2996064" y="2955422"/>
                </a:lnTo>
                <a:lnTo>
                  <a:pt x="0" y="2955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 t="-22376" r="-4349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731520"/>
            <a:endParaRPr lang="pt-BR" sz="144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Image 2" descr="preencoded.png">
            <a:extLst>
              <a:ext uri="{FF2B5EF4-FFF2-40B4-BE49-F238E27FC236}">
                <a16:creationId xmlns:a16="http://schemas.microsoft.com/office/drawing/2014/main" id="{B1A37511-FD3F-0125-52D7-3FDF0223C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2963" y="241444"/>
            <a:ext cx="2089309" cy="416719"/>
          </a:xfrm>
          <a:prstGeom prst="rect">
            <a:avLst/>
          </a:prstGeom>
        </p:spPr>
      </p:pic>
      <p:sp>
        <p:nvSpPr>
          <p:cNvPr id="14" name="TextBox 15"/>
          <p:cNvSpPr txBox="1"/>
          <p:nvPr/>
        </p:nvSpPr>
        <p:spPr>
          <a:xfrm>
            <a:off x="10990761" y="6067763"/>
            <a:ext cx="2886533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31520">
              <a:lnSpc>
                <a:spcPts val="2732"/>
              </a:lnSpc>
              <a:defRPr/>
            </a:pPr>
            <a:r>
              <a:rPr lang="en-US" sz="2560" b="1" spc="-22" dirty="0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rPr>
              <a:t>GOVERNANÇA AI</a:t>
            </a:r>
          </a:p>
          <a:p>
            <a:pPr algn="ctr" defTabSz="731520">
              <a:lnSpc>
                <a:spcPts val="2732"/>
              </a:lnSpc>
              <a:defRPr/>
            </a:pPr>
            <a:r>
              <a:rPr lang="en-US" sz="2560" b="1" spc="-22" dirty="0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rPr>
              <a:t>Agosto 2026</a:t>
            </a:r>
          </a:p>
          <a:p>
            <a:pPr algn="ctr" defTabSz="731520">
              <a:lnSpc>
                <a:spcPts val="2732"/>
              </a:lnSpc>
              <a:defRPr/>
            </a:pPr>
            <a:r>
              <a:rPr lang="en-US" sz="2560" b="1" spc="-22" dirty="0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rPr>
              <a:t>VIRTUAL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26D0FD2-891F-AF55-2D20-EF6A8A868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9548" y="2044067"/>
            <a:ext cx="3839169" cy="383916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C4C13D3-F6EC-0522-8FAF-05021F1FF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4" y="2044067"/>
            <a:ext cx="3839169" cy="3839169"/>
          </a:xfrm>
          <a:prstGeom prst="rect">
            <a:avLst/>
          </a:prstGeom>
        </p:spPr>
      </p:pic>
      <p:sp>
        <p:nvSpPr>
          <p:cNvPr id="21" name="TextBox 15">
            <a:extLst>
              <a:ext uri="{FF2B5EF4-FFF2-40B4-BE49-F238E27FC236}">
                <a16:creationId xmlns:a16="http://schemas.microsoft.com/office/drawing/2014/main" id="{A21B6E97-A51F-DAAF-930C-5B5D2F51FD69}"/>
              </a:ext>
            </a:extLst>
          </p:cNvPr>
          <p:cNvSpPr txBox="1"/>
          <p:nvPr/>
        </p:nvSpPr>
        <p:spPr>
          <a:xfrm>
            <a:off x="878001" y="6003315"/>
            <a:ext cx="2886533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31520">
              <a:lnSpc>
                <a:spcPts val="2732"/>
              </a:lnSpc>
              <a:defRPr/>
            </a:pPr>
            <a:r>
              <a:rPr lang="en-US" sz="2560" b="1" spc="-22" dirty="0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rPr>
              <a:t>AI FOR LEADERS</a:t>
            </a:r>
          </a:p>
          <a:p>
            <a:pPr algn="ctr" defTabSz="731520">
              <a:lnSpc>
                <a:spcPts val="2732"/>
              </a:lnSpc>
              <a:defRPr/>
            </a:pPr>
            <a:r>
              <a:rPr lang="en-US" sz="2560" b="1" spc="-22" dirty="0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rPr>
              <a:t>Maio 2026</a:t>
            </a:r>
          </a:p>
          <a:p>
            <a:pPr algn="ctr" defTabSz="731520">
              <a:lnSpc>
                <a:spcPts val="2732"/>
              </a:lnSpc>
              <a:defRPr/>
            </a:pPr>
            <a:r>
              <a:rPr lang="en-US" sz="2560" b="1" spc="-22" dirty="0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rPr>
              <a:t>VIRTUAL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4EDA4E6-333C-7454-0A81-B176A70E2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6138" y="2044067"/>
            <a:ext cx="3839169" cy="3839169"/>
          </a:xfrm>
          <a:prstGeom prst="rect">
            <a:avLst/>
          </a:prstGeom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id="{BFFC08E9-A292-F48E-2B12-A01EDFBB9225}"/>
              </a:ext>
            </a:extLst>
          </p:cNvPr>
          <p:cNvSpPr txBox="1"/>
          <p:nvPr/>
        </p:nvSpPr>
        <p:spPr>
          <a:xfrm>
            <a:off x="6134981" y="6033688"/>
            <a:ext cx="2886533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31520">
              <a:lnSpc>
                <a:spcPts val="2732"/>
              </a:lnSpc>
              <a:defRPr/>
            </a:pPr>
            <a:r>
              <a:rPr lang="en-US" sz="2560" b="1" spc="-22" dirty="0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rPr>
              <a:t>AI FOR LEADERS</a:t>
            </a:r>
          </a:p>
          <a:p>
            <a:pPr algn="ctr" defTabSz="731520">
              <a:lnSpc>
                <a:spcPts val="2732"/>
              </a:lnSpc>
              <a:defRPr/>
            </a:pPr>
            <a:r>
              <a:rPr lang="en-US" sz="2560" b="1" spc="-22" dirty="0" err="1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rPr>
              <a:t>Junho</a:t>
            </a:r>
            <a:r>
              <a:rPr lang="en-US" sz="2560" b="1" spc="-22" dirty="0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rPr>
              <a:t> 2026</a:t>
            </a:r>
          </a:p>
          <a:p>
            <a:pPr algn="ctr" defTabSz="731520">
              <a:lnSpc>
                <a:spcPts val="2732"/>
              </a:lnSpc>
              <a:defRPr/>
            </a:pPr>
            <a:r>
              <a:rPr lang="en-US" sz="2560" b="1" spc="-22" dirty="0">
                <a:solidFill>
                  <a:srgbClr val="FFFFFF"/>
                </a:solidFill>
                <a:latin typeface="Inter Light" panose="020B0604020202020204" charset="0"/>
                <a:ea typeface="Inter Light" panose="020B0604020202020204" charset="0"/>
                <a:cs typeface="Inter Medium"/>
                <a:sym typeface="Inter Medium"/>
              </a:rPr>
              <a:t>PRESENCIAL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F893DAC-8DFB-74A4-0980-B70B5884B9B1}"/>
              </a:ext>
            </a:extLst>
          </p:cNvPr>
          <p:cNvSpPr txBox="1"/>
          <p:nvPr/>
        </p:nvSpPr>
        <p:spPr>
          <a:xfrm>
            <a:off x="3018773" y="7391001"/>
            <a:ext cx="98204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 Clicar em "Inserir Cupom de Desconto" e digitar: CP50</a:t>
            </a:r>
          </a:p>
        </p:txBody>
      </p:sp>
    </p:spTree>
    <p:extLst>
      <p:ext uri="{BB962C8B-B14F-4D97-AF65-F5344CB8AC3E}">
        <p14:creationId xmlns:p14="http://schemas.microsoft.com/office/powerpoint/2010/main" val="1971844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67098-D1E7-4D63-277B-5043DCC3D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82CC6CFF-94C3-9FCF-E5C3-E32DAD4FC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560" y="0"/>
            <a:ext cx="532384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850A9C4-6221-BE03-28A6-2542681FB08F}"/>
              </a:ext>
            </a:extLst>
          </p:cNvPr>
          <p:cNvSpPr/>
          <p:nvPr/>
        </p:nvSpPr>
        <p:spPr>
          <a:xfrm>
            <a:off x="-10751" y="1555177"/>
            <a:ext cx="9439231" cy="1364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Futuro da Automação é Humano: </a:t>
            </a:r>
          </a:p>
          <a:p>
            <a:pPr marL="0" marR="0" lvl="0" indent="0" algn="ctr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Superando a Ilusão da Máquina Perfeita </a:t>
            </a:r>
          </a:p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FEF076D-ED5E-B2DC-9C98-C1FAB314FFFA}"/>
              </a:ext>
            </a:extLst>
          </p:cNvPr>
          <p:cNvSpPr txBox="1"/>
          <p:nvPr/>
        </p:nvSpPr>
        <p:spPr>
          <a:xfrm>
            <a:off x="2295478" y="4064177"/>
            <a:ext cx="4095252" cy="1492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VALDIR MENESES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valdir@airocks.co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(011) 96769-7882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69">
            <a:extLst>
              <a:ext uri="{FF2B5EF4-FFF2-40B4-BE49-F238E27FC236}">
                <a16:creationId xmlns:a16="http://schemas.microsoft.com/office/drawing/2014/main" id="{5BA84621-0E6B-373E-11D4-23D620FF6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330" y="6701537"/>
            <a:ext cx="1382424" cy="300582"/>
          </a:xfrm>
          <a:prstGeom prst="rect">
            <a:avLst/>
          </a:prstGeom>
        </p:spPr>
      </p:pic>
      <p:sp>
        <p:nvSpPr>
          <p:cNvPr id="15" name="Retângulo 1">
            <a:extLst>
              <a:ext uri="{FF2B5EF4-FFF2-40B4-BE49-F238E27FC236}">
                <a16:creationId xmlns:a16="http://schemas.microsoft.com/office/drawing/2014/main" id="{A7207FBA-534B-F973-A053-E6F92D8642D8}"/>
              </a:ext>
            </a:extLst>
          </p:cNvPr>
          <p:cNvSpPr/>
          <p:nvPr/>
        </p:nvSpPr>
        <p:spPr>
          <a:xfrm>
            <a:off x="5419115" y="7125676"/>
            <a:ext cx="18112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Bold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valdir-meneses-jr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-Bold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A4383D9-9122-DCA8-DBBF-AB76F627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691" y="5686025"/>
            <a:ext cx="2198826" cy="19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8AA5CF52-7ED1-BF37-020C-D1F5851CA8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2963" y="241444"/>
            <a:ext cx="2089309" cy="41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05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A80E7-51E1-DE8C-A987-7105A5CBC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6D99E35-83A7-4053-F3DA-67E3DED9B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829" y="0"/>
            <a:ext cx="14626742" cy="822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FFA0F96-62F3-824F-C4CF-B8C0F3E7E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16" y="-177633"/>
            <a:ext cx="14630384" cy="840723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33D745A-D99D-7A85-10D6-5024507852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32"/>
          <a:stretch>
            <a:fillRect/>
          </a:stretch>
        </p:blipFill>
        <p:spPr>
          <a:xfrm>
            <a:off x="7315200" y="710217"/>
            <a:ext cx="5795142" cy="7100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727B879-A374-C43A-10A7-438D09B06F49}"/>
              </a:ext>
            </a:extLst>
          </p:cNvPr>
          <p:cNvSpPr txBox="1"/>
          <p:nvPr/>
        </p:nvSpPr>
        <p:spPr>
          <a:xfrm>
            <a:off x="475989" y="2699028"/>
            <a:ext cx="6837382" cy="250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731520"/>
            <a:r>
              <a:rPr lang="pt-BR" sz="2240" dirty="0">
                <a:solidFill>
                  <a:prstClr val="white"/>
                </a:solidFill>
                <a:latin typeface="Inter Medium" panose="020B0604020202020204" charset="0"/>
                <a:ea typeface="Inter Medium" panose="020B0604020202020204" charset="0"/>
              </a:rPr>
              <a:t>Muitos líderes querem adotar Inteligência Artificial — mas </a:t>
            </a:r>
            <a:r>
              <a:rPr lang="pt-BR" sz="2240" b="1" dirty="0">
                <a:solidFill>
                  <a:prstClr val="white"/>
                </a:solidFill>
                <a:latin typeface="Inter Medium" panose="020B0604020202020204" charset="0"/>
                <a:ea typeface="Inter Medium" panose="020B0604020202020204" charset="0"/>
              </a:rPr>
              <a:t>poucos sabem por onde começar, o que resolver e como gerar valor real</a:t>
            </a:r>
            <a:r>
              <a:rPr lang="pt-BR" sz="2240" dirty="0">
                <a:solidFill>
                  <a:prstClr val="white"/>
                </a:solidFill>
                <a:latin typeface="Inter Medium" panose="020B0604020202020204" charset="0"/>
                <a:ea typeface="Inter Medium" panose="020B0604020202020204" charset="0"/>
              </a:rPr>
              <a:t>.</a:t>
            </a:r>
            <a:br>
              <a:rPr lang="pt-BR" sz="2240" dirty="0">
                <a:solidFill>
                  <a:prstClr val="white"/>
                </a:solidFill>
                <a:latin typeface="Inter Medium" panose="020B0604020202020204" charset="0"/>
                <a:ea typeface="Inter Medium" panose="020B0604020202020204" charset="0"/>
              </a:rPr>
            </a:br>
            <a:endParaRPr lang="pt-BR" sz="2240" dirty="0">
              <a:solidFill>
                <a:prstClr val="white"/>
              </a:solidFill>
              <a:latin typeface="Inter Medium" panose="020B0604020202020204" charset="0"/>
              <a:ea typeface="Inter Medium" panose="020B0604020202020204" charset="0"/>
            </a:endParaRPr>
          </a:p>
          <a:p>
            <a:pPr algn="just" defTabSz="731520"/>
            <a:r>
              <a:rPr lang="pt-BR" sz="2240" dirty="0">
                <a:solidFill>
                  <a:prstClr val="white"/>
                </a:solidFill>
                <a:latin typeface="Inter Medium" panose="020B0604020202020204" charset="0"/>
                <a:ea typeface="Inter Medium" panose="020B0604020202020204" charset="0"/>
              </a:rPr>
              <a:t>Na AI Rocks, mostramos que o segredo não está em ter IA “agora mesmo”, e sim </a:t>
            </a:r>
            <a:r>
              <a:rPr lang="pt-BR" sz="2240" b="1" dirty="0">
                <a:solidFill>
                  <a:prstClr val="white"/>
                </a:solidFill>
                <a:latin typeface="Inter Medium" panose="020B0604020202020204" charset="0"/>
                <a:ea typeface="Inter Medium" panose="020B0604020202020204" charset="0"/>
              </a:rPr>
              <a:t>em usá-la com estratégia, propósito e impacto mensurável</a:t>
            </a:r>
            <a:r>
              <a:rPr lang="pt-BR" sz="2240" dirty="0">
                <a:solidFill>
                  <a:prstClr val="white"/>
                </a:solidFill>
                <a:latin typeface="Inter Medium" panose="020B0604020202020204" charset="0"/>
                <a:ea typeface="Inter Medium" panose="020B0604020202020204" charset="0"/>
              </a:rPr>
              <a:t>.</a:t>
            </a:r>
          </a:p>
        </p:txBody>
      </p:sp>
      <p:sp>
        <p:nvSpPr>
          <p:cNvPr id="3" name="Text 6">
            <a:extLst>
              <a:ext uri="{FF2B5EF4-FFF2-40B4-BE49-F238E27FC236}">
                <a16:creationId xmlns:a16="http://schemas.microsoft.com/office/drawing/2014/main" id="{9F794151-10E9-2AD2-A957-69ADEC69990E}"/>
              </a:ext>
            </a:extLst>
          </p:cNvPr>
          <p:cNvSpPr/>
          <p:nvPr/>
        </p:nvSpPr>
        <p:spPr>
          <a:xfrm>
            <a:off x="11318995" y="7799452"/>
            <a:ext cx="2019053" cy="2854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50"/>
              </a:lnSpc>
              <a:buSzPct val="100000"/>
            </a:pP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Fonte: </a:t>
            </a:r>
            <a:r>
              <a:rPr lang="en-US" sz="1450" b="1" dirty="0" err="1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Diario</a:t>
            </a:r>
            <a:r>
              <a:rPr lang="en-US" sz="1450" b="1" dirty="0">
                <a:solidFill>
                  <a:srgbClr val="F4E8FF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de TI</a:t>
            </a:r>
            <a:endParaRPr lang="en-US" sz="1450" dirty="0"/>
          </a:p>
        </p:txBody>
      </p:sp>
      <p:pic>
        <p:nvPicPr>
          <p:cNvPr id="6" name="Image 2" descr="preencoded.png">
            <a:extLst>
              <a:ext uri="{FF2B5EF4-FFF2-40B4-BE49-F238E27FC236}">
                <a16:creationId xmlns:a16="http://schemas.microsoft.com/office/drawing/2014/main" id="{8B4634AE-5DC7-DDCE-5827-FB0D46A1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963" y="241444"/>
            <a:ext cx="2089309" cy="41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95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6DBD03-55BC-FFA7-B3FF-CDE29B09E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67D18DF-7929-B603-538B-7A2939F99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829" y="0"/>
            <a:ext cx="14626742" cy="822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3E1A519-B255-9241-8D04-DEB725966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0" y="1536"/>
            <a:ext cx="14630400" cy="822806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8C215FFE-2003-A8D9-8491-A50564239F39}"/>
              </a:ext>
            </a:extLst>
          </p:cNvPr>
          <p:cNvGrpSpPr/>
          <p:nvPr/>
        </p:nvGrpSpPr>
        <p:grpSpPr>
          <a:xfrm>
            <a:off x="993018" y="2291542"/>
            <a:ext cx="13449492" cy="4965954"/>
            <a:chOff x="1180267" y="2203609"/>
            <a:chExt cx="12269867" cy="4499134"/>
          </a:xfrm>
        </p:grpSpPr>
        <p:sp>
          <p:nvSpPr>
            <p:cNvPr id="7" name="Shape 2">
              <a:extLst>
                <a:ext uri="{FF2B5EF4-FFF2-40B4-BE49-F238E27FC236}">
                  <a16:creationId xmlns:a16="http://schemas.microsoft.com/office/drawing/2014/main" id="{88B54B9C-E634-3F9B-990B-F8D3ABA78756}"/>
                </a:ext>
              </a:extLst>
            </p:cNvPr>
            <p:cNvSpPr/>
            <p:nvPr/>
          </p:nvSpPr>
          <p:spPr>
            <a:xfrm>
              <a:off x="1180267" y="2203609"/>
              <a:ext cx="3965496" cy="4499134"/>
            </a:xfrm>
            <a:prstGeom prst="roundRect">
              <a:avLst>
                <a:gd name="adj" fmla="val 1978"/>
              </a:avLst>
            </a:prstGeom>
            <a:solidFill>
              <a:schemeClr val="bg1"/>
            </a:solidFill>
            <a:ln w="7620">
              <a:solidFill>
                <a:srgbClr val="39268B"/>
              </a:solidFill>
              <a:prstDash val="solid"/>
            </a:ln>
          </p:spPr>
          <p:txBody>
            <a:bodyPr/>
            <a:lstStyle/>
            <a:p>
              <a:pPr defTabSz="731520"/>
              <a:endParaRPr lang="pt-BR" sz="128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8" name="Text 3">
              <a:extLst>
                <a:ext uri="{FF2B5EF4-FFF2-40B4-BE49-F238E27FC236}">
                  <a16:creationId xmlns:a16="http://schemas.microsoft.com/office/drawing/2014/main" id="{B3658209-2D45-D729-0B51-12E53AFB410A}"/>
                </a:ext>
              </a:extLst>
            </p:cNvPr>
            <p:cNvSpPr/>
            <p:nvPr/>
          </p:nvSpPr>
          <p:spPr>
            <a:xfrm>
              <a:off x="1374576" y="2397919"/>
              <a:ext cx="3771186" cy="58340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731520">
                <a:lnSpc>
                  <a:spcPts val="1800"/>
                </a:lnSpc>
              </a:pPr>
              <a:r>
                <a:rPr lang="en-US" b="1" dirty="0">
                  <a:solidFill>
                    <a:srgbClr val="6431B3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Gap 1 – O ponto cego da liderança</a:t>
              </a:r>
              <a:endParaRPr lang="en-US" dirty="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9" name="Text 4">
              <a:extLst>
                <a:ext uri="{FF2B5EF4-FFF2-40B4-BE49-F238E27FC236}">
                  <a16:creationId xmlns:a16="http://schemas.microsoft.com/office/drawing/2014/main" id="{8C919EA9-1DDB-57FB-3216-F579C410BEE7}"/>
                </a:ext>
              </a:extLst>
            </p:cNvPr>
            <p:cNvSpPr/>
            <p:nvPr/>
          </p:nvSpPr>
          <p:spPr>
            <a:xfrm>
              <a:off x="1306013" y="2888971"/>
              <a:ext cx="3576876" cy="89582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74320" indent="-274320" defTabSz="731520">
                <a:lnSpc>
                  <a:spcPts val="1880"/>
                </a:lnSpc>
                <a:buSzPct val="100000"/>
                <a:buFontTx/>
                <a:buChar char="•"/>
              </a:pP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Dor: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 líderes sabem que precisam implementar IA, mas não sabem por onde começar.</a:t>
              </a:r>
              <a:endParaRPr lang="en-US" sz="1500" dirty="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10" name="Text 5">
              <a:extLst>
                <a:ext uri="{FF2B5EF4-FFF2-40B4-BE49-F238E27FC236}">
                  <a16:creationId xmlns:a16="http://schemas.microsoft.com/office/drawing/2014/main" id="{08B55E9C-FCC5-C32F-3E03-D163880CB057}"/>
                </a:ext>
              </a:extLst>
            </p:cNvPr>
            <p:cNvSpPr/>
            <p:nvPr/>
          </p:nvSpPr>
          <p:spPr>
            <a:xfrm>
              <a:off x="1306013" y="3884088"/>
              <a:ext cx="3576876" cy="89582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74320" indent="-274320" defTabSz="731520">
                <a:lnSpc>
                  <a:spcPts val="1880"/>
                </a:lnSpc>
                <a:buSzPct val="100000"/>
                <a:buFontTx/>
                <a:buChar char="•"/>
              </a:pP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Nossa tese: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 toda jornada deve estar conectada ao plano estratégico da empresa.</a:t>
              </a:r>
              <a:endParaRPr lang="en-US" sz="1500" dirty="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11" name="Text 6">
              <a:extLst>
                <a:ext uri="{FF2B5EF4-FFF2-40B4-BE49-F238E27FC236}">
                  <a16:creationId xmlns:a16="http://schemas.microsoft.com/office/drawing/2014/main" id="{09E0DACC-AE80-DBA2-DCFE-67490CEE5B8C}"/>
                </a:ext>
              </a:extLst>
            </p:cNvPr>
            <p:cNvSpPr/>
            <p:nvPr/>
          </p:nvSpPr>
          <p:spPr>
            <a:xfrm>
              <a:off x="1306013" y="4990991"/>
              <a:ext cx="3793996" cy="74035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74320" indent="-274320" defTabSz="731520">
                <a:lnSpc>
                  <a:spcPts val="1880"/>
                </a:lnSpc>
                <a:buSzPct val="100000"/>
                <a:buFontTx/>
                <a:buChar char="•"/>
              </a:pP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Valor: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 transformamos “curiosidade em IA” em </a:t>
              </a: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projeto estratégico com impacto direto no negócio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.</a:t>
              </a:r>
              <a:endParaRPr lang="en-US" sz="1500" dirty="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B25D0A60-7B18-9BBD-20CE-5AD8D37E1149}"/>
                </a:ext>
              </a:extLst>
            </p:cNvPr>
            <p:cNvSpPr/>
            <p:nvPr/>
          </p:nvSpPr>
          <p:spPr>
            <a:xfrm>
              <a:off x="5332452" y="2203609"/>
              <a:ext cx="3965496" cy="4499134"/>
            </a:xfrm>
            <a:prstGeom prst="roundRect">
              <a:avLst>
                <a:gd name="adj" fmla="val 1978"/>
              </a:avLst>
            </a:prstGeom>
            <a:solidFill>
              <a:schemeClr val="bg1"/>
            </a:solidFill>
            <a:ln w="7620">
              <a:solidFill>
                <a:srgbClr val="39268B"/>
              </a:solidFill>
              <a:prstDash val="solid"/>
            </a:ln>
          </p:spPr>
          <p:txBody>
            <a:bodyPr/>
            <a:lstStyle/>
            <a:p>
              <a:pPr defTabSz="731520"/>
              <a:endParaRPr lang="pt-BR" sz="128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13" name="Text 8">
              <a:extLst>
                <a:ext uri="{FF2B5EF4-FFF2-40B4-BE49-F238E27FC236}">
                  <a16:creationId xmlns:a16="http://schemas.microsoft.com/office/drawing/2014/main" id="{AB4B0FEF-97AC-39B2-26DD-CE25EF7FA6A1}"/>
                </a:ext>
              </a:extLst>
            </p:cNvPr>
            <p:cNvSpPr/>
            <p:nvPr/>
          </p:nvSpPr>
          <p:spPr>
            <a:xfrm>
              <a:off x="5412486" y="2375222"/>
              <a:ext cx="4150411" cy="58340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731520">
                <a:lnSpc>
                  <a:spcPts val="1800"/>
                </a:lnSpc>
              </a:pPr>
              <a:r>
                <a:rPr lang="en-US" b="1" dirty="0">
                  <a:solidFill>
                    <a:srgbClr val="6431B3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Gap 2 – O efeito cascata nas equipes</a:t>
              </a:r>
              <a:endParaRPr lang="en-US" dirty="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14" name="Text 9">
              <a:extLst>
                <a:ext uri="{FF2B5EF4-FFF2-40B4-BE49-F238E27FC236}">
                  <a16:creationId xmlns:a16="http://schemas.microsoft.com/office/drawing/2014/main" id="{C1446F2A-D894-893C-B550-D7F00239C763}"/>
                </a:ext>
              </a:extLst>
            </p:cNvPr>
            <p:cNvSpPr/>
            <p:nvPr/>
          </p:nvSpPr>
          <p:spPr>
            <a:xfrm>
              <a:off x="5458197" y="2888971"/>
              <a:ext cx="3576876" cy="89582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74320" indent="-274320" defTabSz="731520">
                <a:lnSpc>
                  <a:spcPts val="1880"/>
                </a:lnSpc>
                <a:buSzPct val="100000"/>
                <a:buFontTx/>
                <a:buChar char="•"/>
              </a:pP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Dor: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 sem o direcionamento da liderança, as equipes não conseguem avançar.</a:t>
              </a:r>
              <a:endParaRPr lang="en-US" sz="1500" dirty="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15" name="Text 10">
              <a:extLst>
                <a:ext uri="{FF2B5EF4-FFF2-40B4-BE49-F238E27FC236}">
                  <a16:creationId xmlns:a16="http://schemas.microsoft.com/office/drawing/2014/main" id="{A01FDC6B-EC0E-8508-9E6D-F7714EE9EC01}"/>
                </a:ext>
              </a:extLst>
            </p:cNvPr>
            <p:cNvSpPr/>
            <p:nvPr/>
          </p:nvSpPr>
          <p:spPr>
            <a:xfrm>
              <a:off x="5458197" y="3850043"/>
              <a:ext cx="3576876" cy="149304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74320" indent="-274320" defTabSz="731520">
                <a:lnSpc>
                  <a:spcPts val="1880"/>
                </a:lnSpc>
                <a:buSzPct val="100000"/>
                <a:buFontTx/>
                <a:buChar char="•"/>
              </a:pP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Nossa tese: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 ao sermos o parceiro de confiança da liderança, abrimos espaço para desenvolver soluções, treinar times e garantir transformação contínua.</a:t>
              </a:r>
              <a:endParaRPr lang="en-US" sz="1500" dirty="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16" name="Text 11">
              <a:extLst>
                <a:ext uri="{FF2B5EF4-FFF2-40B4-BE49-F238E27FC236}">
                  <a16:creationId xmlns:a16="http://schemas.microsoft.com/office/drawing/2014/main" id="{E4357B82-DE26-BBB9-931F-FE9991578E8D}"/>
                </a:ext>
              </a:extLst>
            </p:cNvPr>
            <p:cNvSpPr/>
            <p:nvPr/>
          </p:nvSpPr>
          <p:spPr>
            <a:xfrm>
              <a:off x="5458197" y="5073389"/>
              <a:ext cx="3809319" cy="55623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74320" indent="-274320" defTabSz="731520">
                <a:lnSpc>
                  <a:spcPts val="1880"/>
                </a:lnSpc>
                <a:buSzPct val="100000"/>
                <a:buFontTx/>
                <a:buChar char="•"/>
              </a:pP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Valor: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 construímos a </a:t>
              </a: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ponte entre a decisão estratégica e a prática operacional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.</a:t>
              </a:r>
              <a:endParaRPr lang="en-US" sz="1500" dirty="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D139F2F2-0E5B-E524-D0BD-6CBA1C0457FE}"/>
                </a:ext>
              </a:extLst>
            </p:cNvPr>
            <p:cNvSpPr/>
            <p:nvPr/>
          </p:nvSpPr>
          <p:spPr>
            <a:xfrm>
              <a:off x="9484638" y="2203609"/>
              <a:ext cx="3965496" cy="4499134"/>
            </a:xfrm>
            <a:prstGeom prst="roundRect">
              <a:avLst>
                <a:gd name="adj" fmla="val 1978"/>
              </a:avLst>
            </a:prstGeom>
            <a:solidFill>
              <a:schemeClr val="bg1"/>
            </a:solidFill>
            <a:ln w="7620">
              <a:solidFill>
                <a:srgbClr val="39268B"/>
              </a:solidFill>
              <a:prstDash val="solid"/>
            </a:ln>
          </p:spPr>
          <p:txBody>
            <a:bodyPr/>
            <a:lstStyle/>
            <a:p>
              <a:pPr defTabSz="731520"/>
              <a:endParaRPr lang="pt-BR" sz="128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19" name="Text 13">
              <a:extLst>
                <a:ext uri="{FF2B5EF4-FFF2-40B4-BE49-F238E27FC236}">
                  <a16:creationId xmlns:a16="http://schemas.microsoft.com/office/drawing/2014/main" id="{57747393-E662-B36F-43AF-431750576C9C}"/>
                </a:ext>
              </a:extLst>
            </p:cNvPr>
            <p:cNvSpPr/>
            <p:nvPr/>
          </p:nvSpPr>
          <p:spPr>
            <a:xfrm>
              <a:off x="9678947" y="2397919"/>
              <a:ext cx="3771186" cy="58340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defTabSz="731520">
                <a:lnSpc>
                  <a:spcPts val="1800"/>
                </a:lnSpc>
              </a:pPr>
              <a:r>
                <a:rPr lang="en-US" b="1" dirty="0">
                  <a:solidFill>
                    <a:srgbClr val="6431B3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Gap 3 – O vácuo do ecossistema</a:t>
              </a:r>
              <a:endParaRPr lang="en-US" dirty="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20" name="Text 14">
              <a:extLst>
                <a:ext uri="{FF2B5EF4-FFF2-40B4-BE49-F238E27FC236}">
                  <a16:creationId xmlns:a16="http://schemas.microsoft.com/office/drawing/2014/main" id="{BF7A6435-F375-44EC-0DBB-9072846D399B}"/>
                </a:ext>
              </a:extLst>
            </p:cNvPr>
            <p:cNvSpPr/>
            <p:nvPr/>
          </p:nvSpPr>
          <p:spPr>
            <a:xfrm>
              <a:off x="9610383" y="2888971"/>
              <a:ext cx="3576876" cy="89582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74320" indent="-274320" defTabSz="731520">
                <a:lnSpc>
                  <a:spcPts val="1880"/>
                </a:lnSpc>
                <a:buSzPct val="100000"/>
                <a:buFontTx/>
                <a:buChar char="•"/>
              </a:pP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Dor: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 hoje não existe um hub de IA que integre tecnologia + capacitação + comunidade.</a:t>
              </a:r>
              <a:endParaRPr lang="en-US" sz="1500" dirty="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21" name="Text 15">
              <a:extLst>
                <a:ext uri="{FF2B5EF4-FFF2-40B4-BE49-F238E27FC236}">
                  <a16:creationId xmlns:a16="http://schemas.microsoft.com/office/drawing/2014/main" id="{DADCB363-4EBA-9506-FF97-097D9BFF7B02}"/>
                </a:ext>
              </a:extLst>
            </p:cNvPr>
            <p:cNvSpPr/>
            <p:nvPr/>
          </p:nvSpPr>
          <p:spPr>
            <a:xfrm>
              <a:off x="9610383" y="3850043"/>
              <a:ext cx="3576876" cy="149304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74320" indent="-274320" defTabSz="731520">
                <a:lnSpc>
                  <a:spcPts val="1880"/>
                </a:lnSpc>
                <a:buSzPct val="100000"/>
                <a:buFontTx/>
                <a:buChar char="•"/>
              </a:pP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Nossa tese: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 seremos o primeiro player a unir </a:t>
              </a: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conteúdo multinível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 (C-Level, gestores e técnicos) + </a:t>
              </a: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parcerias de solução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 em um ecossistema vivo.</a:t>
              </a:r>
              <a:endParaRPr lang="en-US" sz="1500" dirty="0">
                <a:solidFill>
                  <a:srgbClr val="6431B3"/>
                </a:solidFill>
                <a:latin typeface="Calibri"/>
              </a:endParaRPr>
            </a:p>
          </p:txBody>
        </p:sp>
        <p:sp>
          <p:nvSpPr>
            <p:cNvPr id="22" name="Text 16">
              <a:extLst>
                <a:ext uri="{FF2B5EF4-FFF2-40B4-BE49-F238E27FC236}">
                  <a16:creationId xmlns:a16="http://schemas.microsoft.com/office/drawing/2014/main" id="{22F93827-124B-3214-4271-4E6E0521EB95}"/>
                </a:ext>
              </a:extLst>
            </p:cNvPr>
            <p:cNvSpPr/>
            <p:nvPr/>
          </p:nvSpPr>
          <p:spPr>
            <a:xfrm>
              <a:off x="9530391" y="5121214"/>
              <a:ext cx="3839751" cy="89582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274320" indent="-274320" defTabSz="731520">
                <a:lnSpc>
                  <a:spcPts val="1880"/>
                </a:lnSpc>
                <a:buSzPct val="100000"/>
                <a:buFontTx/>
                <a:buChar char="•"/>
              </a:pP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Valor: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 a AI ROCKS não é apenas consultoria: é uma </a:t>
              </a:r>
              <a:r>
                <a:rPr lang="en-US" sz="1500" b="1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comunidade de aprendizado e integração</a:t>
              </a:r>
              <a:r>
                <a:rPr lang="en-US" sz="1500" dirty="0">
                  <a:solidFill>
                    <a:srgbClr val="6431B3"/>
                  </a:solidFill>
                  <a:latin typeface="Inter Light" pitchFamily="34" charset="0"/>
                  <a:ea typeface="Inter Light" pitchFamily="34" charset="-122"/>
                  <a:cs typeface="Inter Light" pitchFamily="34" charset="-120"/>
                </a:rPr>
                <a:t>.</a:t>
              </a:r>
              <a:endParaRPr lang="en-US" sz="1500" dirty="0">
                <a:solidFill>
                  <a:srgbClr val="6431B3"/>
                </a:solidFill>
                <a:latin typeface="Calibri"/>
              </a:endParaRPr>
            </a:p>
          </p:txBody>
        </p:sp>
      </p:grpSp>
      <p:sp>
        <p:nvSpPr>
          <p:cNvPr id="24" name="Text 1">
            <a:extLst>
              <a:ext uri="{FF2B5EF4-FFF2-40B4-BE49-F238E27FC236}">
                <a16:creationId xmlns:a16="http://schemas.microsoft.com/office/drawing/2014/main" id="{CE031FAA-978C-8232-03BC-F5981BB4DCA4}"/>
              </a:ext>
            </a:extLst>
          </p:cNvPr>
          <p:cNvSpPr/>
          <p:nvPr/>
        </p:nvSpPr>
        <p:spPr>
          <a:xfrm>
            <a:off x="993018" y="1624236"/>
            <a:ext cx="1188720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31520">
              <a:lnSpc>
                <a:spcPts val="2920"/>
              </a:lnSpc>
            </a:pPr>
            <a:r>
              <a:rPr lang="en-US" sz="2880" dirty="0">
                <a:solidFill>
                  <a:srgbClr val="F4E8FF"/>
                </a:solidFill>
                <a:latin typeface="Inter Medium" panose="020B0604020202020204" charset="0"/>
                <a:ea typeface="Inter Medium" panose="020B0604020202020204" charset="0"/>
                <a:cs typeface="Inter Bold" pitchFamily="34" charset="-120"/>
              </a:rPr>
              <a:t>AI Rocks </a:t>
            </a:r>
            <a:r>
              <a:rPr lang="en-US" sz="2880" dirty="0" err="1">
                <a:solidFill>
                  <a:srgbClr val="F4E8FF"/>
                </a:solidFill>
                <a:latin typeface="Inter Medium" panose="020B0604020202020204" charset="0"/>
                <a:ea typeface="Inter Medium" panose="020B0604020202020204" charset="0"/>
                <a:cs typeface="Inter Bold" pitchFamily="34" charset="-120"/>
              </a:rPr>
              <a:t>nasceu</a:t>
            </a:r>
            <a:r>
              <a:rPr lang="en-US" sz="2880" dirty="0">
                <a:solidFill>
                  <a:srgbClr val="F4E8FF"/>
                </a:solidFill>
                <a:latin typeface="Inter Medium" panose="020B0604020202020204" charset="0"/>
                <a:ea typeface="Inter Medium" panose="020B0604020202020204" charset="0"/>
                <a:cs typeface="Inter Bold" pitchFamily="34" charset="-120"/>
              </a:rPr>
              <a:t> para cobrir 3 gaps no mundo empresarial</a:t>
            </a:r>
            <a:endParaRPr lang="en-US" sz="2880" dirty="0">
              <a:solidFill>
                <a:prstClr val="black"/>
              </a:solidFill>
              <a:latin typeface="Inter Medium" panose="020B0604020202020204" charset="0"/>
              <a:ea typeface="Inter Medium" panose="020B0604020202020204" charset="0"/>
            </a:endParaRPr>
          </a:p>
        </p:txBody>
      </p:sp>
      <p:pic>
        <p:nvPicPr>
          <p:cNvPr id="2" name="Image 2" descr="preencoded.png">
            <a:extLst>
              <a:ext uri="{FF2B5EF4-FFF2-40B4-BE49-F238E27FC236}">
                <a16:creationId xmlns:a16="http://schemas.microsoft.com/office/drawing/2014/main" id="{051BA4C7-A40A-F5D2-D015-9F2D80983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963" y="241444"/>
            <a:ext cx="2089309" cy="41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8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0" y="-143333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6A49CD2-CEFB-24B1-16E3-99A15C6B9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r="4707"/>
          <a:stretch/>
        </p:blipFill>
        <p:spPr bwMode="auto">
          <a:xfrm>
            <a:off x="1378227" y="718558"/>
            <a:ext cx="11675166" cy="67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1">
            <a:extLst>
              <a:ext uri="{FF2B5EF4-FFF2-40B4-BE49-F238E27FC236}">
                <a16:creationId xmlns:a16="http://schemas.microsoft.com/office/drawing/2014/main" id="{36425AD1-6F53-CD8E-357A-B1594F54659F}"/>
              </a:ext>
            </a:extLst>
          </p:cNvPr>
          <p:cNvSpPr/>
          <p:nvPr/>
        </p:nvSpPr>
        <p:spPr>
          <a:xfrm>
            <a:off x="4215610" y="161932"/>
            <a:ext cx="4610338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50" b="1" i="0" u="none" strike="noStrike" kern="1200" cap="none" spc="0" normalizeH="0" baseline="0" noProof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CONTEXTO</a:t>
            </a:r>
            <a:endParaRPr kumimoji="0" lang="en-US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age 2" descr="preencoded.png">
            <a:extLst>
              <a:ext uri="{FF2B5EF4-FFF2-40B4-BE49-F238E27FC236}">
                <a16:creationId xmlns:a16="http://schemas.microsoft.com/office/drawing/2014/main" id="{DBE19344-D6DB-EC74-9852-3D112E03E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963" y="161932"/>
            <a:ext cx="2089309" cy="416719"/>
          </a:xfrm>
          <a:prstGeom prst="rect">
            <a:avLst/>
          </a:prstGeom>
        </p:spPr>
      </p:pic>
      <p:sp>
        <p:nvSpPr>
          <p:cNvPr id="25" name="Text 1">
            <a:extLst>
              <a:ext uri="{FF2B5EF4-FFF2-40B4-BE49-F238E27FC236}">
                <a16:creationId xmlns:a16="http://schemas.microsoft.com/office/drawing/2014/main" id="{9BDC83A4-837E-60D4-495A-9DBC620EF046}"/>
              </a:ext>
            </a:extLst>
          </p:cNvPr>
          <p:cNvSpPr/>
          <p:nvPr/>
        </p:nvSpPr>
        <p:spPr>
          <a:xfrm>
            <a:off x="665397" y="7302768"/>
            <a:ext cx="13153835" cy="925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Queremos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que as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pessoas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ganhem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produtividade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com IA, mas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só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permitimos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o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uso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no Chat/prompt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ou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Agente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4E8FF"/>
                </a:solidFill>
                <a:effectLst/>
                <a:uLnTx/>
                <a:uFillTx/>
                <a:latin typeface="Inter Bold" pitchFamily="34" charset="0"/>
                <a:ea typeface="Inter Bold" pitchFamily="34" charset="-122"/>
                <a:cs typeface="Inter Bold" pitchFamily="34" charset="-120"/>
              </a:rPr>
              <a:t>Básico</a:t>
            </a:r>
            <a:endParaRPr lang="en-US" b="1" dirty="0">
              <a:solidFill>
                <a:srgbClr val="F4E8FF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Chegou</a:t>
            </a:r>
            <a:r>
              <a:rPr lang="en-US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a hora de </a:t>
            </a:r>
            <a:r>
              <a:rPr lang="en-US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extrairmos</a:t>
            </a:r>
            <a:r>
              <a:rPr lang="en-US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</a:t>
            </a:r>
            <a:r>
              <a:rPr lang="en-US" b="1" dirty="0" err="1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mais</a:t>
            </a:r>
            <a:r>
              <a:rPr lang="en-US" b="1" dirty="0">
                <a:solidFill>
                  <a:srgbClr val="F4E8FF"/>
                </a:solidFill>
                <a:latin typeface="Inter Bold" pitchFamily="34" charset="0"/>
                <a:ea typeface="Inter Bold" pitchFamily="34" charset="-122"/>
              </a:rPr>
              <a:t> da IA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AFB98B4E-126D-0249-4430-3547972BD0FC}"/>
              </a:ext>
            </a:extLst>
          </p:cNvPr>
          <p:cNvSpPr/>
          <p:nvPr/>
        </p:nvSpPr>
        <p:spPr>
          <a:xfrm rot="20730688">
            <a:off x="8149557" y="2950691"/>
            <a:ext cx="2267569" cy="367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Usar IA </a:t>
            </a: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como</a:t>
            </a:r>
            <a:r>
              <a:rPr lang="en-US" sz="1600" b="1" dirty="0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oráculo</a:t>
            </a:r>
            <a:r>
              <a:rPr lang="en-US" sz="1600" b="1" dirty="0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já</a:t>
            </a:r>
            <a:r>
              <a:rPr lang="en-US" sz="1600" b="1" dirty="0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não</a:t>
            </a:r>
            <a:r>
              <a:rPr lang="en-US" sz="1600" b="1" dirty="0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empolga</a:t>
            </a:r>
            <a:r>
              <a:rPr lang="en-US" sz="1600" b="1" dirty="0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mais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375ADBD9-C4EF-7B98-1A7E-4B117008DCC0}"/>
              </a:ext>
            </a:extLst>
          </p:cNvPr>
          <p:cNvSpPr/>
          <p:nvPr/>
        </p:nvSpPr>
        <p:spPr>
          <a:xfrm rot="21172184">
            <a:off x="5426241" y="950403"/>
            <a:ext cx="2267569" cy="367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Agentes</a:t>
            </a:r>
            <a:r>
              <a:rPr lang="en-US" sz="1600" b="1" dirty="0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executando</a:t>
            </a:r>
            <a:r>
              <a:rPr lang="en-US" sz="1600" b="1" dirty="0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processos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Text 2">
            <a:extLst>
              <a:ext uri="{FF2B5EF4-FFF2-40B4-BE49-F238E27FC236}">
                <a16:creationId xmlns:a16="http://schemas.microsoft.com/office/drawing/2014/main" id="{2BADECBC-9204-9E75-9457-0633857257BB}"/>
              </a:ext>
            </a:extLst>
          </p:cNvPr>
          <p:cNvSpPr/>
          <p:nvPr/>
        </p:nvSpPr>
        <p:spPr>
          <a:xfrm rot="21172184">
            <a:off x="7329239" y="1301371"/>
            <a:ext cx="2267569" cy="367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Conectar</a:t>
            </a:r>
            <a:r>
              <a:rPr lang="en-US" sz="1600" b="1" dirty="0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 as </a:t>
            </a: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peças</a:t>
            </a:r>
            <a:r>
              <a:rPr lang="en-US" sz="1600" b="1" dirty="0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 / ferramentas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Text 2">
            <a:extLst>
              <a:ext uri="{FF2B5EF4-FFF2-40B4-BE49-F238E27FC236}">
                <a16:creationId xmlns:a16="http://schemas.microsoft.com/office/drawing/2014/main" id="{9734D959-FD81-FC02-FD89-3A2723245C3F}"/>
              </a:ext>
            </a:extLst>
          </p:cNvPr>
          <p:cNvSpPr/>
          <p:nvPr/>
        </p:nvSpPr>
        <p:spPr>
          <a:xfrm rot="21172184">
            <a:off x="1491656" y="1776831"/>
            <a:ext cx="2267569" cy="367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Várias</a:t>
            </a:r>
            <a:r>
              <a:rPr lang="en-US" sz="1600" b="1" dirty="0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 LLMs + </a:t>
            </a:r>
            <a:r>
              <a:rPr lang="en-US" sz="1600" b="1" dirty="0" err="1">
                <a:solidFill>
                  <a:srgbClr val="7030A0"/>
                </a:solidFill>
                <a:latin typeface="Inter Light" pitchFamily="34" charset="0"/>
                <a:ea typeface="Inter Light" pitchFamily="34" charset="-122"/>
              </a:rPr>
              <a:t>Softwares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64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0" y="-179429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7" name="Text 2"/>
          <p:cNvSpPr/>
          <p:nvPr/>
        </p:nvSpPr>
        <p:spPr>
          <a:xfrm>
            <a:off x="4483526" y="605331"/>
            <a:ext cx="8509237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Por que a IA ainda não deu lucro? </a:t>
            </a:r>
            <a:r>
              <a:rPr lang="en-US" sz="3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(O Abismo da Realidade)</a:t>
            </a:r>
            <a:endParaRPr lang="en-US" sz="30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4725800" y="2502082"/>
            <a:ext cx="755642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Onde</a:t>
            </a:r>
            <a:r>
              <a:rPr lang="en-US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muitas</a:t>
            </a:r>
            <a:r>
              <a:rPr lang="en-US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empresas</a:t>
            </a:r>
            <a:r>
              <a:rPr lang="en-US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se </a:t>
            </a:r>
            <a:r>
              <a:rPr lang="en-US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perderam</a:t>
            </a:r>
            <a:r>
              <a:rPr lang="en-US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no caminho da automação.</a:t>
            </a:r>
            <a:endParaRPr lang="en-US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9" name="Shape 4"/>
          <p:cNvSpPr/>
          <p:nvPr/>
        </p:nvSpPr>
        <p:spPr>
          <a:xfrm>
            <a:off x="3595275" y="3151494"/>
            <a:ext cx="2304812" cy="3373636"/>
          </a:xfrm>
          <a:prstGeom prst="roundRect">
            <a:avLst>
              <a:gd name="adj" fmla="val 4579"/>
            </a:avLst>
          </a:prstGeom>
          <a:solidFill>
            <a:srgbClr val="5E98F1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2" name="Shape 5"/>
          <p:cNvSpPr/>
          <p:nvPr/>
        </p:nvSpPr>
        <p:spPr>
          <a:xfrm>
            <a:off x="3560383" y="3151494"/>
            <a:ext cx="87951" cy="3373636"/>
          </a:xfrm>
          <a:prstGeom prst="roundRect">
            <a:avLst>
              <a:gd name="adj" fmla="val 33488"/>
            </a:avLst>
          </a:prstGeom>
          <a:solidFill>
            <a:srgbClr val="282824"/>
          </a:solidFill>
          <a:ln/>
        </p:spPr>
      </p:sp>
      <p:sp>
        <p:nvSpPr>
          <p:cNvPr id="14" name="Text 6"/>
          <p:cNvSpPr/>
          <p:nvPr/>
        </p:nvSpPr>
        <p:spPr>
          <a:xfrm>
            <a:off x="3837780" y="3378427"/>
            <a:ext cx="1802302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 Ilhas de Inteligência</a:t>
            </a:r>
            <a:endParaRPr lang="en-US" sz="20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15" name="Text 7"/>
          <p:cNvSpPr/>
          <p:nvPr/>
        </p:nvSpPr>
        <p:spPr>
          <a:xfrm>
            <a:off x="3890788" y="4126258"/>
            <a:ext cx="1979008" cy="1551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Ferramentas isoladas que não se conversam (Chat para tudo, resultado para nada).</a:t>
            </a:r>
            <a:endParaRPr lang="en-US" sz="16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16" name="Shape 8"/>
          <p:cNvSpPr/>
          <p:nvPr/>
        </p:nvSpPr>
        <p:spPr>
          <a:xfrm>
            <a:off x="5902000" y="3151494"/>
            <a:ext cx="2304926" cy="3373636"/>
          </a:xfrm>
          <a:prstGeom prst="roundRect">
            <a:avLst>
              <a:gd name="adj" fmla="val 4579"/>
            </a:avLst>
          </a:prstGeom>
          <a:solidFill>
            <a:srgbClr val="5E98F1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17" name="Shape 9"/>
          <p:cNvSpPr/>
          <p:nvPr/>
        </p:nvSpPr>
        <p:spPr>
          <a:xfrm>
            <a:off x="5891171" y="3151494"/>
            <a:ext cx="87951" cy="3373636"/>
          </a:xfrm>
          <a:prstGeom prst="roundRect">
            <a:avLst>
              <a:gd name="adj" fmla="val 33488"/>
            </a:avLst>
          </a:prstGeom>
          <a:solidFill>
            <a:srgbClr val="282824"/>
          </a:solidFill>
          <a:ln/>
        </p:spPr>
      </p:sp>
      <p:sp>
        <p:nvSpPr>
          <p:cNvPr id="18" name="Text 10"/>
          <p:cNvSpPr/>
          <p:nvPr/>
        </p:nvSpPr>
        <p:spPr>
          <a:xfrm>
            <a:off x="6197512" y="3378427"/>
            <a:ext cx="1802417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O "Copia e Cola" Digital</a:t>
            </a:r>
            <a:endParaRPr lang="en-US" sz="20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6197512" y="4126258"/>
            <a:ext cx="1944787" cy="1551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Funcionários perdendo tempo movendo dados da IA para o ERP ou Excel.</a:t>
            </a:r>
            <a:endParaRPr lang="en-US" sz="16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20" name="Shape 12"/>
          <p:cNvSpPr/>
          <p:nvPr/>
        </p:nvSpPr>
        <p:spPr>
          <a:xfrm>
            <a:off x="8300351" y="3163526"/>
            <a:ext cx="2095284" cy="3373636"/>
          </a:xfrm>
          <a:prstGeom prst="roundRect">
            <a:avLst>
              <a:gd name="adj" fmla="val 4579"/>
            </a:avLst>
          </a:prstGeom>
          <a:solidFill>
            <a:srgbClr val="5E98F1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21" name="Shape 13"/>
          <p:cNvSpPr/>
          <p:nvPr/>
        </p:nvSpPr>
        <p:spPr>
          <a:xfrm>
            <a:off x="8196791" y="3163526"/>
            <a:ext cx="87951" cy="3373636"/>
          </a:xfrm>
          <a:prstGeom prst="roundRect">
            <a:avLst>
              <a:gd name="adj" fmla="val 33488"/>
            </a:avLst>
          </a:prstGeom>
          <a:solidFill>
            <a:srgbClr val="282824"/>
          </a:solidFill>
          <a:ln/>
        </p:spPr>
      </p:sp>
      <p:sp>
        <p:nvSpPr>
          <p:cNvPr id="22" name="Text 14"/>
          <p:cNvSpPr/>
          <p:nvPr/>
        </p:nvSpPr>
        <p:spPr>
          <a:xfrm>
            <a:off x="8515165" y="3390459"/>
            <a:ext cx="1802302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Amnésia Operacional</a:t>
            </a:r>
            <a:endParaRPr lang="en-US" sz="20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23" name="Text 15"/>
          <p:cNvSpPr/>
          <p:nvPr/>
        </p:nvSpPr>
        <p:spPr>
          <a:xfrm>
            <a:off x="8422401" y="4138290"/>
            <a:ext cx="1930168" cy="2171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A IA não conhece o seu negócio porque não está conectada ao seu banco de dados ou sistemas (Tasy, SAP, Microsoft).</a:t>
            </a:r>
            <a:endParaRPr lang="en-US" sz="16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24" name="Text 16"/>
          <p:cNvSpPr/>
          <p:nvPr/>
        </p:nvSpPr>
        <p:spPr>
          <a:xfrm>
            <a:off x="4265826" y="7150903"/>
            <a:ext cx="9650164" cy="54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100"/>
              </a:lnSpc>
            </a:pPr>
            <a:r>
              <a:rPr lang="en-US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"O </a:t>
            </a:r>
            <a:r>
              <a:rPr lang="en-US" b="1" dirty="0" err="1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problema</a:t>
            </a:r>
            <a:r>
              <a:rPr lang="en-US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 não é a falta de tecnologia, é </a:t>
            </a:r>
            <a:r>
              <a:rPr lang="en-US" b="1" dirty="0" err="1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falta</a:t>
            </a:r>
            <a:r>
              <a:rPr lang="en-US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 de </a:t>
            </a:r>
            <a:r>
              <a:rPr lang="en-US" b="1" dirty="0" err="1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arquitetura</a:t>
            </a:r>
            <a:r>
              <a:rPr lang="en-US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 e </a:t>
            </a:r>
            <a:r>
              <a:rPr lang="en-US" b="1" dirty="0" err="1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coesão</a:t>
            </a:r>
            <a:r>
              <a:rPr lang="en-US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 </a:t>
            </a:r>
            <a:r>
              <a:rPr lang="en-US" b="1" dirty="0" err="1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estratégica</a:t>
            </a:r>
            <a:r>
              <a:rPr lang="en-US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."</a:t>
            </a:r>
          </a:p>
        </p:txBody>
      </p:sp>
      <p:pic>
        <p:nvPicPr>
          <p:cNvPr id="26" name="Image 0" descr="preencoded.png">
            <a:extLst>
              <a:ext uri="{FF2B5EF4-FFF2-40B4-BE49-F238E27FC236}">
                <a16:creationId xmlns:a16="http://schemas.microsoft.com/office/drawing/2014/main" id="{24E02CBF-3B5B-212B-F154-E8ACCD204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" y="-179429"/>
            <a:ext cx="3532415" cy="8409029"/>
          </a:xfrm>
          <a:prstGeom prst="rect">
            <a:avLst/>
          </a:prstGeom>
        </p:spPr>
      </p:pic>
      <p:sp>
        <p:nvSpPr>
          <p:cNvPr id="27" name="Shape 12">
            <a:extLst>
              <a:ext uri="{FF2B5EF4-FFF2-40B4-BE49-F238E27FC236}">
                <a16:creationId xmlns:a16="http://schemas.microsoft.com/office/drawing/2014/main" id="{AE7E13AB-5FDF-4394-05DF-20C28D08AEFA}"/>
              </a:ext>
            </a:extLst>
          </p:cNvPr>
          <p:cNvSpPr/>
          <p:nvPr/>
        </p:nvSpPr>
        <p:spPr>
          <a:xfrm>
            <a:off x="10427699" y="3156902"/>
            <a:ext cx="2304812" cy="3373636"/>
          </a:xfrm>
          <a:prstGeom prst="roundRect">
            <a:avLst>
              <a:gd name="adj" fmla="val 4579"/>
            </a:avLst>
          </a:prstGeom>
          <a:solidFill>
            <a:srgbClr val="5E98F1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28" name="Shape 13">
            <a:extLst>
              <a:ext uri="{FF2B5EF4-FFF2-40B4-BE49-F238E27FC236}">
                <a16:creationId xmlns:a16="http://schemas.microsoft.com/office/drawing/2014/main" id="{F1772731-E563-9AA8-C67B-92401F70AE77}"/>
              </a:ext>
            </a:extLst>
          </p:cNvPr>
          <p:cNvSpPr/>
          <p:nvPr/>
        </p:nvSpPr>
        <p:spPr>
          <a:xfrm>
            <a:off x="10404839" y="3156902"/>
            <a:ext cx="87951" cy="3373636"/>
          </a:xfrm>
          <a:prstGeom prst="roundRect">
            <a:avLst>
              <a:gd name="adj" fmla="val 33488"/>
            </a:avLst>
          </a:prstGeom>
          <a:solidFill>
            <a:srgbClr val="282824"/>
          </a:solidFill>
          <a:ln/>
        </p:spPr>
      </p:sp>
      <p:sp>
        <p:nvSpPr>
          <p:cNvPr id="29" name="Text 14">
            <a:extLst>
              <a:ext uri="{FF2B5EF4-FFF2-40B4-BE49-F238E27FC236}">
                <a16:creationId xmlns:a16="http://schemas.microsoft.com/office/drawing/2014/main" id="{C1ADADBD-C9BF-D893-23CD-7FDB66159A39}"/>
              </a:ext>
            </a:extLst>
          </p:cNvPr>
          <p:cNvSpPr/>
          <p:nvPr/>
        </p:nvSpPr>
        <p:spPr>
          <a:xfrm>
            <a:off x="10723213" y="3383835"/>
            <a:ext cx="1802302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Desconexão</a:t>
            </a:r>
            <a:endParaRPr lang="en-US" sz="2000" b="1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  <a:cs typeface="Lato Bold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</a:rPr>
              <a:t>Estratégica</a:t>
            </a:r>
            <a:endParaRPr lang="en-US" sz="20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30" name="Text 15">
            <a:extLst>
              <a:ext uri="{FF2B5EF4-FFF2-40B4-BE49-F238E27FC236}">
                <a16:creationId xmlns:a16="http://schemas.microsoft.com/office/drawing/2014/main" id="{763180CB-F0D1-482F-207F-FBD34946DA2E}"/>
              </a:ext>
            </a:extLst>
          </p:cNvPr>
          <p:cNvSpPr/>
          <p:nvPr/>
        </p:nvSpPr>
        <p:spPr>
          <a:xfrm>
            <a:off x="10630448" y="4131666"/>
            <a:ext cx="2021849" cy="2171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Empresas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implementaram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em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processos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que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não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afetam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resultado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da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empresa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e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manteve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a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separação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entre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áreas</a:t>
            </a:r>
            <a:endParaRPr lang="en-US" sz="16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0E9CF9E5-A00E-53D4-BE5C-E3A3225BD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2963" y="161932"/>
            <a:ext cx="2089309" cy="416719"/>
          </a:xfrm>
          <a:prstGeom prst="rect">
            <a:avLst/>
          </a:prstGeom>
        </p:spPr>
      </p:pic>
      <p:sp>
        <p:nvSpPr>
          <p:cNvPr id="3" name="Shape 12">
            <a:extLst>
              <a:ext uri="{FF2B5EF4-FFF2-40B4-BE49-F238E27FC236}">
                <a16:creationId xmlns:a16="http://schemas.microsoft.com/office/drawing/2014/main" id="{ABC75D04-BEDD-038B-B402-C7ED5542C5FB}"/>
              </a:ext>
            </a:extLst>
          </p:cNvPr>
          <p:cNvSpPr/>
          <p:nvPr/>
        </p:nvSpPr>
        <p:spPr>
          <a:xfrm>
            <a:off x="12745784" y="3152886"/>
            <a:ext cx="1865614" cy="3373636"/>
          </a:xfrm>
          <a:prstGeom prst="roundRect">
            <a:avLst>
              <a:gd name="adj" fmla="val 4579"/>
            </a:avLst>
          </a:prstGeom>
          <a:solidFill>
            <a:srgbClr val="5E98F1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4" name="Shape 13">
            <a:extLst>
              <a:ext uri="{FF2B5EF4-FFF2-40B4-BE49-F238E27FC236}">
                <a16:creationId xmlns:a16="http://schemas.microsoft.com/office/drawing/2014/main" id="{3E807891-9960-0D3E-72DD-3904110EE30E}"/>
              </a:ext>
            </a:extLst>
          </p:cNvPr>
          <p:cNvSpPr/>
          <p:nvPr/>
        </p:nvSpPr>
        <p:spPr>
          <a:xfrm>
            <a:off x="12722924" y="3152886"/>
            <a:ext cx="71191" cy="3373636"/>
          </a:xfrm>
          <a:prstGeom prst="roundRect">
            <a:avLst>
              <a:gd name="adj" fmla="val 33488"/>
            </a:avLst>
          </a:prstGeom>
          <a:solidFill>
            <a:srgbClr val="282824"/>
          </a:solidFill>
          <a:ln/>
        </p:spPr>
      </p:sp>
      <p:sp>
        <p:nvSpPr>
          <p:cNvPr id="5" name="Text 14">
            <a:extLst>
              <a:ext uri="{FF2B5EF4-FFF2-40B4-BE49-F238E27FC236}">
                <a16:creationId xmlns:a16="http://schemas.microsoft.com/office/drawing/2014/main" id="{F73F55BF-6B3A-0744-6D94-4797B6072881}"/>
              </a:ext>
            </a:extLst>
          </p:cNvPr>
          <p:cNvSpPr/>
          <p:nvPr/>
        </p:nvSpPr>
        <p:spPr>
          <a:xfrm>
            <a:off x="13041298" y="3379819"/>
            <a:ext cx="1458861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Ausência</a:t>
            </a:r>
            <a:r>
              <a:rPr lang="en-US" sz="2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 de GMUD</a:t>
            </a:r>
            <a:endParaRPr lang="en-US" sz="20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6" name="Text 15">
            <a:extLst>
              <a:ext uri="{FF2B5EF4-FFF2-40B4-BE49-F238E27FC236}">
                <a16:creationId xmlns:a16="http://schemas.microsoft.com/office/drawing/2014/main" id="{F2BF98D2-F346-7D1F-6440-E0DAEDD8F106}"/>
              </a:ext>
            </a:extLst>
          </p:cNvPr>
          <p:cNvSpPr/>
          <p:nvPr/>
        </p:nvSpPr>
        <p:spPr>
          <a:xfrm>
            <a:off x="12948534" y="4127650"/>
            <a:ext cx="1636572" cy="2171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Não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investe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-se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nas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melhores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práticas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envolvimento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e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pertencimento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humano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 pro </a:t>
            </a:r>
            <a:r>
              <a:rPr lang="en-US" sz="1600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futuro</a:t>
            </a:r>
            <a:r>
              <a:rPr lang="en-US" sz="1600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" pitchFamily="34" charset="-120"/>
              </a:rPr>
              <a:t>.</a:t>
            </a:r>
            <a:endParaRPr lang="en-US" sz="16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822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0" y="-266587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958183" y="1556302"/>
            <a:ext cx="12611800" cy="117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100"/>
              </a:lnSpc>
            </a:pPr>
            <a:r>
              <a:rPr lang="pt-BR" sz="2400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É um sistema inteligente que não apenas gera texto, mas utiliza </a:t>
            </a:r>
          </a:p>
          <a:p>
            <a:pPr algn="ctr">
              <a:lnSpc>
                <a:spcPts val="4100"/>
              </a:lnSpc>
            </a:pPr>
            <a:r>
              <a:rPr lang="pt-BR" sz="2400" b="1" dirty="0">
                <a:solidFill>
                  <a:srgbClr val="F4E8FF"/>
                </a:solidFill>
                <a:latin typeface="Inter Bold" panose="020B0604020202020204" charset="0"/>
                <a:ea typeface="Inter Bold" panose="020B0604020202020204" charset="0"/>
              </a:rPr>
              <a:t>raciocínio e ferramentas para completar objetivos complexos de forma autônoma.</a:t>
            </a:r>
            <a:endParaRPr lang="en-US" sz="2400" b="1" dirty="0">
              <a:solidFill>
                <a:srgbClr val="F4E8FF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0E9CF9E5-A00E-53D4-BE5C-E3A3225BD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963" y="161932"/>
            <a:ext cx="2089309" cy="41671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758387F-A364-E9F2-E68F-57A609667BB7}"/>
              </a:ext>
            </a:extLst>
          </p:cNvPr>
          <p:cNvSpPr txBox="1"/>
          <p:nvPr/>
        </p:nvSpPr>
        <p:spPr>
          <a:xfrm>
            <a:off x="389179" y="3142109"/>
            <a:ext cx="5043434" cy="797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23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ANATOMIA DE UM AGENTE DE IA:</a:t>
            </a:r>
            <a:endParaRPr lang="en-US" sz="23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380432" y="4009912"/>
            <a:ext cx="3126343" cy="3289340"/>
          </a:xfrm>
          <a:prstGeom prst="roundRect">
            <a:avLst>
              <a:gd name="adj" fmla="val 905"/>
            </a:avLst>
          </a:prstGeom>
          <a:solidFill>
            <a:srgbClr val="5E98F1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5" name="Shape 5"/>
          <p:cNvSpPr/>
          <p:nvPr/>
        </p:nvSpPr>
        <p:spPr>
          <a:xfrm>
            <a:off x="568908" y="4198388"/>
            <a:ext cx="565547" cy="565547"/>
          </a:xfrm>
          <a:prstGeom prst="roundRect">
            <a:avLst>
              <a:gd name="adj" fmla="val 16166801"/>
            </a:avLst>
          </a:prstGeom>
          <a:solidFill>
            <a:srgbClr val="282824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403" y="4353884"/>
            <a:ext cx="254437" cy="25443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68908" y="4943005"/>
            <a:ext cx="2503765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bg1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O Cérebro (Brain / LLM)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13" name="Text 7"/>
          <p:cNvSpPr/>
          <p:nvPr/>
        </p:nvSpPr>
        <p:spPr>
          <a:xfrm>
            <a:off x="568908" y="5345079"/>
            <a:ext cx="2749391" cy="1471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É o motor de raciocínio. Recebe a instrução e decide o melhor caminho para resolver o problema. Aqui moram as LLMs: OpenAI, Google, Anthropic.</a:t>
            </a:r>
            <a:endParaRPr lang="en-US" sz="1450" dirty="0">
              <a:solidFill>
                <a:schemeClr val="bg1"/>
              </a:solidFill>
            </a:endParaRPr>
          </a:p>
        </p:txBody>
      </p:sp>
      <p:sp>
        <p:nvSpPr>
          <p:cNvPr id="36" name="Shape 12"/>
          <p:cNvSpPr/>
          <p:nvPr/>
        </p:nvSpPr>
        <p:spPr>
          <a:xfrm>
            <a:off x="7556891" y="4009912"/>
            <a:ext cx="3126343" cy="3289340"/>
          </a:xfrm>
          <a:prstGeom prst="roundRect">
            <a:avLst>
              <a:gd name="adj" fmla="val 905"/>
            </a:avLst>
          </a:prstGeom>
          <a:solidFill>
            <a:srgbClr val="5E98F1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37" name="Shape 13"/>
          <p:cNvSpPr/>
          <p:nvPr/>
        </p:nvSpPr>
        <p:spPr>
          <a:xfrm>
            <a:off x="7745367" y="4198388"/>
            <a:ext cx="565547" cy="565547"/>
          </a:xfrm>
          <a:prstGeom prst="roundRect">
            <a:avLst>
              <a:gd name="adj" fmla="val 16166801"/>
            </a:avLst>
          </a:prstGeom>
          <a:solidFill>
            <a:srgbClr val="282824"/>
          </a:solidFill>
          <a:ln/>
        </p:spPr>
      </p:sp>
      <p:pic>
        <p:nvPicPr>
          <p:cNvPr id="3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0921" y="4397605"/>
            <a:ext cx="254437" cy="254437"/>
          </a:xfrm>
          <a:prstGeom prst="rect">
            <a:avLst/>
          </a:prstGeom>
        </p:spPr>
      </p:pic>
      <p:sp>
        <p:nvSpPr>
          <p:cNvPr id="39" name="Text 14"/>
          <p:cNvSpPr/>
          <p:nvPr/>
        </p:nvSpPr>
        <p:spPr>
          <a:xfrm>
            <a:off x="7745367" y="4943005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bg1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Memória (Memory)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40" name="Text 15"/>
          <p:cNvSpPr/>
          <p:nvPr/>
        </p:nvSpPr>
        <p:spPr>
          <a:xfrm>
            <a:off x="7745367" y="5345079"/>
            <a:ext cx="2749391" cy="1765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Curto Prazo: o contexto da conversa atual. Longo Prazo: armazena aprendizados e acessa documentos da empresa (RAG). Sem memória, a IA tem 'amnésia operacional'.</a:t>
            </a:r>
            <a:endParaRPr lang="en-US" sz="1450" dirty="0">
              <a:solidFill>
                <a:schemeClr val="bg1"/>
              </a:solidFill>
            </a:endParaRPr>
          </a:p>
        </p:txBody>
      </p:sp>
      <p:sp>
        <p:nvSpPr>
          <p:cNvPr id="41" name="Shape 16"/>
          <p:cNvSpPr/>
          <p:nvPr/>
        </p:nvSpPr>
        <p:spPr>
          <a:xfrm>
            <a:off x="11160201" y="3997386"/>
            <a:ext cx="3126462" cy="3289340"/>
          </a:xfrm>
          <a:prstGeom prst="roundRect">
            <a:avLst>
              <a:gd name="adj" fmla="val 905"/>
            </a:avLst>
          </a:prstGeom>
          <a:solidFill>
            <a:srgbClr val="5E98F1"/>
          </a:solidFill>
          <a:ln w="22860">
            <a:solidFill>
              <a:srgbClr val="CBC5B8"/>
            </a:solidFill>
            <a:prstDash val="solid"/>
          </a:ln>
        </p:spPr>
      </p:sp>
      <p:sp>
        <p:nvSpPr>
          <p:cNvPr id="42" name="Shape 17"/>
          <p:cNvSpPr/>
          <p:nvPr/>
        </p:nvSpPr>
        <p:spPr>
          <a:xfrm>
            <a:off x="11348677" y="4185862"/>
            <a:ext cx="565547" cy="565547"/>
          </a:xfrm>
          <a:prstGeom prst="roundRect">
            <a:avLst>
              <a:gd name="adj" fmla="val 16166801"/>
            </a:avLst>
          </a:prstGeom>
          <a:solidFill>
            <a:srgbClr val="282824"/>
          </a:solidFill>
          <a:ln/>
        </p:spPr>
      </p:sp>
      <p:pic>
        <p:nvPicPr>
          <p:cNvPr id="43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04173" y="4341358"/>
            <a:ext cx="254437" cy="254437"/>
          </a:xfrm>
          <a:prstGeom prst="rect">
            <a:avLst/>
          </a:prstGeom>
        </p:spPr>
      </p:pic>
      <p:sp>
        <p:nvSpPr>
          <p:cNvPr id="44" name="Text 18"/>
          <p:cNvSpPr/>
          <p:nvPr/>
        </p:nvSpPr>
        <p:spPr>
          <a:xfrm>
            <a:off x="11348677" y="4930479"/>
            <a:ext cx="2749510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bg1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Ferramentas / Ação (Tools / Action)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45" name="Text 19"/>
          <p:cNvSpPr/>
          <p:nvPr/>
        </p:nvSpPr>
        <p:spPr>
          <a:xfrm>
            <a:off x="11249821" y="5627233"/>
            <a:ext cx="2937986" cy="1471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 Grande Diferencial: o Agente 'sai da </a:t>
            </a:r>
            <a:r>
              <a:rPr lang="en-US" sz="1450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caixa</a:t>
            </a:r>
            <a:r>
              <a:rPr lang="en-US" sz="145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’.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1450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Conecta</a:t>
            </a:r>
            <a:r>
              <a:rPr lang="en-US" sz="145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-se via API ao ERP, Google Sheets, E-mail ou WhatsApp. É a mão que executa a tarefa.</a:t>
            </a:r>
            <a:endParaRPr lang="en-US" sz="1450" dirty="0">
              <a:solidFill>
                <a:schemeClr val="bg1"/>
              </a:solidFill>
            </a:endParaRPr>
          </a:p>
        </p:txBody>
      </p:sp>
      <p:sp>
        <p:nvSpPr>
          <p:cNvPr id="48" name="Text 2">
            <a:extLst>
              <a:ext uri="{FF2B5EF4-FFF2-40B4-BE49-F238E27FC236}">
                <a16:creationId xmlns:a16="http://schemas.microsoft.com/office/drawing/2014/main" id="{478CB5EF-4414-9797-5667-C7FE91041D7A}"/>
              </a:ext>
            </a:extLst>
          </p:cNvPr>
          <p:cNvSpPr/>
          <p:nvPr/>
        </p:nvSpPr>
        <p:spPr>
          <a:xfrm>
            <a:off x="3833563" y="433050"/>
            <a:ext cx="7032427" cy="720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O que é um </a:t>
            </a:r>
            <a:r>
              <a:rPr lang="en-US" sz="4000" b="1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Agente</a:t>
            </a: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 de IA?</a:t>
            </a:r>
            <a:endParaRPr lang="en-US" sz="30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50" name="Shape 8">
            <a:extLst>
              <a:ext uri="{FF2B5EF4-FFF2-40B4-BE49-F238E27FC236}">
                <a16:creationId xmlns:a16="http://schemas.microsoft.com/office/drawing/2014/main" id="{BF057420-4235-DFE6-9390-79226CB7594B}"/>
              </a:ext>
            </a:extLst>
          </p:cNvPr>
          <p:cNvSpPr/>
          <p:nvPr/>
        </p:nvSpPr>
        <p:spPr>
          <a:xfrm>
            <a:off x="3936365" y="4009912"/>
            <a:ext cx="3126462" cy="3289340"/>
          </a:xfrm>
          <a:prstGeom prst="roundRect">
            <a:avLst>
              <a:gd name="adj" fmla="val 905"/>
            </a:avLst>
          </a:prstGeom>
          <a:solidFill>
            <a:srgbClr val="5E98F1"/>
          </a:solidFill>
          <a:ln w="22860">
            <a:solidFill>
              <a:srgbClr val="CBC5B8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2566EAA3-2B63-A54D-97BD-BE142511EC2E}"/>
              </a:ext>
            </a:extLst>
          </p:cNvPr>
          <p:cNvGrpSpPr/>
          <p:nvPr/>
        </p:nvGrpSpPr>
        <p:grpSpPr>
          <a:xfrm>
            <a:off x="4112315" y="4198388"/>
            <a:ext cx="565547" cy="565547"/>
            <a:chOff x="3999581" y="4073128"/>
            <a:chExt cx="565547" cy="565547"/>
          </a:xfrm>
        </p:grpSpPr>
        <p:sp>
          <p:nvSpPr>
            <p:cNvPr id="32" name="Shape 9"/>
            <p:cNvSpPr/>
            <p:nvPr/>
          </p:nvSpPr>
          <p:spPr>
            <a:xfrm>
              <a:off x="3999581" y="4073128"/>
              <a:ext cx="565547" cy="565547"/>
            </a:xfrm>
            <a:prstGeom prst="roundRect">
              <a:avLst>
                <a:gd name="adj" fmla="val 16166801"/>
              </a:avLst>
            </a:prstGeom>
            <a:solidFill>
              <a:srgbClr val="282824"/>
            </a:solidFill>
            <a:ln/>
          </p:spPr>
        </p:sp>
        <p:pic>
          <p:nvPicPr>
            <p:cNvPr id="33" name="Image 1" descr="preencoded.png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42550" y="4228624"/>
              <a:ext cx="254437" cy="254437"/>
            </a:xfrm>
            <a:prstGeom prst="rect">
              <a:avLst/>
            </a:prstGeom>
          </p:spPr>
        </p:pic>
      </p:grpSp>
      <p:sp>
        <p:nvSpPr>
          <p:cNvPr id="34" name="Text 10"/>
          <p:cNvSpPr/>
          <p:nvPr/>
        </p:nvSpPr>
        <p:spPr>
          <a:xfrm>
            <a:off x="4087263" y="4943005"/>
            <a:ext cx="2573536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bg1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Planejamento (Planning)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35" name="Text 11"/>
          <p:cNvSpPr/>
          <p:nvPr/>
        </p:nvSpPr>
        <p:spPr>
          <a:xfrm>
            <a:off x="4099789" y="5345079"/>
            <a:ext cx="2749510" cy="1765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 Agente quebra uma tarefa grande (ex: 'Analise o faturamento no ERP') em tarefas menores. Ele cria um passo a passo antes de agir, exatamente como um humano faria.</a:t>
            </a:r>
            <a:endParaRPr lang="en-US" sz="14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70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0" y="-192445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0E9CF9E5-A00E-53D4-BE5C-E3A3225BD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963" y="161932"/>
            <a:ext cx="2089309" cy="41671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758387F-A364-E9F2-E68F-57A609667BB7}"/>
              </a:ext>
            </a:extLst>
          </p:cNvPr>
          <p:cNvSpPr txBox="1"/>
          <p:nvPr/>
        </p:nvSpPr>
        <p:spPr>
          <a:xfrm>
            <a:off x="4258053" y="1369591"/>
            <a:ext cx="5043434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23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</a:rPr>
              <a:t>1. IA ASSISTIVA (INDIVIDUAL)	</a:t>
            </a:r>
            <a:endParaRPr lang="en-US" sz="23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48" name="Text 2">
            <a:extLst>
              <a:ext uri="{FF2B5EF4-FFF2-40B4-BE49-F238E27FC236}">
                <a16:creationId xmlns:a16="http://schemas.microsoft.com/office/drawing/2014/main" id="{478CB5EF-4414-9797-5667-C7FE91041D7A}"/>
              </a:ext>
            </a:extLst>
          </p:cNvPr>
          <p:cNvSpPr/>
          <p:nvPr/>
        </p:nvSpPr>
        <p:spPr>
          <a:xfrm>
            <a:off x="4986756" y="68712"/>
            <a:ext cx="685305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Grau de </a:t>
            </a:r>
            <a:r>
              <a:rPr lang="en-US" sz="4000" b="1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Evolução</a:t>
            </a: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 dos </a:t>
            </a:r>
            <a:r>
              <a:rPr lang="en-US" sz="4000" b="1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Agente</a:t>
            </a: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 de IA</a:t>
            </a:r>
            <a:endParaRPr lang="en-US" sz="30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B0646F0-6841-D389-555D-4E4EBC823CAD}"/>
              </a:ext>
            </a:extLst>
          </p:cNvPr>
          <p:cNvSpPr txBox="1"/>
          <p:nvPr/>
        </p:nvSpPr>
        <p:spPr>
          <a:xfrm>
            <a:off x="4274234" y="1976506"/>
            <a:ext cx="9911322" cy="6285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indent="0">
              <a:lnSpc>
                <a:spcPts val="5000"/>
              </a:lnSpc>
              <a:buNone/>
              <a:defRPr sz="2300" b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</a:defRPr>
            </a:lvl1pPr>
          </a:lstStyle>
          <a:p>
            <a:r>
              <a:rPr lang="en-US" sz="1800" dirty="0" err="1"/>
              <a:t>Uso</a:t>
            </a:r>
            <a:r>
              <a:rPr lang="en-US" sz="1800" dirty="0"/>
              <a:t> </a:t>
            </a:r>
            <a:r>
              <a:rPr lang="en-US" sz="1800" dirty="0" err="1"/>
              <a:t>básico</a:t>
            </a:r>
            <a:r>
              <a:rPr lang="en-US" sz="1800" dirty="0"/>
              <a:t> para </a:t>
            </a:r>
            <a:r>
              <a:rPr lang="en-US" sz="1800" dirty="0" err="1"/>
              <a:t>gerar</a:t>
            </a:r>
            <a:r>
              <a:rPr lang="en-US" sz="1800" dirty="0"/>
              <a:t> </a:t>
            </a:r>
            <a:r>
              <a:rPr lang="en-US" sz="1800" dirty="0" err="1"/>
              <a:t>textos</a:t>
            </a:r>
            <a:r>
              <a:rPr lang="en-US" sz="1800" dirty="0"/>
              <a:t> e e-mails. </a:t>
            </a:r>
            <a:r>
              <a:rPr lang="en-US" sz="1800" dirty="0" err="1"/>
              <a:t>Baixo</a:t>
            </a:r>
            <a:r>
              <a:rPr lang="en-US" sz="1800" dirty="0"/>
              <a:t>, </a:t>
            </a:r>
            <a:r>
              <a:rPr lang="en-US" sz="1800" dirty="0" err="1"/>
              <a:t>impacto</a:t>
            </a:r>
            <a:r>
              <a:rPr lang="en-US" sz="1800" dirty="0"/>
              <a:t> no </a:t>
            </a:r>
            <a:r>
              <a:rPr lang="en-US" sz="1800" dirty="0" err="1"/>
              <a:t>lucro</a:t>
            </a:r>
            <a:r>
              <a:rPr lang="en-US" sz="1800" dirty="0"/>
              <a:t>, alto </a:t>
            </a:r>
            <a:r>
              <a:rPr lang="en-US" sz="1800" dirty="0" err="1"/>
              <a:t>risco</a:t>
            </a:r>
            <a:r>
              <a:rPr lang="en-US" sz="1800" dirty="0"/>
              <a:t> de </a:t>
            </a:r>
            <a:r>
              <a:rPr lang="en-US" sz="1800" dirty="0" err="1"/>
              <a:t>distração</a:t>
            </a:r>
            <a:r>
              <a:rPr lang="en-US" sz="1800" dirty="0"/>
              <a:t>.</a:t>
            </a:r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722AA027-7561-F6C2-BF4E-31E7C81A3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" y="-179429"/>
            <a:ext cx="4110829" cy="840902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E515571-2709-9DAB-BA57-64C78B34F83F}"/>
              </a:ext>
            </a:extLst>
          </p:cNvPr>
          <p:cNvSpPr txBox="1"/>
          <p:nvPr/>
        </p:nvSpPr>
        <p:spPr>
          <a:xfrm>
            <a:off x="4274526" y="2881232"/>
            <a:ext cx="5043434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23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</a:rPr>
              <a:t>2. IA DE FLUXO (CONECTADA)	</a:t>
            </a:r>
            <a:endParaRPr lang="en-US" sz="23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042830F-0F77-A6DF-F157-804241C0410F}"/>
              </a:ext>
            </a:extLst>
          </p:cNvPr>
          <p:cNvSpPr txBox="1"/>
          <p:nvPr/>
        </p:nvSpPr>
        <p:spPr>
          <a:xfrm>
            <a:off x="4290707" y="3525218"/>
            <a:ext cx="9911322" cy="6285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indent="0">
              <a:lnSpc>
                <a:spcPts val="5000"/>
              </a:lnSpc>
              <a:buNone/>
              <a:defRPr b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</a:defRPr>
            </a:lvl1pPr>
          </a:lstStyle>
          <a:p>
            <a:r>
              <a:rPr lang="en-US" dirty="0" err="1"/>
              <a:t>Inteligência</a:t>
            </a:r>
            <a:r>
              <a:rPr lang="en-US" dirty="0"/>
              <a:t> </a:t>
            </a:r>
            <a:r>
              <a:rPr lang="en-US" dirty="0" err="1"/>
              <a:t>integrada</a:t>
            </a:r>
            <a:r>
              <a:rPr lang="en-US" dirty="0"/>
              <a:t> via APIs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ecossistema</a:t>
            </a:r>
            <a:r>
              <a:rPr lang="en-US" dirty="0"/>
              <a:t> Microsoft, Google e ERPs.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1576C3A-49EB-6A1C-5574-50D727D3474B}"/>
              </a:ext>
            </a:extLst>
          </p:cNvPr>
          <p:cNvSpPr txBox="1"/>
          <p:nvPr/>
        </p:nvSpPr>
        <p:spPr>
          <a:xfrm>
            <a:off x="4340428" y="6135195"/>
            <a:ext cx="7126641" cy="643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23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</a:rPr>
              <a:t>4. AGENTES AUTÔNOMOS</a:t>
            </a:r>
            <a:endParaRPr lang="en-US" sz="23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0D18151-9824-1F37-1D1D-72D7A26699F9}"/>
              </a:ext>
            </a:extLst>
          </p:cNvPr>
          <p:cNvSpPr txBox="1"/>
          <p:nvPr/>
        </p:nvSpPr>
        <p:spPr>
          <a:xfrm>
            <a:off x="4344253" y="6766824"/>
            <a:ext cx="10137866" cy="12697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indent="0">
              <a:lnSpc>
                <a:spcPts val="5000"/>
              </a:lnSpc>
              <a:buNone/>
              <a:defRPr b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</a:defRPr>
            </a:lvl1pPr>
          </a:lstStyle>
          <a:p>
            <a:r>
              <a:rPr lang="en-US" dirty="0" err="1"/>
              <a:t>Sistemas</a:t>
            </a:r>
            <a:r>
              <a:rPr lang="en-US" dirty="0"/>
              <a:t> que </a:t>
            </a:r>
            <a:r>
              <a:rPr lang="en-US" dirty="0" err="1"/>
              <a:t>recebem</a:t>
            </a:r>
            <a:r>
              <a:rPr lang="en-US" dirty="0"/>
              <a:t> </a:t>
            </a:r>
            <a:r>
              <a:rPr lang="en-US" dirty="0" err="1"/>
              <a:t>metas</a:t>
            </a:r>
            <a:r>
              <a:rPr lang="en-US" dirty="0"/>
              <a:t>, </a:t>
            </a:r>
            <a:r>
              <a:rPr lang="en-US" dirty="0" err="1"/>
              <a:t>decidem</a:t>
            </a:r>
            <a:r>
              <a:rPr lang="en-US" dirty="0"/>
              <a:t> o </a:t>
            </a:r>
            <a:r>
              <a:rPr lang="en-US" dirty="0" err="1"/>
              <a:t>fluxo</a:t>
            </a:r>
            <a:r>
              <a:rPr lang="en-US" dirty="0"/>
              <a:t> e </a:t>
            </a:r>
            <a:r>
              <a:rPr lang="en-US" dirty="0" err="1"/>
              <a:t>executam</a:t>
            </a:r>
            <a:r>
              <a:rPr lang="en-US" dirty="0"/>
              <a:t> </a:t>
            </a:r>
            <a:r>
              <a:rPr lang="en-US" dirty="0" err="1"/>
              <a:t>processos</a:t>
            </a:r>
            <a:r>
              <a:rPr lang="en-US" dirty="0"/>
              <a:t> de </a:t>
            </a:r>
            <a:r>
              <a:rPr lang="en-US" dirty="0" err="1"/>
              <a:t>ponta</a:t>
            </a:r>
            <a:r>
              <a:rPr lang="en-US" dirty="0"/>
              <a:t> a </a:t>
            </a:r>
            <a:r>
              <a:rPr lang="en-US" dirty="0" err="1"/>
              <a:t>ponta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intervenção</a:t>
            </a:r>
            <a:r>
              <a:rPr lang="en-US" dirty="0"/>
              <a:t> manual.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3F84015-9214-9AF9-88D0-EC7D1164A444}"/>
              </a:ext>
            </a:extLst>
          </p:cNvPr>
          <p:cNvSpPr txBox="1"/>
          <p:nvPr/>
        </p:nvSpPr>
        <p:spPr>
          <a:xfrm>
            <a:off x="4307476" y="4495861"/>
            <a:ext cx="7126641" cy="643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23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</a:rPr>
              <a:t>3. AGENTES COLABORATIVOS</a:t>
            </a:r>
            <a:endParaRPr lang="en-US" sz="23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51C315-5810-DB4C-524B-CCCF17F17891}"/>
              </a:ext>
            </a:extLst>
          </p:cNvPr>
          <p:cNvSpPr txBox="1"/>
          <p:nvPr/>
        </p:nvSpPr>
        <p:spPr>
          <a:xfrm>
            <a:off x="4323658" y="5102776"/>
            <a:ext cx="9911322" cy="6285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indent="0">
              <a:lnSpc>
                <a:spcPts val="5000"/>
              </a:lnSpc>
              <a:buNone/>
              <a:defRPr b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</a:defRPr>
            </a:lvl1pPr>
          </a:lstStyle>
          <a:p>
            <a:r>
              <a:rPr lang="en-US" dirty="0" err="1"/>
              <a:t>Provê</a:t>
            </a:r>
            <a:r>
              <a:rPr lang="en-US" dirty="0"/>
              <a:t> </a:t>
            </a:r>
            <a:r>
              <a:rPr lang="en-US" dirty="0" err="1"/>
              <a:t>decisões</a:t>
            </a:r>
            <a:r>
              <a:rPr lang="en-US" dirty="0"/>
              <a:t> </a:t>
            </a:r>
            <a:r>
              <a:rPr lang="en-US" dirty="0" err="1"/>
              <a:t>baseadas</a:t>
            </a:r>
            <a:r>
              <a:rPr lang="en-US" dirty="0"/>
              <a:t> em dados (</a:t>
            </a:r>
            <a:r>
              <a:rPr lang="en-US" dirty="0" err="1"/>
              <a:t>análises</a:t>
            </a:r>
            <a:r>
              <a:rPr lang="en-US" dirty="0"/>
              <a:t> + </a:t>
            </a:r>
            <a:r>
              <a:rPr lang="en-US" dirty="0" err="1"/>
              <a:t>sugestões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75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6" grpId="0"/>
      <p:bldP spid="17" grpId="0"/>
      <p:bldP spid="18" grpId="0"/>
      <p:bldP spid="19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E0BF1-92C7-C9D5-05B3-ACFE47D4E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F9724C7-FD5E-C4FE-BC17-B149CE5E1D04}"/>
              </a:ext>
            </a:extLst>
          </p:cNvPr>
          <p:cNvSpPr/>
          <p:nvPr/>
        </p:nvSpPr>
        <p:spPr>
          <a:xfrm>
            <a:off x="0" y="-192445"/>
            <a:ext cx="14630399" cy="8517815"/>
          </a:xfrm>
          <a:prstGeom prst="roundRect">
            <a:avLst>
              <a:gd name="adj" fmla="val 1554"/>
            </a:avLst>
          </a:prstGeom>
          <a:solidFill>
            <a:srgbClr val="40237F"/>
          </a:solidFill>
          <a:ln w="7620">
            <a:solidFill>
              <a:srgbClr val="565151"/>
            </a:solidFill>
            <a:prstDash val="solid"/>
          </a:ln>
          <a:effectLst>
            <a:outerShdw blurRad="62230" dist="4064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Bold" panose="020B0604020202020204" charset="0"/>
              <a:ea typeface="Inter Bold" panose="020B0604020202020204" charset="0"/>
            </a:endParaRPr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0E9CF9E5-A00E-53D4-BE5C-E3A3225BD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963" y="161932"/>
            <a:ext cx="2089309" cy="416719"/>
          </a:xfrm>
          <a:prstGeom prst="rect">
            <a:avLst/>
          </a:prstGeom>
        </p:spPr>
      </p:pic>
      <p:sp>
        <p:nvSpPr>
          <p:cNvPr id="48" name="Text 2">
            <a:extLst>
              <a:ext uri="{FF2B5EF4-FFF2-40B4-BE49-F238E27FC236}">
                <a16:creationId xmlns:a16="http://schemas.microsoft.com/office/drawing/2014/main" id="{478CB5EF-4414-9797-5667-C7FE91041D7A}"/>
              </a:ext>
            </a:extLst>
          </p:cNvPr>
          <p:cNvSpPr/>
          <p:nvPr/>
        </p:nvSpPr>
        <p:spPr>
          <a:xfrm>
            <a:off x="4986756" y="68712"/>
            <a:ext cx="685305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Níveis</a:t>
            </a: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 de </a:t>
            </a:r>
            <a:r>
              <a:rPr lang="en-US" sz="4000" b="1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Inteligência</a:t>
            </a: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 </a:t>
            </a:r>
          </a:p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dos </a:t>
            </a:r>
            <a:r>
              <a:rPr lang="en-US" sz="4000" b="1" dirty="0" err="1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Agente</a:t>
            </a:r>
            <a:r>
              <a:rPr lang="en-US" sz="4000" b="1" dirty="0">
                <a:solidFill>
                  <a:schemeClr val="bg1"/>
                </a:solidFill>
                <a:latin typeface="Inter Bold" panose="020B0604020202020204" charset="0"/>
                <a:ea typeface="Inter Bold" panose="020B0604020202020204" charset="0"/>
                <a:cs typeface="Lato Bold" pitchFamily="34" charset="-120"/>
              </a:rPr>
              <a:t> de IA</a:t>
            </a:r>
            <a:endParaRPr lang="en-US" sz="3000" dirty="0">
              <a:solidFill>
                <a:schemeClr val="bg1"/>
              </a:solidFill>
              <a:latin typeface="Inter Bold" panose="020B0604020202020204" charset="0"/>
              <a:ea typeface="Inter Bold" panose="020B0604020202020204" charset="0"/>
            </a:endParaRPr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722AA027-7561-F6C2-BF4E-31E7C81A3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" y="-179429"/>
            <a:ext cx="4110829" cy="8409029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4522952" y="2164114"/>
            <a:ext cx="9143269" cy="4719399"/>
          </a:xfrm>
          <a:prstGeom prst="roundRect">
            <a:avLst>
              <a:gd name="adj" fmla="val 47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4532172" y="2171734"/>
            <a:ext cx="9826379" cy="56578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4"/>
          <p:cNvSpPr/>
          <p:nvPr/>
        </p:nvSpPr>
        <p:spPr>
          <a:xfrm>
            <a:off x="4642019" y="2295695"/>
            <a:ext cx="1460105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Nível de Inteligência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6386850" y="2295947"/>
            <a:ext cx="1455495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Capacidade Principal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 6"/>
          <p:cNvSpPr/>
          <p:nvPr/>
        </p:nvSpPr>
        <p:spPr>
          <a:xfrm>
            <a:off x="8213571" y="2252384"/>
            <a:ext cx="2368006" cy="369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Exemplo de </a:t>
            </a:r>
          </a:p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Aplicação</a:t>
            </a:r>
            <a:r>
              <a:rPr lang="en-US" sz="2000" b="1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Real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 7"/>
          <p:cNvSpPr/>
          <p:nvPr/>
        </p:nvSpPr>
        <p:spPr>
          <a:xfrm>
            <a:off x="11479510" y="2345514"/>
            <a:ext cx="2372616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Impacto no Negócio (ROI)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Shape 8"/>
          <p:cNvSpPr/>
          <p:nvPr/>
        </p:nvSpPr>
        <p:spPr>
          <a:xfrm>
            <a:off x="4532172" y="2737519"/>
            <a:ext cx="9826379" cy="77414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3" name="Text 9"/>
          <p:cNvSpPr/>
          <p:nvPr/>
        </p:nvSpPr>
        <p:spPr>
          <a:xfrm>
            <a:off x="4679090" y="2985050"/>
            <a:ext cx="1460105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1. IA Assistiva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 10"/>
          <p:cNvSpPr/>
          <p:nvPr/>
        </p:nvSpPr>
        <p:spPr>
          <a:xfrm>
            <a:off x="6532316" y="2923851"/>
            <a:ext cx="1455495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Suporte e Redação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 11"/>
          <p:cNvSpPr/>
          <p:nvPr/>
        </p:nvSpPr>
        <p:spPr>
          <a:xfrm>
            <a:off x="8090001" y="2849123"/>
            <a:ext cx="2941538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Um gestor pede para a IA resumir uma ata de reunião ou redigir um anúncio de vaga.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 12"/>
          <p:cNvSpPr/>
          <p:nvPr/>
        </p:nvSpPr>
        <p:spPr>
          <a:xfrm>
            <a:off x="11240950" y="2914490"/>
            <a:ext cx="3182720" cy="469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Ganho de velocidade em tarefas criativas e burocráticas.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Shape 13"/>
          <p:cNvSpPr/>
          <p:nvPr/>
        </p:nvSpPr>
        <p:spPr>
          <a:xfrm>
            <a:off x="4532172" y="3511663"/>
            <a:ext cx="9826379" cy="9825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14"/>
          <p:cNvSpPr/>
          <p:nvPr/>
        </p:nvSpPr>
        <p:spPr>
          <a:xfrm>
            <a:off x="4679090" y="3858050"/>
            <a:ext cx="1460105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2. IA de Fluxo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 15"/>
          <p:cNvSpPr/>
          <p:nvPr/>
        </p:nvSpPr>
        <p:spPr>
          <a:xfrm>
            <a:off x="6503448" y="3742217"/>
            <a:ext cx="1455495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Conectividade de Dados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 16"/>
          <p:cNvSpPr/>
          <p:nvPr/>
        </p:nvSpPr>
        <p:spPr>
          <a:xfrm>
            <a:off x="8090000" y="3623267"/>
            <a:ext cx="2831027" cy="833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IA detecta um novo lead no site e preenche automaticamente os dados no seu CRM ou ERP.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" name="Text 17"/>
          <p:cNvSpPr/>
          <p:nvPr/>
        </p:nvSpPr>
        <p:spPr>
          <a:xfrm>
            <a:off x="11229246" y="3746837"/>
            <a:ext cx="3060723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Fim dos erros de digitação e dados centralizados em tempo real.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Shape 18"/>
          <p:cNvSpPr/>
          <p:nvPr/>
        </p:nvSpPr>
        <p:spPr>
          <a:xfrm>
            <a:off x="4532172" y="4494167"/>
            <a:ext cx="9826379" cy="11908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9" name="Text 19"/>
          <p:cNvSpPr/>
          <p:nvPr/>
        </p:nvSpPr>
        <p:spPr>
          <a:xfrm>
            <a:off x="4679090" y="4852911"/>
            <a:ext cx="1460105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3. Agente Colaborativo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 20"/>
          <p:cNvSpPr/>
          <p:nvPr/>
        </p:nvSpPr>
        <p:spPr>
          <a:xfrm>
            <a:off x="6503448" y="4818171"/>
            <a:ext cx="1455495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Análise e Sugestão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 21"/>
          <p:cNvSpPr/>
          <p:nvPr/>
        </p:nvSpPr>
        <p:spPr>
          <a:xfrm>
            <a:off x="8090001" y="4605771"/>
            <a:ext cx="2761622" cy="1041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IA analisa o histórico de vendas, identifica uma queda e sugere uma promoção específica para validar com o diretor.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3" name="Text 22"/>
          <p:cNvSpPr/>
          <p:nvPr/>
        </p:nvSpPr>
        <p:spPr>
          <a:xfrm>
            <a:off x="11241607" y="4796405"/>
            <a:ext cx="3048363" cy="462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Decisões baseadas em dados, não em 'achismos'.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Shape 23"/>
          <p:cNvSpPr/>
          <p:nvPr/>
        </p:nvSpPr>
        <p:spPr>
          <a:xfrm>
            <a:off x="4532172" y="5685030"/>
            <a:ext cx="9826379" cy="11908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5" name="Text 24"/>
          <p:cNvSpPr/>
          <p:nvPr/>
        </p:nvSpPr>
        <p:spPr>
          <a:xfrm>
            <a:off x="4679090" y="6056131"/>
            <a:ext cx="1460105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4. Agente Autônomo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 25"/>
          <p:cNvSpPr/>
          <p:nvPr/>
        </p:nvSpPr>
        <p:spPr>
          <a:xfrm>
            <a:off x="6305616" y="6017347"/>
            <a:ext cx="1455495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Execução</a:t>
            </a: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</a:p>
          <a:p>
            <a:pPr marL="0" indent="0" algn="ctr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 Meta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 26"/>
          <p:cNvSpPr/>
          <p:nvPr/>
        </p:nvSpPr>
        <p:spPr>
          <a:xfrm>
            <a:off x="8090000" y="5796634"/>
            <a:ext cx="2963571" cy="1041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Você dá a meta: 'Realizar cobrança dos </a:t>
            </a:r>
            <a:r>
              <a:rPr lang="en-US" sz="1600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inadimplentes</a:t>
            </a:r>
            <a:r>
              <a:rPr lang="en-US" sz="160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’. </a:t>
            </a:r>
          </a:p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 agente consulta o ERP, envia o e-mail, negocia o prazo e baixa o título.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8" name="Text 27"/>
          <p:cNvSpPr/>
          <p:nvPr/>
        </p:nvSpPr>
        <p:spPr>
          <a:xfrm>
            <a:off x="11294102" y="5983163"/>
            <a:ext cx="2963571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Escala total. Sua equipe foca na estratégia enquanto a IA opera o processo.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05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8689</TotalTime>
  <Words>2043</Words>
  <Application>Microsoft Office PowerPoint</Application>
  <PresentationFormat>Personalizar</PresentationFormat>
  <Paragraphs>237</Paragraphs>
  <Slides>23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23</vt:i4>
      </vt:variant>
    </vt:vector>
  </HeadingPairs>
  <TitlesOfParts>
    <vt:vector size="41" baseType="lpstr">
      <vt:lpstr>Roboto</vt:lpstr>
      <vt:lpstr>Aptos</vt:lpstr>
      <vt:lpstr>Inter Bold</vt:lpstr>
      <vt:lpstr>Arial</vt:lpstr>
      <vt:lpstr>Lato Bold</vt:lpstr>
      <vt:lpstr>Poppins SemiBold</vt:lpstr>
      <vt:lpstr>Poppins ExtraBold</vt:lpstr>
      <vt:lpstr>Inter Light</vt:lpstr>
      <vt:lpstr>-apple-system</vt:lpstr>
      <vt:lpstr>Inter Medium</vt:lpstr>
      <vt:lpstr>Gotham-Bold</vt:lpstr>
      <vt:lpstr>Inter</vt:lpstr>
      <vt:lpstr>Lato</vt:lpstr>
      <vt:lpstr>Calibri</vt:lpstr>
      <vt:lpstr>Poppins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Valdir Meneses</dc:creator>
  <cp:lastModifiedBy>Valdir Meneses</cp:lastModifiedBy>
  <cp:revision>6</cp:revision>
  <dcterms:created xsi:type="dcterms:W3CDTF">2025-09-16T23:05:29Z</dcterms:created>
  <dcterms:modified xsi:type="dcterms:W3CDTF">2026-05-06T13:54:32Z</dcterms:modified>
</cp:coreProperties>
</file>