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  <p:sldMasterId id="2147483791" r:id="rId2"/>
  </p:sldMasterIdLst>
  <p:notesMasterIdLst>
    <p:notesMasterId r:id="rId30"/>
  </p:notesMasterIdLst>
  <p:sldIdLst>
    <p:sldId id="261" r:id="rId3"/>
    <p:sldId id="1333" r:id="rId4"/>
    <p:sldId id="1357" r:id="rId5"/>
    <p:sldId id="1335" r:id="rId6"/>
    <p:sldId id="1340" r:id="rId7"/>
    <p:sldId id="1353" r:id="rId8"/>
    <p:sldId id="1367" r:id="rId9"/>
    <p:sldId id="1376" r:id="rId10"/>
    <p:sldId id="1375" r:id="rId11"/>
    <p:sldId id="1342" r:id="rId12"/>
    <p:sldId id="1377" r:id="rId13"/>
    <p:sldId id="1355" r:id="rId14"/>
    <p:sldId id="260" r:id="rId15"/>
    <p:sldId id="1345" r:id="rId16"/>
    <p:sldId id="1344" r:id="rId17"/>
    <p:sldId id="1378" r:id="rId18"/>
    <p:sldId id="1347" r:id="rId19"/>
    <p:sldId id="1369" r:id="rId20"/>
    <p:sldId id="1356" r:id="rId21"/>
    <p:sldId id="1348" r:id="rId22"/>
    <p:sldId id="1365" r:id="rId23"/>
    <p:sldId id="1350" r:id="rId24"/>
    <p:sldId id="1351" r:id="rId25"/>
    <p:sldId id="1370" r:id="rId26"/>
    <p:sldId id="1373" r:id="rId27"/>
    <p:sldId id="1371" r:id="rId28"/>
    <p:sldId id="1352" r:id="rId29"/>
  </p:sldIdLst>
  <p:sldSz cx="9144000" cy="5143500" type="screen16x9"/>
  <p:notesSz cx="10020300" cy="6888163"/>
  <p:embeddedFontLs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SemiBold" panose="00000700000000000000" pitchFamily="2" charset="0"/>
      <p:regular r:id="rId39"/>
      <p:bold r:id="rId40"/>
      <p:italic r:id="rId41"/>
      <p:boldItalic r:id="rId42"/>
    </p:embeddedFont>
    <p:embeddedFont>
      <p:font typeface="Raleway" pitchFamily="2" charset="0"/>
      <p:regular r:id="rId43"/>
      <p:bold r:id="rId44"/>
      <p:italic r:id="rId45"/>
      <p:boldItalic r:id="rId46"/>
    </p:embeddedFont>
    <p:embeddedFont>
      <p:font typeface="Segoe Sans Text" pitchFamily="2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30">
          <p15:clr>
            <a:srgbClr val="9AA0A6"/>
          </p15:clr>
        </p15:guide>
        <p15:guide id="4" orient="horz" pos="471">
          <p15:clr>
            <a:srgbClr val="9AA0A6"/>
          </p15:clr>
        </p15:guide>
        <p15:guide id="5" orient="horz" pos="674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yantan Dutta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66CCFF"/>
    <a:srgbClr val="33CCFF"/>
    <a:srgbClr val="00CCFF"/>
    <a:srgbClr val="66FF99"/>
    <a:srgbClr val="008000"/>
    <a:srgbClr val="E0E0E0"/>
    <a:srgbClr val="E2E2E2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0B66F8-924E-4235-AC80-6283762487B7}">
  <a:tblStyle styleId="{E60B66F8-924E-4235-AC80-6283762487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4" autoAdjust="0"/>
    <p:restoredTop sz="93888" autoAdjust="0"/>
  </p:normalViewPr>
  <p:slideViewPr>
    <p:cSldViewPr snapToGrid="0">
      <p:cViewPr varScale="1">
        <p:scale>
          <a:sx n="102" d="100"/>
          <a:sy n="102" d="100"/>
        </p:scale>
        <p:origin x="893" y="77"/>
      </p:cViewPr>
      <p:guideLst>
        <p:guide orient="horz" pos="1620"/>
        <p:guide pos="2880"/>
        <p:guide pos="230"/>
        <p:guide orient="horz" pos="471"/>
        <p:guide orient="horz" pos="674"/>
      </p:guideLst>
    </p:cSldViewPr>
  </p:slideViewPr>
  <p:outlineViewPr>
    <p:cViewPr>
      <p:scale>
        <a:sx n="33" d="100"/>
        <a:sy n="33" d="100"/>
      </p:scale>
      <p:origin x="0" y="-23565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2EBB6-B037-CE31-67FE-B9DCEDA8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DED6B2-AB83-9480-DFF2-832C2A0CF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AE7BF-0C0D-23BC-B9CE-8A4749301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B3459-4976-C14E-937E-08411AFE3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AAB0F-59DD-B242-A55C-E9E803AF1320}" type="slidenum">
              <a:rPr kumimoji="0" lang="en-P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3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93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3cc96bbfc89_9_1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3cc96bbfc89_9_1948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endParaRPr sz="15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749586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cb0756577c_0_2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96;g3cb0756577c_0_2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015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37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d5f91e80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3d5f91e80d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17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3d0f5610a89_6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3275" y="860425"/>
            <a:ext cx="4133850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9" name="Google Shape;1979;g3d0f5610a89_6_286:notes"/>
          <p:cNvSpPr txBox="1">
            <a:spLocks noGrp="1"/>
          </p:cNvSpPr>
          <p:nvPr>
            <p:ph type="body" idx="1"/>
          </p:nvPr>
        </p:nvSpPr>
        <p:spPr>
          <a:xfrm>
            <a:off x="1336040" y="3314929"/>
            <a:ext cx="10688320" cy="271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980" name="Google Shape;1980;g3d0f5610a89_6_286:notes"/>
          <p:cNvSpPr txBox="1">
            <a:spLocks noGrp="1"/>
          </p:cNvSpPr>
          <p:nvPr>
            <p:ph type="sldNum" idx="12"/>
          </p:nvPr>
        </p:nvSpPr>
        <p:spPr>
          <a:xfrm>
            <a:off x="7567802" y="6542560"/>
            <a:ext cx="5789507" cy="34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797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3c9287bf266_7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13275" y="860425"/>
            <a:ext cx="4133850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8" name="Google Shape;2488;g3c9287bf266_7_26:notes"/>
          <p:cNvSpPr txBox="1">
            <a:spLocks noGrp="1"/>
          </p:cNvSpPr>
          <p:nvPr>
            <p:ph type="body" idx="1"/>
          </p:nvPr>
        </p:nvSpPr>
        <p:spPr>
          <a:xfrm>
            <a:off x="1336040" y="3314929"/>
            <a:ext cx="10688320" cy="271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489" name="Google Shape;2489;g3c9287bf266_7_26:notes"/>
          <p:cNvSpPr txBox="1">
            <a:spLocks noGrp="1"/>
          </p:cNvSpPr>
          <p:nvPr>
            <p:ph type="sldNum" idx="12"/>
          </p:nvPr>
        </p:nvSpPr>
        <p:spPr>
          <a:xfrm>
            <a:off x="7567802" y="6542560"/>
            <a:ext cx="5789507" cy="34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b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59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p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6285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057106a53f_0_2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7" name="Google Shape;857;g3057106a53f_0_2541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136193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92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2be9a538759_0_7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2be9a538759_0_7756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865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g378a96e2850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g378a96e2850_0_1669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3818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" name="Google Shape;4495;g3a3c0f4d7f7_26_2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6" name="Google Shape;4496;g3a3c0f4d7f7_26_2020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221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1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p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5902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56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4" name="Google Shape;7614;g3984bc05901_4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15" name="Google Shape;7615;g3984bc05901_4_1142:notes"/>
          <p:cNvSpPr txBox="1">
            <a:spLocks noGrp="1"/>
          </p:cNvSpPr>
          <p:nvPr>
            <p:ph type="body" idx="1"/>
          </p:nvPr>
        </p:nvSpPr>
        <p:spPr>
          <a:xfrm>
            <a:off x="1336040" y="3271878"/>
            <a:ext cx="734822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chemeClr val="dk1"/>
              </a:solidFill>
              <a:highlight>
                <a:srgbClr val="E7EDF8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4230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O </a:t>
            </a:r>
            <a:r>
              <a:rPr lang="en-US" dirty="0" err="1"/>
              <a:t>cliente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bastante</a:t>
            </a:r>
            <a:r>
              <a:rPr lang="en-US" dirty="0"/>
              <a:t> </a:t>
            </a:r>
            <a:r>
              <a:rPr lang="en-US" dirty="0" err="1"/>
              <a:t>dúvida</a:t>
            </a:r>
            <a:r>
              <a:rPr lang="en-US" dirty="0"/>
              <a:t>.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algum</a:t>
            </a:r>
            <a:r>
              <a:rPr lang="en-US" dirty="0"/>
              <a:t> </a:t>
            </a:r>
            <a:r>
              <a:rPr lang="en-US" dirty="0" err="1"/>
              <a:t>jeito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de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isso</a:t>
            </a:r>
            <a:r>
              <a:rPr lang="en-US" dirty="0"/>
              <a:t>?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De um </a:t>
            </a:r>
            <a:r>
              <a:rPr lang="en-US" dirty="0" err="1"/>
              <a:t>lado</a:t>
            </a:r>
            <a:r>
              <a:rPr lang="en-US" dirty="0"/>
              <a:t>,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gigantes</a:t>
            </a:r>
            <a:r>
              <a:rPr lang="en-US" dirty="0"/>
              <a:t> de TI, que </a:t>
            </a:r>
            <a:r>
              <a:rPr lang="en-US" dirty="0" err="1"/>
              <a:t>investiram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dinheiro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algumas</a:t>
            </a:r>
            <a:r>
              <a:rPr lang="en-US" dirty="0"/>
              <a:t> ferramentas, e </a:t>
            </a:r>
            <a:r>
              <a:rPr lang="en-US" dirty="0" err="1"/>
              <a:t>precisam</a:t>
            </a:r>
            <a:r>
              <a:rPr lang="en-US" dirty="0"/>
              <a:t> vender </a:t>
            </a:r>
            <a:r>
              <a:rPr lang="en-US" dirty="0" err="1"/>
              <a:t>isso</a:t>
            </a:r>
            <a:r>
              <a:rPr lang="en-US" dirty="0"/>
              <a:t> de </a:t>
            </a:r>
            <a:r>
              <a:rPr lang="en-US" dirty="0" err="1"/>
              <a:t>qualquer</a:t>
            </a:r>
            <a:r>
              <a:rPr lang="en-US" dirty="0"/>
              <a:t> </a:t>
            </a:r>
            <a:r>
              <a:rPr lang="en-US" dirty="0" err="1"/>
              <a:t>jeito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De outro </a:t>
            </a:r>
            <a:r>
              <a:rPr lang="en-US" dirty="0" err="1"/>
              <a:t>lado</a:t>
            </a:r>
            <a:r>
              <a:rPr lang="en-US" dirty="0"/>
              <a:t>, </a:t>
            </a:r>
            <a:r>
              <a:rPr lang="en-US" dirty="0" err="1"/>
              <a:t>algumas</a:t>
            </a:r>
            <a:r>
              <a:rPr lang="en-US" dirty="0"/>
              <a:t> </a:t>
            </a:r>
            <a:r>
              <a:rPr lang="en-US" dirty="0" err="1"/>
              <a:t>consultorias</a:t>
            </a:r>
            <a:r>
              <a:rPr lang="en-US" dirty="0"/>
              <a:t> </a:t>
            </a:r>
            <a:r>
              <a:rPr lang="en-US" dirty="0" err="1"/>
              <a:t>dizem</a:t>
            </a:r>
            <a:r>
              <a:rPr lang="en-US" dirty="0"/>
              <a:t>: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precisa</a:t>
            </a:r>
            <a:r>
              <a:rPr lang="en-US" dirty="0"/>
              <a:t> </a:t>
            </a:r>
            <a:r>
              <a:rPr lang="en-US" dirty="0" err="1"/>
              <a:t>repensar</a:t>
            </a:r>
            <a:r>
              <a:rPr lang="en-US" dirty="0"/>
              <a:t>, </a:t>
            </a:r>
            <a:r>
              <a:rPr lang="en-US" dirty="0" err="1"/>
              <a:t>redesenhar</a:t>
            </a:r>
            <a:r>
              <a:rPr lang="en-US" dirty="0"/>
              <a:t>. </a:t>
            </a:r>
            <a:r>
              <a:rPr lang="en-US" dirty="0" err="1"/>
              <a:t>Depois</a:t>
            </a:r>
            <a:r>
              <a:rPr lang="en-US" dirty="0"/>
              <a:t>,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repensa</a:t>
            </a:r>
            <a:r>
              <a:rPr lang="en-US" dirty="0"/>
              <a:t> e </a:t>
            </a:r>
            <a:r>
              <a:rPr lang="en-US" dirty="0" err="1"/>
              <a:t>redesenha</a:t>
            </a:r>
            <a:r>
              <a:rPr lang="en-US" dirty="0"/>
              <a:t> de novo. E de novo.</a:t>
            </a:r>
          </a:p>
          <a:p>
            <a:pPr marL="158750" indent="0">
              <a:buNone/>
            </a:pPr>
            <a:r>
              <a:rPr lang="en-US" dirty="0" err="1"/>
              <a:t>Precisa</a:t>
            </a:r>
            <a:r>
              <a:rPr lang="en-US" dirty="0"/>
              <a:t> </a:t>
            </a:r>
            <a:r>
              <a:rPr lang="en-US" dirty="0" err="1"/>
              <a:t>mesmo</a:t>
            </a:r>
            <a:r>
              <a:rPr lang="en-US" dirty="0"/>
              <a:t>? </a:t>
            </a:r>
            <a:r>
              <a:rPr lang="en-US" dirty="0" err="1"/>
              <a:t>Aí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pensa</a:t>
            </a:r>
            <a:r>
              <a:rPr lang="en-US" dirty="0"/>
              <a:t>.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já</a:t>
            </a:r>
            <a:r>
              <a:rPr lang="en-US" dirty="0"/>
              <a:t> </a:t>
            </a:r>
            <a:r>
              <a:rPr lang="en-US" dirty="0" err="1"/>
              <a:t>funciona</a:t>
            </a:r>
            <a:r>
              <a:rPr lang="en-US" dirty="0"/>
              <a:t>. </a:t>
            </a:r>
            <a:r>
              <a:rPr lang="en-US" dirty="0" err="1"/>
              <a:t>Porque</a:t>
            </a:r>
            <a:r>
              <a:rPr lang="en-US" dirty="0"/>
              <a:t> é que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tenho</a:t>
            </a:r>
            <a:r>
              <a:rPr lang="en-US" dirty="0"/>
              <a:t> que </a:t>
            </a:r>
            <a:r>
              <a:rPr lang="en-US" dirty="0" err="1"/>
              <a:t>redesenhar</a:t>
            </a:r>
            <a:r>
              <a:rPr lang="en-US" dirty="0"/>
              <a:t>?</a:t>
            </a:r>
          </a:p>
          <a:p>
            <a:pPr marL="158750" indent="0">
              <a:buNone/>
            </a:pP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ouvir</a:t>
            </a:r>
            <a:r>
              <a:rPr lang="en-US" dirty="0"/>
              <a:t> </a:t>
            </a:r>
            <a:r>
              <a:rPr lang="en-US" dirty="0" err="1"/>
              <a:t>essa</a:t>
            </a:r>
            <a:r>
              <a:rPr lang="en-US" dirty="0"/>
              <a:t> conversa, </a:t>
            </a:r>
            <a:r>
              <a:rPr lang="en-US" dirty="0" err="1"/>
              <a:t>lembre</a:t>
            </a:r>
            <a:r>
              <a:rPr lang="en-US" dirty="0"/>
              <a:t> que as </a:t>
            </a:r>
            <a:r>
              <a:rPr lang="en-US" dirty="0" err="1"/>
              <a:t>tecnologias</a:t>
            </a:r>
            <a:r>
              <a:rPr lang="en-US" dirty="0"/>
              <a:t> </a:t>
            </a:r>
            <a:r>
              <a:rPr lang="en-US" dirty="0" err="1"/>
              <a:t>hoje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tão</a:t>
            </a:r>
            <a:r>
              <a:rPr lang="en-US" dirty="0"/>
              <a:t> </a:t>
            </a:r>
            <a:r>
              <a:rPr lang="en-US" dirty="0" err="1"/>
              <a:t>poderosas</a:t>
            </a:r>
            <a:r>
              <a:rPr lang="en-US" dirty="0"/>
              <a:t>,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elas</a:t>
            </a:r>
            <a:r>
              <a:rPr lang="en-US" dirty="0"/>
              <a:t> </a:t>
            </a:r>
            <a:r>
              <a:rPr lang="en-US" dirty="0" err="1"/>
              <a:t>quem</a:t>
            </a:r>
            <a:r>
              <a:rPr lang="en-US" dirty="0"/>
              <a:t> se </a:t>
            </a:r>
            <a:r>
              <a:rPr lang="en-US" dirty="0" err="1"/>
              <a:t>adaptam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negócio</a:t>
            </a:r>
            <a:r>
              <a:rPr lang="en-US" dirty="0"/>
              <a:t>, e </a:t>
            </a:r>
            <a:r>
              <a:rPr lang="en-US" dirty="0" err="1"/>
              <a:t>não</a:t>
            </a:r>
            <a:r>
              <a:rPr lang="en-US" dirty="0"/>
              <a:t> o </a:t>
            </a:r>
            <a:r>
              <a:rPr lang="en-US" dirty="0" err="1"/>
              <a:t>contrário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O que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precisa</a:t>
            </a:r>
            <a:r>
              <a:rPr lang="en-US" dirty="0"/>
              <a:t> é de </a:t>
            </a:r>
            <a:r>
              <a:rPr lang="en-US" dirty="0" err="1"/>
              <a:t>alguém</a:t>
            </a:r>
            <a:r>
              <a:rPr lang="en-US" dirty="0"/>
              <a:t> que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err="1"/>
              <a:t>ajude</a:t>
            </a:r>
            <a:r>
              <a:rPr lang="en-US" dirty="0"/>
              <a:t> a </a:t>
            </a:r>
            <a:r>
              <a:rPr lang="en-US" dirty="0" err="1"/>
              <a:t>entender</a:t>
            </a:r>
            <a:r>
              <a:rPr lang="en-US" dirty="0"/>
              <a:t> o </a:t>
            </a:r>
            <a:r>
              <a:rPr lang="en-US" dirty="0" err="1"/>
              <a:t>jeito</a:t>
            </a:r>
            <a:r>
              <a:rPr lang="en-US" dirty="0"/>
              <a:t> </a:t>
            </a:r>
            <a:r>
              <a:rPr lang="en-US" dirty="0" err="1"/>
              <a:t>certo</a:t>
            </a:r>
            <a:r>
              <a:rPr lang="en-US" dirty="0"/>
              <a:t> de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ganho</a:t>
            </a:r>
            <a:r>
              <a:rPr lang="en-US" dirty="0"/>
              <a:t> com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dirty="0"/>
              <a:t>E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empresa</a:t>
            </a:r>
            <a:r>
              <a:rPr lang="en-US" dirty="0"/>
              <a:t> cobra </a:t>
            </a:r>
            <a:r>
              <a:rPr lang="en-US" dirty="0" err="1"/>
              <a:t>resultados</a:t>
            </a:r>
            <a:r>
              <a:rPr lang="en-US" dirty="0"/>
              <a:t>, e </a:t>
            </a:r>
            <a:r>
              <a:rPr lang="en-US" dirty="0" err="1"/>
              <a:t>exige</a:t>
            </a:r>
            <a:r>
              <a:rPr lang="en-US" dirty="0"/>
              <a:t> que </a:t>
            </a:r>
            <a:r>
              <a:rPr lang="en-US" dirty="0" err="1"/>
              <a:t>você</a:t>
            </a:r>
            <a:r>
              <a:rPr lang="en-US" dirty="0"/>
              <a:t> use </a:t>
            </a:r>
            <a:r>
              <a:rPr lang="en-US" dirty="0" err="1"/>
              <a:t>essas</a:t>
            </a:r>
            <a:r>
              <a:rPr lang="en-US" dirty="0"/>
              <a:t> ferramentas com </a:t>
            </a:r>
            <a:r>
              <a:rPr lang="en-US" dirty="0" err="1"/>
              <a:t>confiança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6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5" name="Google Shape;7545;g3984bc05901_4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46" name="Google Shape;7546;g3984bc05901_4_1074:notes"/>
          <p:cNvSpPr txBox="1">
            <a:spLocks noGrp="1"/>
          </p:cNvSpPr>
          <p:nvPr>
            <p:ph type="body" idx="1"/>
          </p:nvPr>
        </p:nvSpPr>
        <p:spPr>
          <a:xfrm>
            <a:off x="1336040" y="3271878"/>
            <a:ext cx="7348220" cy="309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287" rIns="96600" bIns="48287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chemeClr val="dk1"/>
              </a:solidFill>
              <a:highlight>
                <a:srgbClr val="E7EDF8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42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g378a96e2850_0_1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3038" y="515938"/>
            <a:ext cx="4594225" cy="2584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g378a96e2850_0_1669:notes"/>
          <p:cNvSpPr txBox="1">
            <a:spLocks noGrp="1"/>
          </p:cNvSpPr>
          <p:nvPr>
            <p:ph type="body" idx="1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168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7350" indent="-228600">
              <a:buAutoNum type="arabicParenBoth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5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5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solidFill>
          <a:schemeClr val="tx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CUSTOM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7EA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316250" y="3082775"/>
            <a:ext cx="5603400" cy="1730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316250" y="616975"/>
            <a:ext cx="8377500" cy="908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9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142"/>
          <p:cNvSpPr txBox="1">
            <a:spLocks noGrp="1"/>
          </p:cNvSpPr>
          <p:nvPr>
            <p:ph type="ctrTitle"/>
          </p:nvPr>
        </p:nvSpPr>
        <p:spPr>
          <a:xfrm>
            <a:off x="342900" y="1257300"/>
            <a:ext cx="5853000" cy="216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13" name="Google Shape;1813;p142"/>
          <p:cNvSpPr txBox="1">
            <a:spLocks noGrp="1"/>
          </p:cNvSpPr>
          <p:nvPr>
            <p:ph type="subTitle" idx="1"/>
          </p:nvPr>
        </p:nvSpPr>
        <p:spPr>
          <a:xfrm>
            <a:off x="342900" y="3562350"/>
            <a:ext cx="52581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14" name="Google Shape;1814;p142"/>
          <p:cNvSpPr txBox="1">
            <a:spLocks noGrp="1"/>
          </p:cNvSpPr>
          <p:nvPr>
            <p:ph type="sldNum" idx="12"/>
          </p:nvPr>
        </p:nvSpPr>
        <p:spPr>
          <a:xfrm>
            <a:off x="8699500" y="4868150"/>
            <a:ext cx="3216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815" name="Google Shape;1815;p142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97" y="4860654"/>
            <a:ext cx="292100" cy="17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13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898" name="Google Shape;898;p67"/>
          <p:cNvSpPr/>
          <p:nvPr/>
        </p:nvSpPr>
        <p:spPr>
          <a:xfrm>
            <a:off x="0" y="-9350"/>
            <a:ext cx="9153300" cy="112200"/>
          </a:xfrm>
          <a:prstGeom prst="rect">
            <a:avLst/>
          </a:prstGeom>
          <a:gradFill>
            <a:gsLst>
              <a:gs pos="0">
                <a:srgbClr val="DDFFFC"/>
              </a:gs>
              <a:gs pos="100000">
                <a:srgbClr val="36DBC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3407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 - Title and Body Dot Background" type="twoColTx">
  <p:cSld name="PP - Title and Body Dot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295"/>
          <p:cNvSpPr txBox="1">
            <a:spLocks noGrp="1"/>
          </p:cNvSpPr>
          <p:nvPr>
            <p:ph type="title"/>
          </p:nvPr>
        </p:nvSpPr>
        <p:spPr>
          <a:xfrm>
            <a:off x="342900" y="34290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295"/>
          <p:cNvSpPr txBox="1">
            <a:spLocks noGrp="1"/>
          </p:cNvSpPr>
          <p:nvPr>
            <p:ph type="sldNum" idx="12"/>
          </p:nvPr>
        </p:nvSpPr>
        <p:spPr>
          <a:xfrm>
            <a:off x="8699500" y="4868150"/>
            <a:ext cx="3216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1460" name="Google Shape;1460;p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450" y="4940579"/>
            <a:ext cx="8202169" cy="9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897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281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849" name="Google Shape;849;p46" title="GR-WOW logo 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61825" y="153351"/>
            <a:ext cx="1215425" cy="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6" title="Frame 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54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TL)">
  <p:cSld name="Blank (TL)">
    <p:bg>
      <p:bgPr>
        <a:solidFill>
          <a:srgbClr val="E1FFFC"/>
        </a:solidFill>
        <a:effectLst/>
      </p:bgPr>
    </p:bg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Google Shape;1837;p3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602" y="4786788"/>
            <a:ext cx="741523" cy="17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238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23"/>
          <p:cNvSpPr txBox="1">
            <a:spLocks noGrp="1"/>
          </p:cNvSpPr>
          <p:nvPr>
            <p:ph type="title"/>
          </p:nvPr>
        </p:nvSpPr>
        <p:spPr>
          <a:xfrm>
            <a:off x="140207" y="12858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F1E53"/>
              </a:buClr>
              <a:buSzPts val="2100"/>
              <a:buNone/>
              <a:defRPr sz="2100" b="1">
                <a:solidFill>
                  <a:srgbClr val="2F1E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" name="Rectangle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E6EE532-4FEE-BBB4-5B06-24F3DFBCE009}"/>
              </a:ext>
            </a:extLst>
          </p:cNvPr>
          <p:cNvSpPr/>
          <p:nvPr userDrawn="1"/>
        </p:nvSpPr>
        <p:spPr>
          <a:xfrm>
            <a:off x="0" y="745983"/>
            <a:ext cx="289513" cy="3994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4" name="Rectangle 3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B05C9AA8-44BB-43E8-38C2-AAABFADBFBD8}"/>
              </a:ext>
            </a:extLst>
          </p:cNvPr>
          <p:cNvSpPr/>
          <p:nvPr userDrawn="1"/>
        </p:nvSpPr>
        <p:spPr>
          <a:xfrm>
            <a:off x="0" y="60243"/>
            <a:ext cx="289513" cy="685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3" name="Rectangle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D6A3DA-EE78-EFF5-602E-1C827EC879AC}"/>
              </a:ext>
            </a:extLst>
          </p:cNvPr>
          <p:cNvSpPr/>
          <p:nvPr userDrawn="1"/>
        </p:nvSpPr>
        <p:spPr>
          <a:xfrm>
            <a:off x="8854488" y="679907"/>
            <a:ext cx="289513" cy="377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  <p:sp>
        <p:nvSpPr>
          <p:cNvPr id="5" name="Rectangle 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9EE782B3-5218-D572-66FD-0C92D59E66DE}"/>
              </a:ext>
            </a:extLst>
          </p:cNvPr>
          <p:cNvSpPr/>
          <p:nvPr userDrawn="1"/>
        </p:nvSpPr>
        <p:spPr>
          <a:xfrm>
            <a:off x="8854488" y="-5834"/>
            <a:ext cx="289513" cy="685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/>
          </a:p>
        </p:txBody>
      </p:sp>
    </p:spTree>
    <p:extLst>
      <p:ext uri="{BB962C8B-B14F-4D97-AF65-F5344CB8AC3E}">
        <p14:creationId xmlns:p14="http://schemas.microsoft.com/office/powerpoint/2010/main" val="390422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 - Transition Slide 2">
  <p:cSld name="PP - Transition Slide 2">
    <p:bg>
      <p:bgPr>
        <a:gradFill>
          <a:gsLst>
            <a:gs pos="0">
              <a:srgbClr val="E9EEFF"/>
            </a:gs>
            <a:gs pos="100000">
              <a:srgbClr val="AFC1FF"/>
            </a:gs>
          </a:gsLst>
          <a:lin ang="18900044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796250" y="759225"/>
            <a:ext cx="3405900" cy="43842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" name="Google Shape;43;p8"/>
          <p:cNvSpPr/>
          <p:nvPr/>
        </p:nvSpPr>
        <p:spPr>
          <a:xfrm flipH="1">
            <a:off x="-3394575" y="1744200"/>
            <a:ext cx="6786600" cy="6788100"/>
          </a:xfrm>
          <a:prstGeom prst="pie">
            <a:avLst>
              <a:gd name="adj1" fmla="val 10795191"/>
              <a:gd name="adj2" fmla="val 16200000"/>
            </a:avLst>
          </a:prstGeom>
          <a:solidFill>
            <a:srgbClr val="5159F6">
              <a:alpha val="1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8"/>
          <p:cNvSpPr/>
          <p:nvPr/>
        </p:nvSpPr>
        <p:spPr>
          <a:xfrm rot="10800000" flipH="1">
            <a:off x="7772150" y="-1347750"/>
            <a:ext cx="2705400" cy="2706000"/>
          </a:xfrm>
          <a:prstGeom prst="pie">
            <a:avLst>
              <a:gd name="adj1" fmla="val 10795191"/>
              <a:gd name="adj2" fmla="val 16200000"/>
            </a:avLst>
          </a:prstGeom>
          <a:solidFill>
            <a:srgbClr val="F5F6F8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395" y="45027"/>
            <a:ext cx="8868700" cy="477100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699500" y="4868150"/>
            <a:ext cx="321600" cy="15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89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25629276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700" y="2025850"/>
            <a:ext cx="8520600" cy="8418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C1B1B"/>
              </a:buClr>
              <a:buSzPts val="3600"/>
              <a:buFont typeface="Poppins"/>
              <a:buNone/>
              <a:defRPr sz="3600">
                <a:solidFill>
                  <a:srgbClr val="1C1B1B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6618717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95187635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78504064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70424945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2610438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33793762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78003090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7667618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96939979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70096603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0" y="0"/>
            <a:ext cx="2877300" cy="5143500"/>
          </a:xfrm>
          <a:prstGeom prst="rect">
            <a:avLst/>
          </a:prstGeom>
          <a:solidFill>
            <a:srgbClr val="67EA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464100" y="749825"/>
            <a:ext cx="136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Agenda</a:t>
            </a:r>
            <a:endParaRPr sz="2400"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366875" y="769300"/>
            <a:ext cx="5358300" cy="3809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41E174-F2DD-5F0B-7F29-A4B782DB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3325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192C02-3154-5932-C13E-AE2D80250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047" y="551330"/>
            <a:ext cx="8699714" cy="2312894"/>
          </a:xfrm>
          <a:custGeom>
            <a:avLst/>
            <a:gdLst>
              <a:gd name="connsiteX0" fmla="*/ 250656 w 11599618"/>
              <a:gd name="connsiteY0" fmla="*/ 0 h 3083859"/>
              <a:gd name="connsiteX1" fmla="*/ 11348962 w 11599618"/>
              <a:gd name="connsiteY1" fmla="*/ 0 h 3083859"/>
              <a:gd name="connsiteX2" fmla="*/ 11599618 w 11599618"/>
              <a:gd name="connsiteY2" fmla="*/ 250656 h 3083859"/>
              <a:gd name="connsiteX3" fmla="*/ 11599618 w 11599618"/>
              <a:gd name="connsiteY3" fmla="*/ 2833203 h 3083859"/>
              <a:gd name="connsiteX4" fmla="*/ 11348962 w 11599618"/>
              <a:gd name="connsiteY4" fmla="*/ 3083859 h 3083859"/>
              <a:gd name="connsiteX5" fmla="*/ 250656 w 11599618"/>
              <a:gd name="connsiteY5" fmla="*/ 3083859 h 3083859"/>
              <a:gd name="connsiteX6" fmla="*/ 0 w 11599618"/>
              <a:gd name="connsiteY6" fmla="*/ 2833203 h 3083859"/>
              <a:gd name="connsiteX7" fmla="*/ 0 w 11599618"/>
              <a:gd name="connsiteY7" fmla="*/ 250656 h 3083859"/>
              <a:gd name="connsiteX8" fmla="*/ 250656 w 11599618"/>
              <a:gd name="connsiteY8" fmla="*/ 0 h 3083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3083859">
                <a:moveTo>
                  <a:pt x="250656" y="0"/>
                </a:moveTo>
                <a:lnTo>
                  <a:pt x="11348962" y="0"/>
                </a:lnTo>
                <a:cubicBezTo>
                  <a:pt x="11487395" y="0"/>
                  <a:pt x="11599618" y="112223"/>
                  <a:pt x="11599618" y="250656"/>
                </a:cubicBezTo>
                <a:lnTo>
                  <a:pt x="11599618" y="2833203"/>
                </a:lnTo>
                <a:cubicBezTo>
                  <a:pt x="11599618" y="2971636"/>
                  <a:pt x="11487395" y="3083859"/>
                  <a:pt x="11348962" y="3083859"/>
                </a:cubicBezTo>
                <a:lnTo>
                  <a:pt x="250656" y="3083859"/>
                </a:lnTo>
                <a:cubicBezTo>
                  <a:pt x="112223" y="3083859"/>
                  <a:pt x="0" y="2971636"/>
                  <a:pt x="0" y="2833203"/>
                </a:cubicBezTo>
                <a:lnTo>
                  <a:pt x="0" y="250656"/>
                </a:lnTo>
                <a:cubicBezTo>
                  <a:pt x="0" y="112223"/>
                  <a:pt x="112223" y="0"/>
                  <a:pt x="2506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E94508-38DA-4653-CC72-48528791E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638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00146D-36C6-DF7E-E3AD-80877702E5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9631" y="762001"/>
            <a:ext cx="4312130" cy="4241800"/>
          </a:xfrm>
          <a:custGeom>
            <a:avLst/>
            <a:gdLst>
              <a:gd name="connsiteX0" fmla="*/ 316099 w 5749506"/>
              <a:gd name="connsiteY0" fmla="*/ 0 h 5655733"/>
              <a:gd name="connsiteX1" fmla="*/ 5433407 w 5749506"/>
              <a:gd name="connsiteY1" fmla="*/ 0 h 5655733"/>
              <a:gd name="connsiteX2" fmla="*/ 5749506 w 5749506"/>
              <a:gd name="connsiteY2" fmla="*/ 316099 h 5655733"/>
              <a:gd name="connsiteX3" fmla="*/ 5749506 w 5749506"/>
              <a:gd name="connsiteY3" fmla="*/ 5339634 h 5655733"/>
              <a:gd name="connsiteX4" fmla="*/ 5433407 w 5749506"/>
              <a:gd name="connsiteY4" fmla="*/ 5655733 h 5655733"/>
              <a:gd name="connsiteX5" fmla="*/ 316099 w 5749506"/>
              <a:gd name="connsiteY5" fmla="*/ 5655733 h 5655733"/>
              <a:gd name="connsiteX6" fmla="*/ 0 w 5749506"/>
              <a:gd name="connsiteY6" fmla="*/ 5339634 h 5655733"/>
              <a:gd name="connsiteX7" fmla="*/ 0 w 5749506"/>
              <a:gd name="connsiteY7" fmla="*/ 316099 h 5655733"/>
              <a:gd name="connsiteX8" fmla="*/ 316099 w 5749506"/>
              <a:gd name="connsiteY8" fmla="*/ 0 h 565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9506" h="5655733">
                <a:moveTo>
                  <a:pt x="316099" y="0"/>
                </a:moveTo>
                <a:lnTo>
                  <a:pt x="5433407" y="0"/>
                </a:lnTo>
                <a:cubicBezTo>
                  <a:pt x="5607984" y="0"/>
                  <a:pt x="5749506" y="141522"/>
                  <a:pt x="5749506" y="316099"/>
                </a:cubicBezTo>
                <a:lnTo>
                  <a:pt x="5749506" y="5339634"/>
                </a:lnTo>
                <a:cubicBezTo>
                  <a:pt x="5749506" y="5514211"/>
                  <a:pt x="5607984" y="5655733"/>
                  <a:pt x="5433407" y="5655733"/>
                </a:cubicBezTo>
                <a:lnTo>
                  <a:pt x="316099" y="5655733"/>
                </a:lnTo>
                <a:cubicBezTo>
                  <a:pt x="141522" y="5655733"/>
                  <a:pt x="0" y="5514211"/>
                  <a:pt x="0" y="5339634"/>
                </a:cubicBezTo>
                <a:lnTo>
                  <a:pt x="0" y="316099"/>
                </a:lnTo>
                <a:cubicBezTo>
                  <a:pt x="0" y="141522"/>
                  <a:pt x="141522" y="0"/>
                  <a:pt x="3160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0028A4-FDFB-B8AD-A995-FA7BC0EE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56774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DF4010AB-4C00-083D-0920-F45242D2A7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2240" y="2886387"/>
            <a:ext cx="8699714" cy="2081645"/>
          </a:xfrm>
          <a:custGeom>
            <a:avLst/>
            <a:gdLst>
              <a:gd name="connsiteX0" fmla="*/ 462597 w 11599618"/>
              <a:gd name="connsiteY0" fmla="*/ 0 h 2775527"/>
              <a:gd name="connsiteX1" fmla="*/ 11137021 w 11599618"/>
              <a:gd name="connsiteY1" fmla="*/ 0 h 2775527"/>
              <a:gd name="connsiteX2" fmla="*/ 11599618 w 11599618"/>
              <a:gd name="connsiteY2" fmla="*/ 462597 h 2775527"/>
              <a:gd name="connsiteX3" fmla="*/ 11599618 w 11599618"/>
              <a:gd name="connsiteY3" fmla="*/ 2312930 h 2775527"/>
              <a:gd name="connsiteX4" fmla="*/ 11137021 w 11599618"/>
              <a:gd name="connsiteY4" fmla="*/ 2775527 h 2775527"/>
              <a:gd name="connsiteX5" fmla="*/ 462597 w 11599618"/>
              <a:gd name="connsiteY5" fmla="*/ 2775527 h 2775527"/>
              <a:gd name="connsiteX6" fmla="*/ 0 w 11599618"/>
              <a:gd name="connsiteY6" fmla="*/ 2312930 h 2775527"/>
              <a:gd name="connsiteX7" fmla="*/ 0 w 11599618"/>
              <a:gd name="connsiteY7" fmla="*/ 462597 h 2775527"/>
              <a:gd name="connsiteX8" fmla="*/ 462597 w 11599618"/>
              <a:gd name="connsiteY8" fmla="*/ 0 h 277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99618" h="2775527">
                <a:moveTo>
                  <a:pt x="462597" y="0"/>
                </a:moveTo>
                <a:lnTo>
                  <a:pt x="11137021" y="0"/>
                </a:lnTo>
                <a:cubicBezTo>
                  <a:pt x="11392506" y="0"/>
                  <a:pt x="11599618" y="207112"/>
                  <a:pt x="11599618" y="462597"/>
                </a:cubicBezTo>
                <a:lnTo>
                  <a:pt x="11599618" y="2312930"/>
                </a:lnTo>
                <a:cubicBezTo>
                  <a:pt x="11599618" y="2568415"/>
                  <a:pt x="11392506" y="2775527"/>
                  <a:pt x="11137021" y="2775527"/>
                </a:cubicBezTo>
                <a:lnTo>
                  <a:pt x="462597" y="2775527"/>
                </a:lnTo>
                <a:cubicBezTo>
                  <a:pt x="207112" y="2775527"/>
                  <a:pt x="0" y="2568415"/>
                  <a:pt x="0" y="2312930"/>
                </a:cubicBezTo>
                <a:lnTo>
                  <a:pt x="0" y="462597"/>
                </a:lnTo>
                <a:cubicBezTo>
                  <a:pt x="0" y="207112"/>
                  <a:pt x="207112" y="0"/>
                  <a:pt x="462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A286-34B0-48D6-E4CF-583F97B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25664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8C72B5-299E-BF17-C8D9-4C6D2144B6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9144000" cy="2571750"/>
          </a:xfrm>
          <a:custGeom>
            <a:avLst/>
            <a:gdLst>
              <a:gd name="connsiteX0" fmla="*/ 6096000 w 12192000"/>
              <a:gd name="connsiteY0" fmla="*/ 0 h 3429000"/>
              <a:gd name="connsiteX1" fmla="*/ 12014022 w 12192000"/>
              <a:gd name="connsiteY1" fmla="*/ 1965018 h 3429000"/>
              <a:gd name="connsiteX2" fmla="*/ 12192000 w 12192000"/>
              <a:gd name="connsiteY2" fmla="*/ 2104882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2104881 h 3429000"/>
              <a:gd name="connsiteX6" fmla="*/ 177978 w 12192000"/>
              <a:gd name="connsiteY6" fmla="*/ 1965018 h 3429000"/>
              <a:gd name="connsiteX7" fmla="*/ 6096000 w 12192000"/>
              <a:gd name="connsiteY7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9000">
                <a:moveTo>
                  <a:pt x="6096000" y="0"/>
                </a:moveTo>
                <a:cubicBezTo>
                  <a:pt x="8315231" y="0"/>
                  <a:pt x="10363759" y="730861"/>
                  <a:pt x="12014022" y="1965018"/>
                </a:cubicBezTo>
                <a:lnTo>
                  <a:pt x="12192000" y="2104882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2104881"/>
                </a:lnTo>
                <a:lnTo>
                  <a:pt x="177978" y="1965018"/>
                </a:lnTo>
                <a:cubicBezTo>
                  <a:pt x="1828241" y="730861"/>
                  <a:pt x="3876770" y="0"/>
                  <a:pt x="609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506FCAD-F294-A05F-EF0C-75B9FCF64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4096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29F8F4-B948-B4F2-8160-FE512D7C8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604" y="2121694"/>
            <a:ext cx="4232417" cy="292310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6A176-4995-E5F4-4CA7-A902753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FA3194-246B-CBCD-5BDC-B3402D98E7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35666" y="2121694"/>
            <a:ext cx="4232417" cy="2923100"/>
          </a:xfrm>
          <a:custGeom>
            <a:avLst/>
            <a:gdLst>
              <a:gd name="connsiteX0" fmla="*/ 246905 w 5643223"/>
              <a:gd name="connsiteY0" fmla="*/ 0 h 3897467"/>
              <a:gd name="connsiteX1" fmla="*/ 5396318 w 5643223"/>
              <a:gd name="connsiteY1" fmla="*/ 0 h 3897467"/>
              <a:gd name="connsiteX2" fmla="*/ 5643223 w 5643223"/>
              <a:gd name="connsiteY2" fmla="*/ 246905 h 3897467"/>
              <a:gd name="connsiteX3" fmla="*/ 5643223 w 5643223"/>
              <a:gd name="connsiteY3" fmla="*/ 3650562 h 3897467"/>
              <a:gd name="connsiteX4" fmla="*/ 5396318 w 5643223"/>
              <a:gd name="connsiteY4" fmla="*/ 3897467 h 3897467"/>
              <a:gd name="connsiteX5" fmla="*/ 246905 w 5643223"/>
              <a:gd name="connsiteY5" fmla="*/ 3897467 h 3897467"/>
              <a:gd name="connsiteX6" fmla="*/ 0 w 5643223"/>
              <a:gd name="connsiteY6" fmla="*/ 3650562 h 3897467"/>
              <a:gd name="connsiteX7" fmla="*/ 0 w 5643223"/>
              <a:gd name="connsiteY7" fmla="*/ 246905 h 3897467"/>
              <a:gd name="connsiteX8" fmla="*/ 246905 w 5643223"/>
              <a:gd name="connsiteY8" fmla="*/ 0 h 3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43223" h="3897467">
                <a:moveTo>
                  <a:pt x="246905" y="0"/>
                </a:moveTo>
                <a:lnTo>
                  <a:pt x="5396318" y="0"/>
                </a:lnTo>
                <a:cubicBezTo>
                  <a:pt x="5532681" y="0"/>
                  <a:pt x="5643223" y="110543"/>
                  <a:pt x="5643223" y="246905"/>
                </a:cubicBezTo>
                <a:lnTo>
                  <a:pt x="5643223" y="3650562"/>
                </a:lnTo>
                <a:cubicBezTo>
                  <a:pt x="5643223" y="3786924"/>
                  <a:pt x="5532681" y="3897467"/>
                  <a:pt x="5396318" y="3897467"/>
                </a:cubicBezTo>
                <a:lnTo>
                  <a:pt x="246905" y="3897467"/>
                </a:lnTo>
                <a:cubicBezTo>
                  <a:pt x="110543" y="3897467"/>
                  <a:pt x="0" y="3786924"/>
                  <a:pt x="0" y="3650562"/>
                </a:cubicBezTo>
                <a:lnTo>
                  <a:pt x="0" y="246905"/>
                </a:lnTo>
                <a:cubicBezTo>
                  <a:pt x="0" y="110543"/>
                  <a:pt x="110543" y="0"/>
                  <a:pt x="2469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2649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A0E4B7-9DB2-4027-53B7-167A50D78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8000" cy="51435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B81D4-211F-0908-1109-C9637EAC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AB1860-D79F-25C8-D987-EEDC7C082A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0"/>
            <a:ext cx="3048000" cy="51435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9522F6-61AF-2328-E02E-4FC233BBD8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3048000" cy="51435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5979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31CC8E37-287A-CEED-5069-F5BE32745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3267" y="396005"/>
            <a:ext cx="8297466" cy="46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1EB781E-B1F3-ADCE-FD59-3DE2136FE9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279" y="864020"/>
            <a:ext cx="8745443" cy="4137045"/>
          </a:xfrm>
          <a:custGeom>
            <a:avLst/>
            <a:gdLst>
              <a:gd name="connsiteX0" fmla="*/ 1327519 w 11660590"/>
              <a:gd name="connsiteY0" fmla="*/ 6 h 5516060"/>
              <a:gd name="connsiteX1" fmla="*/ 1531877 w 11660590"/>
              <a:gd name="connsiteY1" fmla="*/ 202743 h 5516060"/>
              <a:gd name="connsiteX2" fmla="*/ 1531877 w 11660590"/>
              <a:gd name="connsiteY2" fmla="*/ 629301 h 5516060"/>
              <a:gd name="connsiteX3" fmla="*/ 1734614 w 11660590"/>
              <a:gd name="connsiteY3" fmla="*/ 832036 h 5516060"/>
              <a:gd name="connsiteX4" fmla="*/ 11457853 w 11660590"/>
              <a:gd name="connsiteY4" fmla="*/ 832036 h 5516060"/>
              <a:gd name="connsiteX5" fmla="*/ 11660590 w 11660590"/>
              <a:gd name="connsiteY5" fmla="*/ 1034773 h 5516060"/>
              <a:gd name="connsiteX6" fmla="*/ 11660590 w 11660590"/>
              <a:gd name="connsiteY6" fmla="*/ 5313323 h 5516060"/>
              <a:gd name="connsiteX7" fmla="*/ 11457853 w 11660590"/>
              <a:gd name="connsiteY7" fmla="*/ 5516060 h 5516060"/>
              <a:gd name="connsiteX8" fmla="*/ 210036 w 11660590"/>
              <a:gd name="connsiteY8" fmla="*/ 5516060 h 5516060"/>
              <a:gd name="connsiteX9" fmla="*/ 7299 w 11660590"/>
              <a:gd name="connsiteY9" fmla="*/ 5313323 h 5516060"/>
              <a:gd name="connsiteX10" fmla="*/ 0 w 11660590"/>
              <a:gd name="connsiteY10" fmla="*/ 210853 h 5516060"/>
              <a:gd name="connsiteX11" fmla="*/ 201115 w 11660590"/>
              <a:gd name="connsiteY11" fmla="*/ 7305 h 55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0590" h="5516060">
                <a:moveTo>
                  <a:pt x="1327519" y="6"/>
                </a:moveTo>
                <a:cubicBezTo>
                  <a:pt x="1440239" y="-805"/>
                  <a:pt x="1531877" y="90832"/>
                  <a:pt x="1531877" y="202743"/>
                </a:cubicBezTo>
                <a:lnTo>
                  <a:pt x="1531877" y="629301"/>
                </a:lnTo>
                <a:cubicBezTo>
                  <a:pt x="1531877" y="741212"/>
                  <a:pt x="1622703" y="832036"/>
                  <a:pt x="1734614" y="832036"/>
                </a:cubicBezTo>
                <a:lnTo>
                  <a:pt x="11457853" y="832036"/>
                </a:lnTo>
                <a:cubicBezTo>
                  <a:pt x="11569763" y="832036"/>
                  <a:pt x="11660590" y="922862"/>
                  <a:pt x="11660590" y="1034773"/>
                </a:cubicBezTo>
                <a:lnTo>
                  <a:pt x="11660590" y="5313323"/>
                </a:lnTo>
                <a:cubicBezTo>
                  <a:pt x="11660590" y="5425234"/>
                  <a:pt x="11569763" y="5516060"/>
                  <a:pt x="11457853" y="5516060"/>
                </a:cubicBezTo>
                <a:lnTo>
                  <a:pt x="210036" y="5516060"/>
                </a:lnTo>
                <a:cubicBezTo>
                  <a:pt x="98125" y="5516060"/>
                  <a:pt x="7299" y="5425234"/>
                  <a:pt x="7299" y="5313323"/>
                </a:cubicBezTo>
                <a:lnTo>
                  <a:pt x="0" y="210853"/>
                </a:lnTo>
                <a:cubicBezTo>
                  <a:pt x="0" y="98942"/>
                  <a:pt x="90015" y="8116"/>
                  <a:pt x="201115" y="730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4623FD-E08B-446A-FB7B-B70F2CB5B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8234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FF1861-45BA-AB06-C1B5-672A8E6ABE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68389" y="1755003"/>
            <a:ext cx="4121398" cy="3043410"/>
          </a:xfrm>
          <a:custGeom>
            <a:avLst/>
            <a:gdLst>
              <a:gd name="connsiteX0" fmla="*/ 197456 w 5495197"/>
              <a:gd name="connsiteY0" fmla="*/ 0 h 4057880"/>
              <a:gd name="connsiteX1" fmla="*/ 5297741 w 5495197"/>
              <a:gd name="connsiteY1" fmla="*/ 0 h 4057880"/>
              <a:gd name="connsiteX2" fmla="*/ 5495197 w 5495197"/>
              <a:gd name="connsiteY2" fmla="*/ 197456 h 4057880"/>
              <a:gd name="connsiteX3" fmla="*/ 5495197 w 5495197"/>
              <a:gd name="connsiteY3" fmla="*/ 3860424 h 4057880"/>
              <a:gd name="connsiteX4" fmla="*/ 5297741 w 5495197"/>
              <a:gd name="connsiteY4" fmla="*/ 4057880 h 4057880"/>
              <a:gd name="connsiteX5" fmla="*/ 197456 w 5495197"/>
              <a:gd name="connsiteY5" fmla="*/ 4057880 h 4057880"/>
              <a:gd name="connsiteX6" fmla="*/ 0 w 5495197"/>
              <a:gd name="connsiteY6" fmla="*/ 3860424 h 4057880"/>
              <a:gd name="connsiteX7" fmla="*/ 0 w 5495197"/>
              <a:gd name="connsiteY7" fmla="*/ 197456 h 4057880"/>
              <a:gd name="connsiteX8" fmla="*/ 197456 w 5495197"/>
              <a:gd name="connsiteY8" fmla="*/ 0 h 405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5197" h="4057880">
                <a:moveTo>
                  <a:pt x="197456" y="0"/>
                </a:moveTo>
                <a:lnTo>
                  <a:pt x="5297741" y="0"/>
                </a:lnTo>
                <a:cubicBezTo>
                  <a:pt x="5406793" y="0"/>
                  <a:pt x="5495197" y="88404"/>
                  <a:pt x="5495197" y="197456"/>
                </a:cubicBezTo>
                <a:lnTo>
                  <a:pt x="5495197" y="3860424"/>
                </a:lnTo>
                <a:cubicBezTo>
                  <a:pt x="5495197" y="3969476"/>
                  <a:pt x="5406793" y="4057880"/>
                  <a:pt x="5297741" y="4057880"/>
                </a:cubicBezTo>
                <a:lnTo>
                  <a:pt x="197456" y="4057880"/>
                </a:lnTo>
                <a:cubicBezTo>
                  <a:pt x="88404" y="4057880"/>
                  <a:pt x="0" y="3969476"/>
                  <a:pt x="0" y="3860424"/>
                </a:cubicBezTo>
                <a:lnTo>
                  <a:pt x="0" y="197456"/>
                </a:lnTo>
                <a:cubicBezTo>
                  <a:pt x="0" y="88404"/>
                  <a:pt x="88404" y="0"/>
                  <a:pt x="1974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A9A938E-4022-49F2-DB79-189FFCBB4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1212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7B43FD-D061-C5AF-27AF-3CED4B558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1910" y="759591"/>
            <a:ext cx="8602620" cy="2017335"/>
          </a:xfrm>
          <a:custGeom>
            <a:avLst/>
            <a:gdLst>
              <a:gd name="connsiteX0" fmla="*/ 4476734 w 11470160"/>
              <a:gd name="connsiteY0" fmla="*/ 0 h 2689780"/>
              <a:gd name="connsiteX1" fmla="*/ 11236265 w 11470160"/>
              <a:gd name="connsiteY1" fmla="*/ 0 h 2689780"/>
              <a:gd name="connsiteX2" fmla="*/ 11470160 w 11470160"/>
              <a:gd name="connsiteY2" fmla="*/ 233895 h 2689780"/>
              <a:gd name="connsiteX3" fmla="*/ 11470160 w 11470160"/>
              <a:gd name="connsiteY3" fmla="*/ 2455885 h 2689780"/>
              <a:gd name="connsiteX4" fmla="*/ 11236265 w 11470160"/>
              <a:gd name="connsiteY4" fmla="*/ 2689780 h 2689780"/>
              <a:gd name="connsiteX5" fmla="*/ 233898 w 11470160"/>
              <a:gd name="connsiteY5" fmla="*/ 2689780 h 2689780"/>
              <a:gd name="connsiteX6" fmla="*/ 5 w 11470160"/>
              <a:gd name="connsiteY6" fmla="*/ 2455107 h 2689780"/>
              <a:gd name="connsiteX7" fmla="*/ 7800 w 11470160"/>
              <a:gd name="connsiteY7" fmla="*/ 1035370 h 2689780"/>
              <a:gd name="connsiteX8" fmla="*/ 241695 w 11470160"/>
              <a:gd name="connsiteY8" fmla="*/ 803035 h 2689780"/>
              <a:gd name="connsiteX9" fmla="*/ 4008946 w 11470160"/>
              <a:gd name="connsiteY9" fmla="*/ 803035 h 2689780"/>
              <a:gd name="connsiteX10" fmla="*/ 4242839 w 11470160"/>
              <a:gd name="connsiteY10" fmla="*/ 569142 h 2689780"/>
              <a:gd name="connsiteX11" fmla="*/ 4242839 w 11470160"/>
              <a:gd name="connsiteY11" fmla="*/ 233895 h 2689780"/>
              <a:gd name="connsiteX12" fmla="*/ 4476734 w 11470160"/>
              <a:gd name="connsiteY12" fmla="*/ 0 h 268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0160" h="2689780">
                <a:moveTo>
                  <a:pt x="4476734" y="0"/>
                </a:moveTo>
                <a:lnTo>
                  <a:pt x="11236265" y="0"/>
                </a:lnTo>
                <a:cubicBezTo>
                  <a:pt x="11365687" y="0"/>
                  <a:pt x="11470160" y="105253"/>
                  <a:pt x="11470160" y="233895"/>
                </a:cubicBezTo>
                <a:lnTo>
                  <a:pt x="11470160" y="2455885"/>
                </a:lnTo>
                <a:cubicBezTo>
                  <a:pt x="11470160" y="2585307"/>
                  <a:pt x="11365687" y="2689780"/>
                  <a:pt x="11236265" y="2689780"/>
                </a:cubicBezTo>
                <a:lnTo>
                  <a:pt x="233898" y="2689780"/>
                </a:lnTo>
                <a:cubicBezTo>
                  <a:pt x="104478" y="2689780"/>
                  <a:pt x="-775" y="2584527"/>
                  <a:pt x="5" y="2455107"/>
                </a:cubicBezTo>
                <a:lnTo>
                  <a:pt x="7800" y="1035370"/>
                </a:lnTo>
                <a:cubicBezTo>
                  <a:pt x="8580" y="906728"/>
                  <a:pt x="113053" y="803035"/>
                  <a:pt x="241695" y="803035"/>
                </a:cubicBezTo>
                <a:lnTo>
                  <a:pt x="4008946" y="803035"/>
                </a:lnTo>
                <a:cubicBezTo>
                  <a:pt x="4138366" y="803035"/>
                  <a:pt x="4242839" y="698562"/>
                  <a:pt x="4242839" y="569142"/>
                </a:cubicBezTo>
                <a:lnTo>
                  <a:pt x="4242839" y="233895"/>
                </a:lnTo>
                <a:cubicBezTo>
                  <a:pt x="4242839" y="105253"/>
                  <a:pt x="4347311" y="0"/>
                  <a:pt x="44767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5CDF30F-7E51-6D1A-5007-F7C14EED7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43046" y="175015"/>
            <a:ext cx="450350" cy="173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685800" rtl="0" eaLnBrk="1" latinLnBrk="0" hangingPunct="1">
              <a:defRPr lang="en-PK" sz="675" b="1" kern="1200" smtClean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1859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7599-7BAE-061A-E7BC-0C50A51F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595003-0B4B-3F97-98E4-F909180209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222376" cy="5143500"/>
          </a:xfrm>
          <a:custGeom>
            <a:avLst/>
            <a:gdLst>
              <a:gd name="connsiteX0" fmla="*/ 0 w 5629835"/>
              <a:gd name="connsiteY0" fmla="*/ 0 h 6858000"/>
              <a:gd name="connsiteX1" fmla="*/ 4145383 w 5629835"/>
              <a:gd name="connsiteY1" fmla="*/ 0 h 6858000"/>
              <a:gd name="connsiteX2" fmla="*/ 4251342 w 5629835"/>
              <a:gd name="connsiteY2" fmla="*/ 101023 h 6858000"/>
              <a:gd name="connsiteX3" fmla="*/ 5629835 w 5629835"/>
              <a:gd name="connsiteY3" fmla="*/ 3429000 h 6858000"/>
              <a:gd name="connsiteX4" fmla="*/ 4251342 w 5629835"/>
              <a:gd name="connsiteY4" fmla="*/ 6756978 h 6858000"/>
              <a:gd name="connsiteX5" fmla="*/ 4145382 w 5629835"/>
              <a:gd name="connsiteY5" fmla="*/ 6858000 h 6858000"/>
              <a:gd name="connsiteX6" fmla="*/ 0 w 562983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29835" h="6858000">
                <a:moveTo>
                  <a:pt x="0" y="0"/>
                </a:moveTo>
                <a:lnTo>
                  <a:pt x="4145383" y="0"/>
                </a:lnTo>
                <a:lnTo>
                  <a:pt x="4251342" y="101023"/>
                </a:lnTo>
                <a:cubicBezTo>
                  <a:pt x="5103045" y="952726"/>
                  <a:pt x="5629835" y="2129344"/>
                  <a:pt x="5629835" y="3429000"/>
                </a:cubicBezTo>
                <a:cubicBezTo>
                  <a:pt x="5629835" y="4728656"/>
                  <a:pt x="5103045" y="5905274"/>
                  <a:pt x="4251342" y="6756978"/>
                </a:cubicBezTo>
                <a:lnTo>
                  <a:pt x="414538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920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78DFA2-E988-0BF7-B3A3-203ED79AD5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8661" y="3786809"/>
            <a:ext cx="8706678" cy="1162878"/>
          </a:xfrm>
          <a:custGeom>
            <a:avLst/>
            <a:gdLst>
              <a:gd name="connsiteX0" fmla="*/ 258423 w 11608904"/>
              <a:gd name="connsiteY0" fmla="*/ 0 h 1550504"/>
              <a:gd name="connsiteX1" fmla="*/ 11350481 w 11608904"/>
              <a:gd name="connsiteY1" fmla="*/ 0 h 1550504"/>
              <a:gd name="connsiteX2" fmla="*/ 11608904 w 11608904"/>
              <a:gd name="connsiteY2" fmla="*/ 258423 h 1550504"/>
              <a:gd name="connsiteX3" fmla="*/ 11608904 w 11608904"/>
              <a:gd name="connsiteY3" fmla="*/ 1292081 h 1550504"/>
              <a:gd name="connsiteX4" fmla="*/ 11350481 w 11608904"/>
              <a:gd name="connsiteY4" fmla="*/ 1550504 h 1550504"/>
              <a:gd name="connsiteX5" fmla="*/ 258423 w 11608904"/>
              <a:gd name="connsiteY5" fmla="*/ 1550504 h 1550504"/>
              <a:gd name="connsiteX6" fmla="*/ 0 w 11608904"/>
              <a:gd name="connsiteY6" fmla="*/ 1292081 h 1550504"/>
              <a:gd name="connsiteX7" fmla="*/ 0 w 11608904"/>
              <a:gd name="connsiteY7" fmla="*/ 258423 h 1550504"/>
              <a:gd name="connsiteX8" fmla="*/ 258423 w 11608904"/>
              <a:gd name="connsiteY8" fmla="*/ 0 h 155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8904" h="1550504">
                <a:moveTo>
                  <a:pt x="258423" y="0"/>
                </a:moveTo>
                <a:lnTo>
                  <a:pt x="11350481" y="0"/>
                </a:lnTo>
                <a:cubicBezTo>
                  <a:pt x="11493204" y="0"/>
                  <a:pt x="11608904" y="115700"/>
                  <a:pt x="11608904" y="258423"/>
                </a:cubicBezTo>
                <a:lnTo>
                  <a:pt x="11608904" y="1292081"/>
                </a:lnTo>
                <a:cubicBezTo>
                  <a:pt x="11608904" y="1434804"/>
                  <a:pt x="11493204" y="1550504"/>
                  <a:pt x="11350481" y="1550504"/>
                </a:cubicBezTo>
                <a:lnTo>
                  <a:pt x="258423" y="1550504"/>
                </a:lnTo>
                <a:cubicBezTo>
                  <a:pt x="115700" y="1550504"/>
                  <a:pt x="0" y="1434804"/>
                  <a:pt x="0" y="1292081"/>
                </a:cubicBezTo>
                <a:lnTo>
                  <a:pt x="0" y="258423"/>
                </a:lnTo>
                <a:cubicBezTo>
                  <a:pt x="0" y="115700"/>
                  <a:pt x="115700" y="0"/>
                  <a:pt x="258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6738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E6F021C-1294-3A4A-5B44-F9A33E19E5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0842" y="1912204"/>
            <a:ext cx="8602318" cy="3056282"/>
          </a:xfrm>
          <a:custGeom>
            <a:avLst/>
            <a:gdLst>
              <a:gd name="connsiteX0" fmla="*/ 420789 w 11469757"/>
              <a:gd name="connsiteY0" fmla="*/ 0 h 4075043"/>
              <a:gd name="connsiteX1" fmla="*/ 11048968 w 11469757"/>
              <a:gd name="connsiteY1" fmla="*/ 0 h 4075043"/>
              <a:gd name="connsiteX2" fmla="*/ 11469757 w 11469757"/>
              <a:gd name="connsiteY2" fmla="*/ 420789 h 4075043"/>
              <a:gd name="connsiteX3" fmla="*/ 11469757 w 11469757"/>
              <a:gd name="connsiteY3" fmla="*/ 3654254 h 4075043"/>
              <a:gd name="connsiteX4" fmla="*/ 11048968 w 11469757"/>
              <a:gd name="connsiteY4" fmla="*/ 4075043 h 4075043"/>
              <a:gd name="connsiteX5" fmla="*/ 420789 w 11469757"/>
              <a:gd name="connsiteY5" fmla="*/ 4075043 h 4075043"/>
              <a:gd name="connsiteX6" fmla="*/ 0 w 11469757"/>
              <a:gd name="connsiteY6" fmla="*/ 3654254 h 4075043"/>
              <a:gd name="connsiteX7" fmla="*/ 0 w 11469757"/>
              <a:gd name="connsiteY7" fmla="*/ 420789 h 4075043"/>
              <a:gd name="connsiteX8" fmla="*/ 420789 w 11469757"/>
              <a:gd name="connsiteY8" fmla="*/ 0 h 407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9757" h="4075043">
                <a:moveTo>
                  <a:pt x="420789" y="0"/>
                </a:moveTo>
                <a:lnTo>
                  <a:pt x="11048968" y="0"/>
                </a:lnTo>
                <a:cubicBezTo>
                  <a:pt x="11281363" y="0"/>
                  <a:pt x="11469757" y="188394"/>
                  <a:pt x="11469757" y="420789"/>
                </a:cubicBezTo>
                <a:lnTo>
                  <a:pt x="11469757" y="3654254"/>
                </a:lnTo>
                <a:cubicBezTo>
                  <a:pt x="11469757" y="3886649"/>
                  <a:pt x="11281363" y="4075043"/>
                  <a:pt x="11048968" y="4075043"/>
                </a:cubicBezTo>
                <a:lnTo>
                  <a:pt x="420789" y="4075043"/>
                </a:lnTo>
                <a:cubicBezTo>
                  <a:pt x="188394" y="4075043"/>
                  <a:pt x="0" y="3886649"/>
                  <a:pt x="0" y="3654254"/>
                </a:cubicBezTo>
                <a:lnTo>
                  <a:pt x="0" y="420789"/>
                </a:lnTo>
                <a:cubicBezTo>
                  <a:pt x="0" y="188394"/>
                  <a:pt x="188394" y="0"/>
                  <a:pt x="4207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89927-ED37-9AE0-4C73-A4989582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9385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BDEA-FC58-5183-4B28-6474AA9E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29118EA-97B4-86B6-7F36-B614371EE3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574052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071111 h 6858000"/>
              <a:gd name="connsiteX5" fmla="*/ 1543050 w 12192000"/>
              <a:gd name="connsiteY5" fmla="*/ 3528061 h 6858000"/>
              <a:gd name="connsiteX6" fmla="*/ 3232404 w 12192000"/>
              <a:gd name="connsiteY6" fmla="*/ 3528061 h 6858000"/>
              <a:gd name="connsiteX7" fmla="*/ 4146804 w 12192000"/>
              <a:gd name="connsiteY7" fmla="*/ 2613661 h 6858000"/>
              <a:gd name="connsiteX8" fmla="*/ 4146804 w 12192000"/>
              <a:gd name="connsiteY8" fmla="*/ 1708405 h 6858000"/>
              <a:gd name="connsiteX9" fmla="*/ 5685962 w 12192000"/>
              <a:gd name="connsiteY9" fmla="*/ 27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5740528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1111"/>
                </a:lnTo>
                <a:cubicBezTo>
                  <a:pt x="0" y="4219195"/>
                  <a:pt x="691134" y="3528061"/>
                  <a:pt x="1543050" y="3528061"/>
                </a:cubicBezTo>
                <a:lnTo>
                  <a:pt x="3232404" y="3528061"/>
                </a:lnTo>
                <a:cubicBezTo>
                  <a:pt x="3736848" y="3528061"/>
                  <a:pt x="4146804" y="3118867"/>
                  <a:pt x="4146804" y="2613661"/>
                </a:cubicBezTo>
                <a:lnTo>
                  <a:pt x="4146804" y="1708405"/>
                </a:lnTo>
                <a:cubicBezTo>
                  <a:pt x="4146804" y="820437"/>
                  <a:pt x="4821219" y="90524"/>
                  <a:pt x="5685962" y="27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917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C5471B8-449D-4D08-E7E7-628186CB7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150" y="228600"/>
            <a:ext cx="8775700" cy="3263900"/>
          </a:xfrm>
          <a:custGeom>
            <a:avLst/>
            <a:gdLst>
              <a:gd name="connsiteX0" fmla="*/ 0 w 11700933"/>
              <a:gd name="connsiteY0" fmla="*/ 0 h 4351866"/>
              <a:gd name="connsiteX1" fmla="*/ 10975607 w 11700933"/>
              <a:gd name="connsiteY1" fmla="*/ 0 h 4351866"/>
              <a:gd name="connsiteX2" fmla="*/ 11700933 w 11700933"/>
              <a:gd name="connsiteY2" fmla="*/ 725326 h 4351866"/>
              <a:gd name="connsiteX3" fmla="*/ 11700933 w 11700933"/>
              <a:gd name="connsiteY3" fmla="*/ 4351866 h 4351866"/>
              <a:gd name="connsiteX4" fmla="*/ 0 w 11700933"/>
              <a:gd name="connsiteY4" fmla="*/ 4351866 h 435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0933" h="4351866">
                <a:moveTo>
                  <a:pt x="0" y="0"/>
                </a:moveTo>
                <a:lnTo>
                  <a:pt x="10975607" y="0"/>
                </a:lnTo>
                <a:cubicBezTo>
                  <a:pt x="11376193" y="0"/>
                  <a:pt x="11700933" y="324740"/>
                  <a:pt x="11700933" y="725326"/>
                </a:cubicBezTo>
                <a:lnTo>
                  <a:pt x="11700933" y="4351866"/>
                </a:lnTo>
                <a:lnTo>
                  <a:pt x="0" y="43518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980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6E5A5-3F01-67DB-7628-3D93931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2A58004-C5C0-A41E-3A22-422C7522B2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71750"/>
            <a:ext cx="9144000" cy="257175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160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y + UI">
  <p:cSld name="TITLE_ONLY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71250" y="930012"/>
            <a:ext cx="4506826" cy="31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03175" y="683025"/>
            <a:ext cx="4054500" cy="7035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00050" y="745550"/>
            <a:ext cx="6367800" cy="352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1B1B"/>
              </a:buClr>
              <a:buSzPts val="4800"/>
              <a:buNone/>
              <a:defRPr sz="4800">
                <a:solidFill>
                  <a:srgbClr val="1C1B1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4572000" y="98800"/>
            <a:ext cx="4572000" cy="5044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57" name="Google Shape;57;p11"/>
          <p:cNvSpPr/>
          <p:nvPr/>
        </p:nvSpPr>
        <p:spPr>
          <a:xfrm>
            <a:off x="-8375" y="-7925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-7225" y="-7925"/>
            <a:ext cx="5569800" cy="5143500"/>
          </a:xfrm>
          <a:prstGeom prst="rect">
            <a:avLst/>
          </a:prstGeom>
          <a:solidFill>
            <a:srgbClr val="1C1B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43975" y="-50925"/>
            <a:ext cx="2118600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23" y="579688"/>
            <a:ext cx="1479225" cy="41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675" y="1350125"/>
            <a:ext cx="4330424" cy="25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6068100" y="1440150"/>
            <a:ext cx="2687100" cy="28530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>
            <a:off x="-100" y="0"/>
            <a:ext cx="9144000" cy="1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1217200" y="4686575"/>
            <a:ext cx="1596300" cy="19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40628" y="45786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81575" y="4710130"/>
            <a:ext cx="804775" cy="13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0" y="0"/>
            <a:ext cx="9144000" cy="90300"/>
          </a:xfrm>
          <a:prstGeom prst="rect">
            <a:avLst/>
          </a:prstGeom>
          <a:solidFill>
            <a:srgbClr val="67EA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1230578" y="4710125"/>
            <a:ext cx="11406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oppins"/>
                <a:ea typeface="Poppins"/>
                <a:cs typeface="Poppins"/>
                <a:sym typeface="Poppins"/>
              </a:rPr>
              <a:t>| workato.com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760" r:id="rId11"/>
    <p:sldLayoutId id="2147483765" r:id="rId12"/>
    <p:sldLayoutId id="2147483770" r:id="rId13"/>
    <p:sldLayoutId id="2147483779" r:id="rId14"/>
    <p:sldLayoutId id="2147483781" r:id="rId15"/>
    <p:sldLayoutId id="2147483785" r:id="rId16"/>
    <p:sldLayoutId id="2147483788" r:id="rId17"/>
    <p:sldLayoutId id="214748379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C634D3-9DF5-C844-A4B4-4B4938B55D66}" type="slidenum">
              <a:rPr lang="en-PK" smtClean="0"/>
              <a:pPr/>
              <a:t>‹nº›</a:t>
            </a:fld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364011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5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jpg"/><Relationship Id="rId18" Type="http://schemas.openxmlformats.org/officeDocument/2006/relationships/image" Target="../media/image59.png"/><Relationship Id="rId3" Type="http://schemas.openxmlformats.org/officeDocument/2006/relationships/image" Target="../media/image49.jpg"/><Relationship Id="rId21" Type="http://schemas.openxmlformats.org/officeDocument/2006/relationships/image" Target="../media/image5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9.jp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jpg"/><Relationship Id="rId10" Type="http://schemas.openxmlformats.org/officeDocument/2006/relationships/image" Target="../media/image73.png"/><Relationship Id="rId19" Type="http://schemas.openxmlformats.org/officeDocument/2006/relationships/image" Target="../media/image51.jpg"/><Relationship Id="rId4" Type="http://schemas.openxmlformats.org/officeDocument/2006/relationships/image" Target="../media/image44.jp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5.png"/><Relationship Id="rId4" Type="http://schemas.openxmlformats.org/officeDocument/2006/relationships/image" Target="../media/image1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21" Type="http://schemas.openxmlformats.org/officeDocument/2006/relationships/image" Target="../media/image134.png"/><Relationship Id="rId34" Type="http://schemas.openxmlformats.org/officeDocument/2006/relationships/image" Target="../media/image147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33" Type="http://schemas.openxmlformats.org/officeDocument/2006/relationships/image" Target="../media/image146.png"/><Relationship Id="rId38" Type="http://schemas.openxmlformats.org/officeDocument/2006/relationships/image" Target="../media/image15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1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37" Type="http://schemas.openxmlformats.org/officeDocument/2006/relationships/image" Target="../media/image150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36" Type="http://schemas.openxmlformats.org/officeDocument/2006/relationships/image" Target="../media/image149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31" Type="http://schemas.openxmlformats.org/officeDocument/2006/relationships/image" Target="../media/image144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8.png"/><Relationship Id="rId8" Type="http://schemas.openxmlformats.org/officeDocument/2006/relationships/image" Target="../media/image121.png"/><Relationship Id="rId3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47.svg"/><Relationship Id="rId4" Type="http://schemas.openxmlformats.org/officeDocument/2006/relationships/image" Target="../media/image3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51.jpg"/><Relationship Id="rId10" Type="http://schemas.openxmlformats.org/officeDocument/2006/relationships/image" Target="../media/image56.pn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9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0.jpg"/><Relationship Id="rId10" Type="http://schemas.openxmlformats.org/officeDocument/2006/relationships/image" Target="../media/image54.png"/><Relationship Id="rId4" Type="http://schemas.openxmlformats.org/officeDocument/2006/relationships/image" Target="../media/image44.jp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E1D7D9-4CA7-656D-47F6-CFB9D08C8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logo with green and blue text&#10;&#10;Description automatically generated">
            <a:extLst>
              <a:ext uri="{FF2B5EF4-FFF2-40B4-BE49-F238E27FC236}">
                <a16:creationId xmlns:a16="http://schemas.microsoft.com/office/drawing/2014/main" id="{E18CE4F6-04E9-FFB3-FF3B-FD7DF1AC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70" y="294065"/>
            <a:ext cx="2676455" cy="10621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683984-3CF1-3C1A-BD3E-71DC41F83AFB}"/>
              </a:ext>
            </a:extLst>
          </p:cNvPr>
          <p:cNvSpPr txBox="1"/>
          <p:nvPr/>
        </p:nvSpPr>
        <p:spPr>
          <a:xfrm>
            <a:off x="4275593" y="1671842"/>
            <a:ext cx="4315272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42900">
              <a:lnSpc>
                <a:spcPct val="80000"/>
              </a:lnSpc>
              <a:buClrTx/>
            </a:pPr>
            <a:r>
              <a:rPr lang="en-GB" sz="3000" b="1" kern="1200" spc="-113" dirty="0">
                <a:gradFill>
                  <a:gsLst>
                    <a:gs pos="0">
                      <a:srgbClr val="62AD2C"/>
                    </a:gs>
                    <a:gs pos="52000">
                      <a:srgbClr val="9CD140"/>
                    </a:gs>
                    <a:gs pos="100000">
                      <a:srgbClr val="118522"/>
                    </a:gs>
                  </a:gsLst>
                  <a:lin ang="2700000" scaled="0"/>
                </a:gradFill>
                <a:latin typeface="Nunito" pitchFamily="2" charset="77"/>
                <a:ea typeface="+mn-ea"/>
                <a:cs typeface="+mn-cs"/>
              </a:rPr>
              <a:t>Intelligent Automation with </a:t>
            </a:r>
            <a:r>
              <a:rPr lang="en-GB" sz="3000" b="1" kern="1200" spc="-113" dirty="0">
                <a:solidFill>
                  <a:srgbClr val="242844"/>
                </a:solidFill>
                <a:latin typeface="Nunito" pitchFamily="2" charset="77"/>
                <a:ea typeface="+mn-ea"/>
                <a:cs typeface="+mn-cs"/>
              </a:rPr>
              <a:t>Purpose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BE0D452-142B-FD15-6226-BA7302D051B7}"/>
              </a:ext>
            </a:extLst>
          </p:cNvPr>
          <p:cNvSpPr/>
          <p:nvPr/>
        </p:nvSpPr>
        <p:spPr>
          <a:xfrm>
            <a:off x="5836154" y="4376341"/>
            <a:ext cx="2754712" cy="4730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PK" sz="1350" kern="1200" dirty="0">
              <a:solidFill>
                <a:srgbClr val="242844"/>
              </a:solidFill>
              <a:latin typeface="Raleway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C90A6E-44DA-AB43-598C-5262BB9C6299}"/>
              </a:ext>
            </a:extLst>
          </p:cNvPr>
          <p:cNvSpPr txBox="1"/>
          <p:nvPr/>
        </p:nvSpPr>
        <p:spPr>
          <a:xfrm>
            <a:off x="6314937" y="4474388"/>
            <a:ext cx="193052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42900">
              <a:buClrTx/>
            </a:pPr>
            <a:r>
              <a:rPr lang="pt-BR" sz="1350" kern="1200" dirty="0" err="1">
                <a:solidFill>
                  <a:srgbClr val="242844"/>
                </a:solidFill>
                <a:latin typeface="Raleway" pitchFamily="2" charset="77"/>
                <a:ea typeface="Calibri" panose="020F0502020204030204" pitchFamily="34" charset="0"/>
                <a:cs typeface="+mn-cs"/>
              </a:rPr>
              <a:t>www.sicolos.com.br</a:t>
            </a:r>
            <a:r>
              <a:rPr lang="en-PK" sz="1350" kern="1200" dirty="0">
                <a:solidFill>
                  <a:srgbClr val="242844"/>
                </a:solidFill>
                <a:latin typeface="Raleway" pitchFamily="2" charset="77"/>
                <a:ea typeface="+mn-ea"/>
                <a:cs typeface="+mn-cs"/>
              </a:rPr>
              <a:t>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5A1247A6-EF51-2E4E-323B-7408533777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4723" y="4474388"/>
            <a:ext cx="276999" cy="276999"/>
          </a:xfrm>
          <a:prstGeom prst="rect">
            <a:avLst/>
          </a:prstGeom>
        </p:spPr>
      </p:pic>
      <p:grpSp>
        <p:nvGrpSpPr>
          <p:cNvPr id="4" name="Group 18">
            <a:extLst>
              <a:ext uri="{FF2B5EF4-FFF2-40B4-BE49-F238E27FC236}">
                <a16:creationId xmlns:a16="http://schemas.microsoft.com/office/drawing/2014/main" id="{7EE7A25C-1733-78AF-6369-D5672F90671D}"/>
              </a:ext>
            </a:extLst>
          </p:cNvPr>
          <p:cNvGrpSpPr/>
          <p:nvPr/>
        </p:nvGrpSpPr>
        <p:grpSpPr>
          <a:xfrm rot="18455545">
            <a:off x="-4785140" y="-1816062"/>
            <a:ext cx="9517446" cy="7806802"/>
            <a:chOff x="-1471026" y="-296352"/>
            <a:chExt cx="9552527" cy="8018787"/>
          </a:xfrm>
        </p:grpSpPr>
        <p:grpSp>
          <p:nvGrpSpPr>
            <p:cNvPr id="5" name="Graphic 5">
              <a:extLst>
                <a:ext uri="{FF2B5EF4-FFF2-40B4-BE49-F238E27FC236}">
                  <a16:creationId xmlns:a16="http://schemas.microsoft.com/office/drawing/2014/main" id="{AFC65132-9BD7-C997-7091-22D06124DD24}"/>
                </a:ext>
              </a:extLst>
            </p:cNvPr>
            <p:cNvGrpSpPr/>
            <p:nvPr/>
          </p:nvGrpSpPr>
          <p:grpSpPr>
            <a:xfrm rot="15746055">
              <a:off x="-177888" y="1123435"/>
              <a:ext cx="5330695" cy="5499097"/>
              <a:chOff x="4071312" y="2489702"/>
              <a:chExt cx="3527293" cy="3638722"/>
            </a:xfrm>
            <a:noFill/>
          </p:grpSpPr>
          <p:sp>
            <p:nvSpPr>
              <p:cNvPr id="113" name="Freeform: Shape 59">
                <a:extLst>
                  <a:ext uri="{FF2B5EF4-FFF2-40B4-BE49-F238E27FC236}">
                    <a16:creationId xmlns:a16="http://schemas.microsoft.com/office/drawing/2014/main" id="{036121F0-CC79-F437-BB2C-14ED05DD1CFE}"/>
                  </a:ext>
                </a:extLst>
              </p:cNvPr>
              <p:cNvSpPr/>
              <p:nvPr/>
            </p:nvSpPr>
            <p:spPr>
              <a:xfrm>
                <a:off x="4071312" y="2489702"/>
                <a:ext cx="3259151" cy="3638722"/>
              </a:xfrm>
              <a:custGeom>
                <a:avLst/>
                <a:gdLst>
                  <a:gd name="connsiteX0" fmla="*/ 3079707 w 3259151"/>
                  <a:gd name="connsiteY0" fmla="*/ 3021953 h 3638722"/>
                  <a:gd name="connsiteX1" fmla="*/ 3132080 w 3259151"/>
                  <a:gd name="connsiteY1" fmla="*/ 1787369 h 3638722"/>
                  <a:gd name="connsiteX2" fmla="*/ 3107243 w 3259151"/>
                  <a:gd name="connsiteY2" fmla="*/ 829383 h 3638722"/>
                  <a:gd name="connsiteX3" fmla="*/ 1658848 w 3259151"/>
                  <a:gd name="connsiteY3" fmla="*/ 4990 h 3638722"/>
                  <a:gd name="connsiteX4" fmla="*/ 849418 w 3259151"/>
                  <a:gd name="connsiteY4" fmla="*/ 1005939 h 3638722"/>
                  <a:gd name="connsiteX5" fmla="*/ 4585 w 3259151"/>
                  <a:gd name="connsiteY5" fmla="*/ 2043526 h 3638722"/>
                  <a:gd name="connsiteX6" fmla="*/ 820725 w 3259151"/>
                  <a:gd name="connsiteY6" fmla="*/ 2918441 h 3638722"/>
                  <a:gd name="connsiteX7" fmla="*/ 2033249 w 3259151"/>
                  <a:gd name="connsiteY7" fmla="*/ 3633846 h 3638722"/>
                  <a:gd name="connsiteX8" fmla="*/ 3079785 w 3259151"/>
                  <a:gd name="connsiteY8" fmla="*/ 3022030 h 3638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9151" h="3638722">
                    <a:moveTo>
                      <a:pt x="3079707" y="3021953"/>
                    </a:moveTo>
                    <a:cubicBezTo>
                      <a:pt x="3412226" y="2666372"/>
                      <a:pt x="3192167" y="2234970"/>
                      <a:pt x="3132080" y="1787369"/>
                    </a:cubicBezTo>
                    <a:cubicBezTo>
                      <a:pt x="3085955" y="1443358"/>
                      <a:pt x="3380525" y="1084923"/>
                      <a:pt x="3107243" y="829383"/>
                    </a:cubicBezTo>
                    <a:cubicBezTo>
                      <a:pt x="2749194" y="494473"/>
                      <a:pt x="2109225" y="-58259"/>
                      <a:pt x="1658848" y="4990"/>
                    </a:cubicBezTo>
                    <a:cubicBezTo>
                      <a:pt x="1318153" y="52812"/>
                      <a:pt x="1102645" y="735127"/>
                      <a:pt x="849418" y="1005939"/>
                    </a:cubicBezTo>
                    <a:cubicBezTo>
                      <a:pt x="515743" y="1362755"/>
                      <a:pt x="-56967" y="1594538"/>
                      <a:pt x="4585" y="2043526"/>
                    </a:cubicBezTo>
                    <a:cubicBezTo>
                      <a:pt x="51559" y="2385918"/>
                      <a:pt x="548678" y="2663981"/>
                      <a:pt x="820725" y="2918441"/>
                    </a:cubicBezTo>
                    <a:cubicBezTo>
                      <a:pt x="1173298" y="3248183"/>
                      <a:pt x="1589043" y="3690075"/>
                      <a:pt x="2033249" y="3633846"/>
                    </a:cubicBezTo>
                    <a:cubicBezTo>
                      <a:pt x="2381349" y="3589726"/>
                      <a:pt x="2821390" y="3298397"/>
                      <a:pt x="3079785" y="3022030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60">
                <a:extLst>
                  <a:ext uri="{FF2B5EF4-FFF2-40B4-BE49-F238E27FC236}">
                    <a16:creationId xmlns:a16="http://schemas.microsoft.com/office/drawing/2014/main" id="{CDDA568F-772A-F72B-1255-49BF68E86C53}"/>
                  </a:ext>
                </a:extLst>
              </p:cNvPr>
              <p:cNvSpPr/>
              <p:nvPr/>
            </p:nvSpPr>
            <p:spPr>
              <a:xfrm>
                <a:off x="4109618" y="2534620"/>
                <a:ext cx="3220782" cy="3579817"/>
              </a:xfrm>
              <a:custGeom>
                <a:avLst/>
                <a:gdLst>
                  <a:gd name="connsiteX0" fmla="*/ 791058 w 3220782"/>
                  <a:gd name="connsiteY0" fmla="*/ 2907154 h 3579817"/>
                  <a:gd name="connsiteX1" fmla="*/ 2002194 w 3220782"/>
                  <a:gd name="connsiteY1" fmla="*/ 3574659 h 3579817"/>
                  <a:gd name="connsiteX2" fmla="*/ 3028289 w 3220782"/>
                  <a:gd name="connsiteY2" fmla="*/ 2934613 h 3579817"/>
                  <a:gd name="connsiteX3" fmla="*/ 3129333 w 3220782"/>
                  <a:gd name="connsiteY3" fmla="*/ 1743455 h 3579817"/>
                  <a:gd name="connsiteX4" fmla="*/ 3052277 w 3220782"/>
                  <a:gd name="connsiteY4" fmla="*/ 731167 h 3579817"/>
                  <a:gd name="connsiteX5" fmla="*/ 1620928 w 3220782"/>
                  <a:gd name="connsiteY5" fmla="*/ 5581 h 3579817"/>
                  <a:gd name="connsiteX6" fmla="*/ 765913 w 3220782"/>
                  <a:gd name="connsiteY6" fmla="*/ 939888 h 3579817"/>
                  <a:gd name="connsiteX7" fmla="*/ 5000 w 3220782"/>
                  <a:gd name="connsiteY7" fmla="*/ 1991745 h 3579817"/>
                  <a:gd name="connsiteX8" fmla="*/ 791058 w 3220782"/>
                  <a:gd name="connsiteY8" fmla="*/ 2907231 h 357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20782" h="3579817">
                    <a:moveTo>
                      <a:pt x="791058" y="2907154"/>
                    </a:moveTo>
                    <a:cubicBezTo>
                      <a:pt x="1139775" y="3222549"/>
                      <a:pt x="1564312" y="3630426"/>
                      <a:pt x="2002194" y="3574659"/>
                    </a:cubicBezTo>
                    <a:cubicBezTo>
                      <a:pt x="2362558" y="3528688"/>
                      <a:pt x="2770743" y="3219772"/>
                      <a:pt x="3028289" y="2934613"/>
                    </a:cubicBezTo>
                    <a:cubicBezTo>
                      <a:pt x="3345767" y="2583197"/>
                      <a:pt x="3188417" y="2184113"/>
                      <a:pt x="3129333" y="1743455"/>
                    </a:cubicBezTo>
                    <a:cubicBezTo>
                      <a:pt x="3081433" y="1386485"/>
                      <a:pt x="3334968" y="986244"/>
                      <a:pt x="3052277" y="731167"/>
                    </a:cubicBezTo>
                    <a:cubicBezTo>
                      <a:pt x="2698624" y="412069"/>
                      <a:pt x="2063823" y="-56434"/>
                      <a:pt x="1620928" y="5581"/>
                    </a:cubicBezTo>
                    <a:cubicBezTo>
                      <a:pt x="1267198" y="54946"/>
                      <a:pt x="1018908" y="659665"/>
                      <a:pt x="765913" y="939888"/>
                    </a:cubicBezTo>
                    <a:cubicBezTo>
                      <a:pt x="447664" y="1292461"/>
                      <a:pt x="-55549" y="1549929"/>
                      <a:pt x="5000" y="1991745"/>
                    </a:cubicBezTo>
                    <a:cubicBezTo>
                      <a:pt x="53516" y="2346477"/>
                      <a:pt x="510218" y="2653234"/>
                      <a:pt x="791058" y="2907231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61">
                <a:extLst>
                  <a:ext uri="{FF2B5EF4-FFF2-40B4-BE49-F238E27FC236}">
                    <a16:creationId xmlns:a16="http://schemas.microsoft.com/office/drawing/2014/main" id="{FEA7AE78-4F2E-8512-6844-81E87079D3D2}"/>
                  </a:ext>
                </a:extLst>
              </p:cNvPr>
              <p:cNvSpPr/>
              <p:nvPr/>
            </p:nvSpPr>
            <p:spPr>
              <a:xfrm>
                <a:off x="4147825" y="2579175"/>
                <a:ext cx="3187979" cy="3521387"/>
              </a:xfrm>
              <a:custGeom>
                <a:avLst/>
                <a:gdLst>
                  <a:gd name="connsiteX0" fmla="*/ 761567 w 3187979"/>
                  <a:gd name="connsiteY0" fmla="*/ 2896229 h 3521387"/>
                  <a:gd name="connsiteX1" fmla="*/ 1971315 w 3187979"/>
                  <a:gd name="connsiteY1" fmla="*/ 3515912 h 3521387"/>
                  <a:gd name="connsiteX2" fmla="*/ 2977047 w 3187979"/>
                  <a:gd name="connsiteY2" fmla="*/ 2847635 h 3521387"/>
                  <a:gd name="connsiteX3" fmla="*/ 3126683 w 3187979"/>
                  <a:gd name="connsiteY3" fmla="*/ 1699825 h 3521387"/>
                  <a:gd name="connsiteX4" fmla="*/ 2997409 w 3187979"/>
                  <a:gd name="connsiteY4" fmla="*/ 633236 h 3521387"/>
                  <a:gd name="connsiteX5" fmla="*/ 1583183 w 3187979"/>
                  <a:gd name="connsiteY5" fmla="*/ 6380 h 3521387"/>
                  <a:gd name="connsiteX6" fmla="*/ 682583 w 3187979"/>
                  <a:gd name="connsiteY6" fmla="*/ 874121 h 3521387"/>
                  <a:gd name="connsiteX7" fmla="*/ 5513 w 3187979"/>
                  <a:gd name="connsiteY7" fmla="*/ 1940171 h 3521387"/>
                  <a:gd name="connsiteX8" fmla="*/ 761567 w 3187979"/>
                  <a:gd name="connsiteY8" fmla="*/ 2896229 h 35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87979" h="3521387">
                    <a:moveTo>
                      <a:pt x="761567" y="2896229"/>
                    </a:moveTo>
                    <a:cubicBezTo>
                      <a:pt x="1106195" y="3197508"/>
                      <a:pt x="1539681" y="3571139"/>
                      <a:pt x="1971315" y="3515912"/>
                    </a:cubicBezTo>
                    <a:cubicBezTo>
                      <a:pt x="2343865" y="3468090"/>
                      <a:pt x="2720426" y="3141742"/>
                      <a:pt x="2977047" y="2847635"/>
                    </a:cubicBezTo>
                    <a:cubicBezTo>
                      <a:pt x="3279715" y="2500770"/>
                      <a:pt x="3184842" y="2133542"/>
                      <a:pt x="3126683" y="1699825"/>
                    </a:cubicBezTo>
                    <a:cubicBezTo>
                      <a:pt x="3077087" y="1329975"/>
                      <a:pt x="3289665" y="887620"/>
                      <a:pt x="2997409" y="633236"/>
                    </a:cubicBezTo>
                    <a:cubicBezTo>
                      <a:pt x="2648539" y="329565"/>
                      <a:pt x="2018520" y="-54246"/>
                      <a:pt x="1583183" y="6380"/>
                    </a:cubicBezTo>
                    <a:cubicBezTo>
                      <a:pt x="1216418" y="57287"/>
                      <a:pt x="935115" y="584257"/>
                      <a:pt x="682583" y="874121"/>
                    </a:cubicBezTo>
                    <a:cubicBezTo>
                      <a:pt x="379529" y="1222066"/>
                      <a:pt x="-53879" y="1505683"/>
                      <a:pt x="5513" y="1940171"/>
                    </a:cubicBezTo>
                    <a:cubicBezTo>
                      <a:pt x="55572" y="2307322"/>
                      <a:pt x="471703" y="2642848"/>
                      <a:pt x="761567" y="289622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62">
                <a:extLst>
                  <a:ext uri="{FF2B5EF4-FFF2-40B4-BE49-F238E27FC236}">
                    <a16:creationId xmlns:a16="http://schemas.microsoft.com/office/drawing/2014/main" id="{93B4FE58-DFF6-4BF5-68B8-9A2F5167096C}"/>
                  </a:ext>
                </a:extLst>
              </p:cNvPr>
              <p:cNvSpPr/>
              <p:nvPr/>
            </p:nvSpPr>
            <p:spPr>
              <a:xfrm>
                <a:off x="4185926" y="2623531"/>
                <a:ext cx="3162650" cy="3463280"/>
              </a:xfrm>
              <a:custGeom>
                <a:avLst/>
                <a:gdLst>
                  <a:gd name="connsiteX0" fmla="*/ 732182 w 3162650"/>
                  <a:gd name="connsiteY0" fmla="*/ 2885579 h 3463280"/>
                  <a:gd name="connsiteX1" fmla="*/ 1940541 w 3162650"/>
                  <a:gd name="connsiteY1" fmla="*/ 3457440 h 3463280"/>
                  <a:gd name="connsiteX2" fmla="*/ 2925910 w 3162650"/>
                  <a:gd name="connsiteY2" fmla="*/ 2760933 h 3463280"/>
                  <a:gd name="connsiteX3" fmla="*/ 3124217 w 3162650"/>
                  <a:gd name="connsiteY3" fmla="*/ 1656549 h 3463280"/>
                  <a:gd name="connsiteX4" fmla="*/ 2942725 w 3162650"/>
                  <a:gd name="connsiteY4" fmla="*/ 535658 h 3463280"/>
                  <a:gd name="connsiteX5" fmla="*/ 1545622 w 3162650"/>
                  <a:gd name="connsiteY5" fmla="*/ 7609 h 3463280"/>
                  <a:gd name="connsiteX6" fmla="*/ 599436 w 3162650"/>
                  <a:gd name="connsiteY6" fmla="*/ 808708 h 3463280"/>
                  <a:gd name="connsiteX7" fmla="*/ 6210 w 3162650"/>
                  <a:gd name="connsiteY7" fmla="*/ 1888949 h 3463280"/>
                  <a:gd name="connsiteX8" fmla="*/ 732182 w 3162650"/>
                  <a:gd name="connsiteY8" fmla="*/ 2885579 h 3463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2650" h="3463280">
                    <a:moveTo>
                      <a:pt x="732182" y="2885579"/>
                    </a:moveTo>
                    <a:cubicBezTo>
                      <a:pt x="1072413" y="3173052"/>
                      <a:pt x="1515232" y="3512050"/>
                      <a:pt x="1940541" y="3457440"/>
                    </a:cubicBezTo>
                    <a:cubicBezTo>
                      <a:pt x="2325355" y="3407689"/>
                      <a:pt x="2670370" y="3064218"/>
                      <a:pt x="2925910" y="2760933"/>
                    </a:cubicBezTo>
                    <a:cubicBezTo>
                      <a:pt x="3214077" y="2418850"/>
                      <a:pt x="3181450" y="2083246"/>
                      <a:pt x="3124217" y="1656549"/>
                    </a:cubicBezTo>
                    <a:cubicBezTo>
                      <a:pt x="3072847" y="1273817"/>
                      <a:pt x="3244776" y="789270"/>
                      <a:pt x="2942725" y="535658"/>
                    </a:cubicBezTo>
                    <a:cubicBezTo>
                      <a:pt x="2599022" y="247105"/>
                      <a:pt x="1973399" y="-51783"/>
                      <a:pt x="1545622" y="7609"/>
                    </a:cubicBezTo>
                    <a:cubicBezTo>
                      <a:pt x="1165821" y="60059"/>
                      <a:pt x="851352" y="508970"/>
                      <a:pt x="599436" y="808708"/>
                    </a:cubicBezTo>
                    <a:cubicBezTo>
                      <a:pt x="311192" y="1151639"/>
                      <a:pt x="-52025" y="1461712"/>
                      <a:pt x="6210" y="1888949"/>
                    </a:cubicBezTo>
                    <a:cubicBezTo>
                      <a:pt x="57888" y="2268441"/>
                      <a:pt x="433139" y="2632970"/>
                      <a:pt x="732182" y="288557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63">
                <a:extLst>
                  <a:ext uri="{FF2B5EF4-FFF2-40B4-BE49-F238E27FC236}">
                    <a16:creationId xmlns:a16="http://schemas.microsoft.com/office/drawing/2014/main" id="{20B72A8D-1344-D256-DCA0-ABCCC2B7CD02}"/>
                  </a:ext>
                </a:extLst>
              </p:cNvPr>
              <p:cNvSpPr/>
              <p:nvPr/>
            </p:nvSpPr>
            <p:spPr>
              <a:xfrm>
                <a:off x="4223622" y="2666959"/>
                <a:ext cx="3145783" cy="3406134"/>
              </a:xfrm>
              <a:custGeom>
                <a:avLst/>
                <a:gdLst>
                  <a:gd name="connsiteX0" fmla="*/ 703202 w 3145783"/>
                  <a:gd name="connsiteY0" fmla="*/ 2875858 h 3406134"/>
                  <a:gd name="connsiteX1" fmla="*/ 1910173 w 3145783"/>
                  <a:gd name="connsiteY1" fmla="*/ 3399820 h 3406134"/>
                  <a:gd name="connsiteX2" fmla="*/ 2875101 w 3145783"/>
                  <a:gd name="connsiteY2" fmla="*/ 2675082 h 3406134"/>
                  <a:gd name="connsiteX3" fmla="*/ 3122003 w 3145783"/>
                  <a:gd name="connsiteY3" fmla="*/ 1614047 h 3406134"/>
                  <a:gd name="connsiteX4" fmla="*/ 2888291 w 3145783"/>
                  <a:gd name="connsiteY4" fmla="*/ 438855 h 3406134"/>
                  <a:gd name="connsiteX5" fmla="*/ 1508312 w 3145783"/>
                  <a:gd name="connsiteY5" fmla="*/ 9612 h 3406134"/>
                  <a:gd name="connsiteX6" fmla="*/ 516541 w 3145783"/>
                  <a:gd name="connsiteY6" fmla="*/ 744146 h 3406134"/>
                  <a:gd name="connsiteX7" fmla="*/ 7234 w 3145783"/>
                  <a:gd name="connsiteY7" fmla="*/ 1838580 h 3406134"/>
                  <a:gd name="connsiteX8" fmla="*/ 703125 w 3145783"/>
                  <a:gd name="connsiteY8" fmla="*/ 2875858 h 3406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45783" h="3406134">
                    <a:moveTo>
                      <a:pt x="703202" y="2875858"/>
                    </a:moveTo>
                    <a:cubicBezTo>
                      <a:pt x="1038729" y="3149756"/>
                      <a:pt x="1491188" y="3453967"/>
                      <a:pt x="1910173" y="3399820"/>
                    </a:cubicBezTo>
                    <a:cubicBezTo>
                      <a:pt x="2307174" y="3348218"/>
                      <a:pt x="2620872" y="2987778"/>
                      <a:pt x="2875101" y="2675082"/>
                    </a:cubicBezTo>
                    <a:cubicBezTo>
                      <a:pt x="3149077" y="2338167"/>
                      <a:pt x="3178310" y="2033802"/>
                      <a:pt x="3122003" y="1614047"/>
                    </a:cubicBezTo>
                    <a:cubicBezTo>
                      <a:pt x="3068936" y="1218434"/>
                      <a:pt x="3200369" y="691464"/>
                      <a:pt x="2888291" y="438855"/>
                    </a:cubicBezTo>
                    <a:cubicBezTo>
                      <a:pt x="2549988" y="165034"/>
                      <a:pt x="1928530" y="-48546"/>
                      <a:pt x="1508312" y="9612"/>
                    </a:cubicBezTo>
                    <a:cubicBezTo>
                      <a:pt x="1115476" y="63605"/>
                      <a:pt x="767685" y="434304"/>
                      <a:pt x="516541" y="744146"/>
                    </a:cubicBezTo>
                    <a:cubicBezTo>
                      <a:pt x="242797" y="1081832"/>
                      <a:pt x="-49998" y="1418593"/>
                      <a:pt x="7234" y="1838580"/>
                    </a:cubicBezTo>
                    <a:cubicBezTo>
                      <a:pt x="60456" y="2230413"/>
                      <a:pt x="394749" y="2624098"/>
                      <a:pt x="703125" y="2875858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64">
                <a:extLst>
                  <a:ext uri="{FF2B5EF4-FFF2-40B4-BE49-F238E27FC236}">
                    <a16:creationId xmlns:a16="http://schemas.microsoft.com/office/drawing/2014/main" id="{322241DF-BDCE-CC59-EB2D-47051391911B}"/>
                  </a:ext>
                </a:extLst>
              </p:cNvPr>
              <p:cNvSpPr/>
              <p:nvPr/>
            </p:nvSpPr>
            <p:spPr>
              <a:xfrm>
                <a:off x="4260986" y="2709255"/>
                <a:ext cx="3135893" cy="3350272"/>
              </a:xfrm>
              <a:custGeom>
                <a:avLst/>
                <a:gdLst>
                  <a:gd name="connsiteX0" fmla="*/ 674554 w 3135893"/>
                  <a:gd name="connsiteY0" fmla="*/ 2867269 h 3350272"/>
                  <a:gd name="connsiteX1" fmla="*/ 1880214 w 3135893"/>
                  <a:gd name="connsiteY1" fmla="*/ 3343408 h 3350272"/>
                  <a:gd name="connsiteX2" fmla="*/ 2824779 w 3135893"/>
                  <a:gd name="connsiteY2" fmla="*/ 2590440 h 3350272"/>
                  <a:gd name="connsiteX3" fmla="*/ 3120352 w 3135893"/>
                  <a:gd name="connsiteY3" fmla="*/ 1572830 h 3350272"/>
                  <a:gd name="connsiteX4" fmla="*/ 2834498 w 3135893"/>
                  <a:gd name="connsiteY4" fmla="*/ 343337 h 3350272"/>
                  <a:gd name="connsiteX5" fmla="*/ 1471565 w 3135893"/>
                  <a:gd name="connsiteY5" fmla="*/ 12824 h 3350272"/>
                  <a:gd name="connsiteX6" fmla="*/ 434209 w 3135893"/>
                  <a:gd name="connsiteY6" fmla="*/ 680715 h 3350272"/>
                  <a:gd name="connsiteX7" fmla="*/ 8746 w 3135893"/>
                  <a:gd name="connsiteY7" fmla="*/ 1789341 h 3350272"/>
                  <a:gd name="connsiteX8" fmla="*/ 674631 w 3135893"/>
                  <a:gd name="connsiteY8" fmla="*/ 2867192 h 335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5893" h="3350272">
                    <a:moveTo>
                      <a:pt x="674554" y="2867269"/>
                    </a:moveTo>
                    <a:cubicBezTo>
                      <a:pt x="1005144" y="3127900"/>
                      <a:pt x="1467477" y="3396938"/>
                      <a:pt x="1880214" y="3343408"/>
                    </a:cubicBezTo>
                    <a:cubicBezTo>
                      <a:pt x="2289402" y="3289956"/>
                      <a:pt x="2572016" y="2912777"/>
                      <a:pt x="2824779" y="2590440"/>
                    </a:cubicBezTo>
                    <a:cubicBezTo>
                      <a:pt x="3084794" y="2258847"/>
                      <a:pt x="3175656" y="1985567"/>
                      <a:pt x="3120352" y="1572830"/>
                    </a:cubicBezTo>
                    <a:cubicBezTo>
                      <a:pt x="3065587" y="1164336"/>
                      <a:pt x="3156758" y="594635"/>
                      <a:pt x="2834498" y="343337"/>
                    </a:cubicBezTo>
                    <a:cubicBezTo>
                      <a:pt x="2512238" y="92039"/>
                      <a:pt x="1884302" y="-44023"/>
                      <a:pt x="1471565" y="12824"/>
                    </a:cubicBezTo>
                    <a:cubicBezTo>
                      <a:pt x="1065694" y="68359"/>
                      <a:pt x="684273" y="360692"/>
                      <a:pt x="434209" y="680715"/>
                    </a:cubicBezTo>
                    <a:cubicBezTo>
                      <a:pt x="174658" y="1012848"/>
                      <a:pt x="-47330" y="1376605"/>
                      <a:pt x="8746" y="1789341"/>
                    </a:cubicBezTo>
                    <a:cubicBezTo>
                      <a:pt x="63510" y="2193593"/>
                      <a:pt x="356691" y="2616588"/>
                      <a:pt x="674631" y="2867192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65">
                <a:extLst>
                  <a:ext uri="{FF2B5EF4-FFF2-40B4-BE49-F238E27FC236}">
                    <a16:creationId xmlns:a16="http://schemas.microsoft.com/office/drawing/2014/main" id="{CAB518A0-E5C6-7729-C563-A31FC60A1234}"/>
                  </a:ext>
                </a:extLst>
              </p:cNvPr>
              <p:cNvSpPr/>
              <p:nvPr/>
            </p:nvSpPr>
            <p:spPr>
              <a:xfrm>
                <a:off x="4297185" y="2745782"/>
                <a:ext cx="3130741" cy="3300265"/>
              </a:xfrm>
              <a:custGeom>
                <a:avLst/>
                <a:gdLst>
                  <a:gd name="connsiteX0" fmla="*/ 647071 w 3130741"/>
                  <a:gd name="connsiteY0" fmla="*/ 2864372 h 3300265"/>
                  <a:gd name="connsiteX1" fmla="*/ 1851342 w 3130741"/>
                  <a:gd name="connsiteY1" fmla="*/ 3292689 h 3300265"/>
                  <a:gd name="connsiteX2" fmla="*/ 2775545 w 3130741"/>
                  <a:gd name="connsiteY2" fmla="*/ 2511491 h 3300265"/>
                  <a:gd name="connsiteX3" fmla="*/ 3119711 w 3130741"/>
                  <a:gd name="connsiteY3" fmla="*/ 1537229 h 3300265"/>
                  <a:gd name="connsiteX4" fmla="*/ 2781639 w 3130741"/>
                  <a:gd name="connsiteY4" fmla="*/ 253435 h 3300265"/>
                  <a:gd name="connsiteX5" fmla="*/ 1435829 w 3130741"/>
                  <a:gd name="connsiteY5" fmla="*/ 21729 h 3300265"/>
                  <a:gd name="connsiteX6" fmla="*/ 352887 w 3130741"/>
                  <a:gd name="connsiteY6" fmla="*/ 622977 h 3300265"/>
                  <a:gd name="connsiteX7" fmla="*/ 11267 w 3130741"/>
                  <a:gd name="connsiteY7" fmla="*/ 1745873 h 3300265"/>
                  <a:gd name="connsiteX8" fmla="*/ 647071 w 3130741"/>
                  <a:gd name="connsiteY8" fmla="*/ 2864295 h 3300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0741" h="3300265">
                    <a:moveTo>
                      <a:pt x="647071" y="2864372"/>
                    </a:moveTo>
                    <a:cubicBezTo>
                      <a:pt x="972571" y="3111968"/>
                      <a:pt x="1444853" y="3345679"/>
                      <a:pt x="1851342" y="3292689"/>
                    </a:cubicBezTo>
                    <a:cubicBezTo>
                      <a:pt x="2272795" y="3237385"/>
                      <a:pt x="2524556" y="2843624"/>
                      <a:pt x="2775545" y="2511491"/>
                    </a:cubicBezTo>
                    <a:cubicBezTo>
                      <a:pt x="3021907" y="2185529"/>
                      <a:pt x="3174166" y="1943024"/>
                      <a:pt x="3119711" y="1537229"/>
                    </a:cubicBezTo>
                    <a:cubicBezTo>
                      <a:pt x="3063172" y="1115777"/>
                      <a:pt x="3114388" y="503190"/>
                      <a:pt x="2781639" y="253435"/>
                    </a:cubicBezTo>
                    <a:cubicBezTo>
                      <a:pt x="2455059" y="8308"/>
                      <a:pt x="1841007" y="-33884"/>
                      <a:pt x="1435829" y="21729"/>
                    </a:cubicBezTo>
                    <a:cubicBezTo>
                      <a:pt x="1016845" y="78884"/>
                      <a:pt x="601640" y="292464"/>
                      <a:pt x="352887" y="622977"/>
                    </a:cubicBezTo>
                    <a:cubicBezTo>
                      <a:pt x="107297" y="949325"/>
                      <a:pt x="-43651" y="1340387"/>
                      <a:pt x="11267" y="1745873"/>
                    </a:cubicBezTo>
                    <a:cubicBezTo>
                      <a:pt x="67574" y="2162466"/>
                      <a:pt x="319412" y="2615080"/>
                      <a:pt x="647071" y="2864295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66">
                <a:extLst>
                  <a:ext uri="{FF2B5EF4-FFF2-40B4-BE49-F238E27FC236}">
                    <a16:creationId xmlns:a16="http://schemas.microsoft.com/office/drawing/2014/main" id="{DA7210D1-6D34-713C-59EA-A322007931DF}"/>
                  </a:ext>
                </a:extLst>
              </p:cNvPr>
              <p:cNvSpPr/>
              <p:nvPr/>
            </p:nvSpPr>
            <p:spPr>
              <a:xfrm>
                <a:off x="4331073" y="2769810"/>
                <a:ext cx="3129679" cy="3263042"/>
              </a:xfrm>
              <a:custGeom>
                <a:avLst/>
                <a:gdLst>
                  <a:gd name="connsiteX0" fmla="*/ 621899 w 3129679"/>
                  <a:gd name="connsiteY0" fmla="*/ 2874051 h 3263042"/>
                  <a:gd name="connsiteX1" fmla="*/ 1824782 w 3129679"/>
                  <a:gd name="connsiteY1" fmla="*/ 3254546 h 3263042"/>
                  <a:gd name="connsiteX2" fmla="*/ 2728544 w 3129679"/>
                  <a:gd name="connsiteY2" fmla="*/ 2445116 h 3263042"/>
                  <a:gd name="connsiteX3" fmla="*/ 3121380 w 3129679"/>
                  <a:gd name="connsiteY3" fmla="*/ 1514281 h 3263042"/>
                  <a:gd name="connsiteX4" fmla="*/ 2731090 w 3129679"/>
                  <a:gd name="connsiteY4" fmla="*/ 176262 h 3263042"/>
                  <a:gd name="connsiteX5" fmla="*/ 1402404 w 3129679"/>
                  <a:gd name="connsiteY5" fmla="*/ 43363 h 3263042"/>
                  <a:gd name="connsiteX6" fmla="*/ 273877 w 3129679"/>
                  <a:gd name="connsiteY6" fmla="*/ 578045 h 3263042"/>
                  <a:gd name="connsiteX7" fmla="*/ 16177 w 3129679"/>
                  <a:gd name="connsiteY7" fmla="*/ 1715134 h 3263042"/>
                  <a:gd name="connsiteX8" fmla="*/ 621899 w 3129679"/>
                  <a:gd name="connsiteY8" fmla="*/ 2874205 h 3263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9679" h="3263042">
                    <a:moveTo>
                      <a:pt x="621899" y="2874051"/>
                    </a:moveTo>
                    <a:cubicBezTo>
                      <a:pt x="941999" y="3108842"/>
                      <a:pt x="1424618" y="3306996"/>
                      <a:pt x="1824782" y="3254546"/>
                    </a:cubicBezTo>
                    <a:cubicBezTo>
                      <a:pt x="2258421" y="3197313"/>
                      <a:pt x="2479637" y="2787277"/>
                      <a:pt x="2728544" y="2445116"/>
                    </a:cubicBezTo>
                    <a:cubicBezTo>
                      <a:pt x="2961485" y="2124939"/>
                      <a:pt x="3174833" y="1913056"/>
                      <a:pt x="3121380" y="1514281"/>
                    </a:cubicBezTo>
                    <a:cubicBezTo>
                      <a:pt x="3063145" y="1079947"/>
                      <a:pt x="3074561" y="424089"/>
                      <a:pt x="2731090" y="176262"/>
                    </a:cubicBezTo>
                    <a:cubicBezTo>
                      <a:pt x="2410681" y="-54982"/>
                      <a:pt x="1800022" y="-10939"/>
                      <a:pt x="1402404" y="43363"/>
                    </a:cubicBezTo>
                    <a:cubicBezTo>
                      <a:pt x="970384" y="102060"/>
                      <a:pt x="521009" y="236734"/>
                      <a:pt x="273877" y="578045"/>
                    </a:cubicBezTo>
                    <a:cubicBezTo>
                      <a:pt x="41862" y="898377"/>
                      <a:pt x="-37739" y="1316898"/>
                      <a:pt x="16177" y="1715134"/>
                    </a:cubicBezTo>
                    <a:cubicBezTo>
                      <a:pt x="74026" y="2144068"/>
                      <a:pt x="284289" y="2626532"/>
                      <a:pt x="621899" y="2874205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67">
                <a:extLst>
                  <a:ext uri="{FF2B5EF4-FFF2-40B4-BE49-F238E27FC236}">
                    <a16:creationId xmlns:a16="http://schemas.microsoft.com/office/drawing/2014/main" id="{24BACBA5-5240-DB6C-0378-438B908451F7}"/>
                  </a:ext>
                </a:extLst>
              </p:cNvPr>
              <p:cNvSpPr/>
              <p:nvPr/>
            </p:nvSpPr>
            <p:spPr>
              <a:xfrm>
                <a:off x="4358871" y="2771233"/>
                <a:ext cx="3135688" cy="3248662"/>
              </a:xfrm>
              <a:custGeom>
                <a:avLst/>
                <a:gdLst>
                  <a:gd name="connsiteX0" fmla="*/ 602817 w 3135688"/>
                  <a:gd name="connsiteY0" fmla="*/ 2906335 h 3248662"/>
                  <a:gd name="connsiteX1" fmla="*/ 1804311 w 3135688"/>
                  <a:gd name="connsiteY1" fmla="*/ 3238930 h 3248662"/>
                  <a:gd name="connsiteX2" fmla="*/ 2687711 w 3135688"/>
                  <a:gd name="connsiteY2" fmla="*/ 2401271 h 3248662"/>
                  <a:gd name="connsiteX3" fmla="*/ 3129140 w 3135688"/>
                  <a:gd name="connsiteY3" fmla="*/ 1513860 h 3248662"/>
                  <a:gd name="connsiteX4" fmla="*/ 2686631 w 3135688"/>
                  <a:gd name="connsiteY4" fmla="*/ 121540 h 3248662"/>
                  <a:gd name="connsiteX5" fmla="*/ 1375068 w 3135688"/>
                  <a:gd name="connsiteY5" fmla="*/ 87448 h 3248662"/>
                  <a:gd name="connsiteX6" fmla="*/ 200956 w 3135688"/>
                  <a:gd name="connsiteY6" fmla="*/ 555488 h 3248662"/>
                  <a:gd name="connsiteX7" fmla="*/ 27099 w 3135688"/>
                  <a:gd name="connsiteY7" fmla="*/ 1706769 h 3248662"/>
                  <a:gd name="connsiteX8" fmla="*/ 602817 w 3135688"/>
                  <a:gd name="connsiteY8" fmla="*/ 2906412 h 324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35688" h="3248662">
                    <a:moveTo>
                      <a:pt x="602817" y="2906335"/>
                    </a:moveTo>
                    <a:cubicBezTo>
                      <a:pt x="917441" y="3128631"/>
                      <a:pt x="1410472" y="3290840"/>
                      <a:pt x="1804311" y="3238930"/>
                    </a:cubicBezTo>
                    <a:cubicBezTo>
                      <a:pt x="2250214" y="3179847"/>
                      <a:pt x="2441195" y="2753612"/>
                      <a:pt x="2687711" y="2401271"/>
                    </a:cubicBezTo>
                    <a:cubicBezTo>
                      <a:pt x="2907538" y="2087032"/>
                      <a:pt x="3181668" y="1905617"/>
                      <a:pt x="3129140" y="1513860"/>
                    </a:cubicBezTo>
                    <a:cubicBezTo>
                      <a:pt x="3069209" y="1066646"/>
                      <a:pt x="3040978" y="367208"/>
                      <a:pt x="2686631" y="121540"/>
                    </a:cubicBezTo>
                    <a:cubicBezTo>
                      <a:pt x="2372624" y="-96128"/>
                      <a:pt x="1765128" y="34381"/>
                      <a:pt x="1375068" y="87448"/>
                    </a:cubicBezTo>
                    <a:cubicBezTo>
                      <a:pt x="930013" y="147688"/>
                      <a:pt x="446083" y="203301"/>
                      <a:pt x="200956" y="555488"/>
                    </a:cubicBezTo>
                    <a:cubicBezTo>
                      <a:pt x="-17715" y="869649"/>
                      <a:pt x="-25660" y="1315784"/>
                      <a:pt x="27099" y="1706769"/>
                    </a:cubicBezTo>
                    <a:cubicBezTo>
                      <a:pt x="86568" y="2148122"/>
                      <a:pt x="255026" y="2660667"/>
                      <a:pt x="602817" y="2906412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68">
                <a:extLst>
                  <a:ext uri="{FF2B5EF4-FFF2-40B4-BE49-F238E27FC236}">
                    <a16:creationId xmlns:a16="http://schemas.microsoft.com/office/drawing/2014/main" id="{918CA1F3-A7D1-CFE4-A8AF-69946020D775}"/>
                  </a:ext>
                </a:extLst>
              </p:cNvPr>
              <p:cNvSpPr/>
              <p:nvPr/>
            </p:nvSpPr>
            <p:spPr>
              <a:xfrm>
                <a:off x="4372952" y="2753381"/>
                <a:ext cx="3156027" cy="3254119"/>
              </a:xfrm>
              <a:custGeom>
                <a:avLst/>
                <a:gdLst>
                  <a:gd name="connsiteX0" fmla="*/ 597452 w 3156027"/>
                  <a:gd name="connsiteY0" fmla="*/ 2957894 h 3254119"/>
                  <a:gd name="connsiteX1" fmla="*/ 1797558 w 3156027"/>
                  <a:gd name="connsiteY1" fmla="*/ 3242667 h 3254119"/>
                  <a:gd name="connsiteX2" fmla="*/ 2660594 w 3156027"/>
                  <a:gd name="connsiteY2" fmla="*/ 2376700 h 3254119"/>
                  <a:gd name="connsiteX3" fmla="*/ 3150695 w 3156027"/>
                  <a:gd name="connsiteY3" fmla="*/ 1532638 h 3254119"/>
                  <a:gd name="connsiteX4" fmla="*/ 2655966 w 3156027"/>
                  <a:gd name="connsiteY4" fmla="*/ 86017 h 3254119"/>
                  <a:gd name="connsiteX5" fmla="*/ 1361450 w 3156027"/>
                  <a:gd name="connsiteY5" fmla="*/ 150654 h 3254119"/>
                  <a:gd name="connsiteX6" fmla="*/ 141752 w 3156027"/>
                  <a:gd name="connsiteY6" fmla="*/ 552129 h 3254119"/>
                  <a:gd name="connsiteX7" fmla="*/ 51738 w 3156027"/>
                  <a:gd name="connsiteY7" fmla="*/ 1717602 h 3254119"/>
                  <a:gd name="connsiteX8" fmla="*/ 597374 w 3156027"/>
                  <a:gd name="connsiteY8" fmla="*/ 2957816 h 3254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56027" h="3254119">
                    <a:moveTo>
                      <a:pt x="597452" y="2957894"/>
                    </a:moveTo>
                    <a:cubicBezTo>
                      <a:pt x="906445" y="3167925"/>
                      <a:pt x="1410044" y="3294037"/>
                      <a:pt x="1797558" y="3242667"/>
                    </a:cubicBezTo>
                    <a:cubicBezTo>
                      <a:pt x="2255648" y="3181732"/>
                      <a:pt x="2416778" y="2739608"/>
                      <a:pt x="2660594" y="2376700"/>
                    </a:cubicBezTo>
                    <a:cubicBezTo>
                      <a:pt x="2867541" y="2068555"/>
                      <a:pt x="3202297" y="1917452"/>
                      <a:pt x="3150695" y="1532638"/>
                    </a:cubicBezTo>
                    <a:cubicBezTo>
                      <a:pt x="3088989" y="1072542"/>
                      <a:pt x="3021574" y="329061"/>
                      <a:pt x="2655966" y="86017"/>
                    </a:cubicBezTo>
                    <a:cubicBezTo>
                      <a:pt x="2348516" y="-118385"/>
                      <a:pt x="1744028" y="98898"/>
                      <a:pt x="1361450" y="150654"/>
                    </a:cubicBezTo>
                    <a:cubicBezTo>
                      <a:pt x="903359" y="212437"/>
                      <a:pt x="384566" y="188680"/>
                      <a:pt x="141752" y="552129"/>
                    </a:cubicBezTo>
                    <a:cubicBezTo>
                      <a:pt x="-63883" y="859965"/>
                      <a:pt x="60" y="1333867"/>
                      <a:pt x="51738" y="1717602"/>
                    </a:cubicBezTo>
                    <a:cubicBezTo>
                      <a:pt x="112750" y="2171296"/>
                      <a:pt x="239248" y="2714386"/>
                      <a:pt x="597374" y="295781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69">
                <a:extLst>
                  <a:ext uri="{FF2B5EF4-FFF2-40B4-BE49-F238E27FC236}">
                    <a16:creationId xmlns:a16="http://schemas.microsoft.com/office/drawing/2014/main" id="{AD6B4C2D-7924-5B9C-C3E1-CB6A583681DF}"/>
                  </a:ext>
                </a:extLst>
              </p:cNvPr>
              <p:cNvSpPr/>
              <p:nvPr/>
            </p:nvSpPr>
            <p:spPr>
              <a:xfrm>
                <a:off x="4369454" y="2723578"/>
                <a:ext cx="3194199" cy="3272228"/>
              </a:xfrm>
              <a:custGeom>
                <a:avLst/>
                <a:gdLst>
                  <a:gd name="connsiteX0" fmla="*/ 609666 w 3194199"/>
                  <a:gd name="connsiteY0" fmla="*/ 3021327 h 3272228"/>
                  <a:gd name="connsiteX1" fmla="*/ 1808461 w 3194199"/>
                  <a:gd name="connsiteY1" fmla="*/ 3258278 h 3272228"/>
                  <a:gd name="connsiteX2" fmla="*/ 2651057 w 3194199"/>
                  <a:gd name="connsiteY2" fmla="*/ 2364080 h 3272228"/>
                  <a:gd name="connsiteX3" fmla="*/ 3189751 w 3194199"/>
                  <a:gd name="connsiteY3" fmla="*/ 1563444 h 3272228"/>
                  <a:gd name="connsiteX4" fmla="*/ 2642804 w 3194199"/>
                  <a:gd name="connsiteY4" fmla="*/ 62522 h 3272228"/>
                  <a:gd name="connsiteX5" fmla="*/ 1365411 w 3194199"/>
                  <a:gd name="connsiteY5" fmla="*/ 225965 h 3272228"/>
                  <a:gd name="connsiteX6" fmla="*/ 100128 w 3194199"/>
                  <a:gd name="connsiteY6" fmla="*/ 560798 h 3272228"/>
                  <a:gd name="connsiteX7" fmla="*/ 94034 w 3194199"/>
                  <a:gd name="connsiteY7" fmla="*/ 1740540 h 3272228"/>
                  <a:gd name="connsiteX8" fmla="*/ 609589 w 3194199"/>
                  <a:gd name="connsiteY8" fmla="*/ 3021327 h 327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94199" h="3272228">
                    <a:moveTo>
                      <a:pt x="609666" y="3021327"/>
                    </a:moveTo>
                    <a:cubicBezTo>
                      <a:pt x="912874" y="3219326"/>
                      <a:pt x="1427194" y="3309031"/>
                      <a:pt x="1808461" y="3258278"/>
                    </a:cubicBezTo>
                    <a:cubicBezTo>
                      <a:pt x="2278815" y="3195492"/>
                      <a:pt x="2410481" y="2737710"/>
                      <a:pt x="2651057" y="2364080"/>
                    </a:cubicBezTo>
                    <a:cubicBezTo>
                      <a:pt x="2845431" y="2062183"/>
                      <a:pt x="3240427" y="1941240"/>
                      <a:pt x="3189751" y="1563444"/>
                    </a:cubicBezTo>
                    <a:cubicBezTo>
                      <a:pt x="3126348" y="1090390"/>
                      <a:pt x="3019828" y="302481"/>
                      <a:pt x="2642804" y="62522"/>
                    </a:cubicBezTo>
                    <a:cubicBezTo>
                      <a:pt x="2342064" y="-128844"/>
                      <a:pt x="1740430" y="175444"/>
                      <a:pt x="1365411" y="225965"/>
                    </a:cubicBezTo>
                    <a:cubicBezTo>
                      <a:pt x="894285" y="289291"/>
                      <a:pt x="340087" y="185934"/>
                      <a:pt x="100128" y="560798"/>
                    </a:cubicBezTo>
                    <a:cubicBezTo>
                      <a:pt x="-92781" y="862155"/>
                      <a:pt x="43435" y="1364056"/>
                      <a:pt x="94034" y="1740540"/>
                    </a:cubicBezTo>
                    <a:cubicBezTo>
                      <a:pt x="156589" y="2206653"/>
                      <a:pt x="240972" y="2780596"/>
                      <a:pt x="609589" y="3021327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70">
                <a:extLst>
                  <a:ext uri="{FF2B5EF4-FFF2-40B4-BE49-F238E27FC236}">
                    <a16:creationId xmlns:a16="http://schemas.microsoft.com/office/drawing/2014/main" id="{4285D17D-67DB-60EB-0C5E-85AB5030AB23}"/>
                  </a:ext>
                </a:extLst>
              </p:cNvPr>
              <p:cNvSpPr/>
              <p:nvPr/>
            </p:nvSpPr>
            <p:spPr>
              <a:xfrm>
                <a:off x="4352455" y="2686397"/>
                <a:ext cx="3246150" cy="3299210"/>
              </a:xfrm>
              <a:custGeom>
                <a:avLst/>
                <a:gdLst>
                  <a:gd name="connsiteX0" fmla="*/ 1832787 w 3246150"/>
                  <a:gd name="connsiteY0" fmla="*/ 3281344 h 3299210"/>
                  <a:gd name="connsiteX1" fmla="*/ 2655021 w 3246150"/>
                  <a:gd name="connsiteY1" fmla="*/ 2358915 h 3299210"/>
                  <a:gd name="connsiteX2" fmla="*/ 3242385 w 3246150"/>
                  <a:gd name="connsiteY2" fmla="*/ 1601628 h 3299210"/>
                  <a:gd name="connsiteX3" fmla="*/ 2643296 w 3246150"/>
                  <a:gd name="connsiteY3" fmla="*/ 46404 h 3299210"/>
                  <a:gd name="connsiteX4" fmla="*/ 1383027 w 3246150"/>
                  <a:gd name="connsiteY4" fmla="*/ 308655 h 3299210"/>
                  <a:gd name="connsiteX5" fmla="*/ 72158 w 3246150"/>
                  <a:gd name="connsiteY5" fmla="*/ 576844 h 3299210"/>
                  <a:gd name="connsiteX6" fmla="*/ 149908 w 3246150"/>
                  <a:gd name="connsiteY6" fmla="*/ 1770779 h 3299210"/>
                  <a:gd name="connsiteX7" fmla="*/ 635458 w 3246150"/>
                  <a:gd name="connsiteY7" fmla="*/ 3092214 h 3299210"/>
                  <a:gd name="connsiteX8" fmla="*/ 1832864 w 3246150"/>
                  <a:gd name="connsiteY8" fmla="*/ 3281266 h 329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6150" h="3299210">
                    <a:moveTo>
                      <a:pt x="1832787" y="3281344"/>
                    </a:moveTo>
                    <a:cubicBezTo>
                      <a:pt x="2315329" y="3216707"/>
                      <a:pt x="2418069" y="2743421"/>
                      <a:pt x="2655021" y="2358915"/>
                    </a:cubicBezTo>
                    <a:cubicBezTo>
                      <a:pt x="2837131" y="2063420"/>
                      <a:pt x="3292059" y="1972558"/>
                      <a:pt x="3242385" y="1601628"/>
                    </a:cubicBezTo>
                    <a:cubicBezTo>
                      <a:pt x="3177285" y="1115693"/>
                      <a:pt x="3031967" y="282661"/>
                      <a:pt x="2643296" y="46404"/>
                    </a:cubicBezTo>
                    <a:cubicBezTo>
                      <a:pt x="2349344" y="-132312"/>
                      <a:pt x="1750487" y="259367"/>
                      <a:pt x="1383027" y="308655"/>
                    </a:cubicBezTo>
                    <a:cubicBezTo>
                      <a:pt x="898866" y="373523"/>
                      <a:pt x="308801" y="190333"/>
                      <a:pt x="72158" y="576844"/>
                    </a:cubicBezTo>
                    <a:cubicBezTo>
                      <a:pt x="-108255" y="871568"/>
                      <a:pt x="100466" y="1401546"/>
                      <a:pt x="149908" y="1770779"/>
                    </a:cubicBezTo>
                    <a:cubicBezTo>
                      <a:pt x="214005" y="2249233"/>
                      <a:pt x="255965" y="2854492"/>
                      <a:pt x="635458" y="3092214"/>
                    </a:cubicBezTo>
                    <a:cubicBezTo>
                      <a:pt x="932804" y="3278490"/>
                      <a:pt x="1457845" y="3331557"/>
                      <a:pt x="1832864" y="328126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50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5">
              <a:extLst>
                <a:ext uri="{FF2B5EF4-FFF2-40B4-BE49-F238E27FC236}">
                  <a16:creationId xmlns:a16="http://schemas.microsoft.com/office/drawing/2014/main" id="{BBBC46ED-2FD2-42E7-7ADD-9AC81C5C0E1C}"/>
                </a:ext>
              </a:extLst>
            </p:cNvPr>
            <p:cNvGrpSpPr/>
            <p:nvPr/>
          </p:nvGrpSpPr>
          <p:grpSpPr>
            <a:xfrm rot="180525">
              <a:off x="-597054" y="441138"/>
              <a:ext cx="6472770" cy="6313555"/>
              <a:chOff x="4270587" y="2574268"/>
              <a:chExt cx="3544376" cy="3457192"/>
            </a:xfrm>
            <a:noFill/>
          </p:grpSpPr>
          <p:sp>
            <p:nvSpPr>
              <p:cNvPr id="101" name="Freeform: Shape 47">
                <a:extLst>
                  <a:ext uri="{FF2B5EF4-FFF2-40B4-BE49-F238E27FC236}">
                    <a16:creationId xmlns:a16="http://schemas.microsoft.com/office/drawing/2014/main" id="{77B2D03C-58CF-31FE-E022-2A0E9EFEE4B3}"/>
                  </a:ext>
                </a:extLst>
              </p:cNvPr>
              <p:cNvSpPr/>
              <p:nvPr/>
            </p:nvSpPr>
            <p:spPr>
              <a:xfrm>
                <a:off x="4270587" y="2606803"/>
                <a:ext cx="3544376" cy="3424657"/>
              </a:xfrm>
              <a:custGeom>
                <a:avLst/>
                <a:gdLst>
                  <a:gd name="connsiteX0" fmla="*/ 3338832 w 3544376"/>
                  <a:gd name="connsiteY0" fmla="*/ 932573 h 3424657"/>
                  <a:gd name="connsiteX1" fmla="*/ 2419102 w 3544376"/>
                  <a:gd name="connsiteY1" fmla="*/ 117205 h 3424657"/>
                  <a:gd name="connsiteX2" fmla="*/ 1318575 w 3544376"/>
                  <a:gd name="connsiteY2" fmla="*/ 80027 h 3424657"/>
                  <a:gd name="connsiteX3" fmla="*/ 8709 w 3544376"/>
                  <a:gd name="connsiteY3" fmla="*/ 1110518 h 3424657"/>
                  <a:gd name="connsiteX4" fmla="*/ 630398 w 3544376"/>
                  <a:gd name="connsiteY4" fmla="*/ 2237733 h 3424657"/>
                  <a:gd name="connsiteX5" fmla="*/ 1272758 w 3544376"/>
                  <a:gd name="connsiteY5" fmla="*/ 3411536 h 3424657"/>
                  <a:gd name="connsiteX6" fmla="*/ 2390872 w 3544376"/>
                  <a:gd name="connsiteY6" fmla="*/ 2985687 h 3424657"/>
                  <a:gd name="connsiteX7" fmla="*/ 3510760 w 3544376"/>
                  <a:gd name="connsiteY7" fmla="*/ 2132601 h 3424657"/>
                  <a:gd name="connsiteX8" fmla="*/ 3338908 w 3544376"/>
                  <a:gd name="connsiteY8" fmla="*/ 932650 h 342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44376" h="3424657">
                    <a:moveTo>
                      <a:pt x="3338832" y="932573"/>
                    </a:moveTo>
                    <a:cubicBezTo>
                      <a:pt x="3134970" y="490449"/>
                      <a:pt x="2856290" y="230435"/>
                      <a:pt x="2419102" y="117205"/>
                    </a:cubicBezTo>
                    <a:cubicBezTo>
                      <a:pt x="2083036" y="30199"/>
                      <a:pt x="1658344" y="-76630"/>
                      <a:pt x="1318575" y="80027"/>
                    </a:cubicBezTo>
                    <a:cubicBezTo>
                      <a:pt x="873365" y="285354"/>
                      <a:pt x="120088" y="669551"/>
                      <a:pt x="8709" y="1110518"/>
                    </a:cubicBezTo>
                    <a:cubicBezTo>
                      <a:pt x="-75520" y="1444039"/>
                      <a:pt x="475130" y="1900972"/>
                      <a:pt x="630398" y="2237733"/>
                    </a:cubicBezTo>
                    <a:cubicBezTo>
                      <a:pt x="834953" y="2681323"/>
                      <a:pt x="833642" y="3299231"/>
                      <a:pt x="1272758" y="3411536"/>
                    </a:cubicBezTo>
                    <a:cubicBezTo>
                      <a:pt x="1607591" y="3497153"/>
                      <a:pt x="2052568" y="3141650"/>
                      <a:pt x="2390872" y="2985687"/>
                    </a:cubicBezTo>
                    <a:cubicBezTo>
                      <a:pt x="2829217" y="2783523"/>
                      <a:pt x="3395293" y="2565161"/>
                      <a:pt x="3510760" y="2132601"/>
                    </a:cubicBezTo>
                    <a:cubicBezTo>
                      <a:pt x="3601236" y="1793527"/>
                      <a:pt x="3497339" y="1276198"/>
                      <a:pt x="3338908" y="932650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48">
                <a:extLst>
                  <a:ext uri="{FF2B5EF4-FFF2-40B4-BE49-F238E27FC236}">
                    <a16:creationId xmlns:a16="http://schemas.microsoft.com/office/drawing/2014/main" id="{44E127F2-F4E1-D6A1-358C-18C32FD5B051}"/>
                  </a:ext>
                </a:extLst>
              </p:cNvPr>
              <p:cNvSpPr/>
              <p:nvPr/>
            </p:nvSpPr>
            <p:spPr>
              <a:xfrm>
                <a:off x="4311149" y="2610445"/>
                <a:ext cx="3481515" cy="3380560"/>
              </a:xfrm>
              <a:custGeom>
                <a:avLst/>
                <a:gdLst>
                  <a:gd name="connsiteX0" fmla="*/ 2384788 w 3481515"/>
                  <a:gd name="connsiteY0" fmla="*/ 2986674 h 3380560"/>
                  <a:gd name="connsiteX1" fmla="*/ 3435796 w 3481515"/>
                  <a:gd name="connsiteY1" fmla="*/ 2123946 h 3380560"/>
                  <a:gd name="connsiteX2" fmla="*/ 3309068 w 3481515"/>
                  <a:gd name="connsiteY2" fmla="*/ 911268 h 3380560"/>
                  <a:gd name="connsiteX3" fmla="*/ 2359797 w 3481515"/>
                  <a:gd name="connsiteY3" fmla="*/ 156988 h 3380560"/>
                  <a:gd name="connsiteX4" fmla="*/ 1222399 w 3481515"/>
                  <a:gd name="connsiteY4" fmla="*/ 71757 h 3380560"/>
                  <a:gd name="connsiteX5" fmla="*/ 10492 w 3481515"/>
                  <a:gd name="connsiteY5" fmla="*/ 1123691 h 3380560"/>
                  <a:gd name="connsiteX6" fmla="*/ 573097 w 3481515"/>
                  <a:gd name="connsiteY6" fmla="*/ 2302662 h 3380560"/>
                  <a:gd name="connsiteX7" fmla="*/ 1256646 w 3481515"/>
                  <a:gd name="connsiteY7" fmla="*/ 3364546 h 3380560"/>
                  <a:gd name="connsiteX8" fmla="*/ 2384788 w 3481515"/>
                  <a:gd name="connsiteY8" fmla="*/ 2986674 h 3380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81515" h="3380560">
                    <a:moveTo>
                      <a:pt x="2384788" y="2986674"/>
                    </a:moveTo>
                    <a:cubicBezTo>
                      <a:pt x="2808400" y="2782658"/>
                      <a:pt x="3322257" y="2550489"/>
                      <a:pt x="3435796" y="2123946"/>
                    </a:cubicBezTo>
                    <a:cubicBezTo>
                      <a:pt x="3529127" y="1772916"/>
                      <a:pt x="3475983" y="1257439"/>
                      <a:pt x="3309068" y="911268"/>
                    </a:cubicBezTo>
                    <a:cubicBezTo>
                      <a:pt x="3103355" y="484725"/>
                      <a:pt x="2790197" y="268368"/>
                      <a:pt x="2359797" y="156988"/>
                    </a:cubicBezTo>
                    <a:cubicBezTo>
                      <a:pt x="2011157" y="66743"/>
                      <a:pt x="1565254" y="-93770"/>
                      <a:pt x="1222399" y="71757"/>
                    </a:cubicBezTo>
                    <a:cubicBezTo>
                      <a:pt x="793465" y="278935"/>
                      <a:pt x="120175" y="690129"/>
                      <a:pt x="10492" y="1123691"/>
                    </a:cubicBezTo>
                    <a:cubicBezTo>
                      <a:pt x="-77208" y="1469862"/>
                      <a:pt x="408959" y="1962662"/>
                      <a:pt x="573097" y="2302662"/>
                    </a:cubicBezTo>
                    <a:cubicBezTo>
                      <a:pt x="779581" y="2730362"/>
                      <a:pt x="824704" y="3254015"/>
                      <a:pt x="1256646" y="3364546"/>
                    </a:cubicBezTo>
                    <a:cubicBezTo>
                      <a:pt x="1603512" y="3453403"/>
                      <a:pt x="2043630" y="3150966"/>
                      <a:pt x="2384788" y="298667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49">
                <a:extLst>
                  <a:ext uri="{FF2B5EF4-FFF2-40B4-BE49-F238E27FC236}">
                    <a16:creationId xmlns:a16="http://schemas.microsoft.com/office/drawing/2014/main" id="{799BB0AD-75F8-1A3D-6FEF-F5A0059E56D7}"/>
                  </a:ext>
                </a:extLst>
              </p:cNvPr>
              <p:cNvSpPr/>
              <p:nvPr/>
            </p:nvSpPr>
            <p:spPr>
              <a:xfrm>
                <a:off x="4351228" y="2611075"/>
                <a:ext cx="3424905" cy="3340311"/>
              </a:xfrm>
              <a:custGeom>
                <a:avLst/>
                <a:gdLst>
                  <a:gd name="connsiteX0" fmla="*/ 2379187 w 3424905"/>
                  <a:gd name="connsiteY0" fmla="*/ 2990672 h 3340311"/>
                  <a:gd name="connsiteX1" fmla="*/ 3361317 w 3424905"/>
                  <a:gd name="connsiteY1" fmla="*/ 2118303 h 3340311"/>
                  <a:gd name="connsiteX2" fmla="*/ 3279788 w 3424905"/>
                  <a:gd name="connsiteY2" fmla="*/ 892974 h 3340311"/>
                  <a:gd name="connsiteX3" fmla="*/ 2300975 w 3424905"/>
                  <a:gd name="connsiteY3" fmla="*/ 199707 h 3340311"/>
                  <a:gd name="connsiteX4" fmla="*/ 1126708 w 3424905"/>
                  <a:gd name="connsiteY4" fmla="*/ 66422 h 3340311"/>
                  <a:gd name="connsiteX5" fmla="*/ 12759 w 3424905"/>
                  <a:gd name="connsiteY5" fmla="*/ 1139722 h 3340311"/>
                  <a:gd name="connsiteX6" fmla="*/ 516204 w 3424905"/>
                  <a:gd name="connsiteY6" fmla="*/ 2370449 h 3340311"/>
                  <a:gd name="connsiteX7" fmla="*/ 1241019 w 3424905"/>
                  <a:gd name="connsiteY7" fmla="*/ 3320491 h 3340311"/>
                  <a:gd name="connsiteX8" fmla="*/ 2379265 w 3424905"/>
                  <a:gd name="connsiteY8" fmla="*/ 2990594 h 334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4905" h="3340311">
                    <a:moveTo>
                      <a:pt x="2379187" y="2990672"/>
                    </a:moveTo>
                    <a:cubicBezTo>
                      <a:pt x="2788222" y="2785113"/>
                      <a:pt x="3249628" y="2538829"/>
                      <a:pt x="3361317" y="2118303"/>
                    </a:cubicBezTo>
                    <a:cubicBezTo>
                      <a:pt x="3457501" y="1755239"/>
                      <a:pt x="3455341" y="1241614"/>
                      <a:pt x="3279788" y="892974"/>
                    </a:cubicBezTo>
                    <a:cubicBezTo>
                      <a:pt x="3072686" y="481781"/>
                      <a:pt x="2724587" y="309389"/>
                      <a:pt x="2300975" y="199707"/>
                    </a:cubicBezTo>
                    <a:cubicBezTo>
                      <a:pt x="1939763" y="106145"/>
                      <a:pt x="1472571" y="-108206"/>
                      <a:pt x="1126708" y="66422"/>
                    </a:cubicBezTo>
                    <a:cubicBezTo>
                      <a:pt x="713895" y="274988"/>
                      <a:pt x="120745" y="713641"/>
                      <a:pt x="12759" y="1139722"/>
                    </a:cubicBezTo>
                    <a:cubicBezTo>
                      <a:pt x="-78411" y="1498619"/>
                      <a:pt x="342964" y="2027286"/>
                      <a:pt x="516204" y="2370449"/>
                    </a:cubicBezTo>
                    <a:cubicBezTo>
                      <a:pt x="724076" y="2782414"/>
                      <a:pt x="816250" y="3211657"/>
                      <a:pt x="1241019" y="3320491"/>
                    </a:cubicBezTo>
                    <a:cubicBezTo>
                      <a:pt x="1599917" y="3412587"/>
                      <a:pt x="2035176" y="3163449"/>
                      <a:pt x="2379265" y="299059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50">
                <a:extLst>
                  <a:ext uri="{FF2B5EF4-FFF2-40B4-BE49-F238E27FC236}">
                    <a16:creationId xmlns:a16="http://schemas.microsoft.com/office/drawing/2014/main" id="{50FD96F2-C082-C65D-3A7F-E880345DEEF5}"/>
                  </a:ext>
                </a:extLst>
              </p:cNvPr>
              <p:cNvSpPr/>
              <p:nvPr/>
            </p:nvSpPr>
            <p:spPr>
              <a:xfrm>
                <a:off x="4390546" y="2609845"/>
                <a:ext cx="3375801" cy="3303429"/>
              </a:xfrm>
              <a:custGeom>
                <a:avLst/>
                <a:gdLst>
                  <a:gd name="connsiteX0" fmla="*/ 2374347 w 3375801"/>
                  <a:gd name="connsiteY0" fmla="*/ 2996529 h 3303429"/>
                  <a:gd name="connsiteX1" fmla="*/ 3287597 w 3375801"/>
                  <a:gd name="connsiteY1" fmla="*/ 2114518 h 3303429"/>
                  <a:gd name="connsiteX2" fmla="*/ 3251191 w 3375801"/>
                  <a:gd name="connsiteY2" fmla="*/ 876541 h 3303429"/>
                  <a:gd name="connsiteX3" fmla="*/ 2242836 w 3375801"/>
                  <a:gd name="connsiteY3" fmla="*/ 244285 h 3303429"/>
                  <a:gd name="connsiteX4" fmla="*/ 1031700 w 3375801"/>
                  <a:gd name="connsiteY4" fmla="*/ 62946 h 3303429"/>
                  <a:gd name="connsiteX5" fmla="*/ 15710 w 3375801"/>
                  <a:gd name="connsiteY5" fmla="*/ 1157689 h 3303429"/>
                  <a:gd name="connsiteX6" fmla="*/ 459993 w 3375801"/>
                  <a:gd name="connsiteY6" fmla="*/ 2440249 h 3303429"/>
                  <a:gd name="connsiteX7" fmla="*/ 1226074 w 3375801"/>
                  <a:gd name="connsiteY7" fmla="*/ 3278449 h 3303429"/>
                  <a:gd name="connsiteX8" fmla="*/ 2374347 w 3375801"/>
                  <a:gd name="connsiteY8" fmla="*/ 2996529 h 330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75801" h="3303429">
                    <a:moveTo>
                      <a:pt x="2374347" y="2996529"/>
                    </a:moveTo>
                    <a:cubicBezTo>
                      <a:pt x="2768881" y="2789891"/>
                      <a:pt x="3177760" y="2529029"/>
                      <a:pt x="3287597" y="2114518"/>
                    </a:cubicBezTo>
                    <a:cubicBezTo>
                      <a:pt x="3386712" y="1739423"/>
                      <a:pt x="3435692" y="1227571"/>
                      <a:pt x="3251191" y="876541"/>
                    </a:cubicBezTo>
                    <a:cubicBezTo>
                      <a:pt x="3043087" y="480619"/>
                      <a:pt x="2659584" y="352193"/>
                      <a:pt x="2242836" y="244285"/>
                    </a:cubicBezTo>
                    <a:cubicBezTo>
                      <a:pt x="1869052" y="147483"/>
                      <a:pt x="1380494" y="-121092"/>
                      <a:pt x="1031700" y="62946"/>
                    </a:cubicBezTo>
                    <a:cubicBezTo>
                      <a:pt x="634776" y="272438"/>
                      <a:pt x="121999" y="739090"/>
                      <a:pt x="15710" y="1157689"/>
                    </a:cubicBezTo>
                    <a:cubicBezTo>
                      <a:pt x="-78932" y="1529236"/>
                      <a:pt x="277421" y="2093847"/>
                      <a:pt x="459993" y="2440249"/>
                    </a:cubicBezTo>
                    <a:cubicBezTo>
                      <a:pt x="668869" y="2836556"/>
                      <a:pt x="808402" y="3171312"/>
                      <a:pt x="1226074" y="3278449"/>
                    </a:cubicBezTo>
                    <a:cubicBezTo>
                      <a:pt x="1597005" y="3373785"/>
                      <a:pt x="2027559" y="3178176"/>
                      <a:pt x="2374347" y="299652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51">
                <a:extLst>
                  <a:ext uri="{FF2B5EF4-FFF2-40B4-BE49-F238E27FC236}">
                    <a16:creationId xmlns:a16="http://schemas.microsoft.com/office/drawing/2014/main" id="{196C8EAF-589B-C668-7C75-CB22D8177A7E}"/>
                  </a:ext>
                </a:extLst>
              </p:cNvPr>
              <p:cNvSpPr/>
              <p:nvPr/>
            </p:nvSpPr>
            <p:spPr>
              <a:xfrm>
                <a:off x="4428860" y="2607348"/>
                <a:ext cx="3333638" cy="3269772"/>
              </a:xfrm>
              <a:custGeom>
                <a:avLst/>
                <a:gdLst>
                  <a:gd name="connsiteX0" fmla="*/ 2370512 w 3333638"/>
                  <a:gd name="connsiteY0" fmla="*/ 3003654 h 3269772"/>
                  <a:gd name="connsiteX1" fmla="*/ 3214806 w 3333638"/>
                  <a:gd name="connsiteY1" fmla="*/ 2112002 h 3269772"/>
                  <a:gd name="connsiteX2" fmla="*/ 3223522 w 3333638"/>
                  <a:gd name="connsiteY2" fmla="*/ 861297 h 3269772"/>
                  <a:gd name="connsiteX3" fmla="*/ 2185625 w 3333638"/>
                  <a:gd name="connsiteY3" fmla="*/ 290053 h 3269772"/>
                  <a:gd name="connsiteX4" fmla="*/ 937697 w 3333638"/>
                  <a:gd name="connsiteY4" fmla="*/ 60738 h 3269772"/>
                  <a:gd name="connsiteX5" fmla="*/ 19665 w 3333638"/>
                  <a:gd name="connsiteY5" fmla="*/ 1176924 h 3269772"/>
                  <a:gd name="connsiteX6" fmla="*/ 404865 w 3333638"/>
                  <a:gd name="connsiteY6" fmla="*/ 2511240 h 3269772"/>
                  <a:gd name="connsiteX7" fmla="*/ 1212212 w 3333638"/>
                  <a:gd name="connsiteY7" fmla="*/ 3237597 h 3269772"/>
                  <a:gd name="connsiteX8" fmla="*/ 2370512 w 3333638"/>
                  <a:gd name="connsiteY8" fmla="*/ 3003654 h 326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33638" h="3269772">
                    <a:moveTo>
                      <a:pt x="2370512" y="3003654"/>
                    </a:moveTo>
                    <a:cubicBezTo>
                      <a:pt x="2750699" y="2796245"/>
                      <a:pt x="3106897" y="2520419"/>
                      <a:pt x="3214806" y="2112002"/>
                    </a:cubicBezTo>
                    <a:cubicBezTo>
                      <a:pt x="3316775" y="1724873"/>
                      <a:pt x="3417279" y="1214719"/>
                      <a:pt x="3223522" y="861297"/>
                    </a:cubicBezTo>
                    <a:cubicBezTo>
                      <a:pt x="3014800" y="480494"/>
                      <a:pt x="2595585" y="396265"/>
                      <a:pt x="2185625" y="290053"/>
                    </a:cubicBezTo>
                    <a:cubicBezTo>
                      <a:pt x="1799191" y="189935"/>
                      <a:pt x="1289268" y="-133019"/>
                      <a:pt x="937697" y="60738"/>
                    </a:cubicBezTo>
                    <a:cubicBezTo>
                      <a:pt x="556508" y="270770"/>
                      <a:pt x="124334" y="765730"/>
                      <a:pt x="19665" y="1176924"/>
                    </a:cubicBezTo>
                    <a:cubicBezTo>
                      <a:pt x="-78448" y="1561121"/>
                      <a:pt x="212651" y="2161829"/>
                      <a:pt x="404865" y="2511240"/>
                    </a:cubicBezTo>
                    <a:cubicBezTo>
                      <a:pt x="614357" y="2892120"/>
                      <a:pt x="801635" y="3132157"/>
                      <a:pt x="1212212" y="3237597"/>
                    </a:cubicBezTo>
                    <a:cubicBezTo>
                      <a:pt x="1595175" y="3336095"/>
                      <a:pt x="2021102" y="3194326"/>
                      <a:pt x="2370512" y="300365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52">
                <a:extLst>
                  <a:ext uri="{FF2B5EF4-FFF2-40B4-BE49-F238E27FC236}">
                    <a16:creationId xmlns:a16="http://schemas.microsoft.com/office/drawing/2014/main" id="{4B0B791A-EE9C-EDCE-CDEA-82C51C52D270}"/>
                  </a:ext>
                </a:extLst>
              </p:cNvPr>
              <p:cNvSpPr/>
              <p:nvPr/>
            </p:nvSpPr>
            <p:spPr>
              <a:xfrm>
                <a:off x="4465597" y="2604029"/>
                <a:ext cx="3297610" cy="3240257"/>
              </a:xfrm>
              <a:custGeom>
                <a:avLst/>
                <a:gdLst>
                  <a:gd name="connsiteX0" fmla="*/ 2368253 w 3297610"/>
                  <a:gd name="connsiteY0" fmla="*/ 3011601 h 3240257"/>
                  <a:gd name="connsiteX1" fmla="*/ 3143667 w 3297610"/>
                  <a:gd name="connsiteY1" fmla="*/ 2110307 h 3240257"/>
                  <a:gd name="connsiteX2" fmla="*/ 3197583 w 3297610"/>
                  <a:gd name="connsiteY2" fmla="*/ 846953 h 3240257"/>
                  <a:gd name="connsiteX3" fmla="*/ 2130145 w 3297610"/>
                  <a:gd name="connsiteY3" fmla="*/ 336721 h 3240257"/>
                  <a:gd name="connsiteX4" fmla="*/ 845347 w 3297610"/>
                  <a:gd name="connsiteY4" fmla="*/ 59352 h 3240257"/>
                  <a:gd name="connsiteX5" fmla="*/ 25197 w 3297610"/>
                  <a:gd name="connsiteY5" fmla="*/ 1196981 h 3240257"/>
                  <a:gd name="connsiteX6" fmla="*/ 351236 w 3297610"/>
                  <a:gd name="connsiteY6" fmla="*/ 2583130 h 3240257"/>
                  <a:gd name="connsiteX7" fmla="*/ 1199772 w 3297610"/>
                  <a:gd name="connsiteY7" fmla="*/ 3197645 h 3240257"/>
                  <a:gd name="connsiteX8" fmla="*/ 2368176 w 3297610"/>
                  <a:gd name="connsiteY8" fmla="*/ 3011756 h 324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7610" h="3240257">
                    <a:moveTo>
                      <a:pt x="2368253" y="3011601"/>
                    </a:moveTo>
                    <a:cubicBezTo>
                      <a:pt x="2734325" y="2803729"/>
                      <a:pt x="3037610" y="2512708"/>
                      <a:pt x="3143667" y="2110307"/>
                    </a:cubicBezTo>
                    <a:cubicBezTo>
                      <a:pt x="3248491" y="1711146"/>
                      <a:pt x="3400750" y="1202611"/>
                      <a:pt x="3197583" y="846953"/>
                    </a:cubicBezTo>
                    <a:cubicBezTo>
                      <a:pt x="2988554" y="481113"/>
                      <a:pt x="2533317" y="441159"/>
                      <a:pt x="2130145" y="336721"/>
                    </a:cubicBezTo>
                    <a:cubicBezTo>
                      <a:pt x="1731138" y="233364"/>
                      <a:pt x="1199617" y="-144355"/>
                      <a:pt x="845347" y="59352"/>
                    </a:cubicBezTo>
                    <a:cubicBezTo>
                      <a:pt x="479739" y="269539"/>
                      <a:pt x="128246" y="793269"/>
                      <a:pt x="25197" y="1196981"/>
                    </a:cubicBezTo>
                    <a:cubicBezTo>
                      <a:pt x="-76464" y="1593828"/>
                      <a:pt x="149149" y="2230788"/>
                      <a:pt x="351236" y="2583130"/>
                    </a:cubicBezTo>
                    <a:cubicBezTo>
                      <a:pt x="560960" y="2948739"/>
                      <a:pt x="796368" y="3093902"/>
                      <a:pt x="1199772" y="3197645"/>
                    </a:cubicBezTo>
                    <a:cubicBezTo>
                      <a:pt x="1594768" y="3299383"/>
                      <a:pt x="2016143" y="3211683"/>
                      <a:pt x="2368176" y="301175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53">
                <a:extLst>
                  <a:ext uri="{FF2B5EF4-FFF2-40B4-BE49-F238E27FC236}">
                    <a16:creationId xmlns:a16="http://schemas.microsoft.com/office/drawing/2014/main" id="{D4041DB6-528F-9FBE-205B-0DEBDA4722A5}"/>
                  </a:ext>
                </a:extLst>
              </p:cNvPr>
              <p:cNvSpPr/>
              <p:nvPr/>
            </p:nvSpPr>
            <p:spPr>
              <a:xfrm>
                <a:off x="4499869" y="2600116"/>
                <a:ext cx="3267148" cy="3216006"/>
              </a:xfrm>
              <a:custGeom>
                <a:avLst/>
                <a:gdLst>
                  <a:gd name="connsiteX0" fmla="*/ 2368459 w 3267148"/>
                  <a:gd name="connsiteY0" fmla="*/ 3020220 h 3216006"/>
                  <a:gd name="connsiteX1" fmla="*/ 3074994 w 3267148"/>
                  <a:gd name="connsiteY1" fmla="*/ 2109207 h 3216006"/>
                  <a:gd name="connsiteX2" fmla="*/ 3174032 w 3267148"/>
                  <a:gd name="connsiteY2" fmla="*/ 833203 h 3216006"/>
                  <a:gd name="connsiteX3" fmla="*/ 2077052 w 3267148"/>
                  <a:gd name="connsiteY3" fmla="*/ 384060 h 3216006"/>
                  <a:gd name="connsiteX4" fmla="*/ 755385 w 3267148"/>
                  <a:gd name="connsiteY4" fmla="*/ 58637 h 3216006"/>
                  <a:gd name="connsiteX5" fmla="*/ 33193 w 3267148"/>
                  <a:gd name="connsiteY5" fmla="*/ 1217631 h 3216006"/>
                  <a:gd name="connsiteX6" fmla="*/ 300072 w 3267148"/>
                  <a:gd name="connsiteY6" fmla="*/ 2655537 h 3216006"/>
                  <a:gd name="connsiteX7" fmla="*/ 1189873 w 3267148"/>
                  <a:gd name="connsiteY7" fmla="*/ 3158209 h 3216006"/>
                  <a:gd name="connsiteX8" fmla="*/ 2368305 w 3267148"/>
                  <a:gd name="connsiteY8" fmla="*/ 3020297 h 321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67148" h="3216006">
                    <a:moveTo>
                      <a:pt x="2368459" y="3020220"/>
                    </a:moveTo>
                    <a:cubicBezTo>
                      <a:pt x="2720493" y="2812193"/>
                      <a:pt x="2970787" y="2505668"/>
                      <a:pt x="3074994" y="2109207"/>
                    </a:cubicBezTo>
                    <a:cubicBezTo>
                      <a:pt x="3182748" y="1698013"/>
                      <a:pt x="3386995" y="1190866"/>
                      <a:pt x="3174032" y="833203"/>
                    </a:cubicBezTo>
                    <a:cubicBezTo>
                      <a:pt x="2965002" y="482095"/>
                      <a:pt x="2473360" y="486646"/>
                      <a:pt x="2077052" y="384060"/>
                    </a:cubicBezTo>
                    <a:cubicBezTo>
                      <a:pt x="1665473" y="277462"/>
                      <a:pt x="1112201" y="-155406"/>
                      <a:pt x="755385" y="58637"/>
                    </a:cubicBezTo>
                    <a:cubicBezTo>
                      <a:pt x="405203" y="268669"/>
                      <a:pt x="134545" y="821401"/>
                      <a:pt x="33193" y="1217631"/>
                    </a:cubicBezTo>
                    <a:cubicBezTo>
                      <a:pt x="-71939" y="1627205"/>
                      <a:pt x="87803" y="2300495"/>
                      <a:pt x="300072" y="2655537"/>
                    </a:cubicBezTo>
                    <a:cubicBezTo>
                      <a:pt x="509718" y="3006104"/>
                      <a:pt x="793566" y="3056163"/>
                      <a:pt x="1189873" y="3158209"/>
                    </a:cubicBezTo>
                    <a:cubicBezTo>
                      <a:pt x="1596979" y="3263187"/>
                      <a:pt x="2013881" y="3229711"/>
                      <a:pt x="2368305" y="3020297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54">
                <a:extLst>
                  <a:ext uri="{FF2B5EF4-FFF2-40B4-BE49-F238E27FC236}">
                    <a16:creationId xmlns:a16="http://schemas.microsoft.com/office/drawing/2014/main" id="{059CEC0E-0299-C14E-BC9B-7FBB4E3336E6}"/>
                  </a:ext>
                </a:extLst>
              </p:cNvPr>
              <p:cNvSpPr/>
              <p:nvPr/>
            </p:nvSpPr>
            <p:spPr>
              <a:xfrm>
                <a:off x="4530202" y="2595585"/>
                <a:ext cx="3242767" cy="3198539"/>
              </a:xfrm>
              <a:custGeom>
                <a:avLst/>
                <a:gdLst>
                  <a:gd name="connsiteX0" fmla="*/ 2372604 w 3242767"/>
                  <a:gd name="connsiteY0" fmla="*/ 3029379 h 3198539"/>
                  <a:gd name="connsiteX1" fmla="*/ 3010259 w 3242767"/>
                  <a:gd name="connsiteY1" fmla="*/ 2108724 h 3198539"/>
                  <a:gd name="connsiteX2" fmla="*/ 3154497 w 3242767"/>
                  <a:gd name="connsiteY2" fmla="*/ 819993 h 3198539"/>
                  <a:gd name="connsiteX3" fmla="*/ 2027976 w 3242767"/>
                  <a:gd name="connsiteY3" fmla="*/ 431862 h 3198539"/>
                  <a:gd name="connsiteX4" fmla="*/ 669516 w 3242767"/>
                  <a:gd name="connsiteY4" fmla="*/ 58386 h 3198539"/>
                  <a:gd name="connsiteX5" fmla="*/ 45282 w 3242767"/>
                  <a:gd name="connsiteY5" fmla="*/ 1238823 h 3198539"/>
                  <a:gd name="connsiteX6" fmla="*/ 253078 w 3242767"/>
                  <a:gd name="connsiteY6" fmla="*/ 2728484 h 3198539"/>
                  <a:gd name="connsiteX7" fmla="*/ 1184145 w 3242767"/>
                  <a:gd name="connsiteY7" fmla="*/ 3119315 h 3198539"/>
                  <a:gd name="connsiteX8" fmla="*/ 2372681 w 3242767"/>
                  <a:gd name="connsiteY8" fmla="*/ 3029379 h 319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2767" h="3198539">
                    <a:moveTo>
                      <a:pt x="2372604" y="3029379"/>
                    </a:moveTo>
                    <a:cubicBezTo>
                      <a:pt x="2710831" y="2821429"/>
                      <a:pt x="2907904" y="2499092"/>
                      <a:pt x="3010259" y="2108724"/>
                    </a:cubicBezTo>
                    <a:cubicBezTo>
                      <a:pt x="3120867" y="1685498"/>
                      <a:pt x="3377488" y="1179585"/>
                      <a:pt x="3154497" y="819993"/>
                    </a:cubicBezTo>
                    <a:cubicBezTo>
                      <a:pt x="2945776" y="483464"/>
                      <a:pt x="2417495" y="532752"/>
                      <a:pt x="2027976" y="431862"/>
                    </a:cubicBezTo>
                    <a:cubicBezTo>
                      <a:pt x="1603746" y="321948"/>
                      <a:pt x="1028569" y="-166224"/>
                      <a:pt x="669516" y="58386"/>
                    </a:cubicBezTo>
                    <a:cubicBezTo>
                      <a:pt x="334530" y="267878"/>
                      <a:pt x="144938" y="850075"/>
                      <a:pt x="45282" y="1238823"/>
                    </a:cubicBezTo>
                    <a:cubicBezTo>
                      <a:pt x="-63320" y="1661047"/>
                      <a:pt x="30241" y="2370898"/>
                      <a:pt x="253078" y="2728484"/>
                    </a:cubicBezTo>
                    <a:cubicBezTo>
                      <a:pt x="462261" y="3064165"/>
                      <a:pt x="795011" y="3018966"/>
                      <a:pt x="1184145" y="3119315"/>
                    </a:cubicBezTo>
                    <a:cubicBezTo>
                      <a:pt x="1603283" y="3227532"/>
                      <a:pt x="2015943" y="3248666"/>
                      <a:pt x="2372681" y="302937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55">
                <a:extLst>
                  <a:ext uri="{FF2B5EF4-FFF2-40B4-BE49-F238E27FC236}">
                    <a16:creationId xmlns:a16="http://schemas.microsoft.com/office/drawing/2014/main" id="{93AC1326-D0E4-41EE-0236-152F8868C751}"/>
                  </a:ext>
                </a:extLst>
              </p:cNvPr>
              <p:cNvSpPr/>
              <p:nvPr/>
            </p:nvSpPr>
            <p:spPr>
              <a:xfrm>
                <a:off x="4553971" y="2590726"/>
                <a:ext cx="3226504" cy="3187950"/>
              </a:xfrm>
              <a:custGeom>
                <a:avLst/>
                <a:gdLst>
                  <a:gd name="connsiteX0" fmla="*/ 2383391 w 3226504"/>
                  <a:gd name="connsiteY0" fmla="*/ 3038865 h 3187950"/>
                  <a:gd name="connsiteX1" fmla="*/ 2952166 w 3226504"/>
                  <a:gd name="connsiteY1" fmla="*/ 2108570 h 3187950"/>
                  <a:gd name="connsiteX2" fmla="*/ 3141527 w 3226504"/>
                  <a:gd name="connsiteY2" fmla="*/ 807189 h 3187950"/>
                  <a:gd name="connsiteX3" fmla="*/ 1985463 w 3226504"/>
                  <a:gd name="connsiteY3" fmla="*/ 480070 h 3187950"/>
                  <a:gd name="connsiteX4" fmla="*/ 590135 w 3226504"/>
                  <a:gd name="connsiteY4" fmla="*/ 58540 h 3187950"/>
                  <a:gd name="connsiteX5" fmla="*/ 63859 w 3226504"/>
                  <a:gd name="connsiteY5" fmla="*/ 1260420 h 3187950"/>
                  <a:gd name="connsiteX6" fmla="*/ 212494 w 3226504"/>
                  <a:gd name="connsiteY6" fmla="*/ 2801914 h 3187950"/>
                  <a:gd name="connsiteX7" fmla="*/ 1184827 w 3226504"/>
                  <a:gd name="connsiteY7" fmla="*/ 3080825 h 3187950"/>
                  <a:gd name="connsiteX8" fmla="*/ 2383391 w 3226504"/>
                  <a:gd name="connsiteY8" fmla="*/ 3038865 h 3187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26504" h="3187950">
                    <a:moveTo>
                      <a:pt x="2383391" y="3038865"/>
                    </a:moveTo>
                    <a:cubicBezTo>
                      <a:pt x="2707964" y="2831302"/>
                      <a:pt x="2851740" y="2492921"/>
                      <a:pt x="2952166" y="2108570"/>
                    </a:cubicBezTo>
                    <a:cubicBezTo>
                      <a:pt x="3065629" y="1673310"/>
                      <a:pt x="3374930" y="1168401"/>
                      <a:pt x="3141527" y="807189"/>
                    </a:cubicBezTo>
                    <a:cubicBezTo>
                      <a:pt x="2933423" y="485083"/>
                      <a:pt x="2368118" y="579185"/>
                      <a:pt x="1985463" y="480070"/>
                    </a:cubicBezTo>
                    <a:cubicBezTo>
                      <a:pt x="1548662" y="366916"/>
                      <a:pt x="951347" y="-177023"/>
                      <a:pt x="590135" y="58540"/>
                    </a:cubicBezTo>
                    <a:cubicBezTo>
                      <a:pt x="270112" y="267261"/>
                      <a:pt x="161818" y="879077"/>
                      <a:pt x="63859" y="1260420"/>
                    </a:cubicBezTo>
                    <a:cubicBezTo>
                      <a:pt x="-48214" y="1695293"/>
                      <a:pt x="-21218" y="2442014"/>
                      <a:pt x="212494" y="2801914"/>
                    </a:cubicBezTo>
                    <a:cubicBezTo>
                      <a:pt x="420983" y="3122940"/>
                      <a:pt x="802790" y="2982250"/>
                      <a:pt x="1184827" y="3080825"/>
                    </a:cubicBezTo>
                    <a:cubicBezTo>
                      <a:pt x="1615998" y="3192205"/>
                      <a:pt x="2024647" y="3268258"/>
                      <a:pt x="2383391" y="3038865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56">
                <a:extLst>
                  <a:ext uri="{FF2B5EF4-FFF2-40B4-BE49-F238E27FC236}">
                    <a16:creationId xmlns:a16="http://schemas.microsoft.com/office/drawing/2014/main" id="{C7708208-55E6-9AB1-47F0-B6486C937013}"/>
                  </a:ext>
                </a:extLst>
              </p:cNvPr>
              <p:cNvSpPr/>
              <p:nvPr/>
            </p:nvSpPr>
            <p:spPr>
              <a:xfrm>
                <a:off x="4568996" y="2585529"/>
                <a:ext cx="3220062" cy="3183237"/>
              </a:xfrm>
              <a:custGeom>
                <a:avLst/>
                <a:gdLst>
                  <a:gd name="connsiteX0" fmla="*/ 2402845 w 3220062"/>
                  <a:gd name="connsiteY0" fmla="*/ 3048690 h 3183237"/>
                  <a:gd name="connsiteX1" fmla="*/ 2902741 w 3220062"/>
                  <a:gd name="connsiteY1" fmla="*/ 2108752 h 3183237"/>
                  <a:gd name="connsiteX2" fmla="*/ 3137301 w 3220062"/>
                  <a:gd name="connsiteY2" fmla="*/ 794722 h 3183237"/>
                  <a:gd name="connsiteX3" fmla="*/ 1951696 w 3220062"/>
                  <a:gd name="connsiteY3" fmla="*/ 528615 h 3183237"/>
                  <a:gd name="connsiteX4" fmla="*/ 519498 w 3220062"/>
                  <a:gd name="connsiteY4" fmla="*/ 59031 h 3183237"/>
                  <a:gd name="connsiteX5" fmla="*/ 91104 w 3220062"/>
                  <a:gd name="connsiteY5" fmla="*/ 1282277 h 3183237"/>
                  <a:gd name="connsiteX6" fmla="*/ 180577 w 3220062"/>
                  <a:gd name="connsiteY6" fmla="*/ 2875527 h 3183237"/>
                  <a:gd name="connsiteX7" fmla="*/ 1194100 w 3220062"/>
                  <a:gd name="connsiteY7" fmla="*/ 3042597 h 3183237"/>
                  <a:gd name="connsiteX8" fmla="*/ 2402690 w 3220062"/>
                  <a:gd name="connsiteY8" fmla="*/ 3048690 h 3183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20062" h="3183237">
                    <a:moveTo>
                      <a:pt x="2402845" y="3048690"/>
                    </a:moveTo>
                    <a:cubicBezTo>
                      <a:pt x="2713920" y="2841743"/>
                      <a:pt x="2804166" y="2487088"/>
                      <a:pt x="2902741" y="2108752"/>
                    </a:cubicBezTo>
                    <a:cubicBezTo>
                      <a:pt x="3019057" y="1661538"/>
                      <a:pt x="3381426" y="1157322"/>
                      <a:pt x="3137301" y="794722"/>
                    </a:cubicBezTo>
                    <a:cubicBezTo>
                      <a:pt x="2930046" y="486809"/>
                      <a:pt x="2327563" y="626033"/>
                      <a:pt x="1951696" y="528615"/>
                    </a:cubicBezTo>
                    <a:cubicBezTo>
                      <a:pt x="1502322" y="412221"/>
                      <a:pt x="882484" y="-187870"/>
                      <a:pt x="519498" y="59031"/>
                    </a:cubicBezTo>
                    <a:cubicBezTo>
                      <a:pt x="214284" y="266672"/>
                      <a:pt x="187442" y="908415"/>
                      <a:pt x="91104" y="1282277"/>
                    </a:cubicBezTo>
                    <a:cubicBezTo>
                      <a:pt x="-24441" y="1729877"/>
                      <a:pt x="-64396" y="2513621"/>
                      <a:pt x="180577" y="2875527"/>
                    </a:cubicBezTo>
                    <a:cubicBezTo>
                      <a:pt x="388064" y="3182052"/>
                      <a:pt x="819235" y="2945718"/>
                      <a:pt x="1194100" y="3042597"/>
                    </a:cubicBezTo>
                    <a:cubicBezTo>
                      <a:pt x="1637304" y="3157215"/>
                      <a:pt x="2042173" y="3288495"/>
                      <a:pt x="2402690" y="3048690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57">
                <a:extLst>
                  <a:ext uri="{FF2B5EF4-FFF2-40B4-BE49-F238E27FC236}">
                    <a16:creationId xmlns:a16="http://schemas.microsoft.com/office/drawing/2014/main" id="{C4EFCB55-7FB6-C05F-39F2-1EA5D4BC62A3}"/>
                  </a:ext>
                </a:extLst>
              </p:cNvPr>
              <p:cNvSpPr/>
              <p:nvPr/>
            </p:nvSpPr>
            <p:spPr>
              <a:xfrm>
                <a:off x="4575239" y="2579941"/>
                <a:ext cx="3223194" cy="3183120"/>
              </a:xfrm>
              <a:custGeom>
                <a:avLst/>
                <a:gdLst>
                  <a:gd name="connsiteX0" fmla="*/ 2431079 w 3223194"/>
                  <a:gd name="connsiteY0" fmla="*/ 3058906 h 3183120"/>
                  <a:gd name="connsiteX1" fmla="*/ 2862096 w 3223194"/>
                  <a:gd name="connsiteY1" fmla="*/ 2109327 h 3183120"/>
                  <a:gd name="connsiteX2" fmla="*/ 3141779 w 3223194"/>
                  <a:gd name="connsiteY2" fmla="*/ 782570 h 3183120"/>
                  <a:gd name="connsiteX3" fmla="*/ 1926632 w 3223194"/>
                  <a:gd name="connsiteY3" fmla="*/ 577475 h 3183120"/>
                  <a:gd name="connsiteX4" fmla="*/ 457565 w 3223194"/>
                  <a:gd name="connsiteY4" fmla="*/ 59838 h 3183120"/>
                  <a:gd name="connsiteX5" fmla="*/ 127129 w 3223194"/>
                  <a:gd name="connsiteY5" fmla="*/ 1304526 h 3183120"/>
                  <a:gd name="connsiteX6" fmla="*/ 157519 w 3223194"/>
                  <a:gd name="connsiteY6" fmla="*/ 2949610 h 3183120"/>
                  <a:gd name="connsiteX7" fmla="*/ 1212307 w 3223194"/>
                  <a:gd name="connsiteY7" fmla="*/ 3004836 h 3183120"/>
                  <a:gd name="connsiteX8" fmla="*/ 2431002 w 3223194"/>
                  <a:gd name="connsiteY8" fmla="*/ 3058906 h 318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23194" h="3183120">
                    <a:moveTo>
                      <a:pt x="2431079" y="3058906"/>
                    </a:moveTo>
                    <a:cubicBezTo>
                      <a:pt x="2728888" y="2852731"/>
                      <a:pt x="2765372" y="2481646"/>
                      <a:pt x="2862096" y="2109327"/>
                    </a:cubicBezTo>
                    <a:cubicBezTo>
                      <a:pt x="2981343" y="1650080"/>
                      <a:pt x="3397011" y="1146327"/>
                      <a:pt x="3141779" y="782570"/>
                    </a:cubicBezTo>
                    <a:cubicBezTo>
                      <a:pt x="2935526" y="488695"/>
                      <a:pt x="2295712" y="673119"/>
                      <a:pt x="1926632" y="577475"/>
                    </a:cubicBezTo>
                    <a:cubicBezTo>
                      <a:pt x="1464608" y="457765"/>
                      <a:pt x="822016" y="-198865"/>
                      <a:pt x="457565" y="59838"/>
                    </a:cubicBezTo>
                    <a:cubicBezTo>
                      <a:pt x="166852" y="266168"/>
                      <a:pt x="221848" y="938146"/>
                      <a:pt x="127129" y="1304526"/>
                    </a:cubicBezTo>
                    <a:cubicBezTo>
                      <a:pt x="8113" y="1764776"/>
                      <a:pt x="-99178" y="2585930"/>
                      <a:pt x="157519" y="2949610"/>
                    </a:cubicBezTo>
                    <a:cubicBezTo>
                      <a:pt x="363849" y="3241942"/>
                      <a:pt x="844539" y="2909655"/>
                      <a:pt x="1212307" y="3004836"/>
                    </a:cubicBezTo>
                    <a:cubicBezTo>
                      <a:pt x="1667544" y="3122695"/>
                      <a:pt x="2068942" y="3309510"/>
                      <a:pt x="2431002" y="305890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58">
                <a:extLst>
                  <a:ext uri="{FF2B5EF4-FFF2-40B4-BE49-F238E27FC236}">
                    <a16:creationId xmlns:a16="http://schemas.microsoft.com/office/drawing/2014/main" id="{7648F912-4E84-C8C4-DB26-9E082C8E5289}"/>
                  </a:ext>
                </a:extLst>
              </p:cNvPr>
              <p:cNvSpPr/>
              <p:nvPr/>
            </p:nvSpPr>
            <p:spPr>
              <a:xfrm>
                <a:off x="4574616" y="2574268"/>
                <a:ext cx="3233910" cy="3186151"/>
              </a:xfrm>
              <a:custGeom>
                <a:avLst/>
                <a:gdLst>
                  <a:gd name="connsiteX0" fmla="*/ 2828318 w 3233910"/>
                  <a:gd name="connsiteY0" fmla="*/ 2109987 h 3186151"/>
                  <a:gd name="connsiteX1" fmla="*/ 3153201 w 3233910"/>
                  <a:gd name="connsiteY1" fmla="*/ 770580 h 3186151"/>
                  <a:gd name="connsiteX2" fmla="*/ 1908512 w 3233910"/>
                  <a:gd name="connsiteY2" fmla="*/ 626573 h 3186151"/>
                  <a:gd name="connsiteX3" fmla="*/ 402652 w 3233910"/>
                  <a:gd name="connsiteY3" fmla="*/ 60883 h 3186151"/>
                  <a:gd name="connsiteX4" fmla="*/ 170175 w 3233910"/>
                  <a:gd name="connsiteY4" fmla="*/ 1327014 h 3186151"/>
                  <a:gd name="connsiteX5" fmla="*/ 141404 w 3233910"/>
                  <a:gd name="connsiteY5" fmla="*/ 3023854 h 3186151"/>
                  <a:gd name="connsiteX6" fmla="*/ 1237458 w 3233910"/>
                  <a:gd name="connsiteY6" fmla="*/ 2967238 h 3186151"/>
                  <a:gd name="connsiteX7" fmla="*/ 2466180 w 3233910"/>
                  <a:gd name="connsiteY7" fmla="*/ 3069285 h 3186151"/>
                  <a:gd name="connsiteX8" fmla="*/ 2828318 w 3233910"/>
                  <a:gd name="connsiteY8" fmla="*/ 2110064 h 318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3910" h="3186151">
                    <a:moveTo>
                      <a:pt x="2828318" y="2109987"/>
                    </a:moveTo>
                    <a:cubicBezTo>
                      <a:pt x="2950419" y="1638707"/>
                      <a:pt x="3419925" y="1135031"/>
                      <a:pt x="3153201" y="770580"/>
                    </a:cubicBezTo>
                    <a:cubicBezTo>
                      <a:pt x="2948182" y="490434"/>
                      <a:pt x="2270727" y="720366"/>
                      <a:pt x="1908512" y="626573"/>
                    </a:cubicBezTo>
                    <a:cubicBezTo>
                      <a:pt x="1433915" y="503624"/>
                      <a:pt x="768029" y="-210007"/>
                      <a:pt x="402652" y="60883"/>
                    </a:cubicBezTo>
                    <a:cubicBezTo>
                      <a:pt x="126286" y="265747"/>
                      <a:pt x="263197" y="968039"/>
                      <a:pt x="170175" y="1327014"/>
                    </a:cubicBezTo>
                    <a:cubicBezTo>
                      <a:pt x="47611" y="1799914"/>
                      <a:pt x="-127326" y="2658939"/>
                      <a:pt x="141404" y="3023854"/>
                    </a:cubicBezTo>
                    <a:cubicBezTo>
                      <a:pt x="346345" y="3302147"/>
                      <a:pt x="876786" y="2873831"/>
                      <a:pt x="1237458" y="2967238"/>
                    </a:cubicBezTo>
                    <a:cubicBezTo>
                      <a:pt x="1704727" y="3088336"/>
                      <a:pt x="2102963" y="3331072"/>
                      <a:pt x="2466180" y="3069285"/>
                    </a:cubicBezTo>
                    <a:cubicBezTo>
                      <a:pt x="2750877" y="2864112"/>
                      <a:pt x="2733445" y="2476289"/>
                      <a:pt x="2828318" y="211006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75000">
                      <a:srgbClr val="42BBB6">
                        <a:alpha val="0"/>
                      </a:srgbClr>
                    </a:gs>
                    <a:gs pos="2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2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5">
              <a:extLst>
                <a:ext uri="{FF2B5EF4-FFF2-40B4-BE49-F238E27FC236}">
                  <a16:creationId xmlns:a16="http://schemas.microsoft.com/office/drawing/2014/main" id="{A7B61339-D546-F84F-06C6-193290D06F21}"/>
                </a:ext>
              </a:extLst>
            </p:cNvPr>
            <p:cNvGrpSpPr/>
            <p:nvPr/>
          </p:nvGrpSpPr>
          <p:grpSpPr>
            <a:xfrm rot="20743245">
              <a:off x="-1471026" y="582545"/>
              <a:ext cx="9552527" cy="7139890"/>
              <a:chOff x="3224705" y="2448010"/>
              <a:chExt cx="6320854" cy="4724431"/>
            </a:xfrm>
            <a:noFill/>
          </p:grpSpPr>
          <p:sp>
            <p:nvSpPr>
              <p:cNvPr id="21" name="Freeform: Shape 35">
                <a:extLst>
                  <a:ext uri="{FF2B5EF4-FFF2-40B4-BE49-F238E27FC236}">
                    <a16:creationId xmlns:a16="http://schemas.microsoft.com/office/drawing/2014/main" id="{F60DA697-9BC5-8914-FB47-A7DF19E214ED}"/>
                  </a:ext>
                </a:extLst>
              </p:cNvPr>
              <p:cNvSpPr/>
              <p:nvPr/>
            </p:nvSpPr>
            <p:spPr>
              <a:xfrm>
                <a:off x="3224705" y="2973429"/>
                <a:ext cx="4086746" cy="2988613"/>
              </a:xfrm>
              <a:custGeom>
                <a:avLst/>
                <a:gdLst>
                  <a:gd name="connsiteX0" fmla="*/ 3021857 w 4086746"/>
                  <a:gd name="connsiteY0" fmla="*/ 21082 h 2988613"/>
                  <a:gd name="connsiteX1" fmla="*/ 1949714 w 4086746"/>
                  <a:gd name="connsiteY1" fmla="*/ 140561 h 2988613"/>
                  <a:gd name="connsiteX2" fmla="*/ 17620 w 4086746"/>
                  <a:gd name="connsiteY2" fmla="*/ 326759 h 2988613"/>
                  <a:gd name="connsiteX3" fmla="*/ 1162808 w 4086746"/>
                  <a:gd name="connsiteY3" fmla="*/ 2051134 h 2988613"/>
                  <a:gd name="connsiteX4" fmla="*/ 2164991 w 4086746"/>
                  <a:gd name="connsiteY4" fmla="*/ 2546943 h 2988613"/>
                  <a:gd name="connsiteX5" fmla="*/ 3449172 w 4086746"/>
                  <a:gd name="connsiteY5" fmla="*/ 2922733 h 2988613"/>
                  <a:gd name="connsiteX6" fmla="*/ 3803596 w 4086746"/>
                  <a:gd name="connsiteY6" fmla="*/ 1748620 h 2988613"/>
                  <a:gd name="connsiteX7" fmla="*/ 3997970 w 4086746"/>
                  <a:gd name="connsiteY7" fmla="*/ 855117 h 2988613"/>
                  <a:gd name="connsiteX8" fmla="*/ 3021857 w 4086746"/>
                  <a:gd name="connsiteY8" fmla="*/ 21160 h 298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86746" h="2988613">
                    <a:moveTo>
                      <a:pt x="3021857" y="21082"/>
                    </a:moveTo>
                    <a:cubicBezTo>
                      <a:pt x="2524275" y="34658"/>
                      <a:pt x="2338926" y="-88523"/>
                      <a:pt x="1949714" y="140561"/>
                    </a:cubicBezTo>
                    <a:cubicBezTo>
                      <a:pt x="1650594" y="316654"/>
                      <a:pt x="147126" y="-24349"/>
                      <a:pt x="17620" y="326759"/>
                    </a:cubicBezTo>
                    <a:cubicBezTo>
                      <a:pt x="-151995" y="786777"/>
                      <a:pt x="953624" y="1647191"/>
                      <a:pt x="1162808" y="2051134"/>
                    </a:cubicBezTo>
                    <a:cubicBezTo>
                      <a:pt x="1489850" y="2682542"/>
                      <a:pt x="1817123" y="2418671"/>
                      <a:pt x="2164991" y="2546943"/>
                    </a:cubicBezTo>
                    <a:cubicBezTo>
                      <a:pt x="2623313" y="2715940"/>
                      <a:pt x="3059267" y="3153822"/>
                      <a:pt x="3449172" y="2922733"/>
                    </a:cubicBezTo>
                    <a:cubicBezTo>
                      <a:pt x="3746441" y="2746562"/>
                      <a:pt x="3674708" y="2098108"/>
                      <a:pt x="3803596" y="1748620"/>
                    </a:cubicBezTo>
                    <a:cubicBezTo>
                      <a:pt x="3970588" y="1295698"/>
                      <a:pt x="4222272" y="1242631"/>
                      <a:pt x="3997970" y="855117"/>
                    </a:cubicBezTo>
                    <a:cubicBezTo>
                      <a:pt x="3822185" y="551446"/>
                      <a:pt x="3400038" y="10824"/>
                      <a:pt x="3021857" y="21160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36">
                <a:extLst>
                  <a:ext uri="{FF2B5EF4-FFF2-40B4-BE49-F238E27FC236}">
                    <a16:creationId xmlns:a16="http://schemas.microsoft.com/office/drawing/2014/main" id="{E25661C8-D646-E18D-2487-86EC305E414A}"/>
                  </a:ext>
                </a:extLst>
              </p:cNvPr>
              <p:cNvSpPr/>
              <p:nvPr/>
            </p:nvSpPr>
            <p:spPr>
              <a:xfrm>
                <a:off x="3285345" y="2945042"/>
                <a:ext cx="4163768" cy="2979360"/>
              </a:xfrm>
              <a:custGeom>
                <a:avLst/>
                <a:gdLst>
                  <a:gd name="connsiteX0" fmla="*/ 3793170 w 4163768"/>
                  <a:gd name="connsiteY0" fmla="*/ 1782639 h 2979360"/>
                  <a:gd name="connsiteX1" fmla="*/ 4094681 w 4163768"/>
                  <a:gd name="connsiteY1" fmla="*/ 868155 h 2979360"/>
                  <a:gd name="connsiteX2" fmla="*/ 2987366 w 4163768"/>
                  <a:gd name="connsiteY2" fmla="*/ 28 h 2979360"/>
                  <a:gd name="connsiteX3" fmla="*/ 1885912 w 4163768"/>
                  <a:gd name="connsiteY3" fmla="*/ 197641 h 2979360"/>
                  <a:gd name="connsiteX4" fmla="*/ 15678 w 4163768"/>
                  <a:gd name="connsiteY4" fmla="*/ 437446 h 2979360"/>
                  <a:gd name="connsiteX5" fmla="*/ 1132404 w 4163768"/>
                  <a:gd name="connsiteY5" fmla="*/ 2066409 h 2979360"/>
                  <a:gd name="connsiteX6" fmla="*/ 2140990 w 4163768"/>
                  <a:gd name="connsiteY6" fmla="*/ 2635648 h 2979360"/>
                  <a:gd name="connsiteX7" fmla="*/ 3375266 w 4163768"/>
                  <a:gd name="connsiteY7" fmla="*/ 2903143 h 2979360"/>
                  <a:gd name="connsiteX8" fmla="*/ 3793247 w 4163768"/>
                  <a:gd name="connsiteY8" fmla="*/ 1782639 h 2979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63768" h="2979360">
                    <a:moveTo>
                      <a:pt x="3793170" y="1782639"/>
                    </a:moveTo>
                    <a:cubicBezTo>
                      <a:pt x="3948438" y="1338818"/>
                      <a:pt x="4315975" y="1250115"/>
                      <a:pt x="4094681" y="868155"/>
                    </a:cubicBezTo>
                    <a:cubicBezTo>
                      <a:pt x="3912417" y="553917"/>
                      <a:pt x="3371717" y="-4523"/>
                      <a:pt x="2987366" y="28"/>
                    </a:cubicBezTo>
                    <a:cubicBezTo>
                      <a:pt x="2503822" y="5735"/>
                      <a:pt x="2269030" y="-27894"/>
                      <a:pt x="1885912" y="197641"/>
                    </a:cubicBezTo>
                    <a:cubicBezTo>
                      <a:pt x="1575531" y="380291"/>
                      <a:pt x="141019" y="77932"/>
                      <a:pt x="15678" y="437446"/>
                    </a:cubicBezTo>
                    <a:cubicBezTo>
                      <a:pt x="-141132" y="887207"/>
                      <a:pt x="925072" y="1670179"/>
                      <a:pt x="1132404" y="2066409"/>
                    </a:cubicBezTo>
                    <a:cubicBezTo>
                      <a:pt x="1452196" y="2678688"/>
                      <a:pt x="1784560" y="2511310"/>
                      <a:pt x="2140990" y="2635648"/>
                    </a:cubicBezTo>
                    <a:cubicBezTo>
                      <a:pt x="2589439" y="2792072"/>
                      <a:pt x="2991608" y="3130376"/>
                      <a:pt x="3375266" y="2903143"/>
                    </a:cubicBezTo>
                    <a:cubicBezTo>
                      <a:pt x="3683333" y="2720725"/>
                      <a:pt x="3668215" y="2140071"/>
                      <a:pt x="3793247" y="178263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7">
                <a:extLst>
                  <a:ext uri="{FF2B5EF4-FFF2-40B4-BE49-F238E27FC236}">
                    <a16:creationId xmlns:a16="http://schemas.microsoft.com/office/drawing/2014/main" id="{8121825F-D60E-A323-618E-2580DE1ED85D}"/>
                  </a:ext>
                </a:extLst>
              </p:cNvPr>
              <p:cNvSpPr/>
              <p:nvPr/>
            </p:nvSpPr>
            <p:spPr>
              <a:xfrm>
                <a:off x="3345777" y="2895587"/>
                <a:ext cx="4247432" cy="2996098"/>
              </a:xfrm>
              <a:custGeom>
                <a:avLst/>
                <a:gdLst>
                  <a:gd name="connsiteX0" fmla="*/ 3783028 w 4247432"/>
                  <a:gd name="connsiteY0" fmla="*/ 1837724 h 2996098"/>
                  <a:gd name="connsiteX1" fmla="*/ 4191599 w 4247432"/>
                  <a:gd name="connsiteY1" fmla="*/ 902338 h 2996098"/>
                  <a:gd name="connsiteX2" fmla="*/ 2953081 w 4247432"/>
                  <a:gd name="connsiteY2" fmla="*/ 41 h 2996098"/>
                  <a:gd name="connsiteX3" fmla="*/ 1822318 w 4247432"/>
                  <a:gd name="connsiteY3" fmla="*/ 275790 h 2996098"/>
                  <a:gd name="connsiteX4" fmla="*/ 13867 w 4247432"/>
                  <a:gd name="connsiteY4" fmla="*/ 569202 h 2996098"/>
                  <a:gd name="connsiteX5" fmla="*/ 1102053 w 4247432"/>
                  <a:gd name="connsiteY5" fmla="*/ 2102675 h 2996098"/>
                  <a:gd name="connsiteX6" fmla="*/ 2117041 w 4247432"/>
                  <a:gd name="connsiteY6" fmla="*/ 2745420 h 2996098"/>
                  <a:gd name="connsiteX7" fmla="*/ 3301335 w 4247432"/>
                  <a:gd name="connsiteY7" fmla="*/ 2904699 h 2996098"/>
                  <a:gd name="connsiteX8" fmla="*/ 3782951 w 4247432"/>
                  <a:gd name="connsiteY8" fmla="*/ 1837724 h 299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7432" h="2996098">
                    <a:moveTo>
                      <a:pt x="3783028" y="1837724"/>
                    </a:moveTo>
                    <a:cubicBezTo>
                      <a:pt x="3926880" y="1403159"/>
                      <a:pt x="4410039" y="1278667"/>
                      <a:pt x="4191599" y="902338"/>
                    </a:cubicBezTo>
                    <a:cubicBezTo>
                      <a:pt x="4002856" y="577532"/>
                      <a:pt x="3343681" y="1506"/>
                      <a:pt x="2953081" y="41"/>
                    </a:cubicBezTo>
                    <a:cubicBezTo>
                      <a:pt x="2483575" y="-1733"/>
                      <a:pt x="2199342" y="53802"/>
                      <a:pt x="1822318" y="275790"/>
                    </a:cubicBezTo>
                    <a:cubicBezTo>
                      <a:pt x="1500752" y="465073"/>
                      <a:pt x="134888" y="201125"/>
                      <a:pt x="13867" y="569202"/>
                    </a:cubicBezTo>
                    <a:cubicBezTo>
                      <a:pt x="-130603" y="1008626"/>
                      <a:pt x="896726" y="1714158"/>
                      <a:pt x="1102053" y="2102675"/>
                    </a:cubicBezTo>
                    <a:cubicBezTo>
                      <a:pt x="1414672" y="2695824"/>
                      <a:pt x="1751896" y="2625171"/>
                      <a:pt x="2117041" y="2745420"/>
                    </a:cubicBezTo>
                    <a:cubicBezTo>
                      <a:pt x="2555309" y="2889658"/>
                      <a:pt x="2924002" y="3128075"/>
                      <a:pt x="3301335" y="2904699"/>
                    </a:cubicBezTo>
                    <a:cubicBezTo>
                      <a:pt x="3620201" y="2716033"/>
                      <a:pt x="3661930" y="2203256"/>
                      <a:pt x="3782951" y="183772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8">
                <a:extLst>
                  <a:ext uri="{FF2B5EF4-FFF2-40B4-BE49-F238E27FC236}">
                    <a16:creationId xmlns:a16="http://schemas.microsoft.com/office/drawing/2014/main" id="{0E2965DF-B45D-DA11-30A6-63CEED305A63}"/>
                  </a:ext>
                </a:extLst>
              </p:cNvPr>
              <p:cNvSpPr/>
              <p:nvPr/>
            </p:nvSpPr>
            <p:spPr>
              <a:xfrm>
                <a:off x="3992048" y="3427820"/>
                <a:ext cx="4334890" cy="3021757"/>
              </a:xfrm>
              <a:custGeom>
                <a:avLst/>
                <a:gdLst>
                  <a:gd name="connsiteX0" fmla="*/ 3772848 w 4334890"/>
                  <a:gd name="connsiteY0" fmla="*/ 1893214 h 3021757"/>
                  <a:gd name="connsiteX1" fmla="*/ 4288557 w 4334890"/>
                  <a:gd name="connsiteY1" fmla="*/ 936924 h 3021757"/>
                  <a:gd name="connsiteX2" fmla="*/ 2918837 w 4334890"/>
                  <a:gd name="connsiteY2" fmla="*/ 381 h 3021757"/>
                  <a:gd name="connsiteX3" fmla="*/ 1758762 w 4334890"/>
                  <a:gd name="connsiteY3" fmla="*/ 354188 h 3021757"/>
                  <a:gd name="connsiteX4" fmla="*/ 12172 w 4334890"/>
                  <a:gd name="connsiteY4" fmla="*/ 701207 h 3021757"/>
                  <a:gd name="connsiteX5" fmla="*/ 1071897 w 4334890"/>
                  <a:gd name="connsiteY5" fmla="*/ 2139267 h 3021757"/>
                  <a:gd name="connsiteX6" fmla="*/ 2093286 w 4334890"/>
                  <a:gd name="connsiteY6" fmla="*/ 2855443 h 3021757"/>
                  <a:gd name="connsiteX7" fmla="*/ 3227676 w 4334890"/>
                  <a:gd name="connsiteY7" fmla="*/ 2906427 h 3021757"/>
                  <a:gd name="connsiteX8" fmla="*/ 3772926 w 4334890"/>
                  <a:gd name="connsiteY8" fmla="*/ 1893060 h 302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34890" h="3021757">
                    <a:moveTo>
                      <a:pt x="3772848" y="1893214"/>
                    </a:moveTo>
                    <a:cubicBezTo>
                      <a:pt x="3905671" y="1468137"/>
                      <a:pt x="4503989" y="1307701"/>
                      <a:pt x="4288557" y="936924"/>
                    </a:cubicBezTo>
                    <a:cubicBezTo>
                      <a:pt x="4093411" y="601629"/>
                      <a:pt x="3315684" y="8094"/>
                      <a:pt x="2918837" y="381"/>
                    </a:cubicBezTo>
                    <a:cubicBezTo>
                      <a:pt x="2463446" y="-8412"/>
                      <a:pt x="2129770" y="135826"/>
                      <a:pt x="1758762" y="354188"/>
                    </a:cubicBezTo>
                    <a:cubicBezTo>
                      <a:pt x="1425935" y="550027"/>
                      <a:pt x="128642" y="324415"/>
                      <a:pt x="12172" y="701207"/>
                    </a:cubicBezTo>
                    <a:cubicBezTo>
                      <a:pt x="-120342" y="1129987"/>
                      <a:pt x="868421" y="1758386"/>
                      <a:pt x="1071897" y="2139267"/>
                    </a:cubicBezTo>
                    <a:cubicBezTo>
                      <a:pt x="1377265" y="2713288"/>
                      <a:pt x="1719270" y="2739667"/>
                      <a:pt x="2093286" y="2855443"/>
                    </a:cubicBezTo>
                    <a:cubicBezTo>
                      <a:pt x="2521218" y="2987957"/>
                      <a:pt x="2856591" y="3126024"/>
                      <a:pt x="3227676" y="2906427"/>
                    </a:cubicBezTo>
                    <a:cubicBezTo>
                      <a:pt x="3557340" y="2711514"/>
                      <a:pt x="3656147" y="2266690"/>
                      <a:pt x="3772926" y="1893060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9">
                <a:extLst>
                  <a:ext uri="{FF2B5EF4-FFF2-40B4-BE49-F238E27FC236}">
                    <a16:creationId xmlns:a16="http://schemas.microsoft.com/office/drawing/2014/main" id="{93C5A0E0-70DF-81DC-3C5D-11D80897BF3D}"/>
                  </a:ext>
                </a:extLst>
              </p:cNvPr>
              <p:cNvSpPr/>
              <p:nvPr/>
            </p:nvSpPr>
            <p:spPr>
              <a:xfrm>
                <a:off x="3466359" y="2795931"/>
                <a:ext cx="4425026" cy="3063471"/>
              </a:xfrm>
              <a:custGeom>
                <a:avLst/>
                <a:gdLst>
                  <a:gd name="connsiteX0" fmla="*/ 3762949 w 4425026"/>
                  <a:gd name="connsiteY0" fmla="*/ 1948641 h 3063471"/>
                  <a:gd name="connsiteX1" fmla="*/ 4385718 w 4425026"/>
                  <a:gd name="connsiteY1" fmla="*/ 971448 h 3063471"/>
                  <a:gd name="connsiteX2" fmla="*/ 2884795 w 4425026"/>
                  <a:gd name="connsiteY2" fmla="*/ 735 h 3063471"/>
                  <a:gd name="connsiteX3" fmla="*/ 1695410 w 4425026"/>
                  <a:gd name="connsiteY3" fmla="*/ 432677 h 3063471"/>
                  <a:gd name="connsiteX4" fmla="*/ 10603 w 4425026"/>
                  <a:gd name="connsiteY4" fmla="*/ 833304 h 3063471"/>
                  <a:gd name="connsiteX5" fmla="*/ 1041789 w 4425026"/>
                  <a:gd name="connsiteY5" fmla="*/ 2175951 h 3063471"/>
                  <a:gd name="connsiteX6" fmla="*/ 2069581 w 4425026"/>
                  <a:gd name="connsiteY6" fmla="*/ 2965634 h 3063471"/>
                  <a:gd name="connsiteX7" fmla="*/ 3154065 w 4425026"/>
                  <a:gd name="connsiteY7" fmla="*/ 2908401 h 3063471"/>
                  <a:gd name="connsiteX8" fmla="*/ 3762949 w 4425026"/>
                  <a:gd name="connsiteY8" fmla="*/ 1948564 h 306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5026" h="3063471">
                    <a:moveTo>
                      <a:pt x="3762949" y="1948641"/>
                    </a:moveTo>
                    <a:cubicBezTo>
                      <a:pt x="3885128" y="1533127"/>
                      <a:pt x="4598295" y="1336594"/>
                      <a:pt x="4385718" y="971448"/>
                    </a:cubicBezTo>
                    <a:cubicBezTo>
                      <a:pt x="4184094" y="625586"/>
                      <a:pt x="3287967" y="14927"/>
                      <a:pt x="2884795" y="735"/>
                    </a:cubicBezTo>
                    <a:cubicBezTo>
                      <a:pt x="2443596" y="-14769"/>
                      <a:pt x="2060325" y="217863"/>
                      <a:pt x="1695410" y="432677"/>
                    </a:cubicBezTo>
                    <a:cubicBezTo>
                      <a:pt x="1351399" y="635150"/>
                      <a:pt x="122214" y="447718"/>
                      <a:pt x="10603" y="833304"/>
                    </a:cubicBezTo>
                    <a:cubicBezTo>
                      <a:pt x="-110418" y="1251362"/>
                      <a:pt x="840318" y="1802706"/>
                      <a:pt x="1041789" y="2175951"/>
                    </a:cubicBezTo>
                    <a:cubicBezTo>
                      <a:pt x="1339983" y="2730842"/>
                      <a:pt x="1686617" y="2854485"/>
                      <a:pt x="2069581" y="2965634"/>
                    </a:cubicBezTo>
                    <a:cubicBezTo>
                      <a:pt x="2487022" y="3086809"/>
                      <a:pt x="2789228" y="3124141"/>
                      <a:pt x="3154065" y="2908401"/>
                    </a:cubicBezTo>
                    <a:cubicBezTo>
                      <a:pt x="3494528" y="2707240"/>
                      <a:pt x="3650644" y="2330524"/>
                      <a:pt x="3762949" y="194856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40">
                <a:extLst>
                  <a:ext uri="{FF2B5EF4-FFF2-40B4-BE49-F238E27FC236}">
                    <a16:creationId xmlns:a16="http://schemas.microsoft.com/office/drawing/2014/main" id="{DB654D33-F591-4220-BB01-55131877CC5A}"/>
                  </a:ext>
                </a:extLst>
              </p:cNvPr>
              <p:cNvSpPr/>
              <p:nvPr/>
            </p:nvSpPr>
            <p:spPr>
              <a:xfrm>
                <a:off x="3526436" y="2746166"/>
                <a:ext cx="4516838" cy="3129085"/>
              </a:xfrm>
              <a:custGeom>
                <a:avLst/>
                <a:gdLst>
                  <a:gd name="connsiteX0" fmla="*/ 3753086 w 4516838"/>
                  <a:gd name="connsiteY0" fmla="*/ 2004037 h 3129085"/>
                  <a:gd name="connsiteX1" fmla="*/ 4482992 w 4516838"/>
                  <a:gd name="connsiteY1" fmla="*/ 1005942 h 3129085"/>
                  <a:gd name="connsiteX2" fmla="*/ 2850866 w 4516838"/>
                  <a:gd name="connsiteY2" fmla="*/ 1059 h 3129085"/>
                  <a:gd name="connsiteX3" fmla="*/ 1632171 w 4516838"/>
                  <a:gd name="connsiteY3" fmla="*/ 511136 h 3129085"/>
                  <a:gd name="connsiteX4" fmla="*/ 9147 w 4516838"/>
                  <a:gd name="connsiteY4" fmla="*/ 965447 h 3129085"/>
                  <a:gd name="connsiteX5" fmla="*/ 1011871 w 4516838"/>
                  <a:gd name="connsiteY5" fmla="*/ 2212681 h 3129085"/>
                  <a:gd name="connsiteX6" fmla="*/ 2046065 w 4516838"/>
                  <a:gd name="connsiteY6" fmla="*/ 3075871 h 3129085"/>
                  <a:gd name="connsiteX7" fmla="*/ 3080644 w 4516838"/>
                  <a:gd name="connsiteY7" fmla="*/ 2910345 h 3129085"/>
                  <a:gd name="connsiteX8" fmla="*/ 3753163 w 4516838"/>
                  <a:gd name="connsiteY8" fmla="*/ 2004114 h 31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16838" h="3129085">
                    <a:moveTo>
                      <a:pt x="3753086" y="2004037"/>
                    </a:moveTo>
                    <a:cubicBezTo>
                      <a:pt x="3864928" y="1598166"/>
                      <a:pt x="4692561" y="1365534"/>
                      <a:pt x="4482992" y="1005942"/>
                    </a:cubicBezTo>
                    <a:cubicBezTo>
                      <a:pt x="4274888" y="649589"/>
                      <a:pt x="3260286" y="21962"/>
                      <a:pt x="2850866" y="1059"/>
                    </a:cubicBezTo>
                    <a:cubicBezTo>
                      <a:pt x="2423783" y="-20770"/>
                      <a:pt x="1990992" y="299870"/>
                      <a:pt x="1632171" y="511136"/>
                    </a:cubicBezTo>
                    <a:cubicBezTo>
                      <a:pt x="1276976" y="720166"/>
                      <a:pt x="115667" y="570837"/>
                      <a:pt x="9147" y="965447"/>
                    </a:cubicBezTo>
                    <a:cubicBezTo>
                      <a:pt x="-100767" y="1372553"/>
                      <a:pt x="812252" y="1847149"/>
                      <a:pt x="1011871" y="2212681"/>
                    </a:cubicBezTo>
                    <a:cubicBezTo>
                      <a:pt x="1302892" y="2748444"/>
                      <a:pt x="1654000" y="2969583"/>
                      <a:pt x="2046065" y="3075871"/>
                    </a:cubicBezTo>
                    <a:cubicBezTo>
                      <a:pt x="2452939" y="3186094"/>
                      <a:pt x="2721978" y="3122305"/>
                      <a:pt x="3080644" y="2910345"/>
                    </a:cubicBezTo>
                    <a:cubicBezTo>
                      <a:pt x="3431906" y="2702935"/>
                      <a:pt x="3645563" y="2394405"/>
                      <a:pt x="3753163" y="200411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41">
                <a:extLst>
                  <a:ext uri="{FF2B5EF4-FFF2-40B4-BE49-F238E27FC236}">
                    <a16:creationId xmlns:a16="http://schemas.microsoft.com/office/drawing/2014/main" id="{DEA4B660-A1E0-7E8C-9665-933DD9B97727}"/>
                  </a:ext>
                </a:extLst>
              </p:cNvPr>
              <p:cNvSpPr/>
              <p:nvPr/>
            </p:nvSpPr>
            <p:spPr>
              <a:xfrm>
                <a:off x="3586413" y="2696421"/>
                <a:ext cx="4609879" cy="3215724"/>
              </a:xfrm>
              <a:custGeom>
                <a:avLst/>
                <a:gdLst>
                  <a:gd name="connsiteX0" fmla="*/ 3743322 w 4609879"/>
                  <a:gd name="connsiteY0" fmla="*/ 2059413 h 3215724"/>
                  <a:gd name="connsiteX1" fmla="*/ 4580365 w 4609879"/>
                  <a:gd name="connsiteY1" fmla="*/ 1040414 h 3215724"/>
                  <a:gd name="connsiteX2" fmla="*/ 2817037 w 4609879"/>
                  <a:gd name="connsiteY2" fmla="*/ 1361 h 3215724"/>
                  <a:gd name="connsiteX3" fmla="*/ 1568955 w 4609879"/>
                  <a:gd name="connsiteY3" fmla="*/ 589575 h 3215724"/>
                  <a:gd name="connsiteX4" fmla="*/ 7791 w 4609879"/>
                  <a:gd name="connsiteY4" fmla="*/ 1097493 h 3215724"/>
                  <a:gd name="connsiteX5" fmla="*/ 981976 w 4609879"/>
                  <a:gd name="connsiteY5" fmla="*/ 2249313 h 3215724"/>
                  <a:gd name="connsiteX6" fmla="*/ 2022571 w 4609879"/>
                  <a:gd name="connsiteY6" fmla="*/ 3185934 h 3215724"/>
                  <a:gd name="connsiteX7" fmla="*/ 3007169 w 4609879"/>
                  <a:gd name="connsiteY7" fmla="*/ 2912190 h 3215724"/>
                  <a:gd name="connsiteX8" fmla="*/ 3743322 w 4609879"/>
                  <a:gd name="connsiteY8" fmla="*/ 2059567 h 321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09879" h="3215724">
                    <a:moveTo>
                      <a:pt x="3743322" y="2059413"/>
                    </a:moveTo>
                    <a:cubicBezTo>
                      <a:pt x="3845138" y="1663337"/>
                      <a:pt x="4786926" y="1394376"/>
                      <a:pt x="4580365" y="1040414"/>
                    </a:cubicBezTo>
                    <a:cubicBezTo>
                      <a:pt x="4365783" y="673495"/>
                      <a:pt x="3232782" y="29284"/>
                      <a:pt x="2817037" y="1361"/>
                    </a:cubicBezTo>
                    <a:cubicBezTo>
                      <a:pt x="2401292" y="-26560"/>
                      <a:pt x="1921836" y="381934"/>
                      <a:pt x="1568955" y="589575"/>
                    </a:cubicBezTo>
                    <a:cubicBezTo>
                      <a:pt x="1202498" y="805237"/>
                      <a:pt x="108757" y="693858"/>
                      <a:pt x="7791" y="1097493"/>
                    </a:cubicBezTo>
                    <a:cubicBezTo>
                      <a:pt x="-91324" y="1493568"/>
                      <a:pt x="784362" y="1891418"/>
                      <a:pt x="981976" y="2249313"/>
                    </a:cubicBezTo>
                    <a:cubicBezTo>
                      <a:pt x="1265746" y="2765947"/>
                      <a:pt x="1621328" y="3084968"/>
                      <a:pt x="2022571" y="3185934"/>
                    </a:cubicBezTo>
                    <a:cubicBezTo>
                      <a:pt x="2418724" y="3285589"/>
                      <a:pt x="2654827" y="3120217"/>
                      <a:pt x="3007169" y="2912190"/>
                    </a:cubicBezTo>
                    <a:cubicBezTo>
                      <a:pt x="3369229" y="2698533"/>
                      <a:pt x="3640813" y="2458265"/>
                      <a:pt x="3743322" y="2059567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42">
                <a:extLst>
                  <a:ext uri="{FF2B5EF4-FFF2-40B4-BE49-F238E27FC236}">
                    <a16:creationId xmlns:a16="http://schemas.microsoft.com/office/drawing/2014/main" id="{C243F7B8-1B63-C9B5-CC8D-7D7076FA6EA5}"/>
                  </a:ext>
                </a:extLst>
              </p:cNvPr>
              <p:cNvSpPr/>
              <p:nvPr/>
            </p:nvSpPr>
            <p:spPr>
              <a:xfrm>
                <a:off x="4149872" y="3273441"/>
                <a:ext cx="4703818" cy="3313713"/>
              </a:xfrm>
              <a:custGeom>
                <a:avLst/>
                <a:gdLst>
                  <a:gd name="connsiteX0" fmla="*/ 3733681 w 4703818"/>
                  <a:gd name="connsiteY0" fmla="*/ 2114893 h 3313713"/>
                  <a:gd name="connsiteX1" fmla="*/ 4677784 w 4703818"/>
                  <a:gd name="connsiteY1" fmla="*/ 1074915 h 3313713"/>
                  <a:gd name="connsiteX2" fmla="*/ 2783330 w 4703818"/>
                  <a:gd name="connsiteY2" fmla="*/ 1615 h 3313713"/>
                  <a:gd name="connsiteX3" fmla="*/ 1505937 w 4703818"/>
                  <a:gd name="connsiteY3" fmla="*/ 667886 h 3313713"/>
                  <a:gd name="connsiteX4" fmla="*/ 6557 w 4703818"/>
                  <a:gd name="connsiteY4" fmla="*/ 1229411 h 3313713"/>
                  <a:gd name="connsiteX5" fmla="*/ 952280 w 4703818"/>
                  <a:gd name="connsiteY5" fmla="*/ 2285819 h 3313713"/>
                  <a:gd name="connsiteX6" fmla="*/ 1999200 w 4703818"/>
                  <a:gd name="connsiteY6" fmla="*/ 3295947 h 3313713"/>
                  <a:gd name="connsiteX7" fmla="*/ 2933893 w 4703818"/>
                  <a:gd name="connsiteY7" fmla="*/ 2913910 h 3313713"/>
                  <a:gd name="connsiteX8" fmla="*/ 3733681 w 4703818"/>
                  <a:gd name="connsiteY8" fmla="*/ 2114816 h 3313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03818" h="3313713">
                    <a:moveTo>
                      <a:pt x="3733681" y="2114893"/>
                    </a:moveTo>
                    <a:cubicBezTo>
                      <a:pt x="3825777" y="1728690"/>
                      <a:pt x="4881491" y="1423323"/>
                      <a:pt x="4677784" y="1074915"/>
                    </a:cubicBezTo>
                    <a:cubicBezTo>
                      <a:pt x="4456722" y="697428"/>
                      <a:pt x="3205245" y="37019"/>
                      <a:pt x="2783330" y="1615"/>
                    </a:cubicBezTo>
                    <a:cubicBezTo>
                      <a:pt x="2384478" y="-31860"/>
                      <a:pt x="1852725" y="463871"/>
                      <a:pt x="1505937" y="667886"/>
                    </a:cubicBezTo>
                    <a:cubicBezTo>
                      <a:pt x="1128296" y="890105"/>
                      <a:pt x="101738" y="816675"/>
                      <a:pt x="6557" y="1229411"/>
                    </a:cubicBezTo>
                    <a:cubicBezTo>
                      <a:pt x="-82223" y="1614457"/>
                      <a:pt x="756517" y="1935560"/>
                      <a:pt x="952280" y="2285819"/>
                    </a:cubicBezTo>
                    <a:cubicBezTo>
                      <a:pt x="1228877" y="2783324"/>
                      <a:pt x="1588778" y="3200611"/>
                      <a:pt x="1999200" y="3295947"/>
                    </a:cubicBezTo>
                    <a:cubicBezTo>
                      <a:pt x="2384478" y="3385421"/>
                      <a:pt x="2587799" y="3118157"/>
                      <a:pt x="2933893" y="2913910"/>
                    </a:cubicBezTo>
                    <a:cubicBezTo>
                      <a:pt x="3306752" y="2694082"/>
                      <a:pt x="3636494" y="2522076"/>
                      <a:pt x="3733681" y="211481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43">
                <a:extLst>
                  <a:ext uri="{FF2B5EF4-FFF2-40B4-BE49-F238E27FC236}">
                    <a16:creationId xmlns:a16="http://schemas.microsoft.com/office/drawing/2014/main" id="{2B4B6491-59E9-66EE-4500-048B39B04DF3}"/>
                  </a:ext>
                </a:extLst>
              </p:cNvPr>
              <p:cNvSpPr/>
              <p:nvPr/>
            </p:nvSpPr>
            <p:spPr>
              <a:xfrm>
                <a:off x="3706188" y="2596973"/>
                <a:ext cx="4798420" cy="3416920"/>
              </a:xfrm>
              <a:custGeom>
                <a:avLst/>
                <a:gdLst>
                  <a:gd name="connsiteX0" fmla="*/ 3724051 w 4798420"/>
                  <a:gd name="connsiteY0" fmla="*/ 2170199 h 3416920"/>
                  <a:gd name="connsiteX1" fmla="*/ 4775292 w 4798420"/>
                  <a:gd name="connsiteY1" fmla="*/ 1109318 h 3416920"/>
                  <a:gd name="connsiteX2" fmla="*/ 2749635 w 4798420"/>
                  <a:gd name="connsiteY2" fmla="*/ 1848 h 3416920"/>
                  <a:gd name="connsiteX3" fmla="*/ 1442932 w 4798420"/>
                  <a:gd name="connsiteY3" fmla="*/ 746255 h 3416920"/>
                  <a:gd name="connsiteX4" fmla="*/ 5412 w 4798420"/>
                  <a:gd name="connsiteY4" fmla="*/ 1361387 h 3416920"/>
                  <a:gd name="connsiteX5" fmla="*/ 922596 w 4798420"/>
                  <a:gd name="connsiteY5" fmla="*/ 2322304 h 3416920"/>
                  <a:gd name="connsiteX6" fmla="*/ 1975918 w 4798420"/>
                  <a:gd name="connsiteY6" fmla="*/ 3405863 h 3416920"/>
                  <a:gd name="connsiteX7" fmla="*/ 2860706 w 4798420"/>
                  <a:gd name="connsiteY7" fmla="*/ 2915608 h 3416920"/>
                  <a:gd name="connsiteX8" fmla="*/ 3724129 w 4798420"/>
                  <a:gd name="connsiteY8" fmla="*/ 2170122 h 341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98420" h="3416920">
                    <a:moveTo>
                      <a:pt x="3724051" y="2170199"/>
                    </a:moveTo>
                    <a:cubicBezTo>
                      <a:pt x="3806815" y="1793946"/>
                      <a:pt x="4975991" y="1452172"/>
                      <a:pt x="4775292" y="1109318"/>
                    </a:cubicBezTo>
                    <a:cubicBezTo>
                      <a:pt x="4547751" y="721341"/>
                      <a:pt x="3177798" y="45042"/>
                      <a:pt x="2749635" y="1848"/>
                    </a:cubicBezTo>
                    <a:cubicBezTo>
                      <a:pt x="2364821" y="-36950"/>
                      <a:pt x="1783627" y="545787"/>
                      <a:pt x="1442932" y="746255"/>
                    </a:cubicBezTo>
                    <a:cubicBezTo>
                      <a:pt x="1054030" y="975107"/>
                      <a:pt x="94192" y="939472"/>
                      <a:pt x="5412" y="1361387"/>
                    </a:cubicBezTo>
                    <a:cubicBezTo>
                      <a:pt x="-73263" y="1735248"/>
                      <a:pt x="728761" y="1979759"/>
                      <a:pt x="922596" y="2322304"/>
                    </a:cubicBezTo>
                    <a:cubicBezTo>
                      <a:pt x="1191943" y="2800681"/>
                      <a:pt x="1556163" y="3316697"/>
                      <a:pt x="1975918" y="3405863"/>
                    </a:cubicBezTo>
                    <a:cubicBezTo>
                      <a:pt x="2350320" y="3485463"/>
                      <a:pt x="2520860" y="3115999"/>
                      <a:pt x="2860706" y="2915608"/>
                    </a:cubicBezTo>
                    <a:cubicBezTo>
                      <a:pt x="3244364" y="2689532"/>
                      <a:pt x="3632649" y="2585944"/>
                      <a:pt x="3724129" y="2170122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44">
                <a:extLst>
                  <a:ext uri="{FF2B5EF4-FFF2-40B4-BE49-F238E27FC236}">
                    <a16:creationId xmlns:a16="http://schemas.microsoft.com/office/drawing/2014/main" id="{E0AC2BF7-C474-9B60-1F81-53020D5198C7}"/>
                  </a:ext>
                </a:extLst>
              </p:cNvPr>
              <p:cNvSpPr/>
              <p:nvPr/>
            </p:nvSpPr>
            <p:spPr>
              <a:xfrm>
                <a:off x="3765757" y="2547325"/>
                <a:ext cx="4893698" cy="3522930"/>
              </a:xfrm>
              <a:custGeom>
                <a:avLst/>
                <a:gdLst>
                  <a:gd name="connsiteX0" fmla="*/ 3714695 w 4893698"/>
                  <a:gd name="connsiteY0" fmla="*/ 2225478 h 3522930"/>
                  <a:gd name="connsiteX1" fmla="*/ 4872995 w 4893698"/>
                  <a:gd name="connsiteY1" fmla="*/ 1143693 h 3522930"/>
                  <a:gd name="connsiteX2" fmla="*/ 2716137 w 4893698"/>
                  <a:gd name="connsiteY2" fmla="*/ 2054 h 3522930"/>
                  <a:gd name="connsiteX3" fmla="*/ 1380123 w 4893698"/>
                  <a:gd name="connsiteY3" fmla="*/ 824596 h 3522930"/>
                  <a:gd name="connsiteX4" fmla="*/ 4386 w 4893698"/>
                  <a:gd name="connsiteY4" fmla="*/ 1493335 h 3522930"/>
                  <a:gd name="connsiteX5" fmla="*/ 893031 w 4893698"/>
                  <a:gd name="connsiteY5" fmla="*/ 2358840 h 3522930"/>
                  <a:gd name="connsiteX6" fmla="*/ 1952756 w 4893698"/>
                  <a:gd name="connsiteY6" fmla="*/ 3515905 h 3522930"/>
                  <a:gd name="connsiteX7" fmla="*/ 2787562 w 4893698"/>
                  <a:gd name="connsiteY7" fmla="*/ 2917357 h 3522930"/>
                  <a:gd name="connsiteX8" fmla="*/ 3714541 w 4893698"/>
                  <a:gd name="connsiteY8" fmla="*/ 2225478 h 352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93698" h="3522930">
                    <a:moveTo>
                      <a:pt x="3714695" y="2225478"/>
                    </a:moveTo>
                    <a:cubicBezTo>
                      <a:pt x="3788357" y="1859175"/>
                      <a:pt x="5070764" y="1480917"/>
                      <a:pt x="4872995" y="1143693"/>
                    </a:cubicBezTo>
                    <a:cubicBezTo>
                      <a:pt x="4639053" y="745149"/>
                      <a:pt x="3150470" y="53347"/>
                      <a:pt x="2716137" y="2054"/>
                    </a:cubicBezTo>
                    <a:cubicBezTo>
                      <a:pt x="2345360" y="-41757"/>
                      <a:pt x="1714801" y="627676"/>
                      <a:pt x="1380123" y="824596"/>
                    </a:cubicBezTo>
                    <a:cubicBezTo>
                      <a:pt x="980036" y="1060081"/>
                      <a:pt x="86455" y="1062164"/>
                      <a:pt x="4386" y="1493335"/>
                    </a:cubicBezTo>
                    <a:cubicBezTo>
                      <a:pt x="-64647" y="1856012"/>
                      <a:pt x="701202" y="2023930"/>
                      <a:pt x="893031" y="2358840"/>
                    </a:cubicBezTo>
                    <a:cubicBezTo>
                      <a:pt x="1155205" y="2818087"/>
                      <a:pt x="1523590" y="3433219"/>
                      <a:pt x="1952756" y="3515905"/>
                    </a:cubicBezTo>
                    <a:cubicBezTo>
                      <a:pt x="2316282" y="3585942"/>
                      <a:pt x="2454040" y="3113968"/>
                      <a:pt x="2787562" y="2917357"/>
                    </a:cubicBezTo>
                    <a:cubicBezTo>
                      <a:pt x="3182018" y="2685033"/>
                      <a:pt x="3629232" y="2649938"/>
                      <a:pt x="3714541" y="2225478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45">
                <a:extLst>
                  <a:ext uri="{FF2B5EF4-FFF2-40B4-BE49-F238E27FC236}">
                    <a16:creationId xmlns:a16="http://schemas.microsoft.com/office/drawing/2014/main" id="{B02E71E4-B642-611F-B2CA-1B2BA5179291}"/>
                  </a:ext>
                </a:extLst>
              </p:cNvPr>
              <p:cNvSpPr/>
              <p:nvPr/>
            </p:nvSpPr>
            <p:spPr>
              <a:xfrm>
                <a:off x="4556130" y="3542035"/>
                <a:ext cx="4989429" cy="3630406"/>
              </a:xfrm>
              <a:custGeom>
                <a:avLst/>
                <a:gdLst>
                  <a:gd name="connsiteX0" fmla="*/ 3705354 w 4989429"/>
                  <a:gd name="connsiteY0" fmla="*/ 2280737 h 3630406"/>
                  <a:gd name="connsiteX1" fmla="*/ 4970792 w 4989429"/>
                  <a:gd name="connsiteY1" fmla="*/ 1178049 h 3630406"/>
                  <a:gd name="connsiteX2" fmla="*/ 2682730 w 4989429"/>
                  <a:gd name="connsiteY2" fmla="*/ 2241 h 3630406"/>
                  <a:gd name="connsiteX3" fmla="*/ 1317406 w 4989429"/>
                  <a:gd name="connsiteY3" fmla="*/ 902918 h 3630406"/>
                  <a:gd name="connsiteX4" fmla="*/ 3453 w 4989429"/>
                  <a:gd name="connsiteY4" fmla="*/ 1625341 h 3630406"/>
                  <a:gd name="connsiteX5" fmla="*/ 863635 w 4989429"/>
                  <a:gd name="connsiteY5" fmla="*/ 2395433 h 3630406"/>
                  <a:gd name="connsiteX6" fmla="*/ 1929762 w 4989429"/>
                  <a:gd name="connsiteY6" fmla="*/ 3625929 h 3630406"/>
                  <a:gd name="connsiteX7" fmla="*/ 2714663 w 4989429"/>
                  <a:gd name="connsiteY7" fmla="*/ 2919163 h 3630406"/>
                  <a:gd name="connsiteX8" fmla="*/ 3705277 w 4989429"/>
                  <a:gd name="connsiteY8" fmla="*/ 2280814 h 3630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89429" h="3630406">
                    <a:moveTo>
                      <a:pt x="3705354" y="2280737"/>
                    </a:moveTo>
                    <a:cubicBezTo>
                      <a:pt x="3770145" y="1924384"/>
                      <a:pt x="5165629" y="1509720"/>
                      <a:pt x="4970792" y="1178049"/>
                    </a:cubicBezTo>
                    <a:cubicBezTo>
                      <a:pt x="4730370" y="769015"/>
                      <a:pt x="3123080" y="62173"/>
                      <a:pt x="2682730" y="2241"/>
                    </a:cubicBezTo>
                    <a:cubicBezTo>
                      <a:pt x="2325838" y="-46353"/>
                      <a:pt x="1645991" y="709546"/>
                      <a:pt x="1317406" y="902918"/>
                    </a:cubicBezTo>
                    <a:cubicBezTo>
                      <a:pt x="906058" y="1144960"/>
                      <a:pt x="78271" y="1184760"/>
                      <a:pt x="3453" y="1625341"/>
                    </a:cubicBezTo>
                    <a:cubicBezTo>
                      <a:pt x="-56171" y="1976757"/>
                      <a:pt x="673658" y="2068236"/>
                      <a:pt x="863635" y="2395433"/>
                    </a:cubicBezTo>
                    <a:cubicBezTo>
                      <a:pt x="1118636" y="2835628"/>
                      <a:pt x="1491186" y="3550339"/>
                      <a:pt x="1929762" y="3625929"/>
                    </a:cubicBezTo>
                    <a:cubicBezTo>
                      <a:pt x="2282335" y="3686709"/>
                      <a:pt x="2387313" y="3111917"/>
                      <a:pt x="2714663" y="2919163"/>
                    </a:cubicBezTo>
                    <a:cubicBezTo>
                      <a:pt x="3119918" y="2680592"/>
                      <a:pt x="3626525" y="2714067"/>
                      <a:pt x="3705277" y="228081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46">
                <a:extLst>
                  <a:ext uri="{FF2B5EF4-FFF2-40B4-BE49-F238E27FC236}">
                    <a16:creationId xmlns:a16="http://schemas.microsoft.com/office/drawing/2014/main" id="{5397C768-B6B9-A39C-3224-549303D1F2D0}"/>
                  </a:ext>
                </a:extLst>
              </p:cNvPr>
              <p:cNvSpPr/>
              <p:nvPr/>
            </p:nvSpPr>
            <p:spPr>
              <a:xfrm>
                <a:off x="3884910" y="2448010"/>
                <a:ext cx="5085470" cy="3738674"/>
              </a:xfrm>
              <a:custGeom>
                <a:avLst/>
                <a:gdLst>
                  <a:gd name="connsiteX0" fmla="*/ 5068621 w 5085470"/>
                  <a:gd name="connsiteY0" fmla="*/ 1212464 h 3738674"/>
                  <a:gd name="connsiteX1" fmla="*/ 2649357 w 5085470"/>
                  <a:gd name="connsiteY1" fmla="*/ 2408 h 3738674"/>
                  <a:gd name="connsiteX2" fmla="*/ 1254723 w 5085470"/>
                  <a:gd name="connsiteY2" fmla="*/ 981143 h 3738674"/>
                  <a:gd name="connsiteX3" fmla="*/ 2629 w 5085470"/>
                  <a:gd name="connsiteY3" fmla="*/ 1757174 h 3738674"/>
                  <a:gd name="connsiteX4" fmla="*/ 834273 w 5085470"/>
                  <a:gd name="connsiteY4" fmla="*/ 2431853 h 3738674"/>
                  <a:gd name="connsiteX5" fmla="*/ 1906801 w 5085470"/>
                  <a:gd name="connsiteY5" fmla="*/ 3735856 h 3738674"/>
                  <a:gd name="connsiteX6" fmla="*/ 2641798 w 5085470"/>
                  <a:gd name="connsiteY6" fmla="*/ 2920796 h 3738674"/>
                  <a:gd name="connsiteX7" fmla="*/ 3696046 w 5085470"/>
                  <a:gd name="connsiteY7" fmla="*/ 2336054 h 3738674"/>
                  <a:gd name="connsiteX8" fmla="*/ 5068621 w 5085470"/>
                  <a:gd name="connsiteY8" fmla="*/ 1212464 h 373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5470" h="3738674">
                    <a:moveTo>
                      <a:pt x="5068621" y="1212464"/>
                    </a:moveTo>
                    <a:cubicBezTo>
                      <a:pt x="4821720" y="792863"/>
                      <a:pt x="3095646" y="71519"/>
                      <a:pt x="2649357" y="2408"/>
                    </a:cubicBezTo>
                    <a:cubicBezTo>
                      <a:pt x="2306348" y="-50736"/>
                      <a:pt x="1577214" y="791397"/>
                      <a:pt x="1254723" y="981143"/>
                    </a:cubicBezTo>
                    <a:cubicBezTo>
                      <a:pt x="832190" y="1229819"/>
                      <a:pt x="69503" y="1307260"/>
                      <a:pt x="2629" y="1757174"/>
                    </a:cubicBezTo>
                    <a:cubicBezTo>
                      <a:pt x="-47970" y="2097406"/>
                      <a:pt x="646301" y="2112292"/>
                      <a:pt x="834273" y="2431853"/>
                    </a:cubicBezTo>
                    <a:cubicBezTo>
                      <a:pt x="1082023" y="2852919"/>
                      <a:pt x="1458738" y="3667825"/>
                      <a:pt x="1906801" y="3735856"/>
                    </a:cubicBezTo>
                    <a:cubicBezTo>
                      <a:pt x="2248499" y="3787689"/>
                      <a:pt x="2320695" y="3109771"/>
                      <a:pt x="2641798" y="2920796"/>
                    </a:cubicBezTo>
                    <a:cubicBezTo>
                      <a:pt x="3057851" y="2675977"/>
                      <a:pt x="3624313" y="2778024"/>
                      <a:pt x="3696046" y="2336054"/>
                    </a:cubicBezTo>
                    <a:cubicBezTo>
                      <a:pt x="3752276" y="1989652"/>
                      <a:pt x="5260450" y="1538503"/>
                      <a:pt x="5068621" y="121246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46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>
                        <a:alpha val="67000"/>
                      </a:srgbClr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5">
              <a:extLst>
                <a:ext uri="{FF2B5EF4-FFF2-40B4-BE49-F238E27FC236}">
                  <a16:creationId xmlns:a16="http://schemas.microsoft.com/office/drawing/2014/main" id="{B8BF0D8D-341E-7EE1-6198-125F639ABB2A}"/>
                </a:ext>
              </a:extLst>
            </p:cNvPr>
            <p:cNvGrpSpPr/>
            <p:nvPr/>
          </p:nvGrpSpPr>
          <p:grpSpPr>
            <a:xfrm rot="753948">
              <a:off x="-683124" y="-296352"/>
              <a:ext cx="5883440" cy="7484643"/>
              <a:chOff x="4061078" y="1549502"/>
              <a:chExt cx="3893041" cy="4952549"/>
            </a:xfrm>
            <a:noFill/>
          </p:grpSpPr>
          <p:sp>
            <p:nvSpPr>
              <p:cNvPr id="9" name="Freeform: Shape 23">
                <a:extLst>
                  <a:ext uri="{FF2B5EF4-FFF2-40B4-BE49-F238E27FC236}">
                    <a16:creationId xmlns:a16="http://schemas.microsoft.com/office/drawing/2014/main" id="{AEBA580B-7369-5EC7-704F-DA5C8822FEA1}"/>
                  </a:ext>
                </a:extLst>
              </p:cNvPr>
              <p:cNvSpPr/>
              <p:nvPr/>
            </p:nvSpPr>
            <p:spPr>
              <a:xfrm>
                <a:off x="4475868" y="1549502"/>
                <a:ext cx="3007008" cy="4952549"/>
              </a:xfrm>
              <a:custGeom>
                <a:avLst/>
                <a:gdLst>
                  <a:gd name="connsiteX0" fmla="*/ 2976817 w 3007008"/>
                  <a:gd name="connsiteY0" fmla="*/ 2669180 h 4952549"/>
                  <a:gd name="connsiteX1" fmla="*/ 2432801 w 3007008"/>
                  <a:gd name="connsiteY1" fmla="*/ 1308330 h 4952549"/>
                  <a:gd name="connsiteX2" fmla="*/ 1795840 w 3007008"/>
                  <a:gd name="connsiteY2" fmla="*/ 7 h 4952549"/>
                  <a:gd name="connsiteX3" fmla="*/ 437072 w 3007008"/>
                  <a:gd name="connsiteY3" fmla="*/ 1607682 h 4952549"/>
                  <a:gd name="connsiteX4" fmla="*/ 310112 w 3007008"/>
                  <a:gd name="connsiteY4" fmla="*/ 2718545 h 4952549"/>
                  <a:gd name="connsiteX5" fmla="*/ 413007 w 3007008"/>
                  <a:gd name="connsiteY5" fmla="*/ 3875302 h 4952549"/>
                  <a:gd name="connsiteX6" fmla="*/ 1776248 w 3007008"/>
                  <a:gd name="connsiteY6" fmla="*/ 4952536 h 4952549"/>
                  <a:gd name="connsiteX7" fmla="*/ 2522815 w 3007008"/>
                  <a:gd name="connsiteY7" fmla="*/ 3870057 h 4952549"/>
                  <a:gd name="connsiteX8" fmla="*/ 2976817 w 3007008"/>
                  <a:gd name="connsiteY8" fmla="*/ 2669180 h 4952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7008" h="4952549">
                    <a:moveTo>
                      <a:pt x="2976817" y="2669180"/>
                    </a:moveTo>
                    <a:cubicBezTo>
                      <a:pt x="2795478" y="2205613"/>
                      <a:pt x="2780206" y="1596883"/>
                      <a:pt x="2432801" y="1308330"/>
                    </a:cubicBezTo>
                    <a:cubicBezTo>
                      <a:pt x="2165768" y="1086497"/>
                      <a:pt x="2170087" y="2861"/>
                      <a:pt x="1795840" y="7"/>
                    </a:cubicBezTo>
                    <a:cubicBezTo>
                      <a:pt x="1305585" y="-3772"/>
                      <a:pt x="857599" y="1434442"/>
                      <a:pt x="437072" y="1607682"/>
                    </a:cubicBezTo>
                    <a:cubicBezTo>
                      <a:pt x="-439463" y="1968739"/>
                      <a:pt x="265838" y="2328563"/>
                      <a:pt x="310112" y="2718545"/>
                    </a:cubicBezTo>
                    <a:cubicBezTo>
                      <a:pt x="365185" y="3203940"/>
                      <a:pt x="63519" y="3586749"/>
                      <a:pt x="413007" y="3875302"/>
                    </a:cubicBezTo>
                    <a:cubicBezTo>
                      <a:pt x="679500" y="4095361"/>
                      <a:pt x="1403775" y="4949682"/>
                      <a:pt x="1776248" y="4952536"/>
                    </a:cubicBezTo>
                    <a:cubicBezTo>
                      <a:pt x="2258944" y="4956238"/>
                      <a:pt x="2234184" y="4212294"/>
                      <a:pt x="2522815" y="3870057"/>
                    </a:cubicBezTo>
                    <a:cubicBezTo>
                      <a:pt x="2749045" y="3601790"/>
                      <a:pt x="3114576" y="3021444"/>
                      <a:pt x="2976817" y="2669180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24">
                <a:extLst>
                  <a:ext uri="{FF2B5EF4-FFF2-40B4-BE49-F238E27FC236}">
                    <a16:creationId xmlns:a16="http://schemas.microsoft.com/office/drawing/2014/main" id="{24D275AE-EB41-318E-19CF-2AA441633F7B}"/>
                  </a:ext>
                </a:extLst>
              </p:cNvPr>
              <p:cNvSpPr/>
              <p:nvPr/>
            </p:nvSpPr>
            <p:spPr>
              <a:xfrm>
                <a:off x="4482456" y="1627788"/>
                <a:ext cx="3018571" cy="4778052"/>
              </a:xfrm>
              <a:custGeom>
                <a:avLst/>
                <a:gdLst>
                  <a:gd name="connsiteX0" fmla="*/ 1752691 w 3018571"/>
                  <a:gd name="connsiteY0" fmla="*/ 4776677 h 4778052"/>
                  <a:gd name="connsiteX1" fmla="*/ 2591277 w 3018571"/>
                  <a:gd name="connsiteY1" fmla="*/ 3811826 h 4778052"/>
                  <a:gd name="connsiteX2" fmla="*/ 2984730 w 3018571"/>
                  <a:gd name="connsiteY2" fmla="*/ 2584107 h 4778052"/>
                  <a:gd name="connsiteX3" fmla="*/ 2466168 w 3018571"/>
                  <a:gd name="connsiteY3" fmla="*/ 1202817 h 4778052"/>
                  <a:gd name="connsiteX4" fmla="*/ 1720373 w 3018571"/>
                  <a:gd name="connsiteY4" fmla="*/ 11 h 4778052"/>
                  <a:gd name="connsiteX5" fmla="*/ 440974 w 3018571"/>
                  <a:gd name="connsiteY5" fmla="*/ 1547522 h 4778052"/>
                  <a:gd name="connsiteX6" fmla="*/ 238116 w 3018571"/>
                  <a:gd name="connsiteY6" fmla="*/ 2690858 h 4778052"/>
                  <a:gd name="connsiteX7" fmla="*/ 359985 w 3018571"/>
                  <a:gd name="connsiteY7" fmla="*/ 3853863 h 4778052"/>
                  <a:gd name="connsiteX8" fmla="*/ 1752691 w 3018571"/>
                  <a:gd name="connsiteY8" fmla="*/ 4776754 h 477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18571" h="4778052">
                    <a:moveTo>
                      <a:pt x="1752691" y="4776677"/>
                    </a:moveTo>
                    <a:cubicBezTo>
                      <a:pt x="2216181" y="4812235"/>
                      <a:pt x="2306966" y="4149435"/>
                      <a:pt x="2591277" y="3811826"/>
                    </a:cubicBezTo>
                    <a:cubicBezTo>
                      <a:pt x="2825220" y="3533917"/>
                      <a:pt x="3119172" y="2944162"/>
                      <a:pt x="2984730" y="2584107"/>
                    </a:cubicBezTo>
                    <a:cubicBezTo>
                      <a:pt x="2815579" y="2131107"/>
                      <a:pt x="2808174" y="1486896"/>
                      <a:pt x="2466168" y="1202817"/>
                    </a:cubicBezTo>
                    <a:cubicBezTo>
                      <a:pt x="2189185" y="972730"/>
                      <a:pt x="2101099" y="-3845"/>
                      <a:pt x="1720373" y="11"/>
                    </a:cubicBezTo>
                    <a:cubicBezTo>
                      <a:pt x="1244079" y="4794"/>
                      <a:pt x="830648" y="1354614"/>
                      <a:pt x="440974" y="1547522"/>
                    </a:cubicBezTo>
                    <a:cubicBezTo>
                      <a:pt x="-382030" y="1955091"/>
                      <a:pt x="190216" y="2298408"/>
                      <a:pt x="238116" y="2690858"/>
                    </a:cubicBezTo>
                    <a:cubicBezTo>
                      <a:pt x="294422" y="3162909"/>
                      <a:pt x="16205" y="3569861"/>
                      <a:pt x="359985" y="3853863"/>
                    </a:cubicBezTo>
                    <a:cubicBezTo>
                      <a:pt x="635965" y="4081944"/>
                      <a:pt x="1362169" y="4746827"/>
                      <a:pt x="1752691" y="4776754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25">
                <a:extLst>
                  <a:ext uri="{FF2B5EF4-FFF2-40B4-BE49-F238E27FC236}">
                    <a16:creationId xmlns:a16="http://schemas.microsoft.com/office/drawing/2014/main" id="{9B6D8D5D-7EC1-B6B2-BEBF-64C9624AB0E1}"/>
                  </a:ext>
                </a:extLst>
              </p:cNvPr>
              <p:cNvSpPr/>
              <p:nvPr/>
            </p:nvSpPr>
            <p:spPr>
              <a:xfrm>
                <a:off x="4484173" y="1705758"/>
                <a:ext cx="3036493" cy="4605873"/>
              </a:xfrm>
              <a:custGeom>
                <a:avLst/>
                <a:gdLst>
                  <a:gd name="connsiteX0" fmla="*/ 1734082 w 3036493"/>
                  <a:gd name="connsiteY0" fmla="*/ 4601058 h 4605873"/>
                  <a:gd name="connsiteX1" fmla="*/ 2664764 w 3036493"/>
                  <a:gd name="connsiteY1" fmla="*/ 3753833 h 4605873"/>
                  <a:gd name="connsiteX2" fmla="*/ 2997591 w 3036493"/>
                  <a:gd name="connsiteY2" fmla="*/ 2499272 h 4605873"/>
                  <a:gd name="connsiteX3" fmla="*/ 2504559 w 3036493"/>
                  <a:gd name="connsiteY3" fmla="*/ 1097465 h 4605873"/>
                  <a:gd name="connsiteX4" fmla="*/ 1649930 w 3036493"/>
                  <a:gd name="connsiteY4" fmla="*/ 100 h 4605873"/>
                  <a:gd name="connsiteX5" fmla="*/ 449901 w 3036493"/>
                  <a:gd name="connsiteY5" fmla="*/ 1487524 h 4605873"/>
                  <a:gd name="connsiteX6" fmla="*/ 171221 w 3036493"/>
                  <a:gd name="connsiteY6" fmla="*/ 2663410 h 4605873"/>
                  <a:gd name="connsiteX7" fmla="*/ 311988 w 3036493"/>
                  <a:gd name="connsiteY7" fmla="*/ 3832586 h 4605873"/>
                  <a:gd name="connsiteX8" fmla="*/ 1734159 w 3036493"/>
                  <a:gd name="connsiteY8" fmla="*/ 4601135 h 4605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6493" h="4605873">
                    <a:moveTo>
                      <a:pt x="1734082" y="4601058"/>
                    </a:moveTo>
                    <a:cubicBezTo>
                      <a:pt x="2177440" y="4664460"/>
                      <a:pt x="2384618" y="4086814"/>
                      <a:pt x="2664764" y="3753833"/>
                    </a:cubicBezTo>
                    <a:cubicBezTo>
                      <a:pt x="2906420" y="3466283"/>
                      <a:pt x="3128562" y="2867271"/>
                      <a:pt x="2997591" y="2499272"/>
                    </a:cubicBezTo>
                    <a:cubicBezTo>
                      <a:pt x="2840240" y="2056917"/>
                      <a:pt x="2841089" y="1377070"/>
                      <a:pt x="2504559" y="1097465"/>
                    </a:cubicBezTo>
                    <a:cubicBezTo>
                      <a:pt x="2217549" y="859048"/>
                      <a:pt x="2037290" y="-10699"/>
                      <a:pt x="1649930" y="100"/>
                    </a:cubicBezTo>
                    <a:cubicBezTo>
                      <a:pt x="1187597" y="12981"/>
                      <a:pt x="808491" y="1275410"/>
                      <a:pt x="449901" y="1487524"/>
                    </a:cubicBezTo>
                    <a:cubicBezTo>
                      <a:pt x="-320113" y="1942838"/>
                      <a:pt x="120622" y="2268337"/>
                      <a:pt x="171221" y="2663410"/>
                    </a:cubicBezTo>
                    <a:cubicBezTo>
                      <a:pt x="229996" y="3121963"/>
                      <a:pt x="-26007" y="3553212"/>
                      <a:pt x="311988" y="3832586"/>
                    </a:cubicBezTo>
                    <a:cubicBezTo>
                      <a:pt x="597533" y="4068688"/>
                      <a:pt x="1324122" y="4542514"/>
                      <a:pt x="1734159" y="4601135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:a16="http://schemas.microsoft.com/office/drawing/2014/main" id="{A0F343B7-709E-EBAD-2A3A-CD1D9B3DC614}"/>
                  </a:ext>
                </a:extLst>
              </p:cNvPr>
              <p:cNvSpPr/>
              <p:nvPr/>
            </p:nvSpPr>
            <p:spPr>
              <a:xfrm>
                <a:off x="4477865" y="1783678"/>
                <a:ext cx="3064583" cy="4435839"/>
              </a:xfrm>
              <a:custGeom>
                <a:avLst/>
                <a:gdLst>
                  <a:gd name="connsiteX0" fmla="*/ 1723421 w 3064583"/>
                  <a:gd name="connsiteY0" fmla="*/ 4425487 h 4435839"/>
                  <a:gd name="connsiteX1" fmla="*/ 2746122 w 3064583"/>
                  <a:gd name="connsiteY1" fmla="*/ 3695890 h 4435839"/>
                  <a:gd name="connsiteX2" fmla="*/ 3018400 w 3064583"/>
                  <a:gd name="connsiteY2" fmla="*/ 2414487 h 4435839"/>
                  <a:gd name="connsiteX3" fmla="*/ 2550822 w 3064583"/>
                  <a:gd name="connsiteY3" fmla="*/ 992240 h 4435839"/>
                  <a:gd name="connsiteX4" fmla="*/ 1587359 w 3064583"/>
                  <a:gd name="connsiteY4" fmla="*/ 315 h 4435839"/>
                  <a:gd name="connsiteX5" fmla="*/ 466700 w 3064583"/>
                  <a:gd name="connsiteY5" fmla="*/ 1427576 h 4435839"/>
                  <a:gd name="connsiteX6" fmla="*/ 112198 w 3064583"/>
                  <a:gd name="connsiteY6" fmla="*/ 2635935 h 4435839"/>
                  <a:gd name="connsiteX7" fmla="*/ 271940 w 3064583"/>
                  <a:gd name="connsiteY7" fmla="*/ 3811281 h 4435839"/>
                  <a:gd name="connsiteX8" fmla="*/ 1723498 w 3064583"/>
                  <a:gd name="connsiteY8" fmla="*/ 4425487 h 443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64583" h="4435839">
                    <a:moveTo>
                      <a:pt x="1723421" y="4425487"/>
                    </a:moveTo>
                    <a:cubicBezTo>
                      <a:pt x="2146185" y="4513187"/>
                      <a:pt x="2470296" y="4024167"/>
                      <a:pt x="2746122" y="3695890"/>
                    </a:cubicBezTo>
                    <a:cubicBezTo>
                      <a:pt x="2995492" y="3398699"/>
                      <a:pt x="3145592" y="2790508"/>
                      <a:pt x="3018400" y="2414487"/>
                    </a:cubicBezTo>
                    <a:cubicBezTo>
                      <a:pt x="2872465" y="1983084"/>
                      <a:pt x="2881952" y="1267371"/>
                      <a:pt x="2550822" y="992240"/>
                    </a:cubicBezTo>
                    <a:cubicBezTo>
                      <a:pt x="2253785" y="745493"/>
                      <a:pt x="1981275" y="-17734"/>
                      <a:pt x="1587359" y="315"/>
                    </a:cubicBezTo>
                    <a:cubicBezTo>
                      <a:pt x="1138987" y="20832"/>
                      <a:pt x="794205" y="1197181"/>
                      <a:pt x="466700" y="1427576"/>
                    </a:cubicBezTo>
                    <a:cubicBezTo>
                      <a:pt x="-250479" y="1932100"/>
                      <a:pt x="58205" y="2238316"/>
                      <a:pt x="112198" y="2635935"/>
                    </a:cubicBezTo>
                    <a:cubicBezTo>
                      <a:pt x="172593" y="3081144"/>
                      <a:pt x="-60347" y="3536534"/>
                      <a:pt x="271940" y="3811281"/>
                    </a:cubicBezTo>
                    <a:cubicBezTo>
                      <a:pt x="566972" y="4055483"/>
                      <a:pt x="1293253" y="4336245"/>
                      <a:pt x="1723498" y="4425487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27">
                <a:extLst>
                  <a:ext uri="{FF2B5EF4-FFF2-40B4-BE49-F238E27FC236}">
                    <a16:creationId xmlns:a16="http://schemas.microsoft.com/office/drawing/2014/main" id="{8D649135-D2BF-234F-2AEA-5F5DB3DB7DEC}"/>
                  </a:ext>
                </a:extLst>
              </p:cNvPr>
              <p:cNvSpPr/>
              <p:nvPr/>
            </p:nvSpPr>
            <p:spPr>
              <a:xfrm>
                <a:off x="4460130" y="1861400"/>
                <a:ext cx="3107969" cy="4268490"/>
              </a:xfrm>
              <a:custGeom>
                <a:avLst/>
                <a:gdLst>
                  <a:gd name="connsiteX0" fmla="*/ 1724263 w 3107969"/>
                  <a:gd name="connsiteY0" fmla="*/ 4250116 h 4268490"/>
                  <a:gd name="connsiteX1" fmla="*/ 2838983 w 3107969"/>
                  <a:gd name="connsiteY1" fmla="*/ 3638145 h 4268490"/>
                  <a:gd name="connsiteX2" fmla="*/ 3050712 w 3107969"/>
                  <a:gd name="connsiteY2" fmla="*/ 2329900 h 4268490"/>
                  <a:gd name="connsiteX3" fmla="*/ 2608666 w 3107969"/>
                  <a:gd name="connsiteY3" fmla="*/ 887212 h 4268490"/>
                  <a:gd name="connsiteX4" fmla="*/ 1536291 w 3107969"/>
                  <a:gd name="connsiteY4" fmla="*/ 728 h 4268490"/>
                  <a:gd name="connsiteX5" fmla="*/ 495001 w 3107969"/>
                  <a:gd name="connsiteY5" fmla="*/ 1367826 h 4268490"/>
                  <a:gd name="connsiteX6" fmla="*/ 64601 w 3107969"/>
                  <a:gd name="connsiteY6" fmla="*/ 2608657 h 4268490"/>
                  <a:gd name="connsiteX7" fmla="*/ 243317 w 3107969"/>
                  <a:gd name="connsiteY7" fmla="*/ 3790251 h 4268490"/>
                  <a:gd name="connsiteX8" fmla="*/ 1724340 w 3107969"/>
                  <a:gd name="connsiteY8" fmla="*/ 4250116 h 426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7969" h="4268490">
                    <a:moveTo>
                      <a:pt x="1724263" y="4250116"/>
                    </a:moveTo>
                    <a:cubicBezTo>
                      <a:pt x="2126510" y="4359027"/>
                      <a:pt x="2567400" y="3961794"/>
                      <a:pt x="2838983" y="3638145"/>
                    </a:cubicBezTo>
                    <a:cubicBezTo>
                      <a:pt x="3096066" y="3331235"/>
                      <a:pt x="3173893" y="2714020"/>
                      <a:pt x="3050712" y="2329900"/>
                    </a:cubicBezTo>
                    <a:cubicBezTo>
                      <a:pt x="2915808" y="1909528"/>
                      <a:pt x="2934396" y="1157793"/>
                      <a:pt x="2608666" y="887212"/>
                    </a:cubicBezTo>
                    <a:cubicBezTo>
                      <a:pt x="2301601" y="632135"/>
                      <a:pt x="1936918" y="-24880"/>
                      <a:pt x="1536291" y="728"/>
                    </a:cubicBezTo>
                    <a:cubicBezTo>
                      <a:pt x="1101957" y="28496"/>
                      <a:pt x="791576" y="1119844"/>
                      <a:pt x="495001" y="1367826"/>
                    </a:cubicBezTo>
                    <a:cubicBezTo>
                      <a:pt x="-169265" y="1923180"/>
                      <a:pt x="7215" y="2208570"/>
                      <a:pt x="64601" y="2608657"/>
                    </a:cubicBezTo>
                    <a:cubicBezTo>
                      <a:pt x="126539" y="3040445"/>
                      <a:pt x="-83262" y="3520055"/>
                      <a:pt x="243317" y="3790251"/>
                    </a:cubicBezTo>
                    <a:cubicBezTo>
                      <a:pt x="547914" y="4042475"/>
                      <a:pt x="1273500" y="4128092"/>
                      <a:pt x="1724340" y="425011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28">
                <a:extLst>
                  <a:ext uri="{FF2B5EF4-FFF2-40B4-BE49-F238E27FC236}">
                    <a16:creationId xmlns:a16="http://schemas.microsoft.com/office/drawing/2014/main" id="{90E3183E-0A93-CAB4-8BA4-CDE345736690}"/>
                  </a:ext>
                </a:extLst>
              </p:cNvPr>
              <p:cNvSpPr/>
              <p:nvPr/>
            </p:nvSpPr>
            <p:spPr>
              <a:xfrm>
                <a:off x="4780557" y="1936377"/>
                <a:ext cx="3173562" cy="4104897"/>
              </a:xfrm>
              <a:custGeom>
                <a:avLst/>
                <a:gdLst>
                  <a:gd name="connsiteX0" fmla="*/ 1741215 w 3173562"/>
                  <a:gd name="connsiteY0" fmla="*/ 4075055 h 4104897"/>
                  <a:gd name="connsiteX1" fmla="*/ 2947955 w 3173562"/>
                  <a:gd name="connsiteY1" fmla="*/ 3580712 h 4104897"/>
                  <a:gd name="connsiteX2" fmla="*/ 3099057 w 3173562"/>
                  <a:gd name="connsiteY2" fmla="*/ 2245625 h 4104897"/>
                  <a:gd name="connsiteX3" fmla="*/ 2682464 w 3173562"/>
                  <a:gd name="connsiteY3" fmla="*/ 782497 h 4104897"/>
                  <a:gd name="connsiteX4" fmla="*/ 1501255 w 3173562"/>
                  <a:gd name="connsiteY4" fmla="*/ 1452 h 4104897"/>
                  <a:gd name="connsiteX5" fmla="*/ 539335 w 3173562"/>
                  <a:gd name="connsiteY5" fmla="*/ 1308387 h 4104897"/>
                  <a:gd name="connsiteX6" fmla="*/ 33114 w 3173562"/>
                  <a:gd name="connsiteY6" fmla="*/ 2581691 h 4104897"/>
                  <a:gd name="connsiteX7" fmla="*/ 230727 w 3173562"/>
                  <a:gd name="connsiteY7" fmla="*/ 3769455 h 4104897"/>
                  <a:gd name="connsiteX8" fmla="*/ 1741215 w 3173562"/>
                  <a:gd name="connsiteY8" fmla="*/ 4074978 h 410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73562" h="4104897">
                    <a:moveTo>
                      <a:pt x="1741215" y="4075055"/>
                    </a:moveTo>
                    <a:cubicBezTo>
                      <a:pt x="2123407" y="4202555"/>
                      <a:pt x="2680613" y="3899655"/>
                      <a:pt x="2947955" y="3580712"/>
                    </a:cubicBezTo>
                    <a:cubicBezTo>
                      <a:pt x="3212750" y="3264160"/>
                      <a:pt x="3218073" y="2637921"/>
                      <a:pt x="3099057" y="2245625"/>
                    </a:cubicBezTo>
                    <a:cubicBezTo>
                      <a:pt x="2974874" y="1836359"/>
                      <a:pt x="3002796" y="1048604"/>
                      <a:pt x="2682464" y="782497"/>
                    </a:cubicBezTo>
                    <a:cubicBezTo>
                      <a:pt x="2365449" y="519089"/>
                      <a:pt x="1908516" y="-31946"/>
                      <a:pt x="1501255" y="1452"/>
                    </a:cubicBezTo>
                    <a:cubicBezTo>
                      <a:pt x="1080960" y="36008"/>
                      <a:pt x="805288" y="1043668"/>
                      <a:pt x="539335" y="1308387"/>
                    </a:cubicBezTo>
                    <a:cubicBezTo>
                      <a:pt x="-71324" y="1916191"/>
                      <a:pt x="-27821" y="2179059"/>
                      <a:pt x="33114" y="2581691"/>
                    </a:cubicBezTo>
                    <a:cubicBezTo>
                      <a:pt x="96440" y="3000135"/>
                      <a:pt x="-90144" y="3503888"/>
                      <a:pt x="230727" y="3769455"/>
                    </a:cubicBezTo>
                    <a:cubicBezTo>
                      <a:pt x="544811" y="4029701"/>
                      <a:pt x="1270089" y="3917782"/>
                      <a:pt x="1741215" y="4074978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29">
                <a:extLst>
                  <a:ext uri="{FF2B5EF4-FFF2-40B4-BE49-F238E27FC236}">
                    <a16:creationId xmlns:a16="http://schemas.microsoft.com/office/drawing/2014/main" id="{927A6551-A8DF-6569-0FBA-DD2AD6095CF2}"/>
                  </a:ext>
                </a:extLst>
              </p:cNvPr>
              <p:cNvSpPr/>
              <p:nvPr/>
            </p:nvSpPr>
            <p:spPr>
              <a:xfrm>
                <a:off x="4376099" y="2015664"/>
                <a:ext cx="3263713" cy="3947335"/>
              </a:xfrm>
              <a:custGeom>
                <a:avLst/>
                <a:gdLst>
                  <a:gd name="connsiteX0" fmla="*/ 1774433 w 3263713"/>
                  <a:gd name="connsiteY0" fmla="*/ 3900552 h 3947335"/>
                  <a:gd name="connsiteX1" fmla="*/ 3073192 w 3263713"/>
                  <a:gd name="connsiteY1" fmla="*/ 3523836 h 3947335"/>
                  <a:gd name="connsiteX2" fmla="*/ 3163745 w 3263713"/>
                  <a:gd name="connsiteY2" fmla="*/ 2161907 h 3947335"/>
                  <a:gd name="connsiteX3" fmla="*/ 2772683 w 3263713"/>
                  <a:gd name="connsiteY3" fmla="*/ 678262 h 3947335"/>
                  <a:gd name="connsiteX4" fmla="*/ 1482563 w 3263713"/>
                  <a:gd name="connsiteY4" fmla="*/ 2735 h 3947335"/>
                  <a:gd name="connsiteX5" fmla="*/ 600012 w 3263713"/>
                  <a:gd name="connsiteY5" fmla="*/ 1249583 h 3947335"/>
                  <a:gd name="connsiteX6" fmla="*/ 17970 w 3263713"/>
                  <a:gd name="connsiteY6" fmla="*/ 2555437 h 3947335"/>
                  <a:gd name="connsiteX7" fmla="*/ 234558 w 3263713"/>
                  <a:gd name="connsiteY7" fmla="*/ 3749449 h 3947335"/>
                  <a:gd name="connsiteX8" fmla="*/ 1774433 w 3263713"/>
                  <a:gd name="connsiteY8" fmla="*/ 3900629 h 3947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63713" h="3947335">
                    <a:moveTo>
                      <a:pt x="1774433" y="3900552"/>
                    </a:moveTo>
                    <a:cubicBezTo>
                      <a:pt x="2137188" y="4044635"/>
                      <a:pt x="2810169" y="3838151"/>
                      <a:pt x="3073192" y="3523836"/>
                    </a:cubicBezTo>
                    <a:cubicBezTo>
                      <a:pt x="3345701" y="3197643"/>
                      <a:pt x="3278210" y="2562533"/>
                      <a:pt x="3163745" y="2161907"/>
                    </a:cubicBezTo>
                    <a:cubicBezTo>
                      <a:pt x="3049975" y="1763902"/>
                      <a:pt x="3087538" y="939895"/>
                      <a:pt x="2772683" y="678262"/>
                    </a:cubicBezTo>
                    <a:cubicBezTo>
                      <a:pt x="2445641" y="406524"/>
                      <a:pt x="1896534" y="-38994"/>
                      <a:pt x="1482563" y="2735"/>
                    </a:cubicBezTo>
                    <a:cubicBezTo>
                      <a:pt x="1068593" y="44463"/>
                      <a:pt x="835884" y="968666"/>
                      <a:pt x="600012" y="1249583"/>
                    </a:cubicBezTo>
                    <a:cubicBezTo>
                      <a:pt x="44118" y="1911380"/>
                      <a:pt x="-46590" y="2150260"/>
                      <a:pt x="17970" y="2555437"/>
                    </a:cubicBezTo>
                    <a:cubicBezTo>
                      <a:pt x="82530" y="2960460"/>
                      <a:pt x="-80606" y="3488355"/>
                      <a:pt x="234558" y="3749449"/>
                    </a:cubicBezTo>
                    <a:cubicBezTo>
                      <a:pt x="558206" y="4017716"/>
                      <a:pt x="1283870" y="3705792"/>
                      <a:pt x="1774433" y="390062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30">
                <a:extLst>
                  <a:ext uri="{FF2B5EF4-FFF2-40B4-BE49-F238E27FC236}">
                    <a16:creationId xmlns:a16="http://schemas.microsoft.com/office/drawing/2014/main" id="{6DC2FC63-B970-3BD1-F04A-02F083AA1314}"/>
                  </a:ext>
                </a:extLst>
              </p:cNvPr>
              <p:cNvSpPr/>
              <p:nvPr/>
            </p:nvSpPr>
            <p:spPr>
              <a:xfrm>
                <a:off x="4316854" y="2091550"/>
                <a:ext cx="3371549" cy="3814147"/>
              </a:xfrm>
              <a:custGeom>
                <a:avLst/>
                <a:gdLst>
                  <a:gd name="connsiteX0" fmla="*/ 1816709 w 3371549"/>
                  <a:gd name="connsiteY0" fmla="*/ 3727016 h 3814147"/>
                  <a:gd name="connsiteX1" fmla="*/ 3207564 w 3371549"/>
                  <a:gd name="connsiteY1" fmla="*/ 3467928 h 3814147"/>
                  <a:gd name="connsiteX2" fmla="*/ 3237568 w 3371549"/>
                  <a:gd name="connsiteY2" fmla="*/ 2079156 h 3814147"/>
                  <a:gd name="connsiteX3" fmla="*/ 2871960 w 3371549"/>
                  <a:gd name="connsiteY3" fmla="*/ 575071 h 3814147"/>
                  <a:gd name="connsiteX4" fmla="*/ 1473006 w 3371549"/>
                  <a:gd name="connsiteY4" fmla="*/ 4984 h 3814147"/>
                  <a:gd name="connsiteX5" fmla="*/ 669824 w 3371549"/>
                  <a:gd name="connsiteY5" fmla="*/ 1191668 h 3814147"/>
                  <a:gd name="connsiteX6" fmla="*/ 11883 w 3371549"/>
                  <a:gd name="connsiteY6" fmla="*/ 2529996 h 3814147"/>
                  <a:gd name="connsiteX7" fmla="*/ 247369 w 3371549"/>
                  <a:gd name="connsiteY7" fmla="*/ 3730178 h 3814147"/>
                  <a:gd name="connsiteX8" fmla="*/ 1816709 w 3371549"/>
                  <a:gd name="connsiteY8" fmla="*/ 3727016 h 3814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71549" h="3814147">
                    <a:moveTo>
                      <a:pt x="1816709" y="3727016"/>
                    </a:moveTo>
                    <a:cubicBezTo>
                      <a:pt x="2160874" y="3886063"/>
                      <a:pt x="2948707" y="3777615"/>
                      <a:pt x="3207564" y="3467928"/>
                    </a:cubicBezTo>
                    <a:cubicBezTo>
                      <a:pt x="3487786" y="3132092"/>
                      <a:pt x="3347173" y="2488190"/>
                      <a:pt x="3237568" y="2079156"/>
                    </a:cubicBezTo>
                    <a:cubicBezTo>
                      <a:pt x="3133902" y="1692567"/>
                      <a:pt x="3181416" y="832231"/>
                      <a:pt x="2871960" y="575071"/>
                    </a:cubicBezTo>
                    <a:cubicBezTo>
                      <a:pt x="2534890" y="295002"/>
                      <a:pt x="1893533" y="-45307"/>
                      <a:pt x="1473006" y="4984"/>
                    </a:cubicBezTo>
                    <a:cubicBezTo>
                      <a:pt x="1080710" y="51880"/>
                      <a:pt x="876308" y="895248"/>
                      <a:pt x="669824" y="1191668"/>
                    </a:cubicBezTo>
                    <a:cubicBezTo>
                      <a:pt x="170313" y="1908693"/>
                      <a:pt x="-56379" y="2122427"/>
                      <a:pt x="11883" y="2529996"/>
                    </a:cubicBezTo>
                    <a:cubicBezTo>
                      <a:pt x="80145" y="2937564"/>
                      <a:pt x="-62010" y="3473713"/>
                      <a:pt x="247369" y="3730178"/>
                    </a:cubicBezTo>
                    <a:cubicBezTo>
                      <a:pt x="580505" y="4006544"/>
                      <a:pt x="1307942" y="3491916"/>
                      <a:pt x="1816709" y="3727016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31">
                <a:extLst>
                  <a:ext uri="{FF2B5EF4-FFF2-40B4-BE49-F238E27FC236}">
                    <a16:creationId xmlns:a16="http://schemas.microsoft.com/office/drawing/2014/main" id="{30824415-3575-0826-EF2E-35B1DA508807}"/>
                  </a:ext>
                </a:extLst>
              </p:cNvPr>
              <p:cNvSpPr/>
              <p:nvPr/>
            </p:nvSpPr>
            <p:spPr>
              <a:xfrm>
                <a:off x="4254170" y="2165535"/>
                <a:ext cx="3489733" cy="3780696"/>
              </a:xfrm>
              <a:custGeom>
                <a:avLst/>
                <a:gdLst>
                  <a:gd name="connsiteX0" fmla="*/ 1862424 w 3489733"/>
                  <a:gd name="connsiteY0" fmla="*/ 3555381 h 3780696"/>
                  <a:gd name="connsiteX1" fmla="*/ 3345298 w 3489733"/>
                  <a:gd name="connsiteY1" fmla="*/ 3413920 h 3780696"/>
                  <a:gd name="connsiteX2" fmla="*/ 3314677 w 3489733"/>
                  <a:gd name="connsiteY2" fmla="*/ 1998383 h 3780696"/>
                  <a:gd name="connsiteX3" fmla="*/ 2974599 w 3489733"/>
                  <a:gd name="connsiteY3" fmla="*/ 473858 h 3780696"/>
                  <a:gd name="connsiteX4" fmla="*/ 1466734 w 3489733"/>
                  <a:gd name="connsiteY4" fmla="*/ 9211 h 3780696"/>
                  <a:gd name="connsiteX5" fmla="*/ 742922 w 3489733"/>
                  <a:gd name="connsiteY5" fmla="*/ 1135733 h 3780696"/>
                  <a:gd name="connsiteX6" fmla="*/ 9159 w 3489733"/>
                  <a:gd name="connsiteY6" fmla="*/ 2506532 h 3780696"/>
                  <a:gd name="connsiteX7" fmla="*/ 263620 w 3489733"/>
                  <a:gd name="connsiteY7" fmla="*/ 3712886 h 3780696"/>
                  <a:gd name="connsiteX8" fmla="*/ 1862424 w 3489733"/>
                  <a:gd name="connsiteY8" fmla="*/ 3555381 h 3780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89733" h="3780696">
                    <a:moveTo>
                      <a:pt x="1862424" y="3555381"/>
                    </a:moveTo>
                    <a:cubicBezTo>
                      <a:pt x="2188927" y="3728158"/>
                      <a:pt x="3090761" y="3718902"/>
                      <a:pt x="3345298" y="3413920"/>
                    </a:cubicBezTo>
                    <a:cubicBezTo>
                      <a:pt x="3633311" y="3068443"/>
                      <a:pt x="3419114" y="2415825"/>
                      <a:pt x="3314677" y="1998383"/>
                    </a:cubicBezTo>
                    <a:cubicBezTo>
                      <a:pt x="3220807" y="1623210"/>
                      <a:pt x="3278656" y="726467"/>
                      <a:pt x="2974599" y="473858"/>
                    </a:cubicBezTo>
                    <a:cubicBezTo>
                      <a:pt x="2627580" y="185459"/>
                      <a:pt x="1893894" y="-50104"/>
                      <a:pt x="1466734" y="9211"/>
                    </a:cubicBezTo>
                    <a:cubicBezTo>
                      <a:pt x="1088321" y="61816"/>
                      <a:pt x="920789" y="824040"/>
                      <a:pt x="742922" y="1135733"/>
                    </a:cubicBezTo>
                    <a:cubicBezTo>
                      <a:pt x="301800" y="1908755"/>
                      <a:pt x="-63037" y="2096496"/>
                      <a:pt x="9159" y="2506532"/>
                    </a:cubicBezTo>
                    <a:cubicBezTo>
                      <a:pt x="75802" y="2884945"/>
                      <a:pt x="-40051" y="3461048"/>
                      <a:pt x="263620" y="3712886"/>
                    </a:cubicBezTo>
                    <a:cubicBezTo>
                      <a:pt x="606320" y="3997273"/>
                      <a:pt x="1337228" y="3277473"/>
                      <a:pt x="1862424" y="3555381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32">
                <a:extLst>
                  <a:ext uri="{FF2B5EF4-FFF2-40B4-BE49-F238E27FC236}">
                    <a16:creationId xmlns:a16="http://schemas.microsoft.com/office/drawing/2014/main" id="{0F5675D5-FD09-EEB0-BF56-1369EF89C32E}"/>
                  </a:ext>
                </a:extLst>
              </p:cNvPr>
              <p:cNvSpPr/>
              <p:nvPr/>
            </p:nvSpPr>
            <p:spPr>
              <a:xfrm>
                <a:off x="4190357" y="2234963"/>
                <a:ext cx="3614123" cy="3758010"/>
              </a:xfrm>
              <a:custGeom>
                <a:avLst/>
                <a:gdLst>
                  <a:gd name="connsiteX0" fmla="*/ 1909345 w 3614123"/>
                  <a:gd name="connsiteY0" fmla="*/ 3388303 h 3758010"/>
                  <a:gd name="connsiteX1" fmla="*/ 3484238 w 3614123"/>
                  <a:gd name="connsiteY1" fmla="*/ 3364469 h 3758010"/>
                  <a:gd name="connsiteX2" fmla="*/ 3393067 w 3614123"/>
                  <a:gd name="connsiteY2" fmla="*/ 1922090 h 3758010"/>
                  <a:gd name="connsiteX3" fmla="*/ 3078443 w 3614123"/>
                  <a:gd name="connsiteY3" fmla="*/ 377125 h 3758010"/>
                  <a:gd name="connsiteX4" fmla="*/ 1461744 w 3614123"/>
                  <a:gd name="connsiteY4" fmla="*/ 17919 h 3758010"/>
                  <a:gd name="connsiteX5" fmla="*/ 817301 w 3614123"/>
                  <a:gd name="connsiteY5" fmla="*/ 1084276 h 3758010"/>
                  <a:gd name="connsiteX6" fmla="*/ 7718 w 3614123"/>
                  <a:gd name="connsiteY6" fmla="*/ 2487549 h 3758010"/>
                  <a:gd name="connsiteX7" fmla="*/ 281153 w 3614123"/>
                  <a:gd name="connsiteY7" fmla="*/ 3700150 h 3758010"/>
                  <a:gd name="connsiteX8" fmla="*/ 1909345 w 3614123"/>
                  <a:gd name="connsiteY8" fmla="*/ 3388303 h 375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4123" h="3758010">
                    <a:moveTo>
                      <a:pt x="1909345" y="3388303"/>
                    </a:moveTo>
                    <a:cubicBezTo>
                      <a:pt x="2219418" y="3574116"/>
                      <a:pt x="3233943" y="3664824"/>
                      <a:pt x="3484238" y="3364469"/>
                    </a:cubicBezTo>
                    <a:cubicBezTo>
                      <a:pt x="3779964" y="3009351"/>
                      <a:pt x="3491874" y="2348094"/>
                      <a:pt x="3393067" y="1922090"/>
                    </a:cubicBezTo>
                    <a:cubicBezTo>
                      <a:pt x="3308684" y="1558333"/>
                      <a:pt x="3377101" y="625260"/>
                      <a:pt x="3078443" y="377125"/>
                    </a:cubicBezTo>
                    <a:cubicBezTo>
                      <a:pt x="2721397" y="80473"/>
                      <a:pt x="1895307" y="-50884"/>
                      <a:pt x="1461744" y="17919"/>
                    </a:cubicBezTo>
                    <a:cubicBezTo>
                      <a:pt x="1097138" y="75845"/>
                      <a:pt x="967324" y="757388"/>
                      <a:pt x="817301" y="1084276"/>
                    </a:cubicBezTo>
                    <a:cubicBezTo>
                      <a:pt x="436652" y="1913683"/>
                      <a:pt x="-68566" y="2075121"/>
                      <a:pt x="7718" y="2487549"/>
                    </a:cubicBezTo>
                    <a:cubicBezTo>
                      <a:pt x="75286" y="2852695"/>
                      <a:pt x="-16810" y="3452863"/>
                      <a:pt x="281153" y="3700150"/>
                    </a:cubicBezTo>
                    <a:cubicBezTo>
                      <a:pt x="633340" y="3992560"/>
                      <a:pt x="1370034" y="3065041"/>
                      <a:pt x="1909345" y="3388303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3">
                <a:extLst>
                  <a:ext uri="{FF2B5EF4-FFF2-40B4-BE49-F238E27FC236}">
                    <a16:creationId xmlns:a16="http://schemas.microsoft.com/office/drawing/2014/main" id="{FBC1F99E-0D19-3E9D-D56C-514F291BF249}"/>
                  </a:ext>
                </a:extLst>
              </p:cNvPr>
              <p:cNvSpPr/>
              <p:nvPr/>
            </p:nvSpPr>
            <p:spPr>
              <a:xfrm>
                <a:off x="4125770" y="2293347"/>
                <a:ext cx="3742715" cy="3749606"/>
              </a:xfrm>
              <a:custGeom>
                <a:avLst/>
                <a:gdLst>
                  <a:gd name="connsiteX0" fmla="*/ 1956963 w 3742715"/>
                  <a:gd name="connsiteY0" fmla="*/ 3232269 h 3749606"/>
                  <a:gd name="connsiteX1" fmla="*/ 3623876 w 3742715"/>
                  <a:gd name="connsiteY1" fmla="*/ 3326063 h 3749606"/>
                  <a:gd name="connsiteX2" fmla="*/ 3472155 w 3742715"/>
                  <a:gd name="connsiteY2" fmla="*/ 1856842 h 3749606"/>
                  <a:gd name="connsiteX3" fmla="*/ 3183063 w 3742715"/>
                  <a:gd name="connsiteY3" fmla="*/ 291359 h 3749606"/>
                  <a:gd name="connsiteX4" fmla="*/ 1457529 w 3742715"/>
                  <a:gd name="connsiteY4" fmla="*/ 37593 h 3749606"/>
                  <a:gd name="connsiteX5" fmla="*/ 892456 w 3742715"/>
                  <a:gd name="connsiteY5" fmla="*/ 1043864 h 3749606"/>
                  <a:gd name="connsiteX6" fmla="*/ 6974 w 3742715"/>
                  <a:gd name="connsiteY6" fmla="*/ 2479687 h 3749606"/>
                  <a:gd name="connsiteX7" fmla="*/ 299306 w 3742715"/>
                  <a:gd name="connsiteY7" fmla="*/ 3698459 h 3749606"/>
                  <a:gd name="connsiteX8" fmla="*/ 1956963 w 3742715"/>
                  <a:gd name="connsiteY8" fmla="*/ 3232269 h 3749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2715" h="3749606">
                    <a:moveTo>
                      <a:pt x="1956963" y="3232269"/>
                    </a:moveTo>
                    <a:cubicBezTo>
                      <a:pt x="2251687" y="3430655"/>
                      <a:pt x="3377822" y="3621712"/>
                      <a:pt x="3623876" y="3326063"/>
                    </a:cubicBezTo>
                    <a:cubicBezTo>
                      <a:pt x="3927315" y="2961226"/>
                      <a:pt x="3564869" y="2291484"/>
                      <a:pt x="3472155" y="1856842"/>
                    </a:cubicBezTo>
                    <a:cubicBezTo>
                      <a:pt x="3397028" y="1504577"/>
                      <a:pt x="3476244" y="535021"/>
                      <a:pt x="3183063" y="291359"/>
                    </a:cubicBezTo>
                    <a:cubicBezTo>
                      <a:pt x="2815989" y="-13623"/>
                      <a:pt x="1897339" y="-41237"/>
                      <a:pt x="1457529" y="37593"/>
                    </a:cubicBezTo>
                    <a:cubicBezTo>
                      <a:pt x="1106653" y="100533"/>
                      <a:pt x="1015405" y="701550"/>
                      <a:pt x="892456" y="1043864"/>
                    </a:cubicBezTo>
                    <a:cubicBezTo>
                      <a:pt x="574361" y="1929346"/>
                      <a:pt x="-74247" y="2064945"/>
                      <a:pt x="6974" y="2479687"/>
                    </a:cubicBezTo>
                    <a:cubicBezTo>
                      <a:pt x="74696" y="2831643"/>
                      <a:pt x="7128" y="3455800"/>
                      <a:pt x="299306" y="3698459"/>
                    </a:cubicBezTo>
                    <a:cubicBezTo>
                      <a:pt x="661058" y="3998967"/>
                      <a:pt x="1405928" y="2861262"/>
                      <a:pt x="1956963" y="3232269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4">
                <a:extLst>
                  <a:ext uri="{FF2B5EF4-FFF2-40B4-BE49-F238E27FC236}">
                    <a16:creationId xmlns:a16="http://schemas.microsoft.com/office/drawing/2014/main" id="{04E308A9-131F-AB23-A7E1-A56AC42A80CB}"/>
                  </a:ext>
                </a:extLst>
              </p:cNvPr>
              <p:cNvSpPr/>
              <p:nvPr/>
            </p:nvSpPr>
            <p:spPr>
              <a:xfrm>
                <a:off x="4061078" y="2330966"/>
                <a:ext cx="3873961" cy="3763840"/>
              </a:xfrm>
              <a:custGeom>
                <a:avLst/>
                <a:gdLst>
                  <a:gd name="connsiteX0" fmla="*/ 3763695 w 3873961"/>
                  <a:gd name="connsiteY0" fmla="*/ 3308421 h 3763840"/>
                  <a:gd name="connsiteX1" fmla="*/ 3551425 w 3873961"/>
                  <a:gd name="connsiteY1" fmla="*/ 1812358 h 3763840"/>
                  <a:gd name="connsiteX2" fmla="*/ 3287786 w 3873961"/>
                  <a:gd name="connsiteY2" fmla="*/ 226435 h 3763840"/>
                  <a:gd name="connsiteX3" fmla="*/ 1453342 w 3873961"/>
                  <a:gd name="connsiteY3" fmla="*/ 78186 h 3763840"/>
                  <a:gd name="connsiteX4" fmla="*/ 967638 w 3873961"/>
                  <a:gd name="connsiteY4" fmla="*/ 1024294 h 3763840"/>
                  <a:gd name="connsiteX5" fmla="*/ 6334 w 3873961"/>
                  <a:gd name="connsiteY5" fmla="*/ 2492590 h 3763840"/>
                  <a:gd name="connsiteX6" fmla="*/ 317642 w 3873961"/>
                  <a:gd name="connsiteY6" fmla="*/ 3717532 h 3763840"/>
                  <a:gd name="connsiteX7" fmla="*/ 2004763 w 3873961"/>
                  <a:gd name="connsiteY7" fmla="*/ 3096923 h 3763840"/>
                  <a:gd name="connsiteX8" fmla="*/ 3763772 w 3873961"/>
                  <a:gd name="connsiteY8" fmla="*/ 3308421 h 376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73961" h="3763840">
                    <a:moveTo>
                      <a:pt x="3763695" y="3308421"/>
                    </a:moveTo>
                    <a:cubicBezTo>
                      <a:pt x="4074847" y="2933942"/>
                      <a:pt x="3637583" y="2255716"/>
                      <a:pt x="3551425" y="1812358"/>
                    </a:cubicBezTo>
                    <a:cubicBezTo>
                      <a:pt x="3485169" y="1471586"/>
                      <a:pt x="3575568" y="465623"/>
                      <a:pt x="3287786" y="226435"/>
                    </a:cubicBezTo>
                    <a:cubicBezTo>
                      <a:pt x="2910685" y="-86878"/>
                      <a:pt x="1899323" y="-11288"/>
                      <a:pt x="1453342" y="78186"/>
                    </a:cubicBezTo>
                    <a:cubicBezTo>
                      <a:pt x="1116041" y="145831"/>
                      <a:pt x="1064131" y="666245"/>
                      <a:pt x="967638" y="1024294"/>
                    </a:cubicBezTo>
                    <a:cubicBezTo>
                      <a:pt x="714026" y="1965311"/>
                      <a:pt x="-78589" y="2075380"/>
                      <a:pt x="6334" y="2492590"/>
                    </a:cubicBezTo>
                    <a:cubicBezTo>
                      <a:pt x="75291" y="2831202"/>
                      <a:pt x="31094" y="3479501"/>
                      <a:pt x="317642" y="3717532"/>
                    </a:cubicBezTo>
                    <a:cubicBezTo>
                      <a:pt x="688958" y="4026062"/>
                      <a:pt x="1444780" y="2676242"/>
                      <a:pt x="2004763" y="3096923"/>
                    </a:cubicBezTo>
                    <a:cubicBezTo>
                      <a:pt x="2285294" y="3307727"/>
                      <a:pt x="3521961" y="3599365"/>
                      <a:pt x="3763772" y="3308421"/>
                    </a:cubicBezTo>
                    <a:close/>
                  </a:path>
                </a:pathLst>
              </a:custGeom>
              <a:ln w="3175" cap="flat">
                <a:gradFill>
                  <a:gsLst>
                    <a:gs pos="25000">
                      <a:srgbClr val="42BBB6">
                        <a:alpha val="0"/>
                      </a:srgbClr>
                    </a:gs>
                    <a:gs pos="75000">
                      <a:srgbClr val="42BBB6">
                        <a:alpha val="0"/>
                      </a:srgbClr>
                    </a:gs>
                    <a:gs pos="50000">
                      <a:srgbClr val="42BBB6">
                        <a:alpha val="50000"/>
                      </a:srgbClr>
                    </a:gs>
                    <a:gs pos="0">
                      <a:srgbClr val="B0E297">
                        <a:lumMod val="60000"/>
                        <a:lumOff val="40000"/>
                      </a:srgbClr>
                    </a:gs>
                    <a:gs pos="100000">
                      <a:srgbClr val="42BBB6"/>
                    </a:gs>
                  </a:gsLst>
                  <a:lin ang="5400000" scaled="1"/>
                </a:gradFill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latin typeface="Segoe Sans Tex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80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85FCC56-B649-4E41-8D63-034C113E2586}"/>
              </a:ext>
            </a:extLst>
          </p:cNvPr>
          <p:cNvGrpSpPr/>
          <p:nvPr/>
        </p:nvGrpSpPr>
        <p:grpSpPr>
          <a:xfrm>
            <a:off x="2288958" y="1726834"/>
            <a:ext cx="4462744" cy="2369648"/>
            <a:chOff x="2288958" y="1726834"/>
            <a:chExt cx="4462744" cy="236964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5632CEF-54C6-4645-A11A-4994A9C4EA10}"/>
                </a:ext>
              </a:extLst>
            </p:cNvPr>
            <p:cNvCxnSpPr>
              <a:cxnSpLocks/>
              <a:stCxn id="8" idx="3"/>
              <a:endCxn id="6" idx="1"/>
            </p:cNvCxnSpPr>
            <p:nvPr/>
          </p:nvCxnSpPr>
          <p:spPr>
            <a:xfrm flipV="1">
              <a:off x="4892340" y="2050434"/>
              <a:ext cx="1859362" cy="102440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A75F36-C37B-4CA1-8365-AAB5E94F9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1024" y="2559643"/>
              <a:ext cx="991316" cy="1030383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2D35A2-18FC-46F9-A439-A2B64B2345D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246449" y="2609136"/>
              <a:ext cx="654575" cy="46569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F9991E-11E4-4651-A359-2A1A8B59EEB0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2940553" y="3074835"/>
              <a:ext cx="960471" cy="6386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5CCE98-0310-49E2-8D66-6CBCE01A8B5A}"/>
                </a:ext>
              </a:extLst>
            </p:cNvPr>
            <p:cNvCxnSpPr>
              <a:stCxn id="8" idx="3"/>
            </p:cNvCxnSpPr>
            <p:nvPr/>
          </p:nvCxnSpPr>
          <p:spPr>
            <a:xfrm flipV="1">
              <a:off x="4892340" y="2958481"/>
              <a:ext cx="884406" cy="1163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FBC78A-F067-4138-A749-9CE8AD5E6FD7}"/>
                </a:ext>
              </a:extLst>
            </p:cNvPr>
            <p:cNvCxnSpPr>
              <a:cxnSpLocks/>
              <a:stCxn id="8" idx="3"/>
              <a:endCxn id="31" idx="1"/>
            </p:cNvCxnSpPr>
            <p:nvPr/>
          </p:nvCxnSpPr>
          <p:spPr>
            <a:xfrm>
              <a:off x="4892340" y="3074835"/>
              <a:ext cx="1225716" cy="102164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3EFE99-1131-49BB-B7AF-B2545B0E7482}"/>
                </a:ext>
              </a:extLst>
            </p:cNvPr>
            <p:cNvCxnSpPr>
              <a:stCxn id="8" idx="1"/>
              <a:endCxn id="3" idx="3"/>
            </p:cNvCxnSpPr>
            <p:nvPr/>
          </p:nvCxnSpPr>
          <p:spPr>
            <a:xfrm flipH="1">
              <a:off x="2288958" y="3074835"/>
              <a:ext cx="161206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Arrow: Up-Down 37">
              <a:extLst>
                <a:ext uri="{FF2B5EF4-FFF2-40B4-BE49-F238E27FC236}">
                  <a16:creationId xmlns:a16="http://schemas.microsoft.com/office/drawing/2014/main" id="{C6E21610-41A7-4BEC-A3D4-A707E23C4D81}"/>
                </a:ext>
              </a:extLst>
            </p:cNvPr>
            <p:cNvSpPr/>
            <p:nvPr/>
          </p:nvSpPr>
          <p:spPr>
            <a:xfrm>
              <a:off x="4271059" y="1726834"/>
              <a:ext cx="254988" cy="774208"/>
            </a:xfrm>
            <a:prstGeom prst="upDownArrow">
              <a:avLst/>
            </a:prstGeom>
            <a:solidFill>
              <a:srgbClr val="66FF99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71A5823-6E63-4802-8301-4223D69F22A7}"/>
              </a:ext>
            </a:extLst>
          </p:cNvPr>
          <p:cNvSpPr/>
          <p:nvPr/>
        </p:nvSpPr>
        <p:spPr>
          <a:xfrm>
            <a:off x="217251" y="4520116"/>
            <a:ext cx="290857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A63954-C810-46CD-94F4-BCC830106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829" y="429633"/>
            <a:ext cx="1154508" cy="123270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1FA2C1C-06BA-49AB-BADC-4A1D9740E610}"/>
              </a:ext>
            </a:extLst>
          </p:cNvPr>
          <p:cNvSpPr txBox="1"/>
          <p:nvPr/>
        </p:nvSpPr>
        <p:spPr>
          <a:xfrm>
            <a:off x="5690320" y="2347526"/>
            <a:ext cx="38023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1</a:t>
            </a:r>
            <a:r>
              <a:rPr lang="en-US" sz="1100" b="1" dirty="0"/>
              <a:t>/5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CBAE29-DF12-430E-BBF0-E4283C376EE4}"/>
              </a:ext>
            </a:extLst>
          </p:cNvPr>
          <p:cNvGrpSpPr/>
          <p:nvPr/>
        </p:nvGrpSpPr>
        <p:grpSpPr>
          <a:xfrm>
            <a:off x="5990249" y="1560763"/>
            <a:ext cx="2623682" cy="2959353"/>
            <a:chOff x="5990249" y="1560763"/>
            <a:chExt cx="2623682" cy="295935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D94D188-6753-4951-9C73-D58D4A61570F}"/>
                </a:ext>
              </a:extLst>
            </p:cNvPr>
            <p:cNvSpPr txBox="1"/>
            <p:nvPr/>
          </p:nvSpPr>
          <p:spPr>
            <a:xfrm>
              <a:off x="6926988" y="3476534"/>
              <a:ext cx="50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</a:rPr>
                <a:t>2</a:t>
              </a:r>
              <a:r>
                <a:rPr lang="en-US" sz="1800" b="1" dirty="0"/>
                <a:t>/3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BC70980-DC3F-4F2C-9F40-3367623E4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8056" y="3672847"/>
              <a:ext cx="776998" cy="8472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1197F9B-0DC6-466D-AF9F-A54348684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7476" y="3672847"/>
              <a:ext cx="776997" cy="847268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5465F19-2231-4C9E-BE23-6160CADDF0EE}"/>
                </a:ext>
              </a:extLst>
            </p:cNvPr>
            <p:cNvSpPr txBox="1"/>
            <p:nvPr/>
          </p:nvSpPr>
          <p:spPr>
            <a:xfrm>
              <a:off x="5990249" y="3644140"/>
              <a:ext cx="3802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1</a:t>
              </a:r>
              <a:r>
                <a:rPr lang="en-US" sz="1100" b="1" dirty="0"/>
                <a:t>/5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3D11297-B765-4160-9974-EF7F5FE1D37C}"/>
                </a:ext>
              </a:extLst>
            </p:cNvPr>
            <p:cNvSpPr txBox="1"/>
            <p:nvPr/>
          </p:nvSpPr>
          <p:spPr>
            <a:xfrm>
              <a:off x="6657918" y="1560763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1</a:t>
              </a:r>
              <a:r>
                <a:rPr lang="en-US" sz="1100" b="1" dirty="0"/>
                <a:t>/5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AE4DE57-96C1-49DD-A8BB-8A44E763D439}"/>
                </a:ext>
              </a:extLst>
            </p:cNvPr>
            <p:cNvSpPr txBox="1"/>
            <p:nvPr/>
          </p:nvSpPr>
          <p:spPr>
            <a:xfrm>
              <a:off x="8233699" y="2347526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1</a:t>
              </a:r>
              <a:r>
                <a:rPr lang="en-US" sz="1100" b="1" dirty="0"/>
                <a:t>/5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E11483-5A51-4034-919A-636C1B6FA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415" t="12635" r="13835" b="14415"/>
            <a:stretch/>
          </p:blipFill>
          <p:spPr>
            <a:xfrm>
              <a:off x="6707875" y="2598900"/>
              <a:ext cx="953068" cy="9426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5A256F-7DA6-4FCF-BA05-55A779F1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1702" y="1626799"/>
              <a:ext cx="776998" cy="84726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6272FB-A059-45A7-B953-68631D4C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9571" y="2431406"/>
              <a:ext cx="776997" cy="84726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4C2BB-35BB-4E9A-85F6-FA9BB35A44B3}"/>
                </a:ext>
              </a:extLst>
            </p:cNvPr>
            <p:cNvSpPr txBox="1"/>
            <p:nvPr/>
          </p:nvSpPr>
          <p:spPr>
            <a:xfrm>
              <a:off x="7877541" y="3593691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1</a:t>
              </a:r>
              <a:r>
                <a:rPr lang="en-US" sz="1100" b="1" dirty="0"/>
                <a:t>/5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3F7C8E-D6FE-415B-BFA1-666925B68A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862" y="2545919"/>
            <a:ext cx="970096" cy="105783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46FBCB-56C9-49AB-8375-982B34345C7D}"/>
              </a:ext>
            </a:extLst>
          </p:cNvPr>
          <p:cNvGrpSpPr/>
          <p:nvPr/>
        </p:nvGrpSpPr>
        <p:grpSpPr>
          <a:xfrm>
            <a:off x="383831" y="1609136"/>
            <a:ext cx="2805638" cy="2766788"/>
            <a:chOff x="383831" y="1609136"/>
            <a:chExt cx="2805638" cy="276678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829E14-C2BA-468C-9AAA-CD4BFDC39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831" y="2134292"/>
              <a:ext cx="738235" cy="7071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0C3732-8839-45B2-B810-35AC64333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726" y="1609136"/>
              <a:ext cx="656305" cy="70718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4A8025-6C07-4ACE-86BC-A30DF949D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7158" y="2232126"/>
              <a:ext cx="622311" cy="62758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8D662A2-D81A-4FCD-819F-7D52D1F1E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43454" y="3611314"/>
              <a:ext cx="758186" cy="76461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0B90D8-A788-44DA-9696-7DA1B31DE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9307" y="3591089"/>
              <a:ext cx="738236" cy="74449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D1FDF4C-4DC4-4C99-936D-3B3DF239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746" y="2431406"/>
            <a:ext cx="776998" cy="8472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D187B93-ADF0-4ADA-86ED-24A4F176DE69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27523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4E6FC90-C47A-4159-83F1-9C9151578C1A}"/>
              </a:ext>
            </a:extLst>
          </p:cNvPr>
          <p:cNvSpPr/>
          <p:nvPr/>
        </p:nvSpPr>
        <p:spPr>
          <a:xfrm>
            <a:off x="168613" y="4606199"/>
            <a:ext cx="2047935" cy="340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826A3-4400-4185-A45E-E9F974ED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" y="1222674"/>
            <a:ext cx="776916" cy="776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20815-016C-4EE8-9417-406D02F740FB}"/>
              </a:ext>
            </a:extLst>
          </p:cNvPr>
          <p:cNvSpPr txBox="1"/>
          <p:nvPr/>
        </p:nvSpPr>
        <p:spPr>
          <a:xfrm>
            <a:off x="18430" y="240530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latin typeface="Poppins" panose="00000500000000000000" pitchFamily="2" charset="0"/>
                <a:cs typeface="Poppins" panose="00000500000000000000" pitchFamily="2" charset="0"/>
              </a:rPr>
              <a:t>Assistentes</a:t>
            </a:r>
            <a:endParaRPr lang="en-US" sz="1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900" dirty="0">
                <a:latin typeface="Poppins" panose="00000500000000000000" pitchFamily="2" charset="0"/>
                <a:cs typeface="Poppins" panose="00000500000000000000" pitchFamily="2" charset="0"/>
              </a:rPr>
              <a:t>Co-Pilots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D1163B-2108-4D08-8FED-6D1B24E68710}"/>
              </a:ext>
            </a:extLst>
          </p:cNvPr>
          <p:cNvGrpSpPr/>
          <p:nvPr/>
        </p:nvGrpSpPr>
        <p:grpSpPr>
          <a:xfrm>
            <a:off x="3346848" y="240530"/>
            <a:ext cx="1217010" cy="4767814"/>
            <a:chOff x="3346848" y="240530"/>
            <a:chExt cx="1217010" cy="476781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9234B7-3C9E-4B31-8188-E7A45FA3E47A}"/>
                </a:ext>
              </a:extLst>
            </p:cNvPr>
            <p:cNvSpPr txBox="1"/>
            <p:nvPr/>
          </p:nvSpPr>
          <p:spPr>
            <a:xfrm>
              <a:off x="3401359" y="240530"/>
              <a:ext cx="11624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Agentes</a:t>
              </a:r>
              <a:r>
                <a:rPr lang="en-US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 + MCP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68BB8D8-F32C-48FC-80E5-7D3B9F70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459" y="1132256"/>
              <a:ext cx="944194" cy="944194"/>
            </a:xfrm>
            <a:prstGeom prst="rect">
              <a:avLst/>
            </a:prstGeom>
          </p:spPr>
        </p:pic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92F3E137-6B70-47FD-B378-5C74B7E2DD43}"/>
                </a:ext>
              </a:extLst>
            </p:cNvPr>
            <p:cNvSpPr/>
            <p:nvPr/>
          </p:nvSpPr>
          <p:spPr>
            <a:xfrm>
              <a:off x="4006369" y="2807309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FDD55A77-297A-4A79-AE4F-187EDE426760}"/>
                </a:ext>
              </a:extLst>
            </p:cNvPr>
            <p:cNvSpPr/>
            <p:nvPr/>
          </p:nvSpPr>
          <p:spPr>
            <a:xfrm rot="10800000">
              <a:off x="3756692" y="2807308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98BB014-94BE-4AE8-BECE-3EE736D6BDFC}"/>
                </a:ext>
              </a:extLst>
            </p:cNvPr>
            <p:cNvGrpSpPr/>
            <p:nvPr/>
          </p:nvGrpSpPr>
          <p:grpSpPr>
            <a:xfrm>
              <a:off x="3999169" y="2869545"/>
              <a:ext cx="206280" cy="188069"/>
              <a:chOff x="4004551" y="3437924"/>
              <a:chExt cx="258731" cy="23589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19C143A-A54D-4703-B99A-84BA1A3089E2}"/>
                  </a:ext>
                </a:extLst>
              </p:cNvPr>
              <p:cNvCxnSpPr/>
              <p:nvPr/>
            </p:nvCxnSpPr>
            <p:spPr>
              <a:xfrm flipH="1">
                <a:off x="4004551" y="3437924"/>
                <a:ext cx="252919" cy="2358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46F0AAE-AF8D-404A-9411-C248ABD497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6176" y="3437924"/>
                <a:ext cx="247106" cy="2358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BF5FC7-1F75-4CCD-B051-B235939D7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29" t="6842" r="9871" b="5534"/>
            <a:stretch/>
          </p:blipFill>
          <p:spPr>
            <a:xfrm>
              <a:off x="3691935" y="2024990"/>
              <a:ext cx="597694" cy="659594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99AEE88-C02A-474E-B229-734801188F07}"/>
                </a:ext>
              </a:extLst>
            </p:cNvPr>
            <p:cNvGrpSpPr/>
            <p:nvPr/>
          </p:nvGrpSpPr>
          <p:grpSpPr>
            <a:xfrm>
              <a:off x="3459723" y="3186885"/>
              <a:ext cx="886866" cy="648597"/>
              <a:chOff x="5270652" y="3528167"/>
              <a:chExt cx="886866" cy="64859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E1CDEC91-05EE-480D-BBA0-7A61B9D67F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0652" y="3528167"/>
                <a:ext cx="648597" cy="648597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C2C6CF1-88B9-4F6C-90AA-57EA233D5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1798" y="3695164"/>
                <a:ext cx="365720" cy="420336"/>
              </a:xfrm>
              <a:prstGeom prst="rect">
                <a:avLst/>
              </a:prstGeom>
            </p:spPr>
          </p:pic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F2296D1-D861-4B0D-B489-F7BB5FD8F59D}"/>
                </a:ext>
              </a:extLst>
            </p:cNvPr>
            <p:cNvCxnSpPr>
              <a:cxnSpLocks/>
            </p:cNvCxnSpPr>
            <p:nvPr/>
          </p:nvCxnSpPr>
          <p:spPr>
            <a:xfrm>
              <a:off x="3346848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ADC38D6-C6C4-4DC1-8E2A-ED235464E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732" r="7563"/>
            <a:stretch/>
          </p:blipFill>
          <p:spPr>
            <a:xfrm>
              <a:off x="3368270" y="4071393"/>
              <a:ext cx="1079290" cy="93695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FBA3DD-9E58-4259-BACB-2616707B8A85}"/>
              </a:ext>
            </a:extLst>
          </p:cNvPr>
          <p:cNvGrpSpPr/>
          <p:nvPr/>
        </p:nvGrpSpPr>
        <p:grpSpPr>
          <a:xfrm>
            <a:off x="4592596" y="240530"/>
            <a:ext cx="1399693" cy="4770361"/>
            <a:chOff x="4592596" y="240530"/>
            <a:chExt cx="1399693" cy="477036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897948-D6AB-4F65-8356-48479CF38535}"/>
                </a:ext>
              </a:extLst>
            </p:cNvPr>
            <p:cNvSpPr txBox="1"/>
            <p:nvPr/>
          </p:nvSpPr>
          <p:spPr>
            <a:xfrm>
              <a:off x="4815364" y="240530"/>
              <a:ext cx="11769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MCP Enterprise</a:t>
              </a:r>
            </a:p>
            <a:p>
              <a:pPr algn="ctr"/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900" dirty="0">
                  <a:latin typeface="Poppins" panose="00000500000000000000" pitchFamily="2" charset="0"/>
                  <a:cs typeface="Poppins" panose="00000500000000000000" pitchFamily="2" charset="0"/>
                </a:rPr>
                <a:t>(Multi-Agent)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48EC99D-3CD1-4616-A5D2-309743B4F9F9}"/>
                </a:ext>
              </a:extLst>
            </p:cNvPr>
            <p:cNvGrpSpPr/>
            <p:nvPr/>
          </p:nvGrpSpPr>
          <p:grpSpPr>
            <a:xfrm>
              <a:off x="4896537" y="1096896"/>
              <a:ext cx="1004943" cy="938207"/>
              <a:chOff x="6271021" y="3152911"/>
              <a:chExt cx="772696" cy="721383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F16AF37-D056-4CBC-9E2D-40DA2A891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191" t="11446" r="12824" b="14328"/>
              <a:stretch/>
            </p:blipFill>
            <p:spPr>
              <a:xfrm>
                <a:off x="6271021" y="3502819"/>
                <a:ext cx="370262" cy="37147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B934A7B-DAAD-41DF-BB37-E279BE5CF8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191" t="11446" r="12824" b="14328"/>
              <a:stretch/>
            </p:blipFill>
            <p:spPr>
              <a:xfrm>
                <a:off x="6673455" y="3502818"/>
                <a:ext cx="370262" cy="371475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A6C778C-BCFC-40E2-83A8-05A730C9D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191" t="11446" r="12824" b="14328"/>
              <a:stretch/>
            </p:blipFill>
            <p:spPr>
              <a:xfrm>
                <a:off x="6468823" y="3152911"/>
                <a:ext cx="370262" cy="371475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E7FBCC-063A-4959-97C5-FC5F97B61F29}"/>
                </a:ext>
              </a:extLst>
            </p:cNvPr>
            <p:cNvSpPr txBox="1"/>
            <p:nvPr/>
          </p:nvSpPr>
          <p:spPr>
            <a:xfrm>
              <a:off x="4796938" y="2108821"/>
              <a:ext cx="11801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Enterprise MCP</a:t>
              </a:r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6CF9E3EE-3E89-4605-B7F0-FB86BCF86533}"/>
                </a:ext>
              </a:extLst>
            </p:cNvPr>
            <p:cNvSpPr/>
            <p:nvPr/>
          </p:nvSpPr>
          <p:spPr>
            <a:xfrm>
              <a:off x="5392529" y="3031709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6B2F698D-A4A5-465E-8768-9D390ACBCE86}"/>
                </a:ext>
              </a:extLst>
            </p:cNvPr>
            <p:cNvSpPr/>
            <p:nvPr/>
          </p:nvSpPr>
          <p:spPr>
            <a:xfrm rot="10800000">
              <a:off x="5142852" y="3031708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C5984B-C0E3-4CF5-8F8F-F29C7FAD1284}"/>
                </a:ext>
              </a:extLst>
            </p:cNvPr>
            <p:cNvGrpSpPr/>
            <p:nvPr/>
          </p:nvGrpSpPr>
          <p:grpSpPr>
            <a:xfrm>
              <a:off x="4873481" y="3407517"/>
              <a:ext cx="886866" cy="648597"/>
              <a:chOff x="5270652" y="3528167"/>
              <a:chExt cx="886866" cy="648597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6F9AC16-52D8-41EE-8AB8-73508526B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0652" y="3528167"/>
                <a:ext cx="648597" cy="648597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00DECFD2-43F7-46A7-A31F-474DFE989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1798" y="3695164"/>
                <a:ext cx="365720" cy="42033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F4475D9-4934-4D2C-B072-B754237033CB}"/>
                </a:ext>
              </a:extLst>
            </p:cNvPr>
            <p:cNvSpPr txBox="1"/>
            <p:nvPr/>
          </p:nvSpPr>
          <p:spPr>
            <a:xfrm>
              <a:off x="4592596" y="2797867"/>
              <a:ext cx="7120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/>
                <a:t>Conectores</a:t>
              </a:r>
              <a:endParaRPr lang="en-US" sz="8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A728D5A-9522-4898-9629-ACAE3A3825C0}"/>
                </a:ext>
              </a:extLst>
            </p:cNvPr>
            <p:cNvSpPr txBox="1"/>
            <p:nvPr/>
          </p:nvSpPr>
          <p:spPr>
            <a:xfrm>
              <a:off x="5489618" y="2820833"/>
              <a:ext cx="4828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/>
                <a:t>Atores</a:t>
              </a:r>
              <a:endParaRPr lang="en-US" sz="8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0C06D1-0C35-4537-A689-607EB4F04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5108" y="2383064"/>
              <a:ext cx="731521" cy="428854"/>
            </a:xfrm>
            <a:prstGeom prst="rect">
              <a:avLst/>
            </a:prstGeom>
          </p:spPr>
        </p:pic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7C2F15E-8D23-4995-8A00-AFDA152D0522}"/>
                </a:ext>
              </a:extLst>
            </p:cNvPr>
            <p:cNvCxnSpPr>
              <a:cxnSpLocks/>
            </p:cNvCxnSpPr>
            <p:nvPr/>
          </p:nvCxnSpPr>
          <p:spPr>
            <a:xfrm>
              <a:off x="4620023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F2588A8-A35B-4B1E-908F-BE3012D89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286" t="9222" r="4936" b="9884"/>
            <a:stretch/>
          </p:blipFill>
          <p:spPr>
            <a:xfrm>
              <a:off x="4911681" y="4201508"/>
              <a:ext cx="908277" cy="80938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EBD4C-227E-4D4A-A2CC-E6361FE47CFD}"/>
              </a:ext>
            </a:extLst>
          </p:cNvPr>
          <p:cNvGrpSpPr/>
          <p:nvPr/>
        </p:nvGrpSpPr>
        <p:grpSpPr>
          <a:xfrm>
            <a:off x="6116978" y="240530"/>
            <a:ext cx="3041217" cy="4848995"/>
            <a:chOff x="6116978" y="240530"/>
            <a:chExt cx="3041217" cy="484899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2014B8F-E5C3-4221-A245-544A0919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3312" t="6605" r="23157" b="21405"/>
            <a:stretch/>
          </p:blipFill>
          <p:spPr>
            <a:xfrm>
              <a:off x="6947146" y="1895391"/>
              <a:ext cx="1253561" cy="112521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5AEEF1-D717-47F0-ABF4-50D19A0A2AFC}"/>
                </a:ext>
              </a:extLst>
            </p:cNvPr>
            <p:cNvSpPr/>
            <p:nvPr/>
          </p:nvSpPr>
          <p:spPr>
            <a:xfrm>
              <a:off x="7340222" y="2321076"/>
              <a:ext cx="438136" cy="43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4FC114E-282B-4208-A823-6A09AA2FC380}"/>
                </a:ext>
              </a:extLst>
            </p:cNvPr>
            <p:cNvSpPr/>
            <p:nvPr/>
          </p:nvSpPr>
          <p:spPr>
            <a:xfrm>
              <a:off x="7307966" y="2425572"/>
              <a:ext cx="501970" cy="172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3D787A-0383-482F-BF9B-3E72375155F2}"/>
                </a:ext>
              </a:extLst>
            </p:cNvPr>
            <p:cNvSpPr txBox="1"/>
            <p:nvPr/>
          </p:nvSpPr>
          <p:spPr>
            <a:xfrm>
              <a:off x="6116978" y="240530"/>
              <a:ext cx="3041217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Enterprise Orchestration</a:t>
              </a:r>
            </a:p>
            <a:p>
              <a:pPr algn="ctr"/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900" dirty="0">
                  <a:latin typeface="Poppins" panose="00000500000000000000" pitchFamily="2" charset="0"/>
                  <a:cs typeface="Poppins" panose="00000500000000000000" pitchFamily="2" charset="0"/>
                </a:rPr>
                <a:t>(</a:t>
              </a:r>
              <a:r>
                <a:rPr lang="en-US" sz="900" dirty="0" err="1">
                  <a:latin typeface="Poppins" panose="00000500000000000000" pitchFamily="2" charset="0"/>
                  <a:cs typeface="Poppins" panose="00000500000000000000" pitchFamily="2" charset="0"/>
                </a:rPr>
                <a:t>Sistemas</a:t>
              </a:r>
              <a:r>
                <a:rPr lang="en-US" sz="900" dirty="0">
                  <a:latin typeface="Poppins" panose="00000500000000000000" pitchFamily="2" charset="0"/>
                  <a:cs typeface="Poppins" panose="00000500000000000000" pitchFamily="2" charset="0"/>
                </a:rPr>
                <a:t>, Dados, </a:t>
              </a:r>
              <a:r>
                <a:rPr lang="en-US" sz="900" dirty="0" err="1">
                  <a:latin typeface="Poppins" panose="00000500000000000000" pitchFamily="2" charset="0"/>
                  <a:cs typeface="Poppins" panose="00000500000000000000" pitchFamily="2" charset="0"/>
                </a:rPr>
                <a:t>Agentes</a:t>
              </a:r>
              <a:r>
                <a:rPr lang="en-US" sz="900" dirty="0">
                  <a:latin typeface="Poppins" panose="00000500000000000000" pitchFamily="2" charset="0"/>
                  <a:cs typeface="Poppins" panose="00000500000000000000" pitchFamily="2" charset="0"/>
                </a:rPr>
                <a:t>, Workflows Humanos)</a:t>
              </a: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AAF4EA91-5CCC-43A1-AEA4-4CEC72E9FF68}"/>
                </a:ext>
              </a:extLst>
            </p:cNvPr>
            <p:cNvSpPr/>
            <p:nvPr/>
          </p:nvSpPr>
          <p:spPr>
            <a:xfrm>
              <a:off x="7615383" y="3111982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85D2B107-8F89-4660-A547-BC3BADC44BE0}"/>
                </a:ext>
              </a:extLst>
            </p:cNvPr>
            <p:cNvSpPr/>
            <p:nvPr/>
          </p:nvSpPr>
          <p:spPr>
            <a:xfrm rot="10800000">
              <a:off x="7365706" y="3111981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94B6592-8A9E-496B-943A-BFA55DBCD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191" t="11446" r="12824" b="14328"/>
            <a:stretch/>
          </p:blipFill>
          <p:spPr>
            <a:xfrm>
              <a:off x="7921734" y="1598140"/>
              <a:ext cx="481551" cy="48312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EB0EB1D-0244-4BDD-8411-74FE1D05C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29" t="6842" r="9871" b="5534"/>
            <a:stretch/>
          </p:blipFill>
          <p:spPr>
            <a:xfrm>
              <a:off x="8025162" y="2077754"/>
              <a:ext cx="195096" cy="2153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13E3E0-E294-4669-BC10-5B378BD0E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17256" y="2275604"/>
              <a:ext cx="489664" cy="4896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9CA82A-FF4A-4302-A34A-3B4564164593}"/>
                </a:ext>
              </a:extLst>
            </p:cNvPr>
            <p:cNvSpPr txBox="1"/>
            <p:nvPr/>
          </p:nvSpPr>
          <p:spPr>
            <a:xfrm>
              <a:off x="8298714" y="2837598"/>
              <a:ext cx="5741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/>
                <a:t>Modelos</a:t>
              </a:r>
              <a:endParaRPr lang="en-US" sz="800" dirty="0"/>
            </a:p>
            <a:p>
              <a:pPr algn="ctr"/>
              <a:r>
                <a:rPr lang="en-US" sz="800" dirty="0" err="1"/>
                <a:t>Decisão</a:t>
              </a:r>
              <a:endParaRPr lang="en-US" sz="8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B8A90A-6D49-411E-81BF-DAC57ACECEC1}"/>
                </a:ext>
              </a:extLst>
            </p:cNvPr>
            <p:cNvSpPr txBox="1"/>
            <p:nvPr/>
          </p:nvSpPr>
          <p:spPr>
            <a:xfrm>
              <a:off x="6660905" y="3272971"/>
              <a:ext cx="7120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800" dirty="0" err="1"/>
                <a:t>Conectores</a:t>
              </a:r>
              <a:endParaRPr lang="en-US" sz="8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6BBC5F-7E7A-40E2-BE19-600ABB40BC6A}"/>
                </a:ext>
              </a:extLst>
            </p:cNvPr>
            <p:cNvSpPr txBox="1"/>
            <p:nvPr/>
          </p:nvSpPr>
          <p:spPr>
            <a:xfrm>
              <a:off x="6230556" y="2761129"/>
              <a:ext cx="8499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Bases</a:t>
              </a:r>
            </a:p>
            <a:p>
              <a:pPr algn="ctr"/>
              <a:r>
                <a:rPr lang="en-US" sz="800" dirty="0" err="1"/>
                <a:t>Conhecimento</a:t>
              </a:r>
              <a:endParaRPr lang="en-US" sz="8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2CD61E-444C-4634-BF15-9B46C0EB0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6418" t="14773" r="1374" b="14806"/>
            <a:stretch/>
          </p:blipFill>
          <p:spPr>
            <a:xfrm>
              <a:off x="8222243" y="2175104"/>
              <a:ext cx="727831" cy="681632"/>
            </a:xfrm>
            <a:prstGeom prst="rect">
              <a:avLst/>
            </a:prstGeom>
          </p:spPr>
        </p:pic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1C29FF7-5CF0-4471-9E60-B693488344EC}"/>
                </a:ext>
              </a:extLst>
            </p:cNvPr>
            <p:cNvCxnSpPr>
              <a:cxnSpLocks/>
            </p:cNvCxnSpPr>
            <p:nvPr/>
          </p:nvCxnSpPr>
          <p:spPr>
            <a:xfrm>
              <a:off x="6144023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6031A3C-3DFD-42F6-9893-ECACA91869D6}"/>
                </a:ext>
              </a:extLst>
            </p:cNvPr>
            <p:cNvGrpSpPr/>
            <p:nvPr/>
          </p:nvGrpSpPr>
          <p:grpSpPr>
            <a:xfrm>
              <a:off x="6997180" y="3548318"/>
              <a:ext cx="1168808" cy="648597"/>
              <a:chOff x="7003530" y="3623967"/>
              <a:chExt cx="1168808" cy="648597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44927709-8229-42E7-BBEA-527D9C594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85472" y="3623967"/>
                <a:ext cx="648597" cy="648597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000ABE44-1C63-49B4-87BB-772014E67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06618" y="3790964"/>
                <a:ext cx="365720" cy="42033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B122CCA-2B4D-4923-A9A0-6A646A83DB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03530" y="3715609"/>
                <a:ext cx="396209" cy="496515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0FD02AA-C3C9-4C39-98A9-4AF31AAB26CF}"/>
                </a:ext>
              </a:extLst>
            </p:cNvPr>
            <p:cNvGrpSpPr/>
            <p:nvPr/>
          </p:nvGrpSpPr>
          <p:grpSpPr>
            <a:xfrm>
              <a:off x="6636468" y="1250392"/>
              <a:ext cx="571850" cy="815671"/>
              <a:chOff x="2536067" y="2937446"/>
              <a:chExt cx="832508" cy="1187467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6392E686-CB5E-4423-88C4-CAE0B1425A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30606" t="22151" r="30377" b="22192"/>
              <a:stretch/>
            </p:blipFill>
            <p:spPr>
              <a:xfrm>
                <a:off x="2949958" y="3531164"/>
                <a:ext cx="418617" cy="593749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D935D88-A335-472D-BFAD-032BC6450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30606" t="22151" r="30377" b="22192"/>
              <a:stretch/>
            </p:blipFill>
            <p:spPr>
              <a:xfrm>
                <a:off x="2536067" y="3531164"/>
                <a:ext cx="418617" cy="593749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A42CC835-EBBE-4E16-949A-02616255D6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30606" t="22151" r="30377" b="22192"/>
              <a:stretch/>
            </p:blipFill>
            <p:spPr>
              <a:xfrm>
                <a:off x="2686898" y="2937446"/>
                <a:ext cx="418617" cy="593749"/>
              </a:xfrm>
              <a:prstGeom prst="rect">
                <a:avLst/>
              </a:prstGeom>
            </p:spPr>
          </p:pic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5F9CB8-1728-4151-912B-C5C6BAD4E664}"/>
                </a:ext>
              </a:extLst>
            </p:cNvPr>
            <p:cNvSpPr txBox="1"/>
            <p:nvPr/>
          </p:nvSpPr>
          <p:spPr>
            <a:xfrm>
              <a:off x="8323039" y="1518063"/>
              <a:ext cx="5645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/>
                <a:t>Agentes</a:t>
              </a:r>
              <a:endParaRPr lang="en-US" sz="800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42AC3E9C-F905-4559-B6F3-EDF0335DFE26}"/>
                </a:ext>
              </a:extLst>
            </p:cNvPr>
            <p:cNvSpPr txBox="1"/>
            <p:nvPr/>
          </p:nvSpPr>
          <p:spPr>
            <a:xfrm>
              <a:off x="6262899" y="1455864"/>
              <a:ext cx="5116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Genies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8857522-BAED-46E7-BB96-47E2BFCF4A37}"/>
                </a:ext>
              </a:extLst>
            </p:cNvPr>
            <p:cNvSpPr txBox="1"/>
            <p:nvPr/>
          </p:nvSpPr>
          <p:spPr>
            <a:xfrm>
              <a:off x="7266197" y="909969"/>
              <a:ext cx="5806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/>
                <a:t>Pessoas</a:t>
              </a:r>
              <a:endParaRPr lang="en-US" sz="800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4F25076-E5C8-42C2-B156-7910DD00BD08}"/>
                </a:ext>
              </a:extLst>
            </p:cNvPr>
            <p:cNvSpPr txBox="1"/>
            <p:nvPr/>
          </p:nvSpPr>
          <p:spPr>
            <a:xfrm>
              <a:off x="7803680" y="3299795"/>
              <a:ext cx="4828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Atores</a:t>
              </a:r>
              <a:endParaRPr lang="en-US" sz="8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512CEEB-793E-49D8-8273-34F337DDAAE7}"/>
                </a:ext>
              </a:extLst>
            </p:cNvPr>
            <p:cNvSpPr txBox="1"/>
            <p:nvPr/>
          </p:nvSpPr>
          <p:spPr>
            <a:xfrm>
              <a:off x="7367399" y="4209826"/>
              <a:ext cx="4828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/>
                <a:t>Dados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8F740CD-EE6D-4902-B584-3E984A72C7E0}"/>
                </a:ext>
              </a:extLst>
            </p:cNvPr>
            <p:cNvSpPr txBox="1"/>
            <p:nvPr/>
          </p:nvSpPr>
          <p:spPr>
            <a:xfrm>
              <a:off x="7741133" y="4209826"/>
              <a:ext cx="6078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/>
                <a:t>Sistemas</a:t>
              </a:r>
              <a:endParaRPr lang="en-US" sz="8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7863BD4-C6E9-478E-9F6A-21A42E4F59EF}"/>
                </a:ext>
              </a:extLst>
            </p:cNvPr>
            <p:cNvSpPr txBox="1"/>
            <p:nvPr/>
          </p:nvSpPr>
          <p:spPr>
            <a:xfrm>
              <a:off x="6824353" y="4209826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/>
                <a:t>Workflows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0D6614E-BD91-4631-9496-0A50D350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9502" y="2419638"/>
              <a:ext cx="484823" cy="28422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10D43C5-48D1-4C71-A223-A0660C01C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6" t="10531" r="23758" b="16516"/>
            <a:stretch/>
          </p:blipFill>
          <p:spPr>
            <a:xfrm>
              <a:off x="7243202" y="1113843"/>
              <a:ext cx="640212" cy="68989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526AC5F-FFF2-46CC-A86A-CA847F8814DD}"/>
                </a:ext>
              </a:extLst>
            </p:cNvPr>
            <p:cNvGrpSpPr/>
            <p:nvPr/>
          </p:nvGrpSpPr>
          <p:grpSpPr>
            <a:xfrm>
              <a:off x="7027457" y="4482841"/>
              <a:ext cx="1181843" cy="606684"/>
              <a:chOff x="7125883" y="4498716"/>
              <a:chExt cx="992005" cy="509233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D89B0D41-0324-4E95-A31F-F678D85449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286" t="9222" r="4936" b="9884"/>
              <a:stretch/>
            </p:blipFill>
            <p:spPr>
              <a:xfrm>
                <a:off x="7546434" y="4498716"/>
                <a:ext cx="571454" cy="50923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0873BE8-E5F0-4259-A812-1C2D2A35D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22729" t="2771" r="13500" b="4694"/>
              <a:stretch/>
            </p:blipFill>
            <p:spPr>
              <a:xfrm>
                <a:off x="7125883" y="4523813"/>
                <a:ext cx="451687" cy="459038"/>
              </a:xfrm>
              <a:prstGeom prst="rect">
                <a:avLst/>
              </a:prstGeom>
            </p:spPr>
          </p:pic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CBC6C66-BD36-4009-B3B0-E73D6D8C2CE0}"/>
              </a:ext>
            </a:extLst>
          </p:cNvPr>
          <p:cNvGrpSpPr/>
          <p:nvPr/>
        </p:nvGrpSpPr>
        <p:grpSpPr>
          <a:xfrm>
            <a:off x="2216548" y="240530"/>
            <a:ext cx="1039317" cy="4706486"/>
            <a:chOff x="2216548" y="240530"/>
            <a:chExt cx="1039317" cy="47064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7EF7E4-9BA4-426E-8BD4-C65139585FF0}"/>
                </a:ext>
              </a:extLst>
            </p:cNvPr>
            <p:cNvSpPr txBox="1"/>
            <p:nvPr/>
          </p:nvSpPr>
          <p:spPr>
            <a:xfrm>
              <a:off x="2346196" y="240530"/>
              <a:ext cx="85311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Agentes</a:t>
              </a:r>
              <a:endParaRPr lang="en-US" sz="10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900" dirty="0">
                  <a:latin typeface="Poppins" panose="00000500000000000000" pitchFamily="2" charset="0"/>
                  <a:cs typeface="Poppins" panose="00000500000000000000" pitchFamily="2" charset="0"/>
                </a:rPr>
                <a:t>(Individual)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8ECA2-E5C9-4BF5-8547-9B867307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1671" y="1139035"/>
              <a:ext cx="944194" cy="9441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232968-7437-49E8-9FFA-5514BA5B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7506" y="2308900"/>
              <a:ext cx="830498" cy="830498"/>
            </a:xfrm>
            <a:prstGeom prst="rect">
              <a:avLst/>
            </a:prstGeom>
          </p:spPr>
        </p:pic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3243BC2-8F98-4D1E-BFD7-43408C11D129}"/>
                </a:ext>
              </a:extLst>
            </p:cNvPr>
            <p:cNvSpPr/>
            <p:nvPr/>
          </p:nvSpPr>
          <p:spPr>
            <a:xfrm>
              <a:off x="2802581" y="1976043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236738EC-2C81-4501-8A6A-CEBF6FDD810F}"/>
                </a:ext>
              </a:extLst>
            </p:cNvPr>
            <p:cNvSpPr/>
            <p:nvPr/>
          </p:nvSpPr>
          <p:spPr>
            <a:xfrm rot="10800000">
              <a:off x="2552904" y="1976042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BB9099-6D57-421A-BE01-0F812E2585B7}"/>
                </a:ext>
              </a:extLst>
            </p:cNvPr>
            <p:cNvGrpSpPr/>
            <p:nvPr/>
          </p:nvGrpSpPr>
          <p:grpSpPr>
            <a:xfrm>
              <a:off x="2795381" y="2038279"/>
              <a:ext cx="206280" cy="188069"/>
              <a:chOff x="4004551" y="3437924"/>
              <a:chExt cx="258731" cy="23589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7FCE5F1-62C7-4F2C-B8F8-8AE9841EC590}"/>
                  </a:ext>
                </a:extLst>
              </p:cNvPr>
              <p:cNvCxnSpPr/>
              <p:nvPr/>
            </p:nvCxnSpPr>
            <p:spPr>
              <a:xfrm flipH="1">
                <a:off x="4004551" y="3437924"/>
                <a:ext cx="252919" cy="2358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8227171-C09F-429C-835B-03FDD2E7B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6176" y="3437924"/>
                <a:ext cx="247106" cy="2358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7748EC7-B6CE-4BC0-97C9-DA8E390DE623}"/>
                </a:ext>
              </a:extLst>
            </p:cNvPr>
            <p:cNvCxnSpPr>
              <a:cxnSpLocks/>
            </p:cNvCxnSpPr>
            <p:nvPr/>
          </p:nvCxnSpPr>
          <p:spPr>
            <a:xfrm>
              <a:off x="2216548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AC8DA83-0F59-4051-BF0E-CCF73E190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37375" y="4209825"/>
              <a:ext cx="524586" cy="68809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9B1AD-9FC0-42C5-9C11-EE03D1D726CF}"/>
              </a:ext>
            </a:extLst>
          </p:cNvPr>
          <p:cNvGrpSpPr/>
          <p:nvPr/>
        </p:nvGrpSpPr>
        <p:grpSpPr>
          <a:xfrm>
            <a:off x="984648" y="240530"/>
            <a:ext cx="1113432" cy="4706486"/>
            <a:chOff x="984648" y="240530"/>
            <a:chExt cx="1113432" cy="47064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85ED0C-5998-4217-AE28-04C53C5FF530}"/>
                </a:ext>
              </a:extLst>
            </p:cNvPr>
            <p:cNvSpPr txBox="1"/>
            <p:nvPr/>
          </p:nvSpPr>
          <p:spPr>
            <a:xfrm>
              <a:off x="1242414" y="240530"/>
              <a:ext cx="710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RPA + AI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30AEB61-487C-4CDF-8825-C0E00B58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8091" y="2121081"/>
              <a:ext cx="830498" cy="830498"/>
            </a:xfrm>
            <a:prstGeom prst="rect">
              <a:avLst/>
            </a:prstGeom>
          </p:spPr>
        </p:pic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3EFF3D9C-42AC-47D6-BF0F-037C8AF03E9A}"/>
                </a:ext>
              </a:extLst>
            </p:cNvPr>
            <p:cNvSpPr/>
            <p:nvPr/>
          </p:nvSpPr>
          <p:spPr>
            <a:xfrm rot="16200000">
              <a:off x="1465259" y="1901823"/>
              <a:ext cx="256162" cy="18158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424B57-F4E6-4EAA-A584-4282250A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38608" y="1162817"/>
              <a:ext cx="710726" cy="71072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9E9A94A-A1DF-4F45-8EF9-37BEB7AC0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20161" t="19013" r="19856" b="19198"/>
            <a:stretch/>
          </p:blipFill>
          <p:spPr>
            <a:xfrm>
              <a:off x="1106320" y="1829181"/>
              <a:ext cx="330843" cy="34081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7ED5E9B-1470-4FE2-8DA8-ACC0BCF754CF}"/>
                </a:ext>
              </a:extLst>
            </p:cNvPr>
            <p:cNvCxnSpPr>
              <a:cxnSpLocks/>
            </p:cNvCxnSpPr>
            <p:nvPr/>
          </p:nvCxnSpPr>
          <p:spPr>
            <a:xfrm>
              <a:off x="984648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3EEE47D-AD70-4F89-996A-E9D27ACF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52382" r="1"/>
            <a:stretch/>
          </p:blipFill>
          <p:spPr>
            <a:xfrm>
              <a:off x="1247599" y="4249872"/>
              <a:ext cx="704638" cy="579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64F4C0-6DD5-43AF-A680-59DBF788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57828" y="1827855"/>
              <a:ext cx="340252" cy="341495"/>
            </a:xfrm>
            <a:prstGeom prst="rect">
              <a:avLst/>
            </a:prstGeom>
          </p:spPr>
        </p:pic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502D9C2E-ECB3-4FEB-8388-E457013B0B42}"/>
              </a:ext>
            </a:extLst>
          </p:cNvPr>
          <p:cNvSpPr txBox="1"/>
          <p:nvPr/>
        </p:nvSpPr>
        <p:spPr>
          <a:xfrm>
            <a:off x="19231" y="4239130"/>
            <a:ext cx="950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Nononononono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4B24EF8-D9A9-409D-B108-2B4C89330288}"/>
              </a:ext>
            </a:extLst>
          </p:cNvPr>
          <p:cNvSpPr txBox="1"/>
          <p:nvPr/>
        </p:nvSpPr>
        <p:spPr>
          <a:xfrm>
            <a:off x="6698609" y="4865283"/>
            <a:ext cx="242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</a:t>
            </a:r>
          </a:p>
          <a:p>
            <a:pPr algn="r"/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29213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4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7" name="Google Shape;2297;p441" title="ChatGPT Image Mar 1, 2026 at 05_50_40 PM.png"/>
          <p:cNvPicPr preferRelativeResize="0"/>
          <p:nvPr/>
        </p:nvPicPr>
        <p:blipFill rotWithShape="1">
          <a:blip r:embed="rId3">
            <a:alphaModFix/>
          </a:blip>
          <a:srcRect t="2799"/>
          <a:stretch/>
        </p:blipFill>
        <p:spPr>
          <a:xfrm>
            <a:off x="639200" y="23375"/>
            <a:ext cx="7865610" cy="50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8" name="Google Shape;2298;p441"/>
          <p:cNvSpPr txBox="1"/>
          <p:nvPr/>
        </p:nvSpPr>
        <p:spPr>
          <a:xfrm>
            <a:off x="4405470" y="39339"/>
            <a:ext cx="6945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75" tIns="92275" rIns="92275" bIns="92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6" b="1">
                <a:solidFill>
                  <a:schemeClr val="dk1"/>
                </a:solidFill>
              </a:rPr>
              <a:t>Dev tools</a:t>
            </a:r>
            <a:endParaRPr sz="706" b="1">
              <a:solidFill>
                <a:schemeClr val="dk1"/>
              </a:solidFill>
            </a:endParaRPr>
          </a:p>
        </p:txBody>
      </p:sp>
      <p:sp>
        <p:nvSpPr>
          <p:cNvPr id="2299" name="Google Shape;2299;p441"/>
          <p:cNvSpPr/>
          <p:nvPr/>
        </p:nvSpPr>
        <p:spPr>
          <a:xfrm>
            <a:off x="1164054" y="975425"/>
            <a:ext cx="329100" cy="463200"/>
          </a:xfrm>
          <a:prstGeom prst="rect">
            <a:avLst/>
          </a:prstGeom>
          <a:solidFill>
            <a:srgbClr val="EEEDED"/>
          </a:solidFill>
          <a:ln>
            <a:noFill/>
          </a:ln>
        </p:spPr>
        <p:txBody>
          <a:bodyPr spcFirstLastPara="1" wrap="square" lIns="92275" tIns="92275" rIns="92275" bIns="9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2"/>
          </a:p>
        </p:txBody>
      </p:sp>
      <p:pic>
        <p:nvPicPr>
          <p:cNvPr id="2300" name="Google Shape;2300;p4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1833" y="3444435"/>
            <a:ext cx="280372" cy="280372"/>
          </a:xfrm>
          <a:prstGeom prst="rect">
            <a:avLst/>
          </a:prstGeom>
          <a:noFill/>
          <a:ln>
            <a:noFill/>
          </a:ln>
        </p:spPr>
      </p:pic>
      <p:sp>
        <p:nvSpPr>
          <p:cNvPr id="2301" name="Google Shape;2301;p441"/>
          <p:cNvSpPr/>
          <p:nvPr/>
        </p:nvSpPr>
        <p:spPr>
          <a:xfrm>
            <a:off x="2943182" y="268640"/>
            <a:ext cx="840900" cy="353400"/>
          </a:xfrm>
          <a:prstGeom prst="rect">
            <a:avLst/>
          </a:prstGeom>
          <a:solidFill>
            <a:srgbClr val="D5E1F3"/>
          </a:solidFill>
          <a:ln>
            <a:noFill/>
          </a:ln>
        </p:spPr>
        <p:txBody>
          <a:bodyPr spcFirstLastPara="1" wrap="square" lIns="92275" tIns="92275" rIns="92275" bIns="92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12"/>
          </a:p>
        </p:txBody>
      </p:sp>
      <p:pic>
        <p:nvPicPr>
          <p:cNvPr id="2302" name="Google Shape;2302;p4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8293" y="319707"/>
            <a:ext cx="213258" cy="14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3" name="Google Shape;2303;p4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0743" y="287686"/>
            <a:ext cx="213256" cy="21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4" name="Google Shape;2304;p4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1376" y="392022"/>
            <a:ext cx="384410" cy="149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85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>
            <a:spLocks noGrp="1"/>
          </p:cNvSpPr>
          <p:nvPr>
            <p:ph type="sldNum" idx="12"/>
          </p:nvPr>
        </p:nvSpPr>
        <p:spPr>
          <a:xfrm>
            <a:off x="8699500" y="4868150"/>
            <a:ext cx="321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 panose="00000500000000000000" pitchFamily="2" charset="0"/>
                <a:cs typeface="Poppins" panose="00000500000000000000" pitchFamily="2" charset="0"/>
              </a:rPr>
              <a:t>13</a:t>
            </a:fld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9" name="Google Shape;299;p54"/>
          <p:cNvSpPr txBox="1">
            <a:spLocks noGrp="1"/>
          </p:cNvSpPr>
          <p:nvPr>
            <p:ph type="title"/>
          </p:nvPr>
        </p:nvSpPr>
        <p:spPr>
          <a:xfrm>
            <a:off x="237550" y="2158681"/>
            <a:ext cx="8520600" cy="73866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Poppins" panose="00000500000000000000" pitchFamily="2" charset="0"/>
                <a:cs typeface="Poppins" panose="00000500000000000000" pitchFamily="2" charset="0"/>
              </a:rPr>
              <a:t>Bloqueios  à  adoção</a:t>
            </a:r>
            <a:endParaRPr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1A5823-6E63-4802-8301-4223D69F22A7}"/>
              </a:ext>
            </a:extLst>
          </p:cNvPr>
          <p:cNvSpPr/>
          <p:nvPr/>
        </p:nvSpPr>
        <p:spPr>
          <a:xfrm>
            <a:off x="217251" y="4539574"/>
            <a:ext cx="290857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F9708-553E-4E67-B023-11F0753DA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381000"/>
            <a:ext cx="7143750" cy="4762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0A1C913-60B3-4E12-ADFC-27FF29BC8777}"/>
              </a:ext>
            </a:extLst>
          </p:cNvPr>
          <p:cNvGrpSpPr/>
          <p:nvPr/>
        </p:nvGrpSpPr>
        <p:grpSpPr>
          <a:xfrm>
            <a:off x="184390" y="530556"/>
            <a:ext cx="4420036" cy="307777"/>
            <a:chOff x="184390" y="530556"/>
            <a:chExt cx="4420036" cy="307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0A9905-FC44-4F14-A8BC-7384390CA6AF}"/>
                </a:ext>
              </a:extLst>
            </p:cNvPr>
            <p:cNvSpPr txBox="1"/>
            <p:nvPr/>
          </p:nvSpPr>
          <p:spPr>
            <a:xfrm>
              <a:off x="184390" y="530556"/>
              <a:ext cx="18646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tx1"/>
                  </a:solidFill>
                </a:rPr>
                <a:t>Lógica</a:t>
              </a:r>
              <a:r>
                <a:rPr lang="en-US" dirty="0">
                  <a:solidFill>
                    <a:schemeClr val="tx1"/>
                  </a:solidFill>
                </a:rPr>
                <a:t>: </a:t>
              </a:r>
              <a:r>
                <a:rPr lang="en-US" dirty="0" err="1">
                  <a:solidFill>
                    <a:schemeClr val="tx1"/>
                  </a:solidFill>
                </a:rPr>
                <a:t>Orquestrador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5E291B-2917-497E-8E58-C992102CC69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049003" y="684445"/>
              <a:ext cx="2555423" cy="15240"/>
            </a:xfrm>
            <a:prstGeom prst="line">
              <a:avLst/>
            </a:prstGeom>
            <a:ln w="19050">
              <a:solidFill>
                <a:srgbClr val="66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535DD9-AC6D-41EB-BBB8-E17E117A9970}"/>
              </a:ext>
            </a:extLst>
          </p:cNvPr>
          <p:cNvGrpSpPr/>
          <p:nvPr/>
        </p:nvGrpSpPr>
        <p:grpSpPr>
          <a:xfrm>
            <a:off x="187703" y="808326"/>
            <a:ext cx="4263981" cy="626836"/>
            <a:chOff x="187703" y="808326"/>
            <a:chExt cx="4263981" cy="62683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72967-0BDE-4DE3-A735-552BCBF7CCDB}"/>
                </a:ext>
              </a:extLst>
            </p:cNvPr>
            <p:cNvSpPr txBox="1"/>
            <p:nvPr/>
          </p:nvSpPr>
          <p:spPr>
            <a:xfrm>
              <a:off x="187703" y="1127385"/>
              <a:ext cx="29306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tx1"/>
                  </a:solidFill>
                </a:rPr>
                <a:t>Memória</a:t>
              </a:r>
              <a:r>
                <a:rPr lang="en-US" dirty="0">
                  <a:solidFill>
                    <a:schemeClr val="tx1"/>
                  </a:solidFill>
                </a:rPr>
                <a:t>: Bases de </a:t>
              </a:r>
              <a:r>
                <a:rPr lang="en-US" dirty="0" err="1">
                  <a:solidFill>
                    <a:schemeClr val="tx1"/>
                  </a:solidFill>
                </a:rPr>
                <a:t>Conhecimento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E91A6B-2230-463E-A4B0-B8BF81D07EC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3118313" y="808326"/>
              <a:ext cx="1333371" cy="472948"/>
            </a:xfrm>
            <a:prstGeom prst="line">
              <a:avLst/>
            </a:prstGeom>
            <a:ln w="19050">
              <a:solidFill>
                <a:srgbClr val="66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C63F9F-6FC6-4584-A664-0C2344A03DBD}"/>
              </a:ext>
            </a:extLst>
          </p:cNvPr>
          <p:cNvGrpSpPr/>
          <p:nvPr/>
        </p:nvGrpSpPr>
        <p:grpSpPr>
          <a:xfrm>
            <a:off x="184390" y="1695722"/>
            <a:ext cx="4420036" cy="380585"/>
            <a:chOff x="184390" y="1695722"/>
            <a:chExt cx="4420036" cy="38058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341762-D817-4AFE-8D30-4D9673B9E098}"/>
                </a:ext>
              </a:extLst>
            </p:cNvPr>
            <p:cNvSpPr txBox="1"/>
            <p:nvPr/>
          </p:nvSpPr>
          <p:spPr>
            <a:xfrm>
              <a:off x="184390" y="1695722"/>
              <a:ext cx="2563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Sistema </a:t>
              </a:r>
              <a:r>
                <a:rPr lang="en-US" dirty="0" err="1">
                  <a:solidFill>
                    <a:schemeClr val="tx1"/>
                  </a:solidFill>
                </a:rPr>
                <a:t>Nervoso</a:t>
              </a:r>
              <a:r>
                <a:rPr lang="en-US" dirty="0">
                  <a:solidFill>
                    <a:schemeClr val="tx1"/>
                  </a:solidFill>
                </a:rPr>
                <a:t>: </a:t>
              </a:r>
              <a:r>
                <a:rPr lang="en-US" dirty="0" err="1">
                  <a:solidFill>
                    <a:schemeClr val="tx1"/>
                  </a:solidFill>
                </a:rPr>
                <a:t>Conectores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B1BCA4-096D-4FFB-8EA5-285ADE3AB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47912" y="1889446"/>
              <a:ext cx="1856514" cy="186861"/>
            </a:xfrm>
            <a:prstGeom prst="line">
              <a:avLst/>
            </a:prstGeom>
            <a:ln w="19050">
              <a:solidFill>
                <a:srgbClr val="66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F4C090-8E2C-430F-BBDF-33D286F7D354}"/>
              </a:ext>
            </a:extLst>
          </p:cNvPr>
          <p:cNvGrpSpPr/>
          <p:nvPr/>
        </p:nvGrpSpPr>
        <p:grpSpPr>
          <a:xfrm>
            <a:off x="184390" y="3565348"/>
            <a:ext cx="3201640" cy="442887"/>
            <a:chOff x="184390" y="3565348"/>
            <a:chExt cx="3201640" cy="4428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C83CEF-E20B-4CBC-8A08-0DCBD307F2D9}"/>
                </a:ext>
              </a:extLst>
            </p:cNvPr>
            <p:cNvSpPr txBox="1"/>
            <p:nvPr/>
          </p:nvSpPr>
          <p:spPr>
            <a:xfrm>
              <a:off x="184390" y="3565348"/>
              <a:ext cx="2542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tx1"/>
                  </a:solidFill>
                </a:rPr>
                <a:t>Músculos</a:t>
              </a:r>
              <a:r>
                <a:rPr lang="en-US" dirty="0">
                  <a:solidFill>
                    <a:schemeClr val="tx1"/>
                  </a:solidFill>
                </a:rPr>
                <a:t>: “</a:t>
              </a:r>
              <a:r>
                <a:rPr lang="en-US" dirty="0" err="1">
                  <a:solidFill>
                    <a:schemeClr val="tx1"/>
                  </a:solidFill>
                </a:rPr>
                <a:t>Atores</a:t>
              </a:r>
              <a:r>
                <a:rPr lang="en-US" dirty="0">
                  <a:solidFill>
                    <a:schemeClr val="tx1"/>
                  </a:solidFill>
                </a:rPr>
                <a:t>” Enterprise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387F88-8035-4FE9-8C6A-85491318AA40}"/>
                </a:ext>
              </a:extLst>
            </p:cNvPr>
            <p:cNvCxnSpPr>
              <a:cxnSpLocks/>
            </p:cNvCxnSpPr>
            <p:nvPr/>
          </p:nvCxnSpPr>
          <p:spPr>
            <a:xfrm>
              <a:off x="2700344" y="3819840"/>
              <a:ext cx="685686" cy="188395"/>
            </a:xfrm>
            <a:prstGeom prst="line">
              <a:avLst/>
            </a:prstGeom>
            <a:ln w="19050">
              <a:solidFill>
                <a:srgbClr val="66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42E99C-C489-459B-836C-51BA7F2148FA}"/>
              </a:ext>
            </a:extLst>
          </p:cNvPr>
          <p:cNvGrpSpPr/>
          <p:nvPr/>
        </p:nvGrpSpPr>
        <p:grpSpPr>
          <a:xfrm>
            <a:off x="4624389" y="484894"/>
            <a:ext cx="3993386" cy="743831"/>
            <a:chOff x="4624389" y="484894"/>
            <a:chExt cx="3993386" cy="74383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4D67D7A-DC5E-448D-B169-188E45C0D9DB}"/>
                </a:ext>
              </a:extLst>
            </p:cNvPr>
            <p:cNvGrpSpPr/>
            <p:nvPr/>
          </p:nvGrpSpPr>
          <p:grpSpPr>
            <a:xfrm>
              <a:off x="4624389" y="838333"/>
              <a:ext cx="2735029" cy="390392"/>
              <a:chOff x="4624389" y="838333"/>
              <a:chExt cx="2735029" cy="39039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A4382B-FEA0-42AE-9FD2-98631E3EC12F}"/>
                  </a:ext>
                </a:extLst>
              </p:cNvPr>
              <p:cNvSpPr txBox="1"/>
              <p:nvPr/>
            </p:nvSpPr>
            <p:spPr>
              <a:xfrm>
                <a:off x="5703195" y="838333"/>
                <a:ext cx="1656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Linguagem</a:t>
                </a:r>
                <a:r>
                  <a:rPr lang="en-US" dirty="0"/>
                  <a:t>:  LLMs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6E66C18-DA73-41F8-A04B-4CEE30102757}"/>
                  </a:ext>
                </a:extLst>
              </p:cNvPr>
              <p:cNvCxnSpPr>
                <a:cxnSpLocks/>
                <a:stCxn id="7" idx="1"/>
              </p:cNvCxnSpPr>
              <p:nvPr/>
            </p:nvCxnSpPr>
            <p:spPr>
              <a:xfrm flipH="1">
                <a:off x="4624389" y="992222"/>
                <a:ext cx="1078806" cy="236503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CC28983-E445-4A77-97AD-447752402DEA}"/>
                </a:ext>
              </a:extLst>
            </p:cNvPr>
            <p:cNvGrpSpPr/>
            <p:nvPr/>
          </p:nvGrpSpPr>
          <p:grpSpPr>
            <a:xfrm>
              <a:off x="4795445" y="484894"/>
              <a:ext cx="3822330" cy="497668"/>
              <a:chOff x="4795445" y="484894"/>
              <a:chExt cx="3822330" cy="497668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83A49E-0004-418A-B298-0DA7A028B261}"/>
                  </a:ext>
                </a:extLst>
              </p:cNvPr>
              <p:cNvSpPr txBox="1"/>
              <p:nvPr/>
            </p:nvSpPr>
            <p:spPr>
              <a:xfrm>
                <a:off x="5703195" y="484894"/>
                <a:ext cx="29145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Visão</a:t>
                </a:r>
                <a:r>
                  <a:rPr lang="en-US" dirty="0"/>
                  <a:t> / </a:t>
                </a:r>
                <a:r>
                  <a:rPr lang="en-US" dirty="0" err="1"/>
                  <a:t>Audição</a:t>
                </a:r>
                <a:r>
                  <a:rPr lang="en-US" dirty="0"/>
                  <a:t>:  IA </a:t>
                </a:r>
                <a:r>
                  <a:rPr lang="en-US" dirty="0" err="1"/>
                  <a:t>Discriminativa</a:t>
                </a:r>
                <a:endParaRPr lang="en-US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A16F7A4-A002-43EF-8869-E51467C66770}"/>
                  </a:ext>
                </a:extLst>
              </p:cNvPr>
              <p:cNvCxnSpPr>
                <a:cxnSpLocks/>
                <a:stCxn id="6" idx="1"/>
              </p:cNvCxnSpPr>
              <p:nvPr/>
            </p:nvCxnSpPr>
            <p:spPr>
              <a:xfrm flipH="1">
                <a:off x="4795445" y="638783"/>
                <a:ext cx="907750" cy="343779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92A06F-D8A0-4FD8-A8F5-CD5E698A48BF}"/>
              </a:ext>
            </a:extLst>
          </p:cNvPr>
          <p:cNvGrpSpPr/>
          <p:nvPr/>
        </p:nvGrpSpPr>
        <p:grpSpPr>
          <a:xfrm>
            <a:off x="5094773" y="1465501"/>
            <a:ext cx="3861110" cy="307777"/>
            <a:chOff x="5094773" y="1465501"/>
            <a:chExt cx="3861110" cy="307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1153F3-FEDE-4A69-9D50-D7033C272C2D}"/>
                </a:ext>
              </a:extLst>
            </p:cNvPr>
            <p:cNvSpPr txBox="1"/>
            <p:nvPr/>
          </p:nvSpPr>
          <p:spPr>
            <a:xfrm>
              <a:off x="5703195" y="1465501"/>
              <a:ext cx="3252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tx1"/>
                  </a:solidFill>
                </a:rPr>
                <a:t>Comunicação</a:t>
              </a:r>
              <a:r>
                <a:rPr lang="en-US" dirty="0">
                  <a:solidFill>
                    <a:schemeClr val="tx1"/>
                  </a:solidFill>
                </a:rPr>
                <a:t>:  Gateway de IA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45EB1E-EA16-4682-B679-D1290D7BA0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4773" y="1619389"/>
              <a:ext cx="608421" cy="0"/>
            </a:xfrm>
            <a:prstGeom prst="line">
              <a:avLst/>
            </a:prstGeom>
            <a:ln w="19050">
              <a:solidFill>
                <a:srgbClr val="66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34CB34-6130-4D5B-A844-8FE25E5DB455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42265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1A5823-6E63-4802-8301-4223D69F22A7}"/>
              </a:ext>
            </a:extLst>
          </p:cNvPr>
          <p:cNvSpPr/>
          <p:nvPr/>
        </p:nvSpPr>
        <p:spPr>
          <a:xfrm>
            <a:off x="217251" y="4520116"/>
            <a:ext cx="290857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B7D919-FE93-414E-8F01-14B3C8D12250}"/>
              </a:ext>
            </a:extLst>
          </p:cNvPr>
          <p:cNvGrpSpPr/>
          <p:nvPr/>
        </p:nvGrpSpPr>
        <p:grpSpPr>
          <a:xfrm>
            <a:off x="626835" y="490657"/>
            <a:ext cx="2210399" cy="1777873"/>
            <a:chOff x="626835" y="545141"/>
            <a:chExt cx="2210399" cy="17778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F98B1B-F690-4641-8422-92C33BEB9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849"/>
            <a:stretch/>
          </p:blipFill>
          <p:spPr>
            <a:xfrm>
              <a:off x="626835" y="545141"/>
              <a:ext cx="2210399" cy="138741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82731D8-0281-40ED-A6D2-6191B1152AF5}"/>
                </a:ext>
              </a:extLst>
            </p:cNvPr>
            <p:cNvSpPr txBox="1"/>
            <p:nvPr/>
          </p:nvSpPr>
          <p:spPr>
            <a:xfrm>
              <a:off x="626835" y="2015237"/>
              <a:ext cx="2104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Ferramentas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835981-D1F0-4FFD-ABA1-0A8B4D8883BA}"/>
              </a:ext>
            </a:extLst>
          </p:cNvPr>
          <p:cNvGrpSpPr/>
          <p:nvPr/>
        </p:nvGrpSpPr>
        <p:grpSpPr>
          <a:xfrm>
            <a:off x="5251659" y="2994272"/>
            <a:ext cx="2104417" cy="1788241"/>
            <a:chOff x="6345673" y="2994272"/>
            <a:chExt cx="2104417" cy="17882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C54E74-AEDB-412E-959A-8D10B8BE8B79}"/>
                </a:ext>
              </a:extLst>
            </p:cNvPr>
            <p:cNvSpPr txBox="1"/>
            <p:nvPr/>
          </p:nvSpPr>
          <p:spPr>
            <a:xfrm>
              <a:off x="6345673" y="4474736"/>
              <a:ext cx="2104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Começar</a:t>
              </a:r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A57C7F-FC62-4F74-AD4A-678088579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7926" y="2994272"/>
              <a:ext cx="1481852" cy="140249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40F8B7-44E3-45F9-9B72-4E644AC3479D}"/>
              </a:ext>
            </a:extLst>
          </p:cNvPr>
          <p:cNvGrpSpPr/>
          <p:nvPr/>
        </p:nvGrpSpPr>
        <p:grpSpPr>
          <a:xfrm>
            <a:off x="2193093" y="3085301"/>
            <a:ext cx="2104417" cy="1710436"/>
            <a:chOff x="3519790" y="3085301"/>
            <a:chExt cx="2104417" cy="171043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588816-A1D2-4F7D-B376-3CF6CF5E19CD}"/>
                </a:ext>
              </a:extLst>
            </p:cNvPr>
            <p:cNvSpPr txBox="1"/>
            <p:nvPr/>
          </p:nvSpPr>
          <p:spPr>
            <a:xfrm>
              <a:off x="3519790" y="4487960"/>
              <a:ext cx="2104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Pessoas</a:t>
              </a:r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AD475-DEFE-44D1-9DAE-4784A023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6540" y="3085301"/>
              <a:ext cx="1317584" cy="131146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253FF8-153F-491E-A3CF-AEFB9F01802E}"/>
              </a:ext>
            </a:extLst>
          </p:cNvPr>
          <p:cNvGrpSpPr/>
          <p:nvPr/>
        </p:nvGrpSpPr>
        <p:grpSpPr>
          <a:xfrm>
            <a:off x="6574364" y="491667"/>
            <a:ext cx="2104417" cy="1775853"/>
            <a:chOff x="6574364" y="542451"/>
            <a:chExt cx="2104417" cy="17758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8A21A8-AA31-4FC7-A65B-F971CB7CBF99}"/>
                </a:ext>
              </a:extLst>
            </p:cNvPr>
            <p:cNvSpPr txBox="1"/>
            <p:nvPr/>
          </p:nvSpPr>
          <p:spPr>
            <a:xfrm>
              <a:off x="6574364" y="2010527"/>
              <a:ext cx="2104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Retorno</a:t>
              </a:r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5087BE-5E20-4E98-BB40-1A63A14C8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5769" y="542451"/>
              <a:ext cx="1388515" cy="13901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E4D4C9-5B6D-4231-8FA0-032651F0EDFB}"/>
              </a:ext>
            </a:extLst>
          </p:cNvPr>
          <p:cNvGrpSpPr/>
          <p:nvPr/>
        </p:nvGrpSpPr>
        <p:grpSpPr>
          <a:xfrm>
            <a:off x="3653591" y="436172"/>
            <a:ext cx="2104417" cy="1886842"/>
            <a:chOff x="3335132" y="436172"/>
            <a:chExt cx="2104417" cy="188684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75D8E9-9B93-4596-B453-CB6FD0094E27}"/>
                </a:ext>
              </a:extLst>
            </p:cNvPr>
            <p:cNvSpPr txBox="1"/>
            <p:nvPr/>
          </p:nvSpPr>
          <p:spPr>
            <a:xfrm>
              <a:off x="3335132" y="2015237"/>
              <a:ext cx="2104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Garantia</a:t>
              </a:r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0C9FDB-AAF1-4015-B821-5C0B12A1A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6692" y="436172"/>
              <a:ext cx="1421298" cy="149638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A43B38-2C7C-4173-8837-966D51706C2C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827816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5"/>
          <p:cNvSpPr/>
          <p:nvPr/>
        </p:nvSpPr>
        <p:spPr>
          <a:xfrm>
            <a:off x="2484412" y="966986"/>
            <a:ext cx="2049000" cy="2819400"/>
          </a:xfrm>
          <a:prstGeom prst="roundRect">
            <a:avLst>
              <a:gd name="adj" fmla="val 10811"/>
            </a:avLst>
          </a:prstGeom>
          <a:solidFill>
            <a:srgbClr val="FFF3F3"/>
          </a:solidFill>
          <a:ln w="9525" cap="flat" cmpd="sng">
            <a:solidFill>
              <a:srgbClr val="FBDC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55"/>
          <p:cNvSpPr/>
          <p:nvPr/>
        </p:nvSpPr>
        <p:spPr>
          <a:xfrm>
            <a:off x="4635025" y="966986"/>
            <a:ext cx="2049000" cy="2819400"/>
          </a:xfrm>
          <a:prstGeom prst="roundRect">
            <a:avLst>
              <a:gd name="adj" fmla="val 13172"/>
            </a:avLst>
          </a:prstGeom>
          <a:solidFill>
            <a:srgbClr val="FFF3F3"/>
          </a:solidFill>
          <a:ln w="9525" cap="flat" cmpd="sng">
            <a:solidFill>
              <a:srgbClr val="FBDC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p55"/>
          <p:cNvSpPr/>
          <p:nvPr/>
        </p:nvSpPr>
        <p:spPr>
          <a:xfrm>
            <a:off x="6765879" y="966986"/>
            <a:ext cx="2049000" cy="2819400"/>
          </a:xfrm>
          <a:prstGeom prst="roundRect">
            <a:avLst>
              <a:gd name="adj" fmla="val 12119"/>
            </a:avLst>
          </a:prstGeom>
          <a:solidFill>
            <a:srgbClr val="FFF3F3"/>
          </a:solidFill>
          <a:ln w="9525" cap="flat" cmpd="sng">
            <a:solidFill>
              <a:srgbClr val="FBDC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55"/>
          <p:cNvSpPr/>
          <p:nvPr/>
        </p:nvSpPr>
        <p:spPr>
          <a:xfrm>
            <a:off x="343679" y="966986"/>
            <a:ext cx="2049000" cy="2819400"/>
          </a:xfrm>
          <a:prstGeom prst="roundRect">
            <a:avLst>
              <a:gd name="adj" fmla="val 9634"/>
            </a:avLst>
          </a:prstGeom>
          <a:solidFill>
            <a:srgbClr val="FFF3F3"/>
          </a:solidFill>
          <a:ln w="9525" cap="flat" cmpd="sng">
            <a:solidFill>
              <a:srgbClr val="FBDC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08" name="Google Shape;308;p55"/>
          <p:cNvSpPr txBox="1"/>
          <p:nvPr/>
        </p:nvSpPr>
        <p:spPr>
          <a:xfrm>
            <a:off x="4652622" y="2495106"/>
            <a:ext cx="2013807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Identidade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9" name="Google Shape;309;p55"/>
          <p:cNvSpPr txBox="1"/>
          <p:nvPr/>
        </p:nvSpPr>
        <p:spPr>
          <a:xfrm>
            <a:off x="6765879" y="2495106"/>
            <a:ext cx="20490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Observabilidade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0" name="Google Shape;310;p55"/>
          <p:cNvSpPr txBox="1"/>
          <p:nvPr/>
        </p:nvSpPr>
        <p:spPr>
          <a:xfrm>
            <a:off x="419729" y="2495106"/>
            <a:ext cx="1896900" cy="28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Limites</a:t>
            </a:r>
            <a:endParaRPr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p55"/>
          <p:cNvSpPr txBox="1"/>
          <p:nvPr/>
        </p:nvSpPr>
        <p:spPr>
          <a:xfrm>
            <a:off x="2560462" y="2495106"/>
            <a:ext cx="189690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Controle de Execução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≠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3256E-F8AA-498C-AE5B-D7DA55697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785" y="1218817"/>
            <a:ext cx="898255" cy="909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3E1C0-6591-437E-9569-E047136F0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827" y="1170629"/>
            <a:ext cx="769396" cy="983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0BEE66-F5B8-4897-9EA2-8A2ABCA0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895" y="1179335"/>
            <a:ext cx="986968" cy="982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69A497-5B6A-4C33-851F-49275A9E88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24" y="1188486"/>
            <a:ext cx="970310" cy="934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712F07-A8E4-45FD-BA18-4A58FAF62398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39E736A6-5E82-4E40-AB77-1788272F5275}"/>
              </a:ext>
            </a:extLst>
          </p:cNvPr>
          <p:cNvGrpSpPr/>
          <p:nvPr/>
        </p:nvGrpSpPr>
        <p:grpSpPr>
          <a:xfrm>
            <a:off x="3902953" y="1564639"/>
            <a:ext cx="1247457" cy="1618194"/>
            <a:chOff x="3749475" y="1561109"/>
            <a:chExt cx="1247457" cy="161819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3808729-88CA-4D61-87C3-B70EBCAD8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5714" y="1561109"/>
              <a:ext cx="1194977" cy="119497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5F43FC-F480-4FE9-B1C0-9418AAF5A36B}"/>
                </a:ext>
              </a:extLst>
            </p:cNvPr>
            <p:cNvSpPr txBox="1"/>
            <p:nvPr/>
          </p:nvSpPr>
          <p:spPr>
            <a:xfrm>
              <a:off x="3749475" y="2809971"/>
              <a:ext cx="124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Garantia</a:t>
              </a:r>
              <a:endParaRPr lang="en-US" sz="18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3EEDA69-0308-4F7D-A980-37B403842F31}"/>
              </a:ext>
            </a:extLst>
          </p:cNvPr>
          <p:cNvGrpSpPr/>
          <p:nvPr/>
        </p:nvGrpSpPr>
        <p:grpSpPr>
          <a:xfrm>
            <a:off x="447567" y="261343"/>
            <a:ext cx="8388985" cy="2295536"/>
            <a:chOff x="447567" y="261343"/>
            <a:chExt cx="8388985" cy="2295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DC87FF-2605-42B0-B0C9-73C99A931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027" y="1269357"/>
              <a:ext cx="674302" cy="6743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F7534C-F25D-4A63-BD66-D585A38AD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160" y="649398"/>
              <a:ext cx="776108" cy="77610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694677C-8522-42D7-BC14-3B4CCB5D7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4748" y="355474"/>
              <a:ext cx="776109" cy="77610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DA424F-9BC5-4D67-AF0A-6969FAFFA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38626" y="261343"/>
              <a:ext cx="776109" cy="77610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3B1BE5-2EFA-44F0-B77D-2DE74D5DC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1262" y="304437"/>
              <a:ext cx="794718" cy="79471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9DFF604-2D74-41AB-BB4A-EC85C6C85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23775" y="635773"/>
              <a:ext cx="723568" cy="72356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23EF7FA-DCC5-4DBE-8F4B-B0E302CB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31493" y="1168354"/>
              <a:ext cx="823950" cy="82395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96626E-CEFF-46D8-83D7-4A87F936383A}"/>
                </a:ext>
              </a:extLst>
            </p:cNvPr>
            <p:cNvSpPr txBox="1"/>
            <p:nvPr/>
          </p:nvSpPr>
          <p:spPr>
            <a:xfrm>
              <a:off x="447567" y="1943659"/>
              <a:ext cx="909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Arquitetura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0C4E08E-B116-4956-A1ED-FEF4AFE75B4A}"/>
                </a:ext>
              </a:extLst>
            </p:cNvPr>
            <p:cNvSpPr txBox="1"/>
            <p:nvPr/>
          </p:nvSpPr>
          <p:spPr>
            <a:xfrm>
              <a:off x="1492923" y="1439131"/>
              <a:ext cx="8899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Segurança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06EFF9-84FD-4C22-8E7A-2F6089DF60B5}"/>
                </a:ext>
              </a:extLst>
            </p:cNvPr>
            <p:cNvSpPr txBox="1"/>
            <p:nvPr/>
          </p:nvSpPr>
          <p:spPr>
            <a:xfrm>
              <a:off x="2628100" y="1080688"/>
              <a:ext cx="8659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Resiliência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BAD0B0-0E19-484C-8F3B-7B194A56B0E5}"/>
                </a:ext>
              </a:extLst>
            </p:cNvPr>
            <p:cNvSpPr txBox="1"/>
            <p:nvPr/>
          </p:nvSpPr>
          <p:spPr>
            <a:xfrm>
              <a:off x="3936616" y="1028557"/>
              <a:ext cx="11801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Disponibilidade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A14A711-9194-4D42-9BEC-CBC745FCB6CB}"/>
                </a:ext>
              </a:extLst>
            </p:cNvPr>
            <p:cNvSpPr txBox="1"/>
            <p:nvPr/>
          </p:nvSpPr>
          <p:spPr>
            <a:xfrm>
              <a:off x="5042051" y="1118382"/>
              <a:ext cx="1287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Tratamento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Erros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809820-B9CD-4D51-8FF1-AF7B79CCF91D}"/>
                </a:ext>
              </a:extLst>
            </p:cNvPr>
            <p:cNvSpPr txBox="1"/>
            <p:nvPr/>
          </p:nvSpPr>
          <p:spPr>
            <a:xfrm>
              <a:off x="6466269" y="1372226"/>
              <a:ext cx="10518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Recuperação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2C5A152-5E7B-4067-BBA0-79499AE46223}"/>
                </a:ext>
              </a:extLst>
            </p:cNvPr>
            <p:cNvSpPr txBox="1"/>
            <p:nvPr/>
          </p:nvSpPr>
          <p:spPr>
            <a:xfrm>
              <a:off x="7358262" y="2002881"/>
              <a:ext cx="14782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Controle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Baseado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em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Regras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(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Atores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)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B85833-F94D-4CE0-A88D-27236909FE77}"/>
                </a:ext>
              </a:extLst>
            </p:cNvPr>
            <p:cNvCxnSpPr>
              <a:cxnSpLocks/>
            </p:cNvCxnSpPr>
            <p:nvPr/>
          </p:nvCxnSpPr>
          <p:spPr>
            <a:xfrm>
              <a:off x="3507618" y="1269357"/>
              <a:ext cx="631008" cy="415995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D92E6E-1456-4E24-B308-66290F6A7DDE}"/>
                </a:ext>
              </a:extLst>
            </p:cNvPr>
            <p:cNvCxnSpPr>
              <a:cxnSpLocks/>
            </p:cNvCxnSpPr>
            <p:nvPr/>
          </p:nvCxnSpPr>
          <p:spPr>
            <a:xfrm>
              <a:off x="2378268" y="1486837"/>
              <a:ext cx="1620451" cy="406704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9101962-71E0-454A-B5D9-7277FDEE1229}"/>
                </a:ext>
              </a:extLst>
            </p:cNvPr>
            <p:cNvCxnSpPr>
              <a:cxnSpLocks/>
            </p:cNvCxnSpPr>
            <p:nvPr/>
          </p:nvCxnSpPr>
          <p:spPr>
            <a:xfrm>
              <a:off x="1363034" y="1893541"/>
              <a:ext cx="2633140" cy="10558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D35B1AB-C087-4D3C-AFD1-AAD8ABBF4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1261" y="1956156"/>
              <a:ext cx="2553250" cy="53125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DE748BE-1093-4EC3-97D9-8B9A233BA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37658" y="1405054"/>
              <a:ext cx="1401403" cy="454720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F86968C-E041-4451-B978-D5DC583DA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5015" y="1433020"/>
              <a:ext cx="364699" cy="284857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6F1BCB6-2F10-4769-A3A2-3CF11EE2DF72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 flipV="1">
              <a:off x="4526680" y="1274778"/>
              <a:ext cx="2" cy="220558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6CC986-6DCB-4093-92C7-2C9F7C15F52E}"/>
              </a:ext>
            </a:extLst>
          </p:cNvPr>
          <p:cNvGrpSpPr/>
          <p:nvPr/>
        </p:nvGrpSpPr>
        <p:grpSpPr>
          <a:xfrm>
            <a:off x="888897" y="2268482"/>
            <a:ext cx="7403806" cy="2592901"/>
            <a:chOff x="888897" y="2268482"/>
            <a:chExt cx="7403806" cy="259290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E3CBE33-9704-48BC-8DF3-E95277A1F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1227" y="2972862"/>
              <a:ext cx="732817" cy="7328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60577D4-51B3-49C0-8749-ADEED304F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67115" y="3567303"/>
              <a:ext cx="732818" cy="73281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A927DF-9C27-4057-8145-0D062C93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04978" y="3680454"/>
              <a:ext cx="843405" cy="84340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682530F-313F-45D4-B9D4-FB51C6EC5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71213" y="3544076"/>
              <a:ext cx="713702" cy="71370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1CDC877-3112-422B-B60F-28DB6885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4600" y="3151811"/>
              <a:ext cx="739387" cy="73938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1614CDC-D46E-4915-B8BA-6BCF8DBA51E6}"/>
                </a:ext>
              </a:extLst>
            </p:cNvPr>
            <p:cNvSpPr txBox="1"/>
            <p:nvPr/>
          </p:nvSpPr>
          <p:spPr>
            <a:xfrm>
              <a:off x="888897" y="3714017"/>
              <a:ext cx="8338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Workflows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604BB4-49D6-4DB0-959E-C17C01E1308B}"/>
                </a:ext>
              </a:extLst>
            </p:cNvPr>
            <p:cNvSpPr txBox="1"/>
            <p:nvPr/>
          </p:nvSpPr>
          <p:spPr>
            <a:xfrm>
              <a:off x="1897046" y="4292390"/>
              <a:ext cx="16289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Envolvimento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Humano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E366F38-6217-41EF-BA72-31B0453F3984}"/>
                </a:ext>
              </a:extLst>
            </p:cNvPr>
            <p:cNvSpPr txBox="1"/>
            <p:nvPr/>
          </p:nvSpPr>
          <p:spPr>
            <a:xfrm>
              <a:off x="3762690" y="4461273"/>
              <a:ext cx="1527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Fidelidade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ao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Processo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de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Negócio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EC8A39F-2FE1-4262-AAD7-E5756DD8A447}"/>
                </a:ext>
              </a:extLst>
            </p:cNvPr>
            <p:cNvSpPr txBox="1"/>
            <p:nvPr/>
          </p:nvSpPr>
          <p:spPr>
            <a:xfrm>
              <a:off x="5187171" y="4273560"/>
              <a:ext cx="16882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Base de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Conhecimento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F9360C4-F732-42E9-969D-373C940F0401}"/>
                </a:ext>
              </a:extLst>
            </p:cNvPr>
            <p:cNvSpPr txBox="1"/>
            <p:nvPr/>
          </p:nvSpPr>
          <p:spPr>
            <a:xfrm>
              <a:off x="6883342" y="3904170"/>
              <a:ext cx="1409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Modelo</a:t>
              </a:r>
              <a:r>
                <a:rPr lang="en-US" sz="1000" dirty="0">
                  <a:latin typeface="Poppins" panose="00000500000000000000" pitchFamily="2" charset="0"/>
                  <a:cs typeface="Poppins" panose="00000500000000000000" pitchFamily="2" charset="0"/>
                </a:rPr>
                <a:t> de </a:t>
              </a:r>
              <a:r>
                <a:rPr lang="en-US" sz="1000" dirty="0" err="1">
                  <a:latin typeface="Poppins" panose="00000500000000000000" pitchFamily="2" charset="0"/>
                  <a:cs typeface="Poppins" panose="00000500000000000000" pitchFamily="2" charset="0"/>
                </a:rPr>
                <a:t>Decisão</a:t>
              </a:r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FBBE24B-6999-4E96-8888-0C1851364D2B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4526681" y="3189320"/>
              <a:ext cx="0" cy="491134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FCAFEC9-63A9-465D-BF49-E01A0A620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996" y="2691699"/>
              <a:ext cx="966223" cy="736702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261038D-F124-43F6-B883-8B6259C358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4044" y="2268482"/>
              <a:ext cx="2275148" cy="883329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DC53D2E-F227-439F-A78C-D59F89FD0B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2431" y="2691699"/>
              <a:ext cx="755306" cy="792847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2D0168A-300F-4067-9A86-D9A0ED528A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7659" y="2419538"/>
              <a:ext cx="2041354" cy="833134"/>
            </a:xfrm>
            <a:prstGeom prst="line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F9109CE-BE62-4F05-8270-9513C7EE0647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12595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225"/>
          <p:cNvSpPr/>
          <p:nvPr/>
        </p:nvSpPr>
        <p:spPr>
          <a:xfrm>
            <a:off x="0" y="0"/>
            <a:ext cx="9144000" cy="6402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1A1F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225"/>
          <p:cNvSpPr/>
          <p:nvPr/>
        </p:nvSpPr>
        <p:spPr>
          <a:xfrm>
            <a:off x="0" y="0"/>
            <a:ext cx="109800" cy="640200"/>
          </a:xfrm>
          <a:prstGeom prst="rect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225"/>
          <p:cNvSpPr/>
          <p:nvPr/>
        </p:nvSpPr>
        <p:spPr>
          <a:xfrm>
            <a:off x="201168" y="0"/>
            <a:ext cx="59436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XXX</a:t>
            </a:r>
            <a:r>
              <a:rPr lang="en" sz="2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Security Vulnerabilities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5" name="Google Shape;1985;p225"/>
          <p:cNvSpPr/>
          <p:nvPr/>
        </p:nvSpPr>
        <p:spPr>
          <a:xfrm>
            <a:off x="7406640" y="109728"/>
            <a:ext cx="1600200" cy="420600"/>
          </a:xfrm>
          <a:prstGeom prst="roundRect">
            <a:avLst>
              <a:gd name="adj" fmla="val 13043"/>
            </a:avLst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225"/>
          <p:cNvSpPr/>
          <p:nvPr/>
        </p:nvSpPr>
        <p:spPr>
          <a:xfrm>
            <a:off x="7406640" y="109728"/>
            <a:ext cx="1600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n"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Q4 </a:t>
            </a:r>
            <a:r>
              <a:rPr lang="en"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2025 – </a:t>
            </a:r>
            <a:r>
              <a:rPr lang="en" sz="11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7" name="Google Shape;1987;p225"/>
          <p:cNvSpPr/>
          <p:nvPr/>
        </p:nvSpPr>
        <p:spPr>
          <a:xfrm>
            <a:off x="2423160" y="749808"/>
            <a:ext cx="2103000" cy="8412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225"/>
          <p:cNvSpPr/>
          <p:nvPr/>
        </p:nvSpPr>
        <p:spPr>
          <a:xfrm>
            <a:off x="2423160" y="749808"/>
            <a:ext cx="2103000" cy="54900"/>
          </a:xfrm>
          <a:prstGeom prst="rect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225"/>
          <p:cNvSpPr/>
          <p:nvPr/>
        </p:nvSpPr>
        <p:spPr>
          <a:xfrm>
            <a:off x="2423160" y="804672"/>
            <a:ext cx="2103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63946"/>
              </a:buClr>
              <a:buSzPts val="2600"/>
              <a:buFont typeface="Calibri"/>
              <a:buNone/>
            </a:pPr>
            <a:r>
              <a:rPr lang="en" sz="2600" b="1" i="0" u="none" strike="noStrike" cap="none">
                <a:solidFill>
                  <a:srgbClr val="E63946"/>
                </a:solidFill>
                <a:latin typeface="Calibri"/>
                <a:ea typeface="Calibri"/>
                <a:cs typeface="Calibri"/>
                <a:sym typeface="Calibri"/>
              </a:rPr>
              <a:t>10.0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0" name="Google Shape;1990;p225"/>
          <p:cNvSpPr/>
          <p:nvPr/>
        </p:nvSpPr>
        <p:spPr>
          <a:xfrm>
            <a:off x="2423160" y="1188720"/>
            <a:ext cx="2103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CVSS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1" name="Google Shape;1991;p225"/>
          <p:cNvSpPr/>
          <p:nvPr/>
        </p:nvSpPr>
        <p:spPr>
          <a:xfrm>
            <a:off x="2423160" y="1389888"/>
            <a:ext cx="2103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50"/>
              <a:buFont typeface="Calibri"/>
              <a:buNone/>
            </a:pPr>
            <a:r>
              <a:rPr lang="en" sz="7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CVE-2026-21858 &amp; -21877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2" name="Google Shape;1992;p225"/>
          <p:cNvSpPr/>
          <p:nvPr/>
        </p:nvSpPr>
        <p:spPr>
          <a:xfrm>
            <a:off x="4654296" y="749808"/>
            <a:ext cx="2103000" cy="8412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225"/>
          <p:cNvSpPr/>
          <p:nvPr/>
        </p:nvSpPr>
        <p:spPr>
          <a:xfrm>
            <a:off x="4654296" y="749808"/>
            <a:ext cx="2103000" cy="54900"/>
          </a:xfrm>
          <a:prstGeom prst="rect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25"/>
          <p:cNvSpPr/>
          <p:nvPr/>
        </p:nvSpPr>
        <p:spPr>
          <a:xfrm>
            <a:off x="4654296" y="804672"/>
            <a:ext cx="2103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4872B"/>
              </a:buClr>
              <a:buSzPts val="2600"/>
              <a:buFont typeface="Calibri"/>
              <a:buNone/>
            </a:pPr>
            <a:r>
              <a:rPr lang="en" sz="2600" b="1" i="0" u="none" strike="noStrike" cap="none">
                <a:solidFill>
                  <a:srgbClr val="F4872B"/>
                </a:solidFill>
                <a:latin typeface="Calibri"/>
                <a:ea typeface="Calibri"/>
                <a:cs typeface="Calibri"/>
                <a:sym typeface="Calibri"/>
              </a:rPr>
              <a:t>103K+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5" name="Google Shape;1995;p225"/>
          <p:cNvSpPr/>
          <p:nvPr/>
        </p:nvSpPr>
        <p:spPr>
          <a:xfrm>
            <a:off x="4654296" y="1188720"/>
            <a:ext cx="2103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Exposed Instances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6" name="Google Shape;1996;p225"/>
          <p:cNvSpPr/>
          <p:nvPr/>
        </p:nvSpPr>
        <p:spPr>
          <a:xfrm>
            <a:off x="4654296" y="1389888"/>
            <a:ext cx="2103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50"/>
              <a:buFont typeface="Calibri"/>
              <a:buNone/>
            </a:pPr>
            <a:r>
              <a:rPr lang="en" sz="7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Dec 2025 (Censys)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p225"/>
          <p:cNvSpPr/>
          <p:nvPr/>
        </p:nvSpPr>
        <p:spPr>
          <a:xfrm>
            <a:off x="6885432" y="749808"/>
            <a:ext cx="2103000" cy="8412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F2C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25"/>
          <p:cNvSpPr/>
          <p:nvPr/>
        </p:nvSpPr>
        <p:spPr>
          <a:xfrm>
            <a:off x="6885432" y="749808"/>
            <a:ext cx="2103000" cy="54900"/>
          </a:xfrm>
          <a:prstGeom prst="rect">
            <a:avLst/>
          </a:prstGeom>
          <a:solidFill>
            <a:srgbClr val="F2CC0C"/>
          </a:solidFill>
          <a:ln w="12700" cap="flat" cmpd="sng">
            <a:solidFill>
              <a:srgbClr val="F2C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25"/>
          <p:cNvSpPr/>
          <p:nvPr/>
        </p:nvSpPr>
        <p:spPr>
          <a:xfrm>
            <a:off x="6885432" y="804672"/>
            <a:ext cx="2103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CC0C"/>
              </a:buClr>
              <a:buSzPts val="2600"/>
              <a:buFont typeface="Calibri"/>
              <a:buNone/>
            </a:pPr>
            <a:r>
              <a:rPr lang="en" sz="2600" b="1" i="0" u="none" strike="noStrike" cap="none">
                <a:solidFill>
                  <a:srgbClr val="F2CC0C"/>
                </a:solidFill>
                <a:latin typeface="Calibri"/>
                <a:ea typeface="Calibri"/>
                <a:cs typeface="Calibri"/>
                <a:sym typeface="Calibri"/>
              </a:rPr>
              <a:t>Yes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0" name="Google Shape;2000;p225"/>
          <p:cNvSpPr/>
          <p:nvPr/>
        </p:nvSpPr>
        <p:spPr>
          <a:xfrm>
            <a:off x="6885432" y="1188720"/>
            <a:ext cx="2103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CISA KEV Listed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1" name="Google Shape;2001;p225"/>
          <p:cNvSpPr/>
          <p:nvPr/>
        </p:nvSpPr>
        <p:spPr>
          <a:xfrm>
            <a:off x="6885432" y="1389888"/>
            <a:ext cx="2103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50"/>
              <a:buFont typeface="Calibri"/>
              <a:buNone/>
            </a:pPr>
            <a:r>
              <a:rPr lang="en" sz="7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CVE-2025-68613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2" name="Google Shape;2002;p225"/>
          <p:cNvSpPr/>
          <p:nvPr/>
        </p:nvSpPr>
        <p:spPr>
          <a:xfrm>
            <a:off x="176792" y="749808"/>
            <a:ext cx="2103000" cy="8412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4CC9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225"/>
          <p:cNvSpPr/>
          <p:nvPr/>
        </p:nvSpPr>
        <p:spPr>
          <a:xfrm>
            <a:off x="176792" y="749808"/>
            <a:ext cx="2103000" cy="54900"/>
          </a:xfrm>
          <a:prstGeom prst="rect">
            <a:avLst/>
          </a:prstGeom>
          <a:solidFill>
            <a:srgbClr val="4CC9F0"/>
          </a:solidFill>
          <a:ln w="12700" cap="flat" cmpd="sng">
            <a:solidFill>
              <a:srgbClr val="4CC9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225"/>
          <p:cNvSpPr/>
          <p:nvPr/>
        </p:nvSpPr>
        <p:spPr>
          <a:xfrm>
            <a:off x="176792" y="804672"/>
            <a:ext cx="2103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CC9F0"/>
              </a:buClr>
              <a:buSzPts val="2600"/>
              <a:buFont typeface="Calibri"/>
              <a:buNone/>
            </a:pPr>
            <a:r>
              <a:rPr lang="en" sz="2600" b="1" i="0" u="none" strike="noStrike" cap="none">
                <a:solidFill>
                  <a:srgbClr val="4CC9F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5" name="Google Shape;2005;p225"/>
          <p:cNvSpPr/>
          <p:nvPr/>
        </p:nvSpPr>
        <p:spPr>
          <a:xfrm>
            <a:off x="176792" y="1188720"/>
            <a:ext cx="2103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Critical CVEs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6" name="Google Shape;2006;p225"/>
          <p:cNvSpPr/>
          <p:nvPr/>
        </p:nvSpPr>
        <p:spPr>
          <a:xfrm>
            <a:off x="176792" y="1389888"/>
            <a:ext cx="2103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50"/>
              <a:buFont typeface="Calibri"/>
              <a:buNone/>
            </a:pPr>
            <a:r>
              <a:rPr lang="en" sz="7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CVSS ≥ 9.4 in 14 months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7" name="Google Shape;2007;p225"/>
          <p:cNvSpPr/>
          <p:nvPr/>
        </p:nvSpPr>
        <p:spPr>
          <a:xfrm>
            <a:off x="137160" y="1719072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CC9F0"/>
              </a:buClr>
              <a:buSzPts val="800"/>
              <a:buFont typeface="Calibri"/>
              <a:buNone/>
            </a:pPr>
            <a:r>
              <a:rPr lang="en" sz="800" b="1" i="0" u="none" strike="noStrike" cap="none">
                <a:solidFill>
                  <a:srgbClr val="4CC9F0"/>
                </a:solidFill>
                <a:latin typeface="Calibri"/>
                <a:ea typeface="Calibri"/>
                <a:cs typeface="Calibri"/>
                <a:sym typeface="Calibri"/>
              </a:rPr>
              <a:t>CVE SEVERITY TIMELINE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8" name="Google Shape;2008;p225"/>
          <p:cNvSpPr/>
          <p:nvPr/>
        </p:nvSpPr>
        <p:spPr>
          <a:xfrm>
            <a:off x="137160" y="1956816"/>
            <a:ext cx="5577900" cy="28803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2429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09" name="Google Shape;2009;p225"/>
          <p:cNvCxnSpPr/>
          <p:nvPr/>
        </p:nvCxnSpPr>
        <p:spPr>
          <a:xfrm>
            <a:off x="822960" y="3767328"/>
            <a:ext cx="4800600" cy="0"/>
          </a:xfrm>
          <a:prstGeom prst="straightConnector1">
            <a:avLst/>
          </a:prstGeom>
          <a:noFill/>
          <a:ln w="12700" cap="flat" cmpd="sng">
            <a:solidFill>
              <a:srgbClr val="24293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0" name="Google Shape;2010;p225"/>
          <p:cNvSpPr/>
          <p:nvPr/>
        </p:nvSpPr>
        <p:spPr>
          <a:xfrm>
            <a:off x="182880" y="3648456"/>
            <a:ext cx="5487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800"/>
              <a:buFont typeface="Calibri"/>
              <a:buNone/>
            </a:pPr>
            <a:r>
              <a:rPr lang="en" sz="8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8.0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1" name="Google Shape;2011;p225"/>
          <p:cNvCxnSpPr/>
          <p:nvPr/>
        </p:nvCxnSpPr>
        <p:spPr>
          <a:xfrm>
            <a:off x="822960" y="3337560"/>
            <a:ext cx="4800600" cy="0"/>
          </a:xfrm>
          <a:prstGeom prst="straightConnector1">
            <a:avLst/>
          </a:prstGeom>
          <a:noFill/>
          <a:ln w="12700" cap="flat" cmpd="sng">
            <a:solidFill>
              <a:srgbClr val="24293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2" name="Google Shape;2012;p225"/>
          <p:cNvSpPr/>
          <p:nvPr/>
        </p:nvSpPr>
        <p:spPr>
          <a:xfrm>
            <a:off x="182880" y="3218688"/>
            <a:ext cx="5487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800"/>
              <a:buFont typeface="Calibri"/>
              <a:buNone/>
            </a:pPr>
            <a:r>
              <a:rPr lang="en" sz="8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8.5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3" name="Google Shape;2013;p225"/>
          <p:cNvCxnSpPr/>
          <p:nvPr/>
        </p:nvCxnSpPr>
        <p:spPr>
          <a:xfrm>
            <a:off x="822960" y="2907792"/>
            <a:ext cx="4800600" cy="0"/>
          </a:xfrm>
          <a:prstGeom prst="straightConnector1">
            <a:avLst/>
          </a:prstGeom>
          <a:noFill/>
          <a:ln w="12700" cap="flat" cmpd="sng">
            <a:solidFill>
              <a:srgbClr val="24293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4" name="Google Shape;2014;p225"/>
          <p:cNvSpPr/>
          <p:nvPr/>
        </p:nvSpPr>
        <p:spPr>
          <a:xfrm>
            <a:off x="182880" y="2788920"/>
            <a:ext cx="5487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800"/>
              <a:buFont typeface="Calibri"/>
              <a:buNone/>
            </a:pPr>
            <a:r>
              <a:rPr lang="en" sz="8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9.0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5" name="Google Shape;2015;p225"/>
          <p:cNvCxnSpPr/>
          <p:nvPr/>
        </p:nvCxnSpPr>
        <p:spPr>
          <a:xfrm>
            <a:off x="822960" y="2478024"/>
            <a:ext cx="4800600" cy="0"/>
          </a:xfrm>
          <a:prstGeom prst="straightConnector1">
            <a:avLst/>
          </a:prstGeom>
          <a:noFill/>
          <a:ln w="12700" cap="flat" cmpd="sng">
            <a:solidFill>
              <a:srgbClr val="24293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6" name="Google Shape;2016;p225"/>
          <p:cNvSpPr/>
          <p:nvPr/>
        </p:nvSpPr>
        <p:spPr>
          <a:xfrm>
            <a:off x="182880" y="2359152"/>
            <a:ext cx="5487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800"/>
              <a:buFont typeface="Calibri"/>
              <a:buNone/>
            </a:pPr>
            <a:r>
              <a:rPr lang="en" sz="8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9.5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7" name="Google Shape;2017;p225"/>
          <p:cNvCxnSpPr/>
          <p:nvPr/>
        </p:nvCxnSpPr>
        <p:spPr>
          <a:xfrm>
            <a:off x="822960" y="2048256"/>
            <a:ext cx="4800600" cy="0"/>
          </a:xfrm>
          <a:prstGeom prst="straightConnector1">
            <a:avLst/>
          </a:prstGeom>
          <a:noFill/>
          <a:ln w="12700" cap="flat" cmpd="sng">
            <a:solidFill>
              <a:srgbClr val="24293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18" name="Google Shape;2018;p225"/>
          <p:cNvSpPr/>
          <p:nvPr/>
        </p:nvSpPr>
        <p:spPr>
          <a:xfrm>
            <a:off x="182880" y="1929384"/>
            <a:ext cx="5487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800"/>
              <a:buFont typeface="Calibri"/>
              <a:buNone/>
            </a:pPr>
            <a:r>
              <a:rPr lang="en" sz="8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10.0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9" name="Google Shape;2019;p225"/>
          <p:cNvSpPr/>
          <p:nvPr/>
        </p:nvSpPr>
        <p:spPr>
          <a:xfrm>
            <a:off x="1030659" y="3116275"/>
            <a:ext cx="403500" cy="11175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225"/>
          <p:cNvSpPr/>
          <p:nvPr/>
        </p:nvSpPr>
        <p:spPr>
          <a:xfrm>
            <a:off x="1003227" y="3079699"/>
            <a:ext cx="403500" cy="1117500"/>
          </a:xfrm>
          <a:prstGeom prst="rect">
            <a:avLst/>
          </a:prstGeom>
          <a:solidFill>
            <a:srgbClr val="F2CC0C"/>
          </a:solidFill>
          <a:ln w="12700" cap="flat" cmpd="sng">
            <a:solidFill>
              <a:srgbClr val="F2C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225"/>
          <p:cNvSpPr/>
          <p:nvPr/>
        </p:nvSpPr>
        <p:spPr>
          <a:xfrm>
            <a:off x="957507" y="2823667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2CC0C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2CC0C"/>
                </a:solidFill>
                <a:latin typeface="Calibri"/>
                <a:ea typeface="Calibri"/>
                <a:cs typeface="Calibri"/>
                <a:sym typeface="Calibri"/>
              </a:rPr>
              <a:t>8.8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2" name="Google Shape;2022;p225"/>
          <p:cNvSpPr/>
          <p:nvPr/>
        </p:nvSpPr>
        <p:spPr>
          <a:xfrm>
            <a:off x="911787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Q4 2025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3" name="Google Shape;2023;p225"/>
          <p:cNvSpPr/>
          <p:nvPr/>
        </p:nvSpPr>
        <p:spPr>
          <a:xfrm>
            <a:off x="911787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Git Hook 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4" name="Google Shape;2024;p225"/>
          <p:cNvSpPr/>
          <p:nvPr/>
        </p:nvSpPr>
        <p:spPr>
          <a:xfrm>
            <a:off x="1703397" y="2170786"/>
            <a:ext cx="403500" cy="20628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225"/>
          <p:cNvSpPr/>
          <p:nvPr/>
        </p:nvSpPr>
        <p:spPr>
          <a:xfrm>
            <a:off x="1675965" y="2134210"/>
            <a:ext cx="403500" cy="2062800"/>
          </a:xfrm>
          <a:prstGeom prst="rect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225"/>
          <p:cNvSpPr/>
          <p:nvPr/>
        </p:nvSpPr>
        <p:spPr>
          <a:xfrm>
            <a:off x="1630245" y="1878178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4872B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4872B"/>
                </a:solidFill>
                <a:latin typeface="Calibri"/>
                <a:ea typeface="Calibri"/>
                <a:cs typeface="Calibri"/>
                <a:sym typeface="Calibri"/>
              </a:rPr>
              <a:t>9.9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7" name="Google Shape;2027;p225"/>
          <p:cNvSpPr/>
          <p:nvPr/>
        </p:nvSpPr>
        <p:spPr>
          <a:xfrm>
            <a:off x="1584525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Dec 2025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8" name="Google Shape;2028;p225"/>
          <p:cNvSpPr/>
          <p:nvPr/>
        </p:nvSpPr>
        <p:spPr>
          <a:xfrm>
            <a:off x="1584525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Expression Inject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p225"/>
          <p:cNvSpPr/>
          <p:nvPr/>
        </p:nvSpPr>
        <p:spPr>
          <a:xfrm>
            <a:off x="2376134" y="2170786"/>
            <a:ext cx="403500" cy="20628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225"/>
          <p:cNvSpPr/>
          <p:nvPr/>
        </p:nvSpPr>
        <p:spPr>
          <a:xfrm>
            <a:off x="2348702" y="2134210"/>
            <a:ext cx="403500" cy="2062800"/>
          </a:xfrm>
          <a:prstGeom prst="rect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225"/>
          <p:cNvSpPr/>
          <p:nvPr/>
        </p:nvSpPr>
        <p:spPr>
          <a:xfrm>
            <a:off x="2302982" y="1878178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4872B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4872B"/>
                </a:solidFill>
                <a:latin typeface="Calibri"/>
                <a:ea typeface="Calibri"/>
                <a:cs typeface="Calibri"/>
                <a:sym typeface="Calibri"/>
              </a:rPr>
              <a:t>9.9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225"/>
          <p:cNvSpPr/>
          <p:nvPr/>
        </p:nvSpPr>
        <p:spPr>
          <a:xfrm>
            <a:off x="2257262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Dec 2025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225"/>
          <p:cNvSpPr/>
          <p:nvPr/>
        </p:nvSpPr>
        <p:spPr>
          <a:xfrm>
            <a:off x="2257262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Python Sandbox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4" name="Google Shape;2034;p225"/>
          <p:cNvSpPr/>
          <p:nvPr/>
        </p:nvSpPr>
        <p:spPr>
          <a:xfrm>
            <a:off x="3048871" y="2084832"/>
            <a:ext cx="403500" cy="21489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225"/>
          <p:cNvSpPr/>
          <p:nvPr/>
        </p:nvSpPr>
        <p:spPr>
          <a:xfrm>
            <a:off x="3021439" y="2048256"/>
            <a:ext cx="403500" cy="2148900"/>
          </a:xfrm>
          <a:prstGeom prst="rect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225"/>
          <p:cNvSpPr/>
          <p:nvPr/>
        </p:nvSpPr>
        <p:spPr>
          <a:xfrm>
            <a:off x="2975719" y="1792224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63946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E63946"/>
                </a:solidFill>
                <a:latin typeface="Calibri"/>
                <a:ea typeface="Calibri"/>
                <a:cs typeface="Calibri"/>
                <a:sym typeface="Calibri"/>
              </a:rPr>
              <a:t>10.0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7" name="Google Shape;2037;p225"/>
          <p:cNvSpPr/>
          <p:nvPr/>
        </p:nvSpPr>
        <p:spPr>
          <a:xfrm>
            <a:off x="2929999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Jan 2026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8" name="Google Shape;2038;p225"/>
          <p:cNvSpPr/>
          <p:nvPr/>
        </p:nvSpPr>
        <p:spPr>
          <a:xfrm>
            <a:off x="2929999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Unauth File/RCE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9" name="Google Shape;2039;p225"/>
          <p:cNvSpPr/>
          <p:nvPr/>
        </p:nvSpPr>
        <p:spPr>
          <a:xfrm>
            <a:off x="3721608" y="2084832"/>
            <a:ext cx="403500" cy="21489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225"/>
          <p:cNvSpPr/>
          <p:nvPr/>
        </p:nvSpPr>
        <p:spPr>
          <a:xfrm>
            <a:off x="3694176" y="2048256"/>
            <a:ext cx="403500" cy="2148900"/>
          </a:xfrm>
          <a:prstGeom prst="rect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225"/>
          <p:cNvSpPr/>
          <p:nvPr/>
        </p:nvSpPr>
        <p:spPr>
          <a:xfrm>
            <a:off x="3648456" y="1792224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63946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E63946"/>
                </a:solidFill>
                <a:latin typeface="Calibri"/>
                <a:ea typeface="Calibri"/>
                <a:cs typeface="Calibri"/>
                <a:sym typeface="Calibri"/>
              </a:rPr>
              <a:t>10.0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2" name="Google Shape;2042;p225"/>
          <p:cNvSpPr/>
          <p:nvPr/>
        </p:nvSpPr>
        <p:spPr>
          <a:xfrm>
            <a:off x="3602736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Jan 2026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3" name="Google Shape;2043;p225"/>
          <p:cNvSpPr/>
          <p:nvPr/>
        </p:nvSpPr>
        <p:spPr>
          <a:xfrm>
            <a:off x="3602736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File Write/RCE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4" name="Google Shape;2044;p225"/>
          <p:cNvSpPr/>
          <p:nvPr/>
        </p:nvSpPr>
        <p:spPr>
          <a:xfrm>
            <a:off x="4394345" y="2514600"/>
            <a:ext cx="403500" cy="17190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225"/>
          <p:cNvSpPr/>
          <p:nvPr/>
        </p:nvSpPr>
        <p:spPr>
          <a:xfrm>
            <a:off x="4366913" y="2478024"/>
            <a:ext cx="403500" cy="1719000"/>
          </a:xfrm>
          <a:prstGeom prst="rect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225"/>
          <p:cNvSpPr/>
          <p:nvPr/>
        </p:nvSpPr>
        <p:spPr>
          <a:xfrm>
            <a:off x="4321193" y="2221992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4872B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4872B"/>
                </a:solidFill>
                <a:latin typeface="Calibri"/>
                <a:ea typeface="Calibri"/>
                <a:cs typeface="Calibri"/>
                <a:sym typeface="Calibri"/>
              </a:rPr>
              <a:t>9.5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7" name="Google Shape;2047;p225"/>
          <p:cNvSpPr/>
          <p:nvPr/>
        </p:nvSpPr>
        <p:spPr>
          <a:xfrm>
            <a:off x="4275473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Mar 2026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" name="Google Shape;2048;p225"/>
          <p:cNvSpPr/>
          <p:nvPr/>
        </p:nvSpPr>
        <p:spPr>
          <a:xfrm>
            <a:off x="4275473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Form Inject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9" name="Google Shape;2049;p225"/>
          <p:cNvSpPr/>
          <p:nvPr/>
        </p:nvSpPr>
        <p:spPr>
          <a:xfrm>
            <a:off x="5067082" y="2600554"/>
            <a:ext cx="403500" cy="1633200"/>
          </a:xfrm>
          <a:prstGeom prst="rect">
            <a:avLst/>
          </a:prstGeom>
          <a:solidFill>
            <a:srgbClr val="000000">
              <a:alpha val="30199"/>
            </a:srgbClr>
          </a:solidFill>
          <a:ln w="12700" cap="flat" cmpd="sng">
            <a:solidFill>
              <a:srgbClr val="000000">
                <a:alpha val="30199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225"/>
          <p:cNvSpPr/>
          <p:nvPr/>
        </p:nvSpPr>
        <p:spPr>
          <a:xfrm>
            <a:off x="5039650" y="2563978"/>
            <a:ext cx="403500" cy="1633200"/>
          </a:xfrm>
          <a:prstGeom prst="rect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225"/>
          <p:cNvSpPr/>
          <p:nvPr/>
        </p:nvSpPr>
        <p:spPr>
          <a:xfrm>
            <a:off x="4993930" y="2307946"/>
            <a:ext cx="495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4872B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F4872B"/>
                </a:solidFill>
                <a:latin typeface="Calibri"/>
                <a:ea typeface="Calibri"/>
                <a:cs typeface="Calibri"/>
                <a:sym typeface="Calibri"/>
              </a:rPr>
              <a:t>9.4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2052;p225"/>
          <p:cNvSpPr/>
          <p:nvPr/>
        </p:nvSpPr>
        <p:spPr>
          <a:xfrm>
            <a:off x="4948210" y="4233672"/>
            <a:ext cx="5865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Mar 2026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3" name="Google Shape;2053;p225"/>
          <p:cNvSpPr/>
          <p:nvPr/>
        </p:nvSpPr>
        <p:spPr>
          <a:xfrm>
            <a:off x="4948210" y="4416552"/>
            <a:ext cx="5865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Sandbox Escape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p225"/>
          <p:cNvSpPr/>
          <p:nvPr/>
        </p:nvSpPr>
        <p:spPr>
          <a:xfrm rot="-5400000">
            <a:off x="155418" y="2413926"/>
            <a:ext cx="640200" cy="21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50"/>
              <a:buFont typeface="Calibri"/>
              <a:buNone/>
            </a:pPr>
            <a:r>
              <a:rPr lang="en" sz="7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CVSS Score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p225"/>
          <p:cNvSpPr/>
          <p:nvPr/>
        </p:nvSpPr>
        <p:spPr>
          <a:xfrm>
            <a:off x="5989320" y="1719072"/>
            <a:ext cx="301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CC9F0"/>
              </a:buClr>
              <a:buSzPts val="800"/>
              <a:buFont typeface="Calibri"/>
              <a:buNone/>
            </a:pPr>
            <a:r>
              <a:rPr lang="en" sz="800" b="1" i="0" u="none" strike="noStrike" cap="none">
                <a:solidFill>
                  <a:srgbClr val="4CC9F0"/>
                </a:solidFill>
                <a:latin typeface="Calibri"/>
                <a:ea typeface="Calibri"/>
                <a:cs typeface="Calibri"/>
                <a:sym typeface="Calibri"/>
              </a:rPr>
              <a:t>KEY VULNERABILITIES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6" name="Google Shape;2056;p225"/>
          <p:cNvSpPr/>
          <p:nvPr/>
        </p:nvSpPr>
        <p:spPr>
          <a:xfrm>
            <a:off x="5989320" y="1956816"/>
            <a:ext cx="3017400" cy="28803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2429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225"/>
          <p:cNvSpPr/>
          <p:nvPr/>
        </p:nvSpPr>
        <p:spPr>
          <a:xfrm>
            <a:off x="5989320" y="1956816"/>
            <a:ext cx="3017400" cy="274200"/>
          </a:xfrm>
          <a:prstGeom prst="rect">
            <a:avLst/>
          </a:prstGeom>
          <a:solidFill>
            <a:srgbClr val="1E2535"/>
          </a:solidFill>
          <a:ln w="12700" cap="flat" cmpd="sng">
            <a:solidFill>
              <a:srgbClr val="2429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225"/>
          <p:cNvSpPr/>
          <p:nvPr/>
        </p:nvSpPr>
        <p:spPr>
          <a:xfrm>
            <a:off x="6053328" y="1956816"/>
            <a:ext cx="12801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1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CVE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9" name="Google Shape;2059;p225"/>
          <p:cNvSpPr/>
          <p:nvPr/>
        </p:nvSpPr>
        <p:spPr>
          <a:xfrm>
            <a:off x="7333488" y="1956816"/>
            <a:ext cx="457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1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CVSS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0" name="Google Shape;2060;p225"/>
          <p:cNvSpPr/>
          <p:nvPr/>
        </p:nvSpPr>
        <p:spPr>
          <a:xfrm>
            <a:off x="7790688" y="1956816"/>
            <a:ext cx="5028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1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Auth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1" name="Google Shape;2061;p225"/>
          <p:cNvSpPr/>
          <p:nvPr/>
        </p:nvSpPr>
        <p:spPr>
          <a:xfrm>
            <a:off x="8293608" y="1956816"/>
            <a:ext cx="640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1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2" name="Google Shape;2062;p225"/>
          <p:cNvSpPr/>
          <p:nvPr/>
        </p:nvSpPr>
        <p:spPr>
          <a:xfrm>
            <a:off x="5989320" y="2231136"/>
            <a:ext cx="3017400" cy="347400"/>
          </a:xfrm>
          <a:prstGeom prst="rect">
            <a:avLst/>
          </a:prstGeom>
          <a:solidFill>
            <a:srgbClr val="161B28"/>
          </a:solidFill>
          <a:ln w="12700" cap="flat" cmpd="sng">
            <a:solidFill>
              <a:srgbClr val="161B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225"/>
          <p:cNvSpPr/>
          <p:nvPr/>
        </p:nvSpPr>
        <p:spPr>
          <a:xfrm>
            <a:off x="6053328" y="2340864"/>
            <a:ext cx="91500" cy="91500"/>
          </a:xfrm>
          <a:prstGeom prst="ellipse">
            <a:avLst/>
          </a:prstGeom>
          <a:solidFill>
            <a:srgbClr val="F2CC0C"/>
          </a:solidFill>
          <a:ln w="12700" cap="flat" cmpd="sng">
            <a:solidFill>
              <a:srgbClr val="F2C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225"/>
          <p:cNvSpPr/>
          <p:nvPr/>
        </p:nvSpPr>
        <p:spPr>
          <a:xfrm>
            <a:off x="6172200" y="2231136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CVE-2025-65964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225"/>
          <p:cNvSpPr/>
          <p:nvPr/>
        </p:nvSpPr>
        <p:spPr>
          <a:xfrm>
            <a:off x="7360920" y="2313432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F2CC0C"/>
          </a:solidFill>
          <a:ln w="12700" cap="flat" cmpd="sng">
            <a:solidFill>
              <a:srgbClr val="F2C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25"/>
          <p:cNvSpPr/>
          <p:nvPr/>
        </p:nvSpPr>
        <p:spPr>
          <a:xfrm>
            <a:off x="7360920" y="2313432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8.8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2067;p225"/>
          <p:cNvSpPr/>
          <p:nvPr/>
        </p:nvSpPr>
        <p:spPr>
          <a:xfrm>
            <a:off x="7790688" y="2231136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2068;p225"/>
          <p:cNvSpPr/>
          <p:nvPr/>
        </p:nvSpPr>
        <p:spPr>
          <a:xfrm>
            <a:off x="8293608" y="2231136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p225"/>
          <p:cNvSpPr/>
          <p:nvPr/>
        </p:nvSpPr>
        <p:spPr>
          <a:xfrm>
            <a:off x="6053328" y="2688336"/>
            <a:ext cx="91500" cy="91500"/>
          </a:xfrm>
          <a:prstGeom prst="ellipse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25"/>
          <p:cNvSpPr/>
          <p:nvPr/>
        </p:nvSpPr>
        <p:spPr>
          <a:xfrm>
            <a:off x="6172200" y="2578608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CVE-2025-68613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2071;p225"/>
          <p:cNvSpPr/>
          <p:nvPr/>
        </p:nvSpPr>
        <p:spPr>
          <a:xfrm>
            <a:off x="7360920" y="2660904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25"/>
          <p:cNvSpPr/>
          <p:nvPr/>
        </p:nvSpPr>
        <p:spPr>
          <a:xfrm>
            <a:off x="7360920" y="2660904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9.9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3" name="Google Shape;2073;p225"/>
          <p:cNvSpPr/>
          <p:nvPr/>
        </p:nvSpPr>
        <p:spPr>
          <a:xfrm>
            <a:off x="7790688" y="2578608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p225"/>
          <p:cNvSpPr/>
          <p:nvPr/>
        </p:nvSpPr>
        <p:spPr>
          <a:xfrm>
            <a:off x="8293608" y="2578608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2075;p225"/>
          <p:cNvSpPr/>
          <p:nvPr/>
        </p:nvSpPr>
        <p:spPr>
          <a:xfrm>
            <a:off x="5989320" y="2926080"/>
            <a:ext cx="3017400" cy="347400"/>
          </a:xfrm>
          <a:prstGeom prst="rect">
            <a:avLst/>
          </a:prstGeom>
          <a:solidFill>
            <a:srgbClr val="161B28"/>
          </a:solidFill>
          <a:ln w="12700" cap="flat" cmpd="sng">
            <a:solidFill>
              <a:srgbClr val="161B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25"/>
          <p:cNvSpPr/>
          <p:nvPr/>
        </p:nvSpPr>
        <p:spPr>
          <a:xfrm>
            <a:off x="6053328" y="3035808"/>
            <a:ext cx="91500" cy="91500"/>
          </a:xfrm>
          <a:prstGeom prst="ellipse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25"/>
          <p:cNvSpPr/>
          <p:nvPr/>
        </p:nvSpPr>
        <p:spPr>
          <a:xfrm>
            <a:off x="6172200" y="2926080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CVE-2025-68668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8" name="Google Shape;2078;p225"/>
          <p:cNvSpPr/>
          <p:nvPr/>
        </p:nvSpPr>
        <p:spPr>
          <a:xfrm>
            <a:off x="7360920" y="3008376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25"/>
          <p:cNvSpPr/>
          <p:nvPr/>
        </p:nvSpPr>
        <p:spPr>
          <a:xfrm>
            <a:off x="7360920" y="3008376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9.9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225"/>
          <p:cNvSpPr/>
          <p:nvPr/>
        </p:nvSpPr>
        <p:spPr>
          <a:xfrm>
            <a:off x="7790688" y="2926080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225"/>
          <p:cNvSpPr/>
          <p:nvPr/>
        </p:nvSpPr>
        <p:spPr>
          <a:xfrm>
            <a:off x="8293608" y="2926080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Sandbox Bypass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2" name="Google Shape;2082;p225"/>
          <p:cNvSpPr/>
          <p:nvPr/>
        </p:nvSpPr>
        <p:spPr>
          <a:xfrm>
            <a:off x="6053328" y="3383280"/>
            <a:ext cx="91500" cy="91500"/>
          </a:xfrm>
          <a:prstGeom prst="ellipse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25"/>
          <p:cNvSpPr/>
          <p:nvPr/>
        </p:nvSpPr>
        <p:spPr>
          <a:xfrm>
            <a:off x="6172200" y="3273552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CVE-2026-21858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4" name="Google Shape;2084;p225"/>
          <p:cNvSpPr/>
          <p:nvPr/>
        </p:nvSpPr>
        <p:spPr>
          <a:xfrm>
            <a:off x="7360920" y="3355848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25"/>
          <p:cNvSpPr/>
          <p:nvPr/>
        </p:nvSpPr>
        <p:spPr>
          <a:xfrm>
            <a:off x="7360920" y="3355848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10.0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6" name="Google Shape;2086;p225"/>
          <p:cNvSpPr/>
          <p:nvPr/>
        </p:nvSpPr>
        <p:spPr>
          <a:xfrm>
            <a:off x="7790688" y="3273552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63946"/>
              </a:buClr>
              <a:buSzPts val="900"/>
              <a:buFont typeface="Calibri"/>
              <a:buNone/>
            </a:pPr>
            <a:r>
              <a:rPr lang="en" sz="900" b="1" i="0" u="none" strike="noStrike" cap="none">
                <a:solidFill>
                  <a:srgbClr val="E63946"/>
                </a:solidFill>
                <a:latin typeface="Calibri"/>
                <a:ea typeface="Calibri"/>
                <a:cs typeface="Calibri"/>
                <a:sym typeface="Calibri"/>
              </a:rPr>
              <a:t>✗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2087;p225"/>
          <p:cNvSpPr/>
          <p:nvPr/>
        </p:nvSpPr>
        <p:spPr>
          <a:xfrm>
            <a:off x="8293608" y="3273552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Unauth 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p225"/>
          <p:cNvSpPr/>
          <p:nvPr/>
        </p:nvSpPr>
        <p:spPr>
          <a:xfrm>
            <a:off x="5989320" y="3621024"/>
            <a:ext cx="3017400" cy="347400"/>
          </a:xfrm>
          <a:prstGeom prst="rect">
            <a:avLst/>
          </a:prstGeom>
          <a:solidFill>
            <a:srgbClr val="161B28"/>
          </a:solidFill>
          <a:ln w="12700" cap="flat" cmpd="sng">
            <a:solidFill>
              <a:srgbClr val="161B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25"/>
          <p:cNvSpPr/>
          <p:nvPr/>
        </p:nvSpPr>
        <p:spPr>
          <a:xfrm>
            <a:off x="6053328" y="3730752"/>
            <a:ext cx="91500" cy="91500"/>
          </a:xfrm>
          <a:prstGeom prst="ellipse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25"/>
          <p:cNvSpPr/>
          <p:nvPr/>
        </p:nvSpPr>
        <p:spPr>
          <a:xfrm>
            <a:off x="6172200" y="3621024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CVE-2026-21877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p225"/>
          <p:cNvSpPr/>
          <p:nvPr/>
        </p:nvSpPr>
        <p:spPr>
          <a:xfrm>
            <a:off x="7360920" y="3703320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25"/>
          <p:cNvSpPr/>
          <p:nvPr/>
        </p:nvSpPr>
        <p:spPr>
          <a:xfrm>
            <a:off x="7360920" y="3703320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10.0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p225"/>
          <p:cNvSpPr/>
          <p:nvPr/>
        </p:nvSpPr>
        <p:spPr>
          <a:xfrm>
            <a:off x="7790688" y="3621024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225"/>
          <p:cNvSpPr/>
          <p:nvPr/>
        </p:nvSpPr>
        <p:spPr>
          <a:xfrm>
            <a:off x="8293608" y="3621024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File Write RCE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p225"/>
          <p:cNvSpPr/>
          <p:nvPr/>
        </p:nvSpPr>
        <p:spPr>
          <a:xfrm>
            <a:off x="6053328" y="4078224"/>
            <a:ext cx="91500" cy="91500"/>
          </a:xfrm>
          <a:prstGeom prst="ellipse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25"/>
          <p:cNvSpPr/>
          <p:nvPr/>
        </p:nvSpPr>
        <p:spPr>
          <a:xfrm>
            <a:off x="6172200" y="3968496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CVE-2026-27493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p225"/>
          <p:cNvSpPr/>
          <p:nvPr/>
        </p:nvSpPr>
        <p:spPr>
          <a:xfrm>
            <a:off x="7360920" y="4050792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25"/>
          <p:cNvSpPr/>
          <p:nvPr/>
        </p:nvSpPr>
        <p:spPr>
          <a:xfrm>
            <a:off x="7360920" y="4050792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9.5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225"/>
          <p:cNvSpPr/>
          <p:nvPr/>
        </p:nvSpPr>
        <p:spPr>
          <a:xfrm>
            <a:off x="7790688" y="3968496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63946"/>
              </a:buClr>
              <a:buSzPts val="900"/>
              <a:buFont typeface="Calibri"/>
              <a:buNone/>
            </a:pPr>
            <a:r>
              <a:rPr lang="en" sz="900" b="1" i="0" u="none" strike="noStrike" cap="none">
                <a:solidFill>
                  <a:srgbClr val="E63946"/>
                </a:solidFill>
                <a:latin typeface="Calibri"/>
                <a:ea typeface="Calibri"/>
                <a:cs typeface="Calibri"/>
                <a:sym typeface="Calibri"/>
              </a:rPr>
              <a:t>✗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225"/>
          <p:cNvSpPr/>
          <p:nvPr/>
        </p:nvSpPr>
        <p:spPr>
          <a:xfrm>
            <a:off x="8293608" y="3968496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Form Injection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1" name="Google Shape;2101;p225"/>
          <p:cNvSpPr/>
          <p:nvPr/>
        </p:nvSpPr>
        <p:spPr>
          <a:xfrm>
            <a:off x="5989320" y="4315968"/>
            <a:ext cx="3017400" cy="347400"/>
          </a:xfrm>
          <a:prstGeom prst="rect">
            <a:avLst/>
          </a:prstGeom>
          <a:solidFill>
            <a:srgbClr val="161B28"/>
          </a:solidFill>
          <a:ln w="12700" cap="flat" cmpd="sng">
            <a:solidFill>
              <a:srgbClr val="161B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25"/>
          <p:cNvSpPr/>
          <p:nvPr/>
        </p:nvSpPr>
        <p:spPr>
          <a:xfrm>
            <a:off x="6053328" y="4425696"/>
            <a:ext cx="91500" cy="91500"/>
          </a:xfrm>
          <a:prstGeom prst="ellipse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25"/>
          <p:cNvSpPr/>
          <p:nvPr/>
        </p:nvSpPr>
        <p:spPr>
          <a:xfrm>
            <a:off x="6172200" y="4315968"/>
            <a:ext cx="11886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CVE-2026-27577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4" name="Google Shape;2104;p225"/>
          <p:cNvSpPr/>
          <p:nvPr/>
        </p:nvSpPr>
        <p:spPr>
          <a:xfrm>
            <a:off x="7360920" y="4398264"/>
            <a:ext cx="402300" cy="183000"/>
          </a:xfrm>
          <a:prstGeom prst="roundRect">
            <a:avLst>
              <a:gd name="adj" fmla="val 20000"/>
            </a:avLst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25"/>
          <p:cNvSpPr/>
          <p:nvPr/>
        </p:nvSpPr>
        <p:spPr>
          <a:xfrm>
            <a:off x="7360920" y="4398264"/>
            <a:ext cx="40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F1117"/>
              </a:buClr>
              <a:buSzPts val="750"/>
              <a:buFont typeface="Calibri"/>
              <a:buNone/>
            </a:pPr>
            <a:r>
              <a:rPr lang="en" sz="750" b="1" i="0" u="none" strike="noStrike" cap="none">
                <a:solidFill>
                  <a:srgbClr val="0F1117"/>
                </a:solidFill>
                <a:latin typeface="Calibri"/>
                <a:ea typeface="Calibri"/>
                <a:cs typeface="Calibri"/>
                <a:sym typeface="Calibri"/>
              </a:rPr>
              <a:t>9.4</a:t>
            </a:r>
            <a:endParaRPr sz="7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6" name="Google Shape;2106;p225"/>
          <p:cNvSpPr/>
          <p:nvPr/>
        </p:nvSpPr>
        <p:spPr>
          <a:xfrm>
            <a:off x="7790688" y="4315968"/>
            <a:ext cx="502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7" name="Google Shape;2107;p225"/>
          <p:cNvSpPr/>
          <p:nvPr/>
        </p:nvSpPr>
        <p:spPr>
          <a:xfrm>
            <a:off x="8293608" y="4315968"/>
            <a:ext cx="6858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650"/>
              <a:buFont typeface="Calibri"/>
              <a:buNone/>
            </a:pPr>
            <a:r>
              <a:rPr lang="en" sz="65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Sandbox Escape</a:t>
            </a:r>
            <a:endParaRPr sz="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8" name="Google Shape;2108;p225"/>
          <p:cNvSpPr/>
          <p:nvPr/>
        </p:nvSpPr>
        <p:spPr>
          <a:xfrm>
            <a:off x="0" y="4846320"/>
            <a:ext cx="9144000" cy="297300"/>
          </a:xfrm>
          <a:prstGeom prst="rect">
            <a:avLst/>
          </a:prstGeom>
          <a:solidFill>
            <a:srgbClr val="1A1F2E"/>
          </a:solidFill>
          <a:ln w="12700" cap="flat" cmpd="sng">
            <a:solidFill>
              <a:srgbClr val="1A1F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25"/>
          <p:cNvSpPr/>
          <p:nvPr/>
        </p:nvSpPr>
        <p:spPr>
          <a:xfrm>
            <a:off x="137160" y="4846320"/>
            <a:ext cx="88698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✗ = No Authentication Required  |  ✓ = Authenticated  |  Sources: CISA KEV, GitHub Security Advisories, CVEDetails, Rapid7, Cyera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0" name="Google Shape;2110;p225"/>
          <p:cNvSpPr/>
          <p:nvPr/>
        </p:nvSpPr>
        <p:spPr>
          <a:xfrm>
            <a:off x="182880" y="4645152"/>
            <a:ext cx="128100" cy="128100"/>
          </a:xfrm>
          <a:prstGeom prst="rect">
            <a:avLst/>
          </a:prstGeom>
          <a:solidFill>
            <a:srgbClr val="E63946"/>
          </a:solidFill>
          <a:ln w="12700" cap="flat" cmpd="sng">
            <a:solidFill>
              <a:srgbClr val="E639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25"/>
          <p:cNvSpPr/>
          <p:nvPr/>
        </p:nvSpPr>
        <p:spPr>
          <a:xfrm>
            <a:off x="347472" y="4617720"/>
            <a:ext cx="1600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CVSS 10.0 (Critical)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2" name="Google Shape;2112;p225"/>
          <p:cNvSpPr/>
          <p:nvPr/>
        </p:nvSpPr>
        <p:spPr>
          <a:xfrm>
            <a:off x="2011680" y="4645152"/>
            <a:ext cx="128100" cy="128100"/>
          </a:xfrm>
          <a:prstGeom prst="rect">
            <a:avLst/>
          </a:prstGeom>
          <a:solidFill>
            <a:srgbClr val="F4872B"/>
          </a:solidFill>
          <a:ln w="12700" cap="flat" cmpd="sng">
            <a:solidFill>
              <a:srgbClr val="F487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25"/>
          <p:cNvSpPr/>
          <p:nvPr/>
        </p:nvSpPr>
        <p:spPr>
          <a:xfrm>
            <a:off x="2176272" y="4617720"/>
            <a:ext cx="1600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CVSS 9.4–9.9 (Critical)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Google Shape;2114;p225"/>
          <p:cNvSpPr/>
          <p:nvPr/>
        </p:nvSpPr>
        <p:spPr>
          <a:xfrm>
            <a:off x="3840480" y="4645152"/>
            <a:ext cx="128100" cy="128100"/>
          </a:xfrm>
          <a:prstGeom prst="rect">
            <a:avLst/>
          </a:prstGeom>
          <a:solidFill>
            <a:srgbClr val="F2CC0C"/>
          </a:solidFill>
          <a:ln w="12700" cap="flat" cmpd="sng">
            <a:solidFill>
              <a:srgbClr val="F2C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25"/>
          <p:cNvSpPr/>
          <p:nvPr/>
        </p:nvSpPr>
        <p:spPr>
          <a:xfrm>
            <a:off x="4005072" y="4617720"/>
            <a:ext cx="1600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92A4"/>
              </a:buClr>
              <a:buSzPts val="700"/>
              <a:buFont typeface="Calibri"/>
              <a:buNone/>
            </a:pPr>
            <a:r>
              <a:rPr lang="en" sz="700" b="0" i="0" u="none" strike="noStrike" cap="none">
                <a:solidFill>
                  <a:srgbClr val="8892A4"/>
                </a:solidFill>
                <a:latin typeface="Calibri"/>
                <a:ea typeface="Calibri"/>
                <a:cs typeface="Calibri"/>
                <a:sym typeface="Calibri"/>
              </a:rPr>
              <a:t>CVSS 8.8 (High)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8A2EC80-0F55-4525-B001-3DB0A73A7266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162013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236"/>
          <p:cNvSpPr/>
          <p:nvPr/>
        </p:nvSpPr>
        <p:spPr>
          <a:xfrm>
            <a:off x="571499" y="158740"/>
            <a:ext cx="7862381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7989F"/>
              </a:buClr>
              <a:buSzPts val="2400"/>
              <a:buFont typeface="Arial"/>
              <a:buNone/>
            </a:pPr>
            <a:r>
              <a:rPr lang="en" sz="2400" b="1" dirty="0">
                <a:solidFill>
                  <a:srgbClr val="27989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2026 Jan/Fev  -  114.000 Instâncias afetadas</a:t>
            </a:r>
            <a:endParaRPr sz="2400" b="0" i="0" u="none" strike="noStrike" cap="none" dirty="0">
              <a:solidFill>
                <a:schemeClr val="dk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pic>
        <p:nvPicPr>
          <p:cNvPr id="2492" name="Google Shape;2492;p236" descr="File:A large blank world map with oceans marked in blue.PNG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13" y="736588"/>
            <a:ext cx="7519775" cy="3796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93" name="Google Shape;2493;p236"/>
          <p:cNvSpPr txBox="1"/>
          <p:nvPr/>
        </p:nvSpPr>
        <p:spPr>
          <a:xfrm>
            <a:off x="2008950" y="1541542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28.7K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494" name="Google Shape;2494;p236"/>
          <p:cNvSpPr txBox="1"/>
          <p:nvPr/>
        </p:nvSpPr>
        <p:spPr>
          <a:xfrm>
            <a:off x="4196400" y="1175842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17.9K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495" name="Google Shape;2495;p236"/>
          <p:cNvSpPr txBox="1"/>
          <p:nvPr/>
        </p:nvSpPr>
        <p:spPr>
          <a:xfrm>
            <a:off x="4129675" y="1400630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10.2K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496" name="Google Shape;2496;p236"/>
          <p:cNvSpPr txBox="1"/>
          <p:nvPr/>
        </p:nvSpPr>
        <p:spPr>
          <a:xfrm>
            <a:off x="6628225" y="1541542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9.3K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497" name="Google Shape;2497;p236"/>
          <p:cNvSpPr txBox="1"/>
          <p:nvPr/>
        </p:nvSpPr>
        <p:spPr>
          <a:xfrm>
            <a:off x="3011750" y="2619867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4.8K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498" name="Google Shape;2498;p236"/>
          <p:cNvSpPr txBox="1"/>
          <p:nvPr/>
        </p:nvSpPr>
        <p:spPr>
          <a:xfrm>
            <a:off x="6320100" y="2405092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4.7K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499" name="Google Shape;2499;p236"/>
          <p:cNvSpPr txBox="1"/>
          <p:nvPr/>
        </p:nvSpPr>
        <p:spPr>
          <a:xfrm>
            <a:off x="5619075" y="1988167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4.1K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500" name="Google Shape;2500;p236"/>
          <p:cNvSpPr txBox="1"/>
          <p:nvPr/>
        </p:nvSpPr>
        <p:spPr>
          <a:xfrm>
            <a:off x="5004450" y="960405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3.2K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2501" name="Google Shape;2501;p236"/>
          <p:cNvSpPr txBox="1"/>
          <p:nvPr/>
        </p:nvSpPr>
        <p:spPr>
          <a:xfrm>
            <a:off x="4276350" y="871492"/>
            <a:ext cx="751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3.0K</a:t>
            </a:r>
            <a:endParaRPr sz="1500" b="1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502" name="Google Shape;2502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2576" t="8665" r="89982" b="85199"/>
          <a:stretch/>
        </p:blipFill>
        <p:spPr>
          <a:xfrm>
            <a:off x="2641113" y="1626105"/>
            <a:ext cx="269250" cy="2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3" name="Google Shape;2503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2154" t="29335" r="90221" b="64530"/>
          <a:stretch/>
        </p:blipFill>
        <p:spPr>
          <a:xfrm>
            <a:off x="4728600" y="1507042"/>
            <a:ext cx="275850" cy="2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3253" t="59941" r="90296" b="35026"/>
          <a:stretch/>
        </p:blipFill>
        <p:spPr>
          <a:xfrm>
            <a:off x="6837950" y="2511842"/>
            <a:ext cx="233350" cy="2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5" name="Google Shape;2505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2946" t="50151" r="89612" b="44815"/>
          <a:stretch/>
        </p:blipFill>
        <p:spPr>
          <a:xfrm>
            <a:off x="3555424" y="2715117"/>
            <a:ext cx="269250" cy="2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Google Shape;2506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3182" t="19497" r="90367" b="75469"/>
          <a:stretch/>
        </p:blipFill>
        <p:spPr>
          <a:xfrm>
            <a:off x="4772463" y="1281955"/>
            <a:ext cx="233374" cy="2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Google Shape;2507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3141" t="39957" r="89416" b="55562"/>
          <a:stretch/>
        </p:blipFill>
        <p:spPr>
          <a:xfrm>
            <a:off x="7161500" y="1659530"/>
            <a:ext cx="26925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Google Shape;2508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3307" t="80334" r="90243" b="14632"/>
          <a:stretch/>
        </p:blipFill>
        <p:spPr>
          <a:xfrm>
            <a:off x="5522300" y="1041617"/>
            <a:ext cx="233350" cy="2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Google Shape;2509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3218" t="70405" r="90332" b="24562"/>
          <a:stretch/>
        </p:blipFill>
        <p:spPr>
          <a:xfrm>
            <a:off x="6113775" y="2104842"/>
            <a:ext cx="233350" cy="2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Google Shape;2510;p236" title="Screenshot 2026-01-14 at 12.45.01 PM.png"/>
          <p:cNvPicPr preferRelativeResize="0"/>
          <p:nvPr/>
        </p:nvPicPr>
        <p:blipFill rotWithShape="1">
          <a:blip r:embed="rId4">
            <a:alphaModFix/>
          </a:blip>
          <a:srcRect l="2912" t="90858" r="89645" b="4109"/>
          <a:stretch/>
        </p:blipFill>
        <p:spPr>
          <a:xfrm>
            <a:off x="4797225" y="972567"/>
            <a:ext cx="269250" cy="2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92FA12-8D24-4768-BB1E-DEE11DEAB2C2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18607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0C8624-AF9F-459C-9767-E8C27E0CA5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2DBAC-B61C-454C-AE80-97A32619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17" y="2918903"/>
            <a:ext cx="5190566" cy="89133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0A23866-5955-45F5-946C-B3436C3E78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0028" y="1244727"/>
            <a:ext cx="5983941" cy="9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68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4BDE43-D88D-4573-8283-0DB8B313F9E6}"/>
              </a:ext>
            </a:extLst>
          </p:cNvPr>
          <p:cNvSpPr/>
          <p:nvPr/>
        </p:nvSpPr>
        <p:spPr>
          <a:xfrm>
            <a:off x="207523" y="4322323"/>
            <a:ext cx="2221149" cy="716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DD41B-557C-4F85-B7AD-16F7C195D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1" y="154310"/>
            <a:ext cx="7541979" cy="4989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0FFC7A-3205-46ED-B0D5-1EB3DAFCBCFD}"/>
              </a:ext>
            </a:extLst>
          </p:cNvPr>
          <p:cNvSpPr txBox="1"/>
          <p:nvPr/>
        </p:nvSpPr>
        <p:spPr>
          <a:xfrm>
            <a:off x="6698609" y="4868670"/>
            <a:ext cx="2425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</a:t>
            </a:r>
          </a:p>
          <a:p>
            <a:pPr algn="r"/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382784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CE396-530A-499B-8ED5-F6DA02521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8" b="398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8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86;p447">
            <a:extLst>
              <a:ext uri="{FF2B5EF4-FFF2-40B4-BE49-F238E27FC236}">
                <a16:creationId xmlns:a16="http://schemas.microsoft.com/office/drawing/2014/main" id="{E3436199-D0C3-4C9D-BA41-7568EF0408C2}"/>
              </a:ext>
            </a:extLst>
          </p:cNvPr>
          <p:cNvSpPr txBox="1"/>
          <p:nvPr/>
        </p:nvSpPr>
        <p:spPr>
          <a:xfrm>
            <a:off x="251351" y="130175"/>
            <a:ext cx="62166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800" b="1" dirty="0">
                <a:latin typeface="Poppins" panose="00000500000000000000" pitchFamily="2" charset="0"/>
                <a:ea typeface="IBM Plex Sans"/>
                <a:cs typeface="Poppins" panose="00000500000000000000" pitchFamily="2" charset="0"/>
                <a:sym typeface="IBM Plex Sans"/>
              </a:rPr>
              <a:t>Sem Garantia</a:t>
            </a:r>
            <a:endParaRPr sz="1800" b="1" dirty="0">
              <a:latin typeface="Poppins" panose="00000500000000000000" pitchFamily="2" charset="0"/>
              <a:ea typeface="IBM Plex Sans"/>
              <a:cs typeface="Poppins" panose="00000500000000000000" pitchFamily="2" charset="0"/>
              <a:sym typeface="IBM Plex San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90D1ABC-9501-4690-89BB-245076865A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128147"/>
              </p:ext>
            </p:extLst>
          </p:nvPr>
        </p:nvGraphicFramePr>
        <p:xfrm>
          <a:off x="-209550" y="496491"/>
          <a:ext cx="4000500" cy="415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334000" imgH="5533965" progId="Excel.Sheet.12">
                  <p:embed/>
                </p:oleObj>
              </mc:Choice>
              <mc:Fallback>
                <p:oleObj name="Worksheet" r:id="rId3" imgW="5334000" imgH="553396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90D1ABC-9501-4690-89BB-245076865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9550" y="496491"/>
                        <a:ext cx="4000500" cy="4150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FE8050E-AE9A-414C-AED8-37C0AD184808}"/>
              </a:ext>
            </a:extLst>
          </p:cNvPr>
          <p:cNvSpPr/>
          <p:nvPr/>
        </p:nvSpPr>
        <p:spPr>
          <a:xfrm>
            <a:off x="4405562" y="983625"/>
            <a:ext cx="3777249" cy="147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1886D-E810-4816-B335-3D31BE3B1C79}"/>
              </a:ext>
            </a:extLst>
          </p:cNvPr>
          <p:cNvSpPr txBox="1"/>
          <p:nvPr/>
        </p:nvSpPr>
        <p:spPr>
          <a:xfrm>
            <a:off x="4420488" y="1019771"/>
            <a:ext cx="17764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Poppins" panose="00000500000000000000" pitchFamily="2" charset="0"/>
                <a:cs typeface="Poppins" panose="00000500000000000000" pitchFamily="2" charset="0"/>
              </a:rPr>
              <a:t>Custo</a:t>
            </a:r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 da </a:t>
            </a:r>
            <a:r>
              <a:rPr lang="en-US" sz="1200" b="1" dirty="0" err="1">
                <a:latin typeface="Poppins" panose="00000500000000000000" pitchFamily="2" charset="0"/>
                <a:cs typeface="Poppins" panose="00000500000000000000" pitchFamily="2" charset="0"/>
              </a:rPr>
              <a:t>Transação</a:t>
            </a:r>
            <a:endParaRPr lang="en-US" sz="1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AA49B-71A7-47AF-811A-AB8F9FA3DDC1}"/>
              </a:ext>
            </a:extLst>
          </p:cNvPr>
          <p:cNvSpPr txBox="1"/>
          <p:nvPr/>
        </p:nvSpPr>
        <p:spPr>
          <a:xfrm>
            <a:off x="4420488" y="1379443"/>
            <a:ext cx="35878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Humano:			US$ 7.28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1F150-C0DC-44D0-9361-7000DD91CA40}"/>
              </a:ext>
            </a:extLst>
          </p:cNvPr>
          <p:cNvSpPr txBox="1"/>
          <p:nvPr/>
        </p:nvSpPr>
        <p:spPr>
          <a:xfrm>
            <a:off x="4420488" y="1739115"/>
            <a:ext cx="36263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Humano + </a:t>
            </a:r>
            <a:r>
              <a:rPr lang="en-US" sz="1200" dirty="0" err="1">
                <a:latin typeface="Poppins" panose="00000500000000000000" pitchFamily="2" charset="0"/>
                <a:cs typeface="Poppins" panose="00000500000000000000" pitchFamily="2" charset="0"/>
              </a:rPr>
              <a:t>Automação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:		US$ 7.13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658DAC-144B-4092-8943-FA6894A7681E}"/>
              </a:ext>
            </a:extLst>
          </p:cNvPr>
          <p:cNvSpPr txBox="1"/>
          <p:nvPr/>
        </p:nvSpPr>
        <p:spPr>
          <a:xfrm>
            <a:off x="4420488" y="2098786"/>
            <a:ext cx="35782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Poppins" panose="00000500000000000000" pitchFamily="2" charset="0"/>
                <a:cs typeface="Poppins" panose="00000500000000000000" pitchFamily="2" charset="0"/>
              </a:rPr>
              <a:t>Impacto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 no </a:t>
            </a:r>
            <a:r>
              <a:rPr lang="en-US" sz="1200" dirty="0" err="1">
                <a:latin typeface="Poppins" panose="00000500000000000000" pitchFamily="2" charset="0"/>
                <a:cs typeface="Poppins" panose="00000500000000000000" pitchFamily="2" charset="0"/>
              </a:rPr>
              <a:t>custo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:		    </a:t>
            </a:r>
            <a:r>
              <a:rPr lang="en-US" sz="12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-2.0%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99C00-D31F-4A91-AA37-A85D610FF023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389948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D0F84A3-DEEC-4030-8B4C-ED2A24B25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553559"/>
              </p:ext>
            </p:extLst>
          </p:nvPr>
        </p:nvGraphicFramePr>
        <p:xfrm>
          <a:off x="207169" y="496491"/>
          <a:ext cx="8729663" cy="415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639595" imgH="5533965" progId="Excel.Sheet.12">
                  <p:embed/>
                </p:oleObj>
              </mc:Choice>
              <mc:Fallback>
                <p:oleObj name="Worksheet" r:id="rId3" imgW="11639595" imgH="5533965" progId="Excel.Sheet.12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2D0F84A3-DEEC-4030-8B4C-ED2A24B25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169" y="496491"/>
                        <a:ext cx="8729663" cy="4150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41375A1-D848-48B4-9AEA-1B7F6A3C8DED}"/>
              </a:ext>
            </a:extLst>
          </p:cNvPr>
          <p:cNvSpPr/>
          <p:nvPr/>
        </p:nvSpPr>
        <p:spPr>
          <a:xfrm>
            <a:off x="4729792" y="1071058"/>
            <a:ext cx="3777249" cy="147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6E170-DA24-4C4D-8875-5027632F5249}"/>
              </a:ext>
            </a:extLst>
          </p:cNvPr>
          <p:cNvSpPr txBox="1"/>
          <p:nvPr/>
        </p:nvSpPr>
        <p:spPr>
          <a:xfrm>
            <a:off x="4744718" y="1107204"/>
            <a:ext cx="17764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Poppins" panose="00000500000000000000" pitchFamily="2" charset="0"/>
                <a:cs typeface="Poppins" panose="00000500000000000000" pitchFamily="2" charset="0"/>
              </a:rPr>
              <a:t>Custo</a:t>
            </a:r>
            <a:r>
              <a:rPr lang="en-US" sz="1200" b="1" dirty="0">
                <a:latin typeface="Poppins" panose="00000500000000000000" pitchFamily="2" charset="0"/>
                <a:cs typeface="Poppins" panose="00000500000000000000" pitchFamily="2" charset="0"/>
              </a:rPr>
              <a:t> da </a:t>
            </a:r>
            <a:r>
              <a:rPr lang="en-US" sz="1200" b="1" dirty="0" err="1">
                <a:latin typeface="Poppins" panose="00000500000000000000" pitchFamily="2" charset="0"/>
                <a:cs typeface="Poppins" panose="00000500000000000000" pitchFamily="2" charset="0"/>
              </a:rPr>
              <a:t>Transação</a:t>
            </a:r>
            <a:endParaRPr lang="en-US" sz="1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C6E33-3886-4AC4-8D2A-31737CD729AC}"/>
              </a:ext>
            </a:extLst>
          </p:cNvPr>
          <p:cNvSpPr txBox="1"/>
          <p:nvPr/>
        </p:nvSpPr>
        <p:spPr>
          <a:xfrm>
            <a:off x="4744718" y="1466876"/>
            <a:ext cx="35878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Humano:			US$ 7.28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1E817-9A58-4E2D-B6B5-70D4954E7EA0}"/>
              </a:ext>
            </a:extLst>
          </p:cNvPr>
          <p:cNvSpPr txBox="1"/>
          <p:nvPr/>
        </p:nvSpPr>
        <p:spPr>
          <a:xfrm>
            <a:off x="4744718" y="1826548"/>
            <a:ext cx="35862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Humano + </a:t>
            </a:r>
            <a:r>
              <a:rPr lang="en-US" sz="1200" dirty="0" err="1">
                <a:latin typeface="Poppins" panose="00000500000000000000" pitchFamily="2" charset="0"/>
                <a:cs typeface="Poppins" panose="00000500000000000000" pitchFamily="2" charset="0"/>
              </a:rPr>
              <a:t>Automação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:		US$ 0.27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0B4CE-0CAD-463F-81B4-7B4CD5319026}"/>
              </a:ext>
            </a:extLst>
          </p:cNvPr>
          <p:cNvSpPr txBox="1"/>
          <p:nvPr/>
        </p:nvSpPr>
        <p:spPr>
          <a:xfrm>
            <a:off x="4744718" y="2186219"/>
            <a:ext cx="36647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Poppins" panose="00000500000000000000" pitchFamily="2" charset="0"/>
                <a:cs typeface="Poppins" panose="00000500000000000000" pitchFamily="2" charset="0"/>
              </a:rPr>
              <a:t>Impacto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 no </a:t>
            </a:r>
            <a:r>
              <a:rPr lang="en-US" sz="1200" dirty="0" err="1">
                <a:latin typeface="Poppins" panose="00000500000000000000" pitchFamily="2" charset="0"/>
                <a:cs typeface="Poppins" panose="00000500000000000000" pitchFamily="2" charset="0"/>
              </a:rPr>
              <a:t>custo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:		 </a:t>
            </a:r>
            <a:r>
              <a:rPr lang="en-US" sz="12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- 96.3%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8801F-352E-4502-9789-FC48A8A16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9" y="197893"/>
            <a:ext cx="1767495" cy="269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D2A06-E3DB-49B2-8981-EAAF111079BF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421443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Google Shape;2303;p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2325" y="4701000"/>
            <a:ext cx="434201" cy="25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224"/>
          <p:cNvSpPr txBox="1"/>
          <p:nvPr/>
        </p:nvSpPr>
        <p:spPr>
          <a:xfrm>
            <a:off x="150300" y="65175"/>
            <a:ext cx="215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3344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06" name="Google Shape;2306;p224"/>
          <p:cNvSpPr txBox="1">
            <a:spLocks noGrp="1"/>
          </p:cNvSpPr>
          <p:nvPr>
            <p:ph type="ctrTitle"/>
          </p:nvPr>
        </p:nvSpPr>
        <p:spPr>
          <a:xfrm>
            <a:off x="342899" y="2147019"/>
            <a:ext cx="8188257" cy="84946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Orquestrador Universal</a:t>
            </a:r>
            <a:endParaRPr sz="48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6882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8" name="Google Shape;4498;p516"/>
          <p:cNvSpPr/>
          <p:nvPr/>
        </p:nvSpPr>
        <p:spPr>
          <a:xfrm rot="10800000">
            <a:off x="1083150" y="726890"/>
            <a:ext cx="6977700" cy="4205400"/>
          </a:xfrm>
          <a:prstGeom prst="roundRect">
            <a:avLst>
              <a:gd name="adj" fmla="val 3516"/>
            </a:avLst>
          </a:prstGeom>
          <a:gradFill>
            <a:gsLst>
              <a:gs pos="0">
                <a:srgbClr val="108291"/>
              </a:gs>
              <a:gs pos="100000">
                <a:srgbClr val="83E3DA"/>
              </a:gs>
            </a:gsLst>
            <a:lin ang="5400700" scaled="0"/>
          </a:gradFill>
          <a:ln>
            <a:noFill/>
          </a:ln>
          <a:effectLst>
            <a:outerShdw blurRad="213294" algn="bl" rotWithShape="0">
              <a:srgbClr val="108291">
                <a:alpha val="60000"/>
              </a:srgbClr>
            </a:outerShdw>
          </a:effectLst>
        </p:spPr>
        <p:txBody>
          <a:bodyPr spcFirstLastPara="1" wrap="square" lIns="97500" tIns="97500" rIns="97500" bIns="97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I </a:t>
            </a:r>
            <a:endParaRPr sz="1492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499" name="Google Shape;4499;p516"/>
          <p:cNvSpPr/>
          <p:nvPr/>
        </p:nvSpPr>
        <p:spPr>
          <a:xfrm>
            <a:off x="0" y="155448"/>
            <a:ext cx="9144000" cy="543000"/>
          </a:xfrm>
          <a:prstGeom prst="roundRect">
            <a:avLst>
              <a:gd name="adj" fmla="val 8524"/>
            </a:avLst>
          </a:prstGeom>
          <a:noFill/>
          <a:ln>
            <a:noFill/>
          </a:ln>
        </p:spPr>
        <p:txBody>
          <a:bodyPr spcFirstLastPara="1" wrap="square" lIns="74025" tIns="74025" rIns="74025" bIns="740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10"/>
              </a:spcAft>
              <a:buNone/>
            </a:pPr>
            <a:r>
              <a:rPr lang="en" sz="2100" dirty="0">
                <a:latin typeface="Poppins" panose="00000500000000000000" pitchFamily="2" charset="0"/>
                <a:ea typeface="Poppins SemiBold"/>
                <a:cs typeface="Poppins" panose="00000500000000000000" pitchFamily="2" charset="0"/>
                <a:sym typeface="Poppins SemiBold"/>
              </a:rPr>
              <a:t>Orchestration for the Agentic Era—Powered by the #1 iPaaS.</a:t>
            </a:r>
            <a:endParaRPr sz="2100" dirty="0">
              <a:solidFill>
                <a:srgbClr val="00000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06" name="Google Shape;4506;p516"/>
          <p:cNvSpPr/>
          <p:nvPr/>
        </p:nvSpPr>
        <p:spPr>
          <a:xfrm>
            <a:off x="1179475" y="1447378"/>
            <a:ext cx="6787800" cy="2474400"/>
          </a:xfrm>
          <a:prstGeom prst="roundRect">
            <a:avLst>
              <a:gd name="adj" fmla="val 3258"/>
            </a:avLst>
          </a:prstGeom>
          <a:gradFill>
            <a:gsLst>
              <a:gs pos="0">
                <a:srgbClr val="DDFFFC"/>
              </a:gs>
              <a:gs pos="100000">
                <a:srgbClr val="36DBCB"/>
              </a:gs>
            </a:gsLst>
            <a:lin ang="18900732" scaled="0"/>
          </a:gradFill>
          <a:ln w="203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00" tIns="97500" rIns="97500" bIns="97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92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4507" name="Google Shape;4507;p516"/>
          <p:cNvGrpSpPr/>
          <p:nvPr/>
        </p:nvGrpSpPr>
        <p:grpSpPr>
          <a:xfrm>
            <a:off x="7501071" y="3939256"/>
            <a:ext cx="44740" cy="75787"/>
            <a:chOff x="409850" y="1209025"/>
            <a:chExt cx="73200" cy="140450"/>
          </a:xfrm>
        </p:grpSpPr>
        <p:sp>
          <p:nvSpPr>
            <p:cNvPr id="4508" name="Google Shape;4508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09" name="Google Shape;4509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grpSp>
        <p:nvGrpSpPr>
          <p:cNvPr id="4510" name="Google Shape;4510;p516"/>
          <p:cNvGrpSpPr/>
          <p:nvPr/>
        </p:nvGrpSpPr>
        <p:grpSpPr>
          <a:xfrm>
            <a:off x="2405234" y="3939256"/>
            <a:ext cx="44740" cy="75787"/>
            <a:chOff x="409850" y="1209025"/>
            <a:chExt cx="73200" cy="140450"/>
          </a:xfrm>
        </p:grpSpPr>
        <p:sp>
          <p:nvSpPr>
            <p:cNvPr id="4511" name="Google Shape;4511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12" name="Google Shape;4512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grpSp>
        <p:nvGrpSpPr>
          <p:cNvPr id="4513" name="Google Shape;4513;p516"/>
          <p:cNvGrpSpPr/>
          <p:nvPr/>
        </p:nvGrpSpPr>
        <p:grpSpPr>
          <a:xfrm>
            <a:off x="5119821" y="1346129"/>
            <a:ext cx="44740" cy="75787"/>
            <a:chOff x="409850" y="1209025"/>
            <a:chExt cx="73200" cy="140450"/>
          </a:xfrm>
        </p:grpSpPr>
        <p:sp>
          <p:nvSpPr>
            <p:cNvPr id="4514" name="Google Shape;4514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15" name="Google Shape;4515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grpSp>
        <p:nvGrpSpPr>
          <p:cNvPr id="4516" name="Google Shape;4516;p516"/>
          <p:cNvGrpSpPr/>
          <p:nvPr/>
        </p:nvGrpSpPr>
        <p:grpSpPr>
          <a:xfrm>
            <a:off x="1414634" y="1346129"/>
            <a:ext cx="44740" cy="75787"/>
            <a:chOff x="409850" y="1209025"/>
            <a:chExt cx="73200" cy="140450"/>
          </a:xfrm>
        </p:grpSpPr>
        <p:sp>
          <p:nvSpPr>
            <p:cNvPr id="4517" name="Google Shape;4517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18" name="Google Shape;4518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sp>
        <p:nvSpPr>
          <p:cNvPr id="4519" name="Google Shape;4519;p516"/>
          <p:cNvSpPr/>
          <p:nvPr/>
        </p:nvSpPr>
        <p:spPr>
          <a:xfrm>
            <a:off x="2898525" y="1526565"/>
            <a:ext cx="3436200" cy="1830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285750" dist="76200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oppins" panose="00000500000000000000" pitchFamily="2" charset="0"/>
                <a:ea typeface="Poppins SemiBold"/>
                <a:cs typeface="Poppins" panose="00000500000000000000" pitchFamily="2" charset="0"/>
                <a:sym typeface="Poppins SemiBold"/>
              </a:rPr>
              <a:t>W O R K A T O    </a:t>
            </a:r>
            <a:r>
              <a:rPr lang="en" sz="1200" b="1" dirty="0">
                <a:latin typeface="Poppins" panose="00000500000000000000" pitchFamily="2" charset="0"/>
                <a:ea typeface="Poppins SemiBold"/>
                <a:cs typeface="Poppins" panose="00000500000000000000" pitchFamily="2" charset="0"/>
                <a:sym typeface="Poppins SemiBold"/>
              </a:rPr>
              <a:t>E N T E R P R I S E   M C P</a:t>
            </a:r>
            <a:endParaRPr sz="1200" b="1" dirty="0">
              <a:latin typeface="Poppins" panose="00000500000000000000" pitchFamily="2" charset="0"/>
              <a:ea typeface="Poppins SemiBold"/>
              <a:cs typeface="Poppins" panose="00000500000000000000" pitchFamily="2" charset="0"/>
              <a:sym typeface="Poppins SemiBold"/>
            </a:endParaRPr>
          </a:p>
        </p:txBody>
      </p:sp>
      <p:sp>
        <p:nvSpPr>
          <p:cNvPr id="4520" name="Google Shape;4520;p516"/>
          <p:cNvSpPr/>
          <p:nvPr/>
        </p:nvSpPr>
        <p:spPr>
          <a:xfrm>
            <a:off x="5481031" y="834365"/>
            <a:ext cx="865200" cy="502200"/>
          </a:xfrm>
          <a:prstGeom prst="roundRect">
            <a:avLst>
              <a:gd name="adj" fmla="val 8136"/>
            </a:avLst>
          </a:prstGeom>
          <a:gradFill>
            <a:gsLst>
              <a:gs pos="0">
                <a:srgbClr val="DDFFFC">
                  <a:alpha val="35690"/>
                </a:srgbClr>
              </a:gs>
              <a:gs pos="100000">
                <a:srgbClr val="C6E0FE">
                  <a:alpha val="35690"/>
                </a:srgbClr>
              </a:gs>
              <a:gs pos="100000">
                <a:srgbClr val="AFC1FF">
                  <a:alpha val="35690"/>
                </a:srgbClr>
              </a:gs>
            </a:gsLst>
            <a:lin ang="18900732" scaled="0"/>
          </a:gra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9675" tIns="133625" rIns="69675" bIns="696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11101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521" name="Google Shape;4521;p516"/>
          <p:cNvSpPr txBox="1"/>
          <p:nvPr/>
        </p:nvSpPr>
        <p:spPr>
          <a:xfrm>
            <a:off x="5436843" y="842736"/>
            <a:ext cx="932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Workato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Genies</a:t>
            </a:r>
            <a:endParaRPr sz="700" b="1" dirty="0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grpSp>
        <p:nvGrpSpPr>
          <p:cNvPr id="4522" name="Google Shape;4522;p516"/>
          <p:cNvGrpSpPr/>
          <p:nvPr/>
        </p:nvGrpSpPr>
        <p:grpSpPr>
          <a:xfrm>
            <a:off x="7786821" y="1354133"/>
            <a:ext cx="44740" cy="75787"/>
            <a:chOff x="409850" y="1209025"/>
            <a:chExt cx="73200" cy="140450"/>
          </a:xfrm>
        </p:grpSpPr>
        <p:sp>
          <p:nvSpPr>
            <p:cNvPr id="4523" name="Google Shape;4523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24" name="Google Shape;4524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grpSp>
        <p:nvGrpSpPr>
          <p:cNvPr id="4525" name="Google Shape;4525;p516"/>
          <p:cNvGrpSpPr/>
          <p:nvPr/>
        </p:nvGrpSpPr>
        <p:grpSpPr>
          <a:xfrm>
            <a:off x="5625804" y="1346129"/>
            <a:ext cx="44740" cy="75787"/>
            <a:chOff x="409850" y="1209025"/>
            <a:chExt cx="73200" cy="140450"/>
          </a:xfrm>
        </p:grpSpPr>
        <p:sp>
          <p:nvSpPr>
            <p:cNvPr id="4526" name="Google Shape;4526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27" name="Google Shape;4527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sp>
        <p:nvSpPr>
          <p:cNvPr id="4528" name="Google Shape;4528;p516"/>
          <p:cNvSpPr/>
          <p:nvPr/>
        </p:nvSpPr>
        <p:spPr>
          <a:xfrm>
            <a:off x="1292775" y="2414202"/>
            <a:ext cx="5467200" cy="1432500"/>
          </a:xfrm>
          <a:prstGeom prst="roundRect">
            <a:avLst>
              <a:gd name="adj" fmla="val 7362"/>
            </a:avLst>
          </a:prstGeom>
          <a:solidFill>
            <a:srgbClr val="DDFFFC"/>
          </a:solidFill>
          <a:ln w="177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00" tIns="97500" rIns="97500" bIns="97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92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529" name="Google Shape;4529;p516"/>
          <p:cNvSpPr/>
          <p:nvPr/>
        </p:nvSpPr>
        <p:spPr>
          <a:xfrm>
            <a:off x="1292775" y="1777991"/>
            <a:ext cx="5473800" cy="865200"/>
          </a:xfrm>
          <a:prstGeom prst="round2SameRect">
            <a:avLst>
              <a:gd name="adj1" fmla="val 8464"/>
              <a:gd name="adj2" fmla="val 0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00" tIns="97500" rIns="97500" bIns="97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92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530" name="Google Shape;4530;p516"/>
          <p:cNvSpPr txBox="1"/>
          <p:nvPr/>
        </p:nvSpPr>
        <p:spPr>
          <a:xfrm>
            <a:off x="2557200" y="1794900"/>
            <a:ext cx="4035000" cy="911700"/>
          </a:xfrm>
          <a:prstGeom prst="rect">
            <a:avLst/>
          </a:prstGeom>
          <a:gradFill>
            <a:gsLst>
              <a:gs pos="0">
                <a:srgbClr val="B3FEF7"/>
              </a:gs>
              <a:gs pos="100000">
                <a:srgbClr val="FF83E4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31" name="Google Shape;4531;p516"/>
          <p:cNvSpPr txBox="1"/>
          <p:nvPr/>
        </p:nvSpPr>
        <p:spPr>
          <a:xfrm>
            <a:off x="2640955" y="1847612"/>
            <a:ext cx="38190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 b="1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 N T E R P R I S E  S K I L L S</a:t>
            </a:r>
            <a:endParaRPr sz="746">
              <a:solidFill>
                <a:srgbClr val="24434F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532" name="Google Shape;4532;p516"/>
          <p:cNvSpPr txBox="1"/>
          <p:nvPr/>
        </p:nvSpPr>
        <p:spPr>
          <a:xfrm>
            <a:off x="4030754" y="2767767"/>
            <a:ext cx="11913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 b="1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O R C H E S T R A T I O N</a:t>
            </a:r>
            <a:endParaRPr sz="746">
              <a:solidFill>
                <a:srgbClr val="24434F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3" name="Google Shape;4533;p516"/>
          <p:cNvSpPr/>
          <p:nvPr/>
        </p:nvSpPr>
        <p:spPr>
          <a:xfrm>
            <a:off x="2640945" y="2276171"/>
            <a:ext cx="932700" cy="27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>
            <a:noFill/>
          </a:ln>
        </p:spPr>
        <p:txBody>
          <a:bodyPr spcFirstLastPara="1" wrap="square" lIns="0" tIns="97500" rIns="0" bIns="97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Skills Builder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4" name="Google Shape;4534;p516"/>
          <p:cNvSpPr/>
          <p:nvPr/>
        </p:nvSpPr>
        <p:spPr>
          <a:xfrm>
            <a:off x="3613348" y="2276171"/>
            <a:ext cx="932700" cy="261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>
            <a:noFill/>
          </a:ln>
        </p:spPr>
        <p:txBody>
          <a:bodyPr spcFirstLastPara="1" wrap="square" lIns="0" tIns="80525" rIns="0" bIns="805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MCP Composition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5" name="Google Shape;4535;p516"/>
          <p:cNvSpPr/>
          <p:nvPr/>
        </p:nvSpPr>
        <p:spPr>
          <a:xfrm>
            <a:off x="4585752" y="2276171"/>
            <a:ext cx="932700" cy="274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>
            <a:noFill/>
          </a:ln>
        </p:spPr>
        <p:txBody>
          <a:bodyPr spcFirstLastPara="1" wrap="square" lIns="0" tIns="97500" rIns="0" bIns="97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MCP Registry</a:t>
            </a:r>
            <a:endParaRPr sz="533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6" name="Google Shape;4536;p516"/>
          <p:cNvSpPr/>
          <p:nvPr/>
        </p:nvSpPr>
        <p:spPr>
          <a:xfrm>
            <a:off x="5558155" y="2276171"/>
            <a:ext cx="932700" cy="274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>
            <a:noFill/>
          </a:ln>
        </p:spPr>
        <p:txBody>
          <a:bodyPr spcFirstLastPara="1" wrap="square" lIns="0" tIns="97500" rIns="0" bIns="97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MCP Proxy</a:t>
            </a:r>
            <a:endParaRPr sz="533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7" name="Google Shape;4537;p516"/>
          <p:cNvSpPr/>
          <p:nvPr/>
        </p:nvSpPr>
        <p:spPr>
          <a:xfrm>
            <a:off x="2640950" y="2048948"/>
            <a:ext cx="3846600" cy="183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>
            <a:noFill/>
          </a:ln>
        </p:spPr>
        <p:txBody>
          <a:bodyPr spcFirstLastPara="1" wrap="square" lIns="0" tIns="97500" rIns="0" bIns="97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MCP Gateway</a:t>
            </a:r>
            <a:endParaRPr sz="533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8" name="Google Shape;4538;p516"/>
          <p:cNvSpPr/>
          <p:nvPr/>
        </p:nvSpPr>
        <p:spPr>
          <a:xfrm>
            <a:off x="2640950" y="3331365"/>
            <a:ext cx="1856100" cy="261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7FFFA"/>
              </a:gs>
              <a:gs pos="100000">
                <a:srgbClr val="3BF7E5"/>
              </a:gs>
            </a:gsLst>
            <a:lin ang="10800025" scaled="0"/>
          </a:gradFill>
          <a:ln>
            <a:noFill/>
          </a:ln>
        </p:spPr>
        <p:txBody>
          <a:bodyPr spcFirstLastPara="1" wrap="square" lIns="117000" tIns="97500" rIns="97500" bIns="97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Data Orchestration</a:t>
            </a:r>
            <a:endParaRPr sz="746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39" name="Google Shape;4539;p516"/>
          <p:cNvSpPr/>
          <p:nvPr/>
        </p:nvSpPr>
        <p:spPr>
          <a:xfrm>
            <a:off x="4634755" y="3324278"/>
            <a:ext cx="1856100" cy="27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7FFFA"/>
              </a:gs>
              <a:gs pos="100000">
                <a:srgbClr val="3BF7E5"/>
              </a:gs>
            </a:gsLst>
            <a:lin ang="10800025" scaled="0"/>
          </a:gradFill>
          <a:ln>
            <a:noFill/>
          </a:ln>
        </p:spPr>
        <p:txBody>
          <a:bodyPr spcFirstLastPara="1" wrap="square" lIns="0" tIns="97500" rIns="0" bIns="97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API Management</a:t>
            </a:r>
            <a:endParaRPr sz="746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40" name="Google Shape;4540;p516"/>
          <p:cNvSpPr/>
          <p:nvPr/>
        </p:nvSpPr>
        <p:spPr>
          <a:xfrm>
            <a:off x="4634755" y="2987928"/>
            <a:ext cx="1856100" cy="276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7FFFA"/>
              </a:gs>
              <a:gs pos="100000">
                <a:srgbClr val="3BF7E5"/>
              </a:gs>
            </a:gsLst>
            <a:lin ang="10800025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Application Integration &amp; B2B</a:t>
            </a:r>
            <a:endParaRPr sz="746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41" name="Google Shape;4541;p516"/>
          <p:cNvSpPr/>
          <p:nvPr/>
        </p:nvSpPr>
        <p:spPr>
          <a:xfrm>
            <a:off x="2640950" y="2987865"/>
            <a:ext cx="1857000" cy="261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7FFFA"/>
              </a:gs>
              <a:gs pos="100000">
                <a:srgbClr val="3BF7E5"/>
              </a:gs>
            </a:gsLst>
            <a:lin ang="10800025" scaled="0"/>
          </a:gradFill>
          <a:ln>
            <a:noFill/>
          </a:ln>
        </p:spPr>
        <p:txBody>
          <a:bodyPr spcFirstLastPara="1" wrap="square" lIns="97500" tIns="97500" rIns="97500" bIns="975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 dirty="0"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Process Automation</a:t>
            </a:r>
            <a:endParaRPr sz="746" dirty="0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42" name="Google Shape;4542;p516"/>
          <p:cNvSpPr/>
          <p:nvPr/>
        </p:nvSpPr>
        <p:spPr>
          <a:xfrm rot="5400000" flipH="1">
            <a:off x="6191050" y="2183090"/>
            <a:ext cx="2066700" cy="1259100"/>
          </a:xfrm>
          <a:prstGeom prst="round2SameRect">
            <a:avLst>
              <a:gd name="adj1" fmla="val 6975"/>
              <a:gd name="adj2" fmla="val 0"/>
            </a:avLst>
          </a:prstGeom>
          <a:solidFill>
            <a:srgbClr val="DAFBF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43" name="Google Shape;4543;p516"/>
          <p:cNvSpPr txBox="1"/>
          <p:nvPr/>
        </p:nvSpPr>
        <p:spPr>
          <a:xfrm>
            <a:off x="6707057" y="1821978"/>
            <a:ext cx="1034700" cy="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 b="1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 R U S T</a:t>
            </a:r>
            <a:endParaRPr sz="746">
              <a:solidFill>
                <a:srgbClr val="24434F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544" name="Google Shape;4544;p516"/>
          <p:cNvSpPr/>
          <p:nvPr/>
        </p:nvSpPr>
        <p:spPr>
          <a:xfrm>
            <a:off x="6755095" y="2432244"/>
            <a:ext cx="938700" cy="274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Governance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45" name="Google Shape;4545;p516"/>
          <p:cNvSpPr/>
          <p:nvPr/>
        </p:nvSpPr>
        <p:spPr>
          <a:xfrm>
            <a:off x="1179475" y="834365"/>
            <a:ext cx="4244100" cy="502200"/>
          </a:xfrm>
          <a:prstGeom prst="roundRect">
            <a:avLst>
              <a:gd name="adj" fmla="val 8136"/>
            </a:avLst>
          </a:prstGeom>
          <a:gradFill>
            <a:gsLst>
              <a:gs pos="0">
                <a:srgbClr val="E4E8EB"/>
              </a:gs>
              <a:gs pos="100000">
                <a:srgbClr val="CED5DB"/>
              </a:gs>
            </a:gsLst>
            <a:lin ang="5400012" scaled="0"/>
          </a:gra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52353" algn="bl" rotWithShape="0">
              <a:srgbClr val="FFFFFF">
                <a:alpha val="31000"/>
              </a:srgbClr>
            </a:outerShdw>
          </a:effectLst>
        </p:spPr>
        <p:txBody>
          <a:bodyPr spcFirstLastPara="1" wrap="square" lIns="69675" tIns="133625" rIns="69675" bIns="696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59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grpSp>
        <p:nvGrpSpPr>
          <p:cNvPr id="4546" name="Google Shape;4546;p516"/>
          <p:cNvGrpSpPr/>
          <p:nvPr/>
        </p:nvGrpSpPr>
        <p:grpSpPr>
          <a:xfrm>
            <a:off x="1569072" y="950387"/>
            <a:ext cx="259973" cy="259973"/>
            <a:chOff x="4399450" y="518900"/>
            <a:chExt cx="213600" cy="213600"/>
          </a:xfrm>
        </p:grpSpPr>
        <p:sp>
          <p:nvSpPr>
            <p:cNvPr id="4547" name="Google Shape;4547;p516"/>
            <p:cNvSpPr/>
            <p:nvPr/>
          </p:nvSpPr>
          <p:spPr>
            <a:xfrm>
              <a:off x="4399450" y="518900"/>
              <a:ext cx="213600" cy="213600"/>
            </a:xfrm>
            <a:prstGeom prst="ellipse">
              <a:avLst/>
            </a:prstGeom>
            <a:solidFill>
              <a:srgbClr val="FFFFFF"/>
            </a:solidFill>
            <a:ln w="11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1250" tIns="111250" rIns="111250" bIns="111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3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48" name="Google Shape;4548;p5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26301" y="541594"/>
              <a:ext cx="159900" cy="159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49" name="Google Shape;4549;p516"/>
          <p:cNvGrpSpPr/>
          <p:nvPr/>
        </p:nvGrpSpPr>
        <p:grpSpPr>
          <a:xfrm>
            <a:off x="1246286" y="950387"/>
            <a:ext cx="259973" cy="259973"/>
            <a:chOff x="4625647" y="518900"/>
            <a:chExt cx="213600" cy="213600"/>
          </a:xfrm>
        </p:grpSpPr>
        <p:sp>
          <p:nvSpPr>
            <p:cNvPr id="4550" name="Google Shape;4550;p516"/>
            <p:cNvSpPr/>
            <p:nvPr/>
          </p:nvSpPr>
          <p:spPr>
            <a:xfrm>
              <a:off x="4625647" y="518900"/>
              <a:ext cx="213600" cy="213600"/>
            </a:xfrm>
            <a:prstGeom prst="ellipse">
              <a:avLst/>
            </a:prstGeom>
            <a:solidFill>
              <a:srgbClr val="FFFFFF"/>
            </a:solidFill>
            <a:ln w="11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1250" tIns="111250" rIns="111250" bIns="111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3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51" name="Google Shape;4551;p5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52502" y="549316"/>
              <a:ext cx="159900" cy="1574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52" name="Google Shape;4552;p516"/>
          <p:cNvGrpSpPr/>
          <p:nvPr/>
        </p:nvGrpSpPr>
        <p:grpSpPr>
          <a:xfrm>
            <a:off x="2214473" y="949437"/>
            <a:ext cx="259800" cy="261900"/>
            <a:chOff x="1365908" y="1083967"/>
            <a:chExt cx="259800" cy="261900"/>
          </a:xfrm>
        </p:grpSpPr>
        <p:sp>
          <p:nvSpPr>
            <p:cNvPr id="4553" name="Google Shape;4553;p516"/>
            <p:cNvSpPr/>
            <p:nvPr/>
          </p:nvSpPr>
          <p:spPr>
            <a:xfrm>
              <a:off x="1365908" y="1083967"/>
              <a:ext cx="259800" cy="261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1"/>
                <a:buFont typeface="Poppins"/>
                <a:buNone/>
              </a:pPr>
              <a:endParaRPr sz="531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54" name="Google Shape;4554;p5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93293" y="1110972"/>
              <a:ext cx="207849" cy="207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55" name="Google Shape;4555;p516"/>
          <p:cNvSpPr/>
          <p:nvPr/>
        </p:nvSpPr>
        <p:spPr>
          <a:xfrm>
            <a:off x="6755035" y="2768590"/>
            <a:ext cx="938700" cy="274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Security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56" name="Google Shape;4556;p516"/>
          <p:cNvSpPr/>
          <p:nvPr/>
        </p:nvSpPr>
        <p:spPr>
          <a:xfrm>
            <a:off x="6755055" y="3104940"/>
            <a:ext cx="938700" cy="274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Compliance</a:t>
            </a:r>
            <a:endParaRPr sz="719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57" name="Google Shape;4557;p516"/>
          <p:cNvSpPr/>
          <p:nvPr/>
        </p:nvSpPr>
        <p:spPr>
          <a:xfrm>
            <a:off x="6755075" y="3449515"/>
            <a:ext cx="938700" cy="274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Explainability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58" name="Google Shape;4558;p516"/>
          <p:cNvSpPr/>
          <p:nvPr/>
        </p:nvSpPr>
        <p:spPr>
          <a:xfrm>
            <a:off x="6755095" y="2095894"/>
            <a:ext cx="938700" cy="274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Observability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59" name="Google Shape;4559;p516"/>
          <p:cNvSpPr txBox="1"/>
          <p:nvPr/>
        </p:nvSpPr>
        <p:spPr>
          <a:xfrm>
            <a:off x="3066447" y="3591689"/>
            <a:ext cx="30000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Powered by </a:t>
            </a:r>
            <a:r>
              <a:rPr lang="en" sz="746">
                <a:solidFill>
                  <a:srgbClr val="24434F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iPaaS+</a:t>
            </a:r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560" name="Google Shape;4560;p516"/>
          <p:cNvGrpSpPr/>
          <p:nvPr/>
        </p:nvGrpSpPr>
        <p:grpSpPr>
          <a:xfrm>
            <a:off x="1891859" y="949423"/>
            <a:ext cx="259800" cy="261900"/>
            <a:chOff x="1032013" y="1096090"/>
            <a:chExt cx="259800" cy="261900"/>
          </a:xfrm>
        </p:grpSpPr>
        <p:sp>
          <p:nvSpPr>
            <p:cNvPr id="4561" name="Google Shape;4561;p516"/>
            <p:cNvSpPr/>
            <p:nvPr/>
          </p:nvSpPr>
          <p:spPr>
            <a:xfrm>
              <a:off x="1032013" y="1096090"/>
              <a:ext cx="259800" cy="261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1"/>
                <a:buFont typeface="Poppins"/>
                <a:buNone/>
              </a:pPr>
              <a:endParaRPr sz="531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62" name="Google Shape;4562;p516"/>
            <p:cNvPicPr preferRelativeResize="0"/>
            <p:nvPr/>
          </p:nvPicPr>
          <p:blipFill rotWithShape="1">
            <a:blip r:embed="rId6">
              <a:alphaModFix/>
            </a:blip>
            <a:srcRect t="-7538" r="-7538"/>
            <a:stretch/>
          </p:blipFill>
          <p:spPr>
            <a:xfrm>
              <a:off x="1070490" y="1116697"/>
              <a:ext cx="196433" cy="1964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3" name="Google Shape;4563;p516"/>
          <p:cNvSpPr/>
          <p:nvPr/>
        </p:nvSpPr>
        <p:spPr>
          <a:xfrm rot="-5400000" flipH="1">
            <a:off x="895843" y="2183090"/>
            <a:ext cx="2066700" cy="1259100"/>
          </a:xfrm>
          <a:prstGeom prst="round2SameRect">
            <a:avLst>
              <a:gd name="adj1" fmla="val 6975"/>
              <a:gd name="adj2" fmla="val 0"/>
            </a:avLst>
          </a:prstGeom>
          <a:solidFill>
            <a:srgbClr val="DAFBF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64" name="Google Shape;4564;p516"/>
          <p:cNvSpPr txBox="1"/>
          <p:nvPr/>
        </p:nvSpPr>
        <p:spPr>
          <a:xfrm>
            <a:off x="1411857" y="1821978"/>
            <a:ext cx="10347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 b="1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 L A T F O R M</a:t>
            </a:r>
            <a:br>
              <a:rPr lang="en" sz="746" b="1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</a:br>
            <a:r>
              <a:rPr lang="en" sz="746" b="1">
                <a:solidFill>
                  <a:srgbClr val="24434F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 G E N T S</a:t>
            </a:r>
            <a:endParaRPr sz="746">
              <a:solidFill>
                <a:srgbClr val="24434F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4565" name="Google Shape;4565;p516"/>
          <p:cNvGrpSpPr/>
          <p:nvPr/>
        </p:nvGrpSpPr>
        <p:grpSpPr>
          <a:xfrm>
            <a:off x="2859831" y="950389"/>
            <a:ext cx="259969" cy="259970"/>
            <a:chOff x="5571334" y="355940"/>
            <a:chExt cx="567000" cy="567000"/>
          </a:xfrm>
        </p:grpSpPr>
        <p:sp>
          <p:nvSpPr>
            <p:cNvPr id="4566" name="Google Shape;4566;p516"/>
            <p:cNvSpPr/>
            <p:nvPr/>
          </p:nvSpPr>
          <p:spPr>
            <a:xfrm>
              <a:off x="5571334" y="355940"/>
              <a:ext cx="567000" cy="567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4"/>
                <a:buFont typeface="Poppins"/>
                <a:buNone/>
              </a:pPr>
              <a:endParaRPr sz="264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67" name="Google Shape;4567;p516"/>
            <p:cNvPicPr preferRelativeResize="0"/>
            <p:nvPr/>
          </p:nvPicPr>
          <p:blipFill rotWithShape="1">
            <a:blip r:embed="rId6">
              <a:alphaModFix/>
            </a:blip>
            <a:srcRect t="-7538" r="-7538"/>
            <a:stretch/>
          </p:blipFill>
          <p:spPr>
            <a:xfrm>
              <a:off x="5652374" y="425247"/>
              <a:ext cx="428425" cy="428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68" name="Google Shape;4568;p516"/>
          <p:cNvGrpSpPr/>
          <p:nvPr/>
        </p:nvGrpSpPr>
        <p:grpSpPr>
          <a:xfrm>
            <a:off x="2537152" y="949437"/>
            <a:ext cx="259866" cy="261874"/>
            <a:chOff x="0" y="0"/>
            <a:chExt cx="1824900" cy="1839000"/>
          </a:xfrm>
        </p:grpSpPr>
        <p:sp>
          <p:nvSpPr>
            <p:cNvPr id="4569" name="Google Shape;4569;p516"/>
            <p:cNvSpPr/>
            <p:nvPr/>
          </p:nvSpPr>
          <p:spPr>
            <a:xfrm>
              <a:off x="0" y="0"/>
              <a:ext cx="1824900" cy="183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1"/>
                <a:buFont typeface="Poppins"/>
                <a:buNone/>
              </a:pPr>
              <a:endParaRPr sz="531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70" name="Google Shape;4570;p516" descr="Google Shape;741;p1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2417" y="260171"/>
              <a:ext cx="1287219" cy="12872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71" name="Google Shape;4571;p516"/>
          <p:cNvPicPr preferRelativeResize="0"/>
          <p:nvPr/>
        </p:nvPicPr>
        <p:blipFill rotWithShape="1">
          <a:blip r:embed="rId8">
            <a:alphaModFix/>
          </a:blip>
          <a:srcRect l="9856" t="8546" r="7245" b="8555"/>
          <a:stretch/>
        </p:blipFill>
        <p:spPr>
          <a:xfrm>
            <a:off x="3182615" y="950323"/>
            <a:ext cx="260100" cy="260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72" name="Google Shape;4572;p516"/>
          <p:cNvGrpSpPr/>
          <p:nvPr/>
        </p:nvGrpSpPr>
        <p:grpSpPr>
          <a:xfrm>
            <a:off x="3505528" y="949423"/>
            <a:ext cx="259800" cy="261900"/>
            <a:chOff x="5802246" y="1287920"/>
            <a:chExt cx="259800" cy="261900"/>
          </a:xfrm>
        </p:grpSpPr>
        <p:sp>
          <p:nvSpPr>
            <p:cNvPr id="4573" name="Google Shape;4573;p516"/>
            <p:cNvSpPr/>
            <p:nvPr/>
          </p:nvSpPr>
          <p:spPr>
            <a:xfrm>
              <a:off x="5802246" y="1287920"/>
              <a:ext cx="259800" cy="261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1"/>
                <a:buFont typeface="Poppins"/>
                <a:buNone/>
              </a:pPr>
              <a:endParaRPr sz="531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74" name="Google Shape;4574;p5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28250" y="1314938"/>
              <a:ext cx="207849" cy="2078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75" name="Google Shape;4575;p5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3400" y="952423"/>
            <a:ext cx="255900" cy="25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76" name="Google Shape;4576;p516"/>
          <p:cNvPicPr preferRelativeResize="0"/>
          <p:nvPr/>
        </p:nvPicPr>
        <p:blipFill rotWithShape="1">
          <a:blip r:embed="rId10">
            <a:alphaModFix/>
          </a:blip>
          <a:srcRect l="20353" r="20940"/>
          <a:stretch/>
        </p:blipFill>
        <p:spPr>
          <a:xfrm>
            <a:off x="4784686" y="958723"/>
            <a:ext cx="255900" cy="243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577" name="Google Shape;4577;p516"/>
          <p:cNvGrpSpPr/>
          <p:nvPr/>
        </p:nvGrpSpPr>
        <p:grpSpPr>
          <a:xfrm>
            <a:off x="4146946" y="958754"/>
            <a:ext cx="256123" cy="243239"/>
            <a:chOff x="-6319950" y="248900"/>
            <a:chExt cx="2029500" cy="1932000"/>
          </a:xfrm>
        </p:grpSpPr>
        <p:sp>
          <p:nvSpPr>
            <p:cNvPr id="4578" name="Google Shape;4578;p516"/>
            <p:cNvSpPr/>
            <p:nvPr/>
          </p:nvSpPr>
          <p:spPr>
            <a:xfrm>
              <a:off x="-6319950" y="248900"/>
              <a:ext cx="2029500" cy="1932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10"/>
                <a:buFont typeface="Poppins"/>
                <a:buNone/>
              </a:pPr>
              <a:endParaRPr sz="1110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79" name="Google Shape;4579;p516" descr="Google Shape;745;p13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6023553" y="799254"/>
              <a:ext cx="1436695" cy="855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0" name="Google Shape;4580;p516"/>
          <p:cNvGrpSpPr/>
          <p:nvPr/>
        </p:nvGrpSpPr>
        <p:grpSpPr>
          <a:xfrm>
            <a:off x="4465883" y="958448"/>
            <a:ext cx="255990" cy="243851"/>
            <a:chOff x="-7105125" y="3401300"/>
            <a:chExt cx="1932000" cy="1839000"/>
          </a:xfrm>
        </p:grpSpPr>
        <p:sp>
          <p:nvSpPr>
            <p:cNvPr id="4581" name="Google Shape;4581;p516"/>
            <p:cNvSpPr/>
            <p:nvPr/>
          </p:nvSpPr>
          <p:spPr>
            <a:xfrm>
              <a:off x="-7105125" y="3401300"/>
              <a:ext cx="1932000" cy="183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82"/>
                <a:buFont typeface="Poppins"/>
                <a:buNone/>
              </a:pPr>
              <a:endParaRPr sz="1181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82" name="Google Shape;4582;p516" descr="Google Shape;748;p13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7011148" y="3922839"/>
              <a:ext cx="1814513" cy="9108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3" name="Google Shape;4583;p516"/>
          <p:cNvSpPr/>
          <p:nvPr/>
        </p:nvSpPr>
        <p:spPr>
          <a:xfrm>
            <a:off x="1170350" y="4033431"/>
            <a:ext cx="6787800" cy="790800"/>
          </a:xfrm>
          <a:prstGeom prst="roundRect">
            <a:avLst>
              <a:gd name="adj" fmla="val 11713"/>
            </a:avLst>
          </a:prstGeom>
          <a:gradFill>
            <a:gsLst>
              <a:gs pos="0">
                <a:srgbClr val="E4E8EB"/>
              </a:gs>
              <a:gs pos="100000">
                <a:srgbClr val="CED5DB"/>
              </a:gs>
            </a:gsLst>
            <a:lin ang="5400012" scaled="0"/>
          </a:gradFill>
          <a:ln w="203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52353" algn="bl" rotWithShape="0">
              <a:srgbClr val="FFFFFF">
                <a:alpha val="31000"/>
              </a:srgbClr>
            </a:outerShdw>
          </a:effectLst>
        </p:spPr>
        <p:txBody>
          <a:bodyPr spcFirstLastPara="1" wrap="square" lIns="97500" tIns="192000" rIns="97500" bIns="975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53">
              <a:latin typeface="Poppins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grpSp>
        <p:nvGrpSpPr>
          <p:cNvPr id="4584" name="Google Shape;4584;p516"/>
          <p:cNvGrpSpPr/>
          <p:nvPr/>
        </p:nvGrpSpPr>
        <p:grpSpPr>
          <a:xfrm>
            <a:off x="3828142" y="952379"/>
            <a:ext cx="255990" cy="255989"/>
            <a:chOff x="-3931100" y="3304500"/>
            <a:chExt cx="1932000" cy="1839000"/>
          </a:xfrm>
        </p:grpSpPr>
        <p:sp>
          <p:nvSpPr>
            <p:cNvPr id="4585" name="Google Shape;4585;p516"/>
            <p:cNvSpPr/>
            <p:nvPr/>
          </p:nvSpPr>
          <p:spPr>
            <a:xfrm>
              <a:off x="-3931100" y="3304500"/>
              <a:ext cx="1932000" cy="183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82"/>
                <a:buFont typeface="Poppins"/>
                <a:buNone/>
              </a:pPr>
              <a:endParaRPr sz="1181" b="0" i="0" u="none" strike="noStrike" cap="none">
                <a:solidFill>
                  <a:srgbClr val="00000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586" name="Google Shape;4586;p516" descr="Google Shape;733;p13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3785577" y="3403603"/>
              <a:ext cx="1640916" cy="16409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87" name="Google Shape;4587;p516"/>
          <p:cNvSpPr/>
          <p:nvPr/>
        </p:nvSpPr>
        <p:spPr>
          <a:xfrm>
            <a:off x="1458300" y="2981711"/>
            <a:ext cx="938700" cy="543000"/>
          </a:xfrm>
          <a:prstGeom prst="roundRect">
            <a:avLst>
              <a:gd name="adj" fmla="val 2664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Operations Analyst (Acumen)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sp>
        <p:nvSpPr>
          <p:cNvPr id="4588" name="Google Shape;4588;p516"/>
          <p:cNvSpPr/>
          <p:nvPr/>
        </p:nvSpPr>
        <p:spPr>
          <a:xfrm>
            <a:off x="1458300" y="2264062"/>
            <a:ext cx="938700" cy="543000"/>
          </a:xfrm>
          <a:prstGeom prst="roundRect">
            <a:avLst>
              <a:gd name="adj" fmla="val 2236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09600" tIns="109600" rIns="109600" bIns="109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6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Solution Architect (AIRO™)</a:t>
            </a:r>
            <a:endParaRPr sz="746">
              <a:solidFill>
                <a:srgbClr val="111010"/>
              </a:solidFill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pic>
        <p:nvPicPr>
          <p:cNvPr id="4589" name="Google Shape;4589;p5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40532" y="2494023"/>
            <a:ext cx="90527" cy="7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0" name="Google Shape;4590;p5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41926" y="3238832"/>
            <a:ext cx="90527" cy="71660"/>
          </a:xfrm>
          <a:prstGeom prst="rect">
            <a:avLst/>
          </a:prstGeom>
          <a:noFill/>
          <a:ln>
            <a:noFill/>
          </a:ln>
        </p:spPr>
      </p:pic>
      <p:sp>
        <p:nvSpPr>
          <p:cNvPr id="4591" name="Google Shape;4591;p516"/>
          <p:cNvSpPr/>
          <p:nvPr/>
        </p:nvSpPr>
        <p:spPr>
          <a:xfrm>
            <a:off x="6409576" y="834365"/>
            <a:ext cx="1557600" cy="502200"/>
          </a:xfrm>
          <a:prstGeom prst="roundRect">
            <a:avLst>
              <a:gd name="adj" fmla="val 8136"/>
            </a:avLst>
          </a:prstGeom>
          <a:gradFill>
            <a:gsLst>
              <a:gs pos="0">
                <a:srgbClr val="DDFFFC">
                  <a:alpha val="35690"/>
                </a:srgbClr>
              </a:gs>
              <a:gs pos="100000">
                <a:srgbClr val="C6E0FE">
                  <a:alpha val="35690"/>
                </a:srgbClr>
              </a:gs>
              <a:gs pos="100000">
                <a:srgbClr val="AFC1FF">
                  <a:alpha val="35690"/>
                </a:srgbClr>
              </a:gs>
            </a:gsLst>
            <a:lin ang="18900732" scaled="0"/>
          </a:gra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9675" tIns="133625" rIns="69675" bIns="696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11101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592" name="Google Shape;4592;p516"/>
          <p:cNvSpPr txBox="1"/>
          <p:nvPr/>
        </p:nvSpPr>
        <p:spPr>
          <a:xfrm>
            <a:off x="6459933" y="846261"/>
            <a:ext cx="15186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Knowledge Bases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Skill Packs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dirty="0">
                <a:solidFill>
                  <a:srgbClr val="111010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Human Workflows</a:t>
            </a:r>
            <a:endParaRPr sz="700" b="1" dirty="0">
              <a:latin typeface="Poppins" panose="00000500000000000000" pitchFamily="2" charset="0"/>
              <a:ea typeface="Poppins Medium"/>
              <a:cs typeface="Poppins" panose="00000500000000000000" pitchFamily="2" charset="0"/>
              <a:sym typeface="Poppins Medium"/>
            </a:endParaRPr>
          </a:p>
        </p:txBody>
      </p:sp>
      <p:grpSp>
        <p:nvGrpSpPr>
          <p:cNvPr id="4593" name="Google Shape;4593;p516"/>
          <p:cNvGrpSpPr/>
          <p:nvPr/>
        </p:nvGrpSpPr>
        <p:grpSpPr>
          <a:xfrm>
            <a:off x="6547480" y="1349916"/>
            <a:ext cx="44740" cy="75787"/>
            <a:chOff x="409850" y="1209025"/>
            <a:chExt cx="73200" cy="140450"/>
          </a:xfrm>
        </p:grpSpPr>
        <p:sp>
          <p:nvSpPr>
            <p:cNvPr id="4594" name="Google Shape;4594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95" name="Google Shape;4595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grpSp>
        <p:nvGrpSpPr>
          <p:cNvPr id="4596" name="Google Shape;4596;p516"/>
          <p:cNvGrpSpPr/>
          <p:nvPr/>
        </p:nvGrpSpPr>
        <p:grpSpPr>
          <a:xfrm>
            <a:off x="6158475" y="1346074"/>
            <a:ext cx="44740" cy="75787"/>
            <a:chOff x="409850" y="1209025"/>
            <a:chExt cx="73200" cy="140450"/>
          </a:xfrm>
        </p:grpSpPr>
        <p:sp>
          <p:nvSpPr>
            <p:cNvPr id="4597" name="Google Shape;4597;p516"/>
            <p:cNvSpPr/>
            <p:nvPr/>
          </p:nvSpPr>
          <p:spPr>
            <a:xfrm>
              <a:off x="409850" y="120902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4598" name="Google Shape;4598;p516"/>
            <p:cNvSpPr/>
            <p:nvPr/>
          </p:nvSpPr>
          <p:spPr>
            <a:xfrm rot="10800000" flipH="1">
              <a:off x="409850" y="1290975"/>
              <a:ext cx="73200" cy="58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3096" dist="17699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7500" tIns="97500" rIns="97500" bIns="97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92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sp>
        <p:nvSpPr>
          <p:cNvPr id="4600" name="Google Shape;4600;p516"/>
          <p:cNvSpPr/>
          <p:nvPr/>
        </p:nvSpPr>
        <p:spPr>
          <a:xfrm>
            <a:off x="4626358" y="4328402"/>
            <a:ext cx="991711" cy="445086"/>
          </a:xfrm>
          <a:prstGeom prst="roundRect">
            <a:avLst>
              <a:gd name="adj" fmla="val 7881"/>
            </a:avLst>
          </a:prstGeom>
          <a:solidFill>
            <a:srgbClr val="FFFFFF">
              <a:alpha val="58749"/>
            </a:srgbClr>
          </a:solidFill>
          <a:ln>
            <a:noFill/>
          </a:ln>
          <a:effectLst>
            <a:outerShdw blurRad="226556" dist="60415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43500" rIns="0" bIns="72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172B4D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LLMs</a:t>
            </a:r>
            <a:endParaRPr sz="600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4601" name="Google Shape;4601;p5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680272" y="4472769"/>
            <a:ext cx="248075" cy="24936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602" name="Google Shape;4602;p516"/>
          <p:cNvPicPr preferRelativeResize="0"/>
          <p:nvPr/>
        </p:nvPicPr>
        <p:blipFill rotWithShape="1">
          <a:blip r:embed="rId16">
            <a:alphaModFix/>
          </a:blip>
          <a:srcRect l="16589" r="16596"/>
          <a:stretch/>
        </p:blipFill>
        <p:spPr>
          <a:xfrm>
            <a:off x="5167910" y="4516773"/>
            <a:ext cx="170121" cy="171003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604" name="Google Shape;4604;p516"/>
          <p:cNvGrpSpPr/>
          <p:nvPr/>
        </p:nvGrpSpPr>
        <p:grpSpPr>
          <a:xfrm>
            <a:off x="4963057" y="4517530"/>
            <a:ext cx="170143" cy="170936"/>
            <a:chOff x="2353417" y="1046933"/>
            <a:chExt cx="1834500" cy="2028000"/>
          </a:xfrm>
        </p:grpSpPr>
        <p:sp>
          <p:nvSpPr>
            <p:cNvPr id="4605" name="Google Shape;4605;p516"/>
            <p:cNvSpPr/>
            <p:nvPr/>
          </p:nvSpPr>
          <p:spPr>
            <a:xfrm>
              <a:off x="2353417" y="1046933"/>
              <a:ext cx="1834500" cy="2028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72475" tIns="72475" rIns="72475" bIns="724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9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pic>
          <p:nvPicPr>
            <p:cNvPr id="4606" name="Google Shape;4606;p516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2498906" y="1388615"/>
              <a:ext cx="1347196" cy="14325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08" name="Google Shape;4608;p516"/>
          <p:cNvSpPr/>
          <p:nvPr/>
        </p:nvSpPr>
        <p:spPr>
          <a:xfrm>
            <a:off x="3514780" y="4328402"/>
            <a:ext cx="991711" cy="445086"/>
          </a:xfrm>
          <a:prstGeom prst="roundRect">
            <a:avLst>
              <a:gd name="adj" fmla="val 7881"/>
            </a:avLst>
          </a:prstGeom>
          <a:solidFill>
            <a:srgbClr val="FFFFFF">
              <a:alpha val="58749"/>
            </a:srgbClr>
          </a:solidFill>
          <a:ln>
            <a:noFill/>
          </a:ln>
          <a:effectLst>
            <a:outerShdw blurRad="226556" dist="60415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43500" rIns="0" bIns="72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172B4D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Databases</a:t>
            </a:r>
            <a:endParaRPr sz="600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4609" name="Google Shape;4609;p51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037410" y="4528577"/>
            <a:ext cx="170145" cy="15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0" name="Google Shape;4610;p51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605956" y="4528577"/>
            <a:ext cx="170145" cy="15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1" name="Google Shape;4611;p51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821682" y="4528577"/>
            <a:ext cx="170147" cy="15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2" name="Google Shape;4612;p51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253136" y="4528577"/>
            <a:ext cx="170145" cy="159346"/>
          </a:xfrm>
          <a:prstGeom prst="rect">
            <a:avLst/>
          </a:prstGeom>
          <a:noFill/>
          <a:ln>
            <a:noFill/>
          </a:ln>
        </p:spPr>
      </p:pic>
      <p:sp>
        <p:nvSpPr>
          <p:cNvPr id="4614" name="Google Shape;4614;p516"/>
          <p:cNvSpPr/>
          <p:nvPr/>
        </p:nvSpPr>
        <p:spPr>
          <a:xfrm>
            <a:off x="2403203" y="4328402"/>
            <a:ext cx="991711" cy="444083"/>
          </a:xfrm>
          <a:prstGeom prst="roundRect">
            <a:avLst>
              <a:gd name="adj" fmla="val 7881"/>
            </a:avLst>
          </a:prstGeom>
          <a:solidFill>
            <a:srgbClr val="FFFFFF">
              <a:alpha val="58749"/>
            </a:srgbClr>
          </a:solidFill>
          <a:ln>
            <a:noFill/>
          </a:ln>
          <a:effectLst>
            <a:outerShdw blurRad="226556" dist="60415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43500" rIns="0" bIns="72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Data Sources</a:t>
            </a:r>
            <a:endParaRPr sz="600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4615" name="Google Shape;4615;p51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453618" y="4488458"/>
            <a:ext cx="241824" cy="23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6" name="Google Shape;4616;p51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702561" y="4526622"/>
            <a:ext cx="170150" cy="16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7" name="Google Shape;4617;p51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107072" y="4479326"/>
            <a:ext cx="259611" cy="24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8" name="Google Shape;4618;p5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927450" y="4527945"/>
            <a:ext cx="170121" cy="1623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20" name="Google Shape;4620;p516"/>
          <p:cNvSpPr/>
          <p:nvPr/>
        </p:nvSpPr>
        <p:spPr>
          <a:xfrm>
            <a:off x="1291625" y="4328402"/>
            <a:ext cx="991711" cy="444083"/>
          </a:xfrm>
          <a:prstGeom prst="roundRect">
            <a:avLst>
              <a:gd name="adj" fmla="val 7881"/>
            </a:avLst>
          </a:prstGeom>
          <a:solidFill>
            <a:srgbClr val="FFFFFF">
              <a:alpha val="58749"/>
            </a:srgbClr>
          </a:solidFill>
          <a:ln>
            <a:noFill/>
          </a:ln>
          <a:effectLst>
            <a:outerShdw blurRad="226556" dist="60415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43500" rIns="0" bIns="72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172B4D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SaaS / On-prem</a:t>
            </a:r>
            <a:endParaRPr sz="600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4621" name="Google Shape;4621;p51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808783" y="4524597"/>
            <a:ext cx="170148" cy="16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2" name="Google Shape;4622;p5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365893" y="4526392"/>
            <a:ext cx="170148" cy="16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3" name="Google Shape;4623;p51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587338" y="4526401"/>
            <a:ext cx="170148" cy="16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4" name="Google Shape;4624;p51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030229" y="4528173"/>
            <a:ext cx="170148" cy="163855"/>
          </a:xfrm>
          <a:prstGeom prst="rect">
            <a:avLst/>
          </a:prstGeom>
          <a:noFill/>
          <a:ln>
            <a:noFill/>
          </a:ln>
        </p:spPr>
      </p:pic>
      <p:sp>
        <p:nvSpPr>
          <p:cNvPr id="4626" name="Google Shape;4626;p516"/>
          <p:cNvSpPr/>
          <p:nvPr/>
        </p:nvSpPr>
        <p:spPr>
          <a:xfrm>
            <a:off x="5745906" y="4328402"/>
            <a:ext cx="991711" cy="445086"/>
          </a:xfrm>
          <a:prstGeom prst="roundRect">
            <a:avLst>
              <a:gd name="adj" fmla="val 7881"/>
            </a:avLst>
          </a:prstGeom>
          <a:solidFill>
            <a:srgbClr val="FFFFFF">
              <a:alpha val="58749"/>
            </a:srgbClr>
          </a:solidFill>
          <a:ln>
            <a:noFill/>
          </a:ln>
          <a:effectLst>
            <a:outerShdw blurRad="226556" dist="60415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43500" rIns="0" bIns="72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172B4D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Unstructured</a:t>
            </a:r>
            <a:endParaRPr sz="600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4627" name="Google Shape;4627;p51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89095" y="4509678"/>
            <a:ext cx="178217" cy="16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8" name="Google Shape;4628;p516"/>
          <p:cNvPicPr preferRelativeResize="0"/>
          <p:nvPr/>
        </p:nvPicPr>
        <p:blipFill rotWithShape="1">
          <a:blip r:embed="rId31">
            <a:alphaModFix/>
          </a:blip>
          <a:srcRect t="199" b="199"/>
          <a:stretch/>
        </p:blipFill>
        <p:spPr>
          <a:xfrm>
            <a:off x="6026536" y="4507470"/>
            <a:ext cx="176228" cy="15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9" name="Google Shape;4629;p516"/>
          <p:cNvPicPr preferRelativeResize="0"/>
          <p:nvPr/>
        </p:nvPicPr>
        <p:blipFill rotWithShape="1">
          <a:blip r:embed="rId32">
            <a:alphaModFix/>
          </a:blip>
          <a:srcRect t="199" b="209"/>
          <a:stretch/>
        </p:blipFill>
        <p:spPr>
          <a:xfrm>
            <a:off x="6273771" y="4499878"/>
            <a:ext cx="176228" cy="15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0" name="Google Shape;4630;p516"/>
          <p:cNvPicPr preferRelativeResize="0"/>
          <p:nvPr/>
        </p:nvPicPr>
        <p:blipFill rotWithShape="1">
          <a:blip r:embed="rId33">
            <a:alphaModFix/>
          </a:blip>
          <a:srcRect t="199" b="209"/>
          <a:stretch/>
        </p:blipFill>
        <p:spPr>
          <a:xfrm>
            <a:off x="6530829" y="4499871"/>
            <a:ext cx="176228" cy="159238"/>
          </a:xfrm>
          <a:prstGeom prst="rect">
            <a:avLst/>
          </a:prstGeom>
          <a:noFill/>
          <a:ln>
            <a:noFill/>
          </a:ln>
        </p:spPr>
      </p:pic>
      <p:sp>
        <p:nvSpPr>
          <p:cNvPr id="4631" name="Google Shape;4631;p516"/>
          <p:cNvSpPr txBox="1"/>
          <p:nvPr/>
        </p:nvSpPr>
        <p:spPr>
          <a:xfrm>
            <a:off x="5721266" y="4661255"/>
            <a:ext cx="307226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dirty="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Invoice</a:t>
            </a:r>
            <a:endParaRPr sz="400" dirty="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32" name="Google Shape;4632;p516"/>
          <p:cNvSpPr txBox="1"/>
          <p:nvPr/>
        </p:nvSpPr>
        <p:spPr>
          <a:xfrm>
            <a:off x="5977358" y="4666705"/>
            <a:ext cx="246824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dirty="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Media</a:t>
            </a:r>
            <a:endParaRPr sz="400" dirty="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33" name="Google Shape;4633;p516"/>
          <p:cNvSpPr txBox="1"/>
          <p:nvPr/>
        </p:nvSpPr>
        <p:spPr>
          <a:xfrm>
            <a:off x="6227823" y="4674310"/>
            <a:ext cx="288363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dirty="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Transcripts</a:t>
            </a:r>
            <a:endParaRPr sz="400" dirty="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34" name="Google Shape;4634;p516"/>
          <p:cNvSpPr txBox="1"/>
          <p:nvPr/>
        </p:nvSpPr>
        <p:spPr>
          <a:xfrm>
            <a:off x="6509755" y="4674310"/>
            <a:ext cx="214903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dirty="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Docs</a:t>
            </a:r>
            <a:endParaRPr sz="400" dirty="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36" name="Google Shape;4636;p516"/>
          <p:cNvSpPr/>
          <p:nvPr/>
        </p:nvSpPr>
        <p:spPr>
          <a:xfrm>
            <a:off x="6862250" y="4328402"/>
            <a:ext cx="991711" cy="445086"/>
          </a:xfrm>
          <a:prstGeom prst="roundRect">
            <a:avLst>
              <a:gd name="adj" fmla="val 7881"/>
            </a:avLst>
          </a:prstGeom>
          <a:solidFill>
            <a:srgbClr val="FFFFFF">
              <a:alpha val="58749"/>
            </a:srgbClr>
          </a:solidFill>
          <a:ln>
            <a:noFill/>
          </a:ln>
          <a:effectLst>
            <a:outerShdw blurRad="226556" dist="60415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43500" rIns="0" bIns="724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rgbClr val="172B4D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Traditional</a:t>
            </a:r>
            <a:endParaRPr sz="600" dirty="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4637" name="Google Shape;4637;p516"/>
          <p:cNvPicPr preferRelativeResize="0"/>
          <p:nvPr/>
        </p:nvPicPr>
        <p:blipFill rotWithShape="1">
          <a:blip r:embed="rId34">
            <a:alphaModFix/>
          </a:blip>
          <a:srcRect t="179" b="189"/>
          <a:stretch/>
        </p:blipFill>
        <p:spPr>
          <a:xfrm>
            <a:off x="6865626" y="4502874"/>
            <a:ext cx="200328" cy="182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8" name="Google Shape;4638;p516"/>
          <p:cNvPicPr preferRelativeResize="0"/>
          <p:nvPr/>
        </p:nvPicPr>
        <p:blipFill rotWithShape="1">
          <a:blip r:embed="rId35">
            <a:alphaModFix/>
          </a:blip>
          <a:srcRect t="893" b="893"/>
          <a:stretch/>
        </p:blipFill>
        <p:spPr>
          <a:xfrm>
            <a:off x="7145277" y="4508903"/>
            <a:ext cx="172254" cy="15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9" name="Google Shape;4639;p516"/>
          <p:cNvPicPr preferRelativeResize="0"/>
          <p:nvPr/>
        </p:nvPicPr>
        <p:blipFill rotWithShape="1">
          <a:blip r:embed="rId36">
            <a:alphaModFix/>
          </a:blip>
          <a:srcRect t="219" b="228"/>
          <a:stretch/>
        </p:blipFill>
        <p:spPr>
          <a:xfrm>
            <a:off x="7425471" y="4508895"/>
            <a:ext cx="172254" cy="155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0" name="Google Shape;4640;p516"/>
          <p:cNvPicPr preferRelativeResize="0"/>
          <p:nvPr/>
        </p:nvPicPr>
        <p:blipFill rotWithShape="1">
          <a:blip r:embed="rId37">
            <a:alphaModFix/>
          </a:blip>
          <a:srcRect t="893" b="893"/>
          <a:stretch/>
        </p:blipFill>
        <p:spPr>
          <a:xfrm>
            <a:off x="7647441" y="4508895"/>
            <a:ext cx="172254" cy="155646"/>
          </a:xfrm>
          <a:prstGeom prst="rect">
            <a:avLst/>
          </a:prstGeom>
          <a:noFill/>
          <a:ln>
            <a:noFill/>
          </a:ln>
        </p:spPr>
      </p:pic>
      <p:sp>
        <p:nvSpPr>
          <p:cNvPr id="4641" name="Google Shape;4641;p516"/>
          <p:cNvSpPr txBox="1"/>
          <p:nvPr/>
        </p:nvSpPr>
        <p:spPr>
          <a:xfrm>
            <a:off x="6846198" y="4674776"/>
            <a:ext cx="246824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dirty="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SFTP</a:t>
            </a:r>
            <a:endParaRPr sz="400" dirty="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42" name="Google Shape;4642;p516"/>
          <p:cNvSpPr txBox="1"/>
          <p:nvPr/>
        </p:nvSpPr>
        <p:spPr>
          <a:xfrm>
            <a:off x="7090533" y="4674776"/>
            <a:ext cx="281337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dirty="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Mainframe</a:t>
            </a:r>
            <a:endParaRPr sz="400" dirty="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43" name="Google Shape;4643;p516"/>
          <p:cNvSpPr txBox="1"/>
          <p:nvPr/>
        </p:nvSpPr>
        <p:spPr>
          <a:xfrm>
            <a:off x="7379033" y="4674776"/>
            <a:ext cx="255453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Custom</a:t>
            </a:r>
            <a:endParaRPr sz="40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44" name="Google Shape;4644;p516"/>
          <p:cNvSpPr txBox="1"/>
          <p:nvPr/>
        </p:nvSpPr>
        <p:spPr>
          <a:xfrm>
            <a:off x="7608707" y="4674776"/>
            <a:ext cx="255453" cy="6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rgbClr val="172B4D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Archives</a:t>
            </a:r>
            <a:endParaRPr sz="400">
              <a:solidFill>
                <a:srgbClr val="172B4D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4645" name="Google Shape;4645;p516"/>
          <p:cNvSpPr/>
          <p:nvPr/>
        </p:nvSpPr>
        <p:spPr>
          <a:xfrm>
            <a:off x="3177944" y="4099860"/>
            <a:ext cx="2971800" cy="1830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285750" dist="76200" dir="2400000" algn="bl" rotWithShape="0">
              <a:srgbClr val="FFFFFF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111010"/>
                </a:solidFill>
                <a:latin typeface="Poppins" panose="00000500000000000000" pitchFamily="2" charset="0"/>
                <a:ea typeface="Poppins SemiBold"/>
                <a:cs typeface="Poppins" panose="00000500000000000000" pitchFamily="2" charset="0"/>
                <a:sym typeface="Poppins SemiBold"/>
              </a:rPr>
              <a:t>U N I V E R S A L   C O N N E C T I V I T Y</a:t>
            </a:r>
            <a:endParaRPr sz="700" dirty="0">
              <a:solidFill>
                <a:srgbClr val="111010"/>
              </a:solidFill>
              <a:latin typeface="Poppins" panose="00000500000000000000" pitchFamily="2" charset="0"/>
              <a:ea typeface="Poppins SemiBold"/>
              <a:cs typeface="Poppins" panose="00000500000000000000" pitchFamily="2" charset="0"/>
              <a:sym typeface="Poppins SemiBold"/>
            </a:endParaRPr>
          </a:p>
        </p:txBody>
      </p:sp>
      <p:sp>
        <p:nvSpPr>
          <p:cNvPr id="4648" name="Google Shape;4648;p516"/>
          <p:cNvSpPr/>
          <p:nvPr/>
        </p:nvSpPr>
        <p:spPr>
          <a:xfrm>
            <a:off x="2557225" y="1792700"/>
            <a:ext cx="4035000" cy="911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60765-BC76-40DD-AD0B-2DC88A391D0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370191" y="4507640"/>
            <a:ext cx="196124" cy="19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1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ECC825-3DF9-4C13-B4C5-4080CECEEC2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1EB8A-BA87-46BA-9EFA-8FD0D21F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74" y="221022"/>
            <a:ext cx="6700015" cy="470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25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0C8624-AF9F-459C-9767-E8C27E0CA5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1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0A23866-5955-45F5-946C-B3436C3E78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16" y="741284"/>
            <a:ext cx="4143184" cy="678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B01B9-F088-480F-8B47-C7683FAD0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034" y="742950"/>
            <a:ext cx="36576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795D41-C57D-4638-83A3-25AEEC2A5965}"/>
              </a:ext>
            </a:extLst>
          </p:cNvPr>
          <p:cNvSpPr txBox="1"/>
          <p:nvPr/>
        </p:nvSpPr>
        <p:spPr>
          <a:xfrm>
            <a:off x="489430" y="3460535"/>
            <a:ext cx="411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fernando.piazza@workato.com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7ECCA-0CC5-4EDF-B27E-C4B8123CE86A}"/>
              </a:ext>
            </a:extLst>
          </p:cNvPr>
          <p:cNvSpPr txBox="1"/>
          <p:nvPr/>
        </p:nvSpPr>
        <p:spPr>
          <a:xfrm>
            <a:off x="489430" y="2618687"/>
            <a:ext cx="411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Sales and Alliances LATAM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F7029-89DF-4268-913A-4F04DEFE21B2}"/>
              </a:ext>
            </a:extLst>
          </p:cNvPr>
          <p:cNvSpPr txBox="1"/>
          <p:nvPr/>
        </p:nvSpPr>
        <p:spPr>
          <a:xfrm>
            <a:off x="489430" y="3146189"/>
            <a:ext cx="411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+55 11 99907 5577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FDA2C-BFD1-4725-B7EB-856CEC20E1BB}"/>
              </a:ext>
            </a:extLst>
          </p:cNvPr>
          <p:cNvSpPr txBox="1"/>
          <p:nvPr/>
        </p:nvSpPr>
        <p:spPr>
          <a:xfrm>
            <a:off x="489430" y="2221829"/>
            <a:ext cx="4118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Fernando Piazza</a:t>
            </a:r>
          </a:p>
        </p:txBody>
      </p:sp>
    </p:spTree>
    <p:extLst>
      <p:ext uri="{BB962C8B-B14F-4D97-AF65-F5344CB8AC3E}">
        <p14:creationId xmlns:p14="http://schemas.microsoft.com/office/powerpoint/2010/main" val="261328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1A5823-6E63-4802-8301-4223D69F22A7}"/>
              </a:ext>
            </a:extLst>
          </p:cNvPr>
          <p:cNvSpPr/>
          <p:nvPr/>
        </p:nvSpPr>
        <p:spPr>
          <a:xfrm>
            <a:off x="217251" y="4520116"/>
            <a:ext cx="290857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CBE0CC-F583-402D-899A-D1C15E0571F7}"/>
              </a:ext>
            </a:extLst>
          </p:cNvPr>
          <p:cNvGrpSpPr/>
          <p:nvPr/>
        </p:nvGrpSpPr>
        <p:grpSpPr>
          <a:xfrm>
            <a:off x="785930" y="1187066"/>
            <a:ext cx="7470136" cy="1995923"/>
            <a:chOff x="773991" y="1550108"/>
            <a:chExt cx="7470136" cy="19959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5C0E16-4F1B-48A7-A3BB-D37D4DAD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991" y="1550108"/>
              <a:ext cx="1983495" cy="19959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90419CD-E6D0-4DA3-9017-DD26FFA4B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0316" y="1550108"/>
              <a:ext cx="1983496" cy="199592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F75DB9D-A9D1-4CDB-93EE-52F18C02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6641" y="1550108"/>
              <a:ext cx="1717486" cy="199592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ADA62A-000E-4D13-AB36-9D4B1605D23E}"/>
              </a:ext>
            </a:extLst>
          </p:cNvPr>
          <p:cNvSpPr txBox="1"/>
          <p:nvPr/>
        </p:nvSpPr>
        <p:spPr>
          <a:xfrm>
            <a:off x="1036929" y="3511530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Automação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2180C-EB6C-490E-A2CA-9CF4CE481EC1}"/>
              </a:ext>
            </a:extLst>
          </p:cNvPr>
          <p:cNvSpPr txBox="1"/>
          <p:nvPr/>
        </p:nvSpPr>
        <p:spPr>
          <a:xfrm>
            <a:off x="3874534" y="3511530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Integração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D92D0-7836-4F4A-983F-DCA62389DD0D}"/>
              </a:ext>
            </a:extLst>
          </p:cNvPr>
          <p:cNvSpPr txBox="1"/>
          <p:nvPr/>
        </p:nvSpPr>
        <p:spPr>
          <a:xfrm>
            <a:off x="7183963" y="351853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5806D-E5A6-402D-A7D4-B1CABE632D7D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348397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17" name="Google Shape;7617;p453"/>
          <p:cNvCxnSpPr>
            <a:stCxn id="7618" idx="2"/>
            <a:endCxn id="7619" idx="0"/>
          </p:cNvCxnSpPr>
          <p:nvPr/>
        </p:nvCxnSpPr>
        <p:spPr>
          <a:xfrm>
            <a:off x="4550194" y="1668435"/>
            <a:ext cx="0" cy="523500"/>
          </a:xfrm>
          <a:prstGeom prst="straightConnector1">
            <a:avLst/>
          </a:prstGeom>
          <a:noFill/>
          <a:ln w="19050" cap="flat" cmpd="sng">
            <a:solidFill>
              <a:srgbClr val="B3FEF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620" name="Google Shape;7620;p453"/>
          <p:cNvCxnSpPr>
            <a:stCxn id="7619" idx="6"/>
            <a:endCxn id="7621" idx="3"/>
          </p:cNvCxnSpPr>
          <p:nvPr/>
        </p:nvCxnSpPr>
        <p:spPr>
          <a:xfrm rot="10800000">
            <a:off x="3322001" y="2571756"/>
            <a:ext cx="835500" cy="0"/>
          </a:xfrm>
          <a:prstGeom prst="straightConnector1">
            <a:avLst/>
          </a:prstGeom>
          <a:noFill/>
          <a:ln w="19050" cap="flat" cmpd="sng">
            <a:solidFill>
              <a:srgbClr val="B3FEF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622" name="Google Shape;7622;p453"/>
          <p:cNvCxnSpPr>
            <a:stCxn id="7619" idx="2"/>
            <a:endCxn id="7623" idx="3"/>
          </p:cNvCxnSpPr>
          <p:nvPr/>
        </p:nvCxnSpPr>
        <p:spPr>
          <a:xfrm>
            <a:off x="4942901" y="2571756"/>
            <a:ext cx="835500" cy="0"/>
          </a:xfrm>
          <a:prstGeom prst="straightConnector1">
            <a:avLst/>
          </a:prstGeom>
          <a:noFill/>
          <a:ln w="19050" cap="flat" cmpd="sng">
            <a:solidFill>
              <a:srgbClr val="B3FEF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624" name="Google Shape;7624;p453"/>
          <p:cNvCxnSpPr>
            <a:stCxn id="7619" idx="4"/>
            <a:endCxn id="7625" idx="0"/>
          </p:cNvCxnSpPr>
          <p:nvPr/>
        </p:nvCxnSpPr>
        <p:spPr>
          <a:xfrm>
            <a:off x="4550201" y="2951556"/>
            <a:ext cx="0" cy="523500"/>
          </a:xfrm>
          <a:prstGeom prst="straightConnector1">
            <a:avLst/>
          </a:prstGeom>
          <a:noFill/>
          <a:ln w="19050" cap="flat" cmpd="sng">
            <a:solidFill>
              <a:srgbClr val="B3FEF7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626" name="Google Shape;7626;p453"/>
          <p:cNvCxnSpPr>
            <a:stCxn id="7627" idx="0"/>
            <a:endCxn id="7628" idx="0"/>
          </p:cNvCxnSpPr>
          <p:nvPr/>
        </p:nvCxnSpPr>
        <p:spPr>
          <a:xfrm rot="5400000">
            <a:off x="2580938" y="2323"/>
            <a:ext cx="1305300" cy="2633100"/>
          </a:xfrm>
          <a:prstGeom prst="curvedConnector3">
            <a:avLst>
              <a:gd name="adj1" fmla="val 71175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29" name="Google Shape;7629;p453"/>
          <p:cNvCxnSpPr>
            <a:stCxn id="7630" idx="0"/>
            <a:endCxn id="7631" idx="6"/>
          </p:cNvCxnSpPr>
          <p:nvPr/>
        </p:nvCxnSpPr>
        <p:spPr>
          <a:xfrm rot="5400000">
            <a:off x="2850664" y="1015839"/>
            <a:ext cx="1509900" cy="859800"/>
          </a:xfrm>
          <a:prstGeom prst="curvedConnector4">
            <a:avLst>
              <a:gd name="adj1" fmla="val -2632"/>
              <a:gd name="adj2" fmla="val 79314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32" name="Google Shape;7632;p453"/>
          <p:cNvCxnSpPr>
            <a:stCxn id="7633" idx="0"/>
            <a:endCxn id="7634" idx="0"/>
          </p:cNvCxnSpPr>
          <p:nvPr/>
        </p:nvCxnSpPr>
        <p:spPr>
          <a:xfrm rot="-5400000" flipH="1">
            <a:off x="6410945" y="1714484"/>
            <a:ext cx="600" cy="514500"/>
          </a:xfrm>
          <a:prstGeom prst="curvedConnector3">
            <a:avLst>
              <a:gd name="adj1" fmla="val -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35" name="Google Shape;7635;p453"/>
          <p:cNvCxnSpPr>
            <a:stCxn id="7634" idx="0"/>
            <a:endCxn id="7636" idx="4"/>
          </p:cNvCxnSpPr>
          <p:nvPr/>
        </p:nvCxnSpPr>
        <p:spPr>
          <a:xfrm rot="5400000">
            <a:off x="4198430" y="719234"/>
            <a:ext cx="1218000" cy="3722400"/>
          </a:xfrm>
          <a:prstGeom prst="curvedConnector5">
            <a:avLst>
              <a:gd name="adj1" fmla="val -19550"/>
              <a:gd name="adj2" fmla="val 49999"/>
              <a:gd name="adj3" fmla="val 119559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37" name="Google Shape;7637;p453"/>
          <p:cNvCxnSpPr>
            <a:stCxn id="7628" idx="0"/>
            <a:endCxn id="7638" idx="4"/>
          </p:cNvCxnSpPr>
          <p:nvPr/>
        </p:nvCxnSpPr>
        <p:spPr>
          <a:xfrm rot="-5400000" flipH="1">
            <a:off x="1308313" y="2580134"/>
            <a:ext cx="1218000" cy="600"/>
          </a:xfrm>
          <a:prstGeom prst="curvedConnector5">
            <a:avLst>
              <a:gd name="adj1" fmla="val -19550"/>
              <a:gd name="adj2" fmla="val -77912887"/>
              <a:gd name="adj3" fmla="val 119559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39" name="Google Shape;7639;p453"/>
          <p:cNvCxnSpPr>
            <a:stCxn id="7633" idx="0"/>
            <a:endCxn id="7640" idx="0"/>
          </p:cNvCxnSpPr>
          <p:nvPr/>
        </p:nvCxnSpPr>
        <p:spPr>
          <a:xfrm rot="-5400000" flipH="1">
            <a:off x="6668345" y="1457084"/>
            <a:ext cx="600" cy="1029300"/>
          </a:xfrm>
          <a:prstGeom prst="curvedConnector3">
            <a:avLst>
              <a:gd name="adj1" fmla="val -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41" name="Google Shape;7641;p453"/>
          <p:cNvCxnSpPr>
            <a:stCxn id="7628" idx="0"/>
            <a:endCxn id="7642" idx="0"/>
          </p:cNvCxnSpPr>
          <p:nvPr/>
        </p:nvCxnSpPr>
        <p:spPr>
          <a:xfrm rot="-5400000">
            <a:off x="2838313" y="-255166"/>
            <a:ext cx="1305300" cy="3147900"/>
          </a:xfrm>
          <a:prstGeom prst="curvedConnector3">
            <a:avLst>
              <a:gd name="adj1" fmla="val 118236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43" name="Google Shape;7643;p453"/>
          <p:cNvCxnSpPr>
            <a:stCxn id="7644" idx="4"/>
            <a:endCxn id="7645" idx="1"/>
          </p:cNvCxnSpPr>
          <p:nvPr/>
        </p:nvCxnSpPr>
        <p:spPr>
          <a:xfrm rot="-5400000" flipH="1">
            <a:off x="2623647" y="2997543"/>
            <a:ext cx="1058400" cy="1442400"/>
          </a:xfrm>
          <a:prstGeom prst="curvedConnector2">
            <a:avLst/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46" name="Google Shape;7646;p453"/>
          <p:cNvCxnSpPr>
            <a:stCxn id="7644" idx="4"/>
            <a:endCxn id="7628" idx="0"/>
          </p:cNvCxnSpPr>
          <p:nvPr/>
        </p:nvCxnSpPr>
        <p:spPr>
          <a:xfrm rot="5400000" flipH="1">
            <a:off x="1565397" y="2323293"/>
            <a:ext cx="1218000" cy="514500"/>
          </a:xfrm>
          <a:prstGeom prst="curvedConnector5">
            <a:avLst>
              <a:gd name="adj1" fmla="val -19550"/>
              <a:gd name="adj2" fmla="val 50013"/>
              <a:gd name="adj3" fmla="val 119559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47" name="Google Shape;7647;p453"/>
          <p:cNvCxnSpPr>
            <a:stCxn id="7636" idx="0"/>
            <a:endCxn id="7628" idx="0"/>
          </p:cNvCxnSpPr>
          <p:nvPr/>
        </p:nvCxnSpPr>
        <p:spPr>
          <a:xfrm rot="5400000" flipH="1">
            <a:off x="2051982" y="1836538"/>
            <a:ext cx="759300" cy="1029300"/>
          </a:xfrm>
          <a:prstGeom prst="curvedConnector3">
            <a:avLst>
              <a:gd name="adj1" fmla="val 131375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48" name="Google Shape;7648;p453"/>
          <p:cNvCxnSpPr>
            <a:stCxn id="7649" idx="0"/>
            <a:endCxn id="7628" idx="0"/>
          </p:cNvCxnSpPr>
          <p:nvPr/>
        </p:nvCxnSpPr>
        <p:spPr>
          <a:xfrm rot="5400000" flipH="1">
            <a:off x="2161197" y="1727329"/>
            <a:ext cx="26400" cy="514500"/>
          </a:xfrm>
          <a:prstGeom prst="curvedConnector3">
            <a:avLst>
              <a:gd name="adj1" fmla="val 1001779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50" name="Google Shape;7650;p453"/>
          <p:cNvCxnSpPr>
            <a:stCxn id="7636" idx="4"/>
            <a:endCxn id="7651" idx="4"/>
          </p:cNvCxnSpPr>
          <p:nvPr/>
        </p:nvCxnSpPr>
        <p:spPr>
          <a:xfrm rot="-5400000" flipH="1">
            <a:off x="4549782" y="1586043"/>
            <a:ext cx="600" cy="3207600"/>
          </a:xfrm>
          <a:prstGeom prst="curvedConnector3">
            <a:avLst>
              <a:gd name="adj1" fmla="val 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52" name="Google Shape;7652;p453"/>
          <p:cNvCxnSpPr>
            <a:stCxn id="7653" idx="2"/>
            <a:endCxn id="7654" idx="4"/>
          </p:cNvCxnSpPr>
          <p:nvPr/>
        </p:nvCxnSpPr>
        <p:spPr>
          <a:xfrm rot="5400000">
            <a:off x="4279688" y="4206888"/>
            <a:ext cx="26400" cy="514500"/>
          </a:xfrm>
          <a:prstGeom prst="curvedConnector3">
            <a:avLst>
              <a:gd name="adj1" fmla="val 100178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55" name="Google Shape;7655;p453"/>
          <p:cNvCxnSpPr>
            <a:stCxn id="7656" idx="4"/>
            <a:endCxn id="7654" idx="4"/>
          </p:cNvCxnSpPr>
          <p:nvPr/>
        </p:nvCxnSpPr>
        <p:spPr>
          <a:xfrm rot="5400000">
            <a:off x="4549823" y="3962933"/>
            <a:ext cx="600" cy="1029300"/>
          </a:xfrm>
          <a:prstGeom prst="curvedConnector3">
            <a:avLst>
              <a:gd name="adj1" fmla="val 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57" name="Google Shape;7657;p453"/>
          <p:cNvCxnSpPr>
            <a:stCxn id="7658" idx="4"/>
            <a:endCxn id="7656" idx="4"/>
          </p:cNvCxnSpPr>
          <p:nvPr/>
        </p:nvCxnSpPr>
        <p:spPr>
          <a:xfrm rot="5400000">
            <a:off x="5480164" y="2774043"/>
            <a:ext cx="1287600" cy="2118600"/>
          </a:xfrm>
          <a:prstGeom prst="curvedConnector3">
            <a:avLst>
              <a:gd name="adj1" fmla="val 118505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59" name="Google Shape;7659;p453"/>
          <p:cNvCxnSpPr>
            <a:stCxn id="7640" idx="0"/>
            <a:endCxn id="7634" idx="0"/>
          </p:cNvCxnSpPr>
          <p:nvPr/>
        </p:nvCxnSpPr>
        <p:spPr>
          <a:xfrm rot="5400000">
            <a:off x="6925714" y="1714484"/>
            <a:ext cx="600" cy="514500"/>
          </a:xfrm>
          <a:prstGeom prst="curvedConnector3">
            <a:avLst>
              <a:gd name="adj1" fmla="val -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0" name="Google Shape;7660;p453"/>
          <p:cNvCxnSpPr>
            <a:stCxn id="7661" idx="4"/>
            <a:endCxn id="7662" idx="3"/>
          </p:cNvCxnSpPr>
          <p:nvPr/>
        </p:nvCxnSpPr>
        <p:spPr>
          <a:xfrm rot="5400000" flipH="1">
            <a:off x="4815380" y="1336293"/>
            <a:ext cx="229500" cy="3477000"/>
          </a:xfrm>
          <a:prstGeom prst="curvedConnector4">
            <a:avLst>
              <a:gd name="adj1" fmla="val -103758"/>
              <a:gd name="adj2" fmla="val 53298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3" name="Google Shape;7663;p453"/>
          <p:cNvCxnSpPr>
            <a:stCxn id="7631" idx="0"/>
            <a:endCxn id="7664" idx="2"/>
          </p:cNvCxnSpPr>
          <p:nvPr/>
        </p:nvCxnSpPr>
        <p:spPr>
          <a:xfrm rot="-5400000">
            <a:off x="2838282" y="1003634"/>
            <a:ext cx="1075800" cy="859800"/>
          </a:xfrm>
          <a:prstGeom prst="curvedConnector2">
            <a:avLst/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5" name="Google Shape;7665;p453"/>
          <p:cNvCxnSpPr>
            <a:stCxn id="7642" idx="6"/>
            <a:endCxn id="7630" idx="0"/>
          </p:cNvCxnSpPr>
          <p:nvPr/>
        </p:nvCxnSpPr>
        <p:spPr>
          <a:xfrm rot="10800000">
            <a:off x="4035625" y="690675"/>
            <a:ext cx="1258500" cy="204900"/>
          </a:xfrm>
          <a:prstGeom prst="curvedConnector4">
            <a:avLst>
              <a:gd name="adj1" fmla="val -18921"/>
              <a:gd name="adj2" fmla="val 228149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6" name="Google Shape;7666;p453"/>
          <p:cNvCxnSpPr>
            <a:stCxn id="7651" idx="4"/>
            <a:endCxn id="7658" idx="4"/>
          </p:cNvCxnSpPr>
          <p:nvPr/>
        </p:nvCxnSpPr>
        <p:spPr>
          <a:xfrm rot="-5400000" flipH="1">
            <a:off x="6668345" y="2675193"/>
            <a:ext cx="600" cy="1029300"/>
          </a:xfrm>
          <a:prstGeom prst="curvedConnector3">
            <a:avLst>
              <a:gd name="adj1" fmla="val 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7" name="Google Shape;7667;p453"/>
          <p:cNvCxnSpPr>
            <a:stCxn id="7640" idx="0"/>
            <a:endCxn id="7658" idx="6"/>
          </p:cNvCxnSpPr>
          <p:nvPr/>
        </p:nvCxnSpPr>
        <p:spPr>
          <a:xfrm rot="-5400000" flipH="1">
            <a:off x="6803614" y="2351084"/>
            <a:ext cx="988800" cy="229500"/>
          </a:xfrm>
          <a:prstGeom prst="curvedConnector4">
            <a:avLst>
              <a:gd name="adj1" fmla="val -24082"/>
              <a:gd name="adj2" fmla="val 203694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8" name="Google Shape;7668;p453"/>
          <p:cNvCxnSpPr>
            <a:stCxn id="7644" idx="4"/>
            <a:endCxn id="7638" idx="4"/>
          </p:cNvCxnSpPr>
          <p:nvPr/>
        </p:nvCxnSpPr>
        <p:spPr>
          <a:xfrm rot="5400000">
            <a:off x="2174097" y="2932593"/>
            <a:ext cx="600" cy="514500"/>
          </a:xfrm>
          <a:prstGeom prst="curvedConnector3">
            <a:avLst>
              <a:gd name="adj1" fmla="val 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69" name="Google Shape;7669;p453"/>
          <p:cNvCxnSpPr>
            <a:stCxn id="7661" idx="4"/>
            <a:endCxn id="7651" idx="4"/>
          </p:cNvCxnSpPr>
          <p:nvPr/>
        </p:nvCxnSpPr>
        <p:spPr>
          <a:xfrm rot="5400000">
            <a:off x="6411080" y="2932593"/>
            <a:ext cx="600" cy="514500"/>
          </a:xfrm>
          <a:prstGeom prst="curvedConnector3">
            <a:avLst>
              <a:gd name="adj1" fmla="val 39687500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623" name="Google Shape;7623;p453"/>
          <p:cNvSpPr/>
          <p:nvPr/>
        </p:nvSpPr>
        <p:spPr>
          <a:xfrm flipH="1">
            <a:off x="5778393" y="2191947"/>
            <a:ext cx="1824300" cy="75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 w="32275" cap="flat" cmpd="sng">
            <a:solidFill>
              <a:srgbClr val="AFC1FF"/>
            </a:solidFill>
            <a:prstDash val="solid"/>
            <a:round/>
            <a:headEnd type="none" w="sm" len="sm"/>
            <a:tailEnd type="none" w="sm" len="sm"/>
          </a:ln>
          <a:effectLst>
            <a:outerShdw blurRad="48413" dist="16138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70675" tIns="70675" rIns="70675" bIns="70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Marketing</a:t>
            </a:r>
            <a:endParaRPr sz="106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7670" name="Google Shape;7670;p453"/>
          <p:cNvGrpSpPr/>
          <p:nvPr/>
        </p:nvGrpSpPr>
        <p:grpSpPr>
          <a:xfrm>
            <a:off x="5924643" y="1971434"/>
            <a:ext cx="1487974" cy="458705"/>
            <a:chOff x="3693725" y="4279725"/>
            <a:chExt cx="1756550" cy="541500"/>
          </a:xfrm>
        </p:grpSpPr>
        <p:grpSp>
          <p:nvGrpSpPr>
            <p:cNvPr id="7671" name="Google Shape;7671;p453"/>
            <p:cNvGrpSpPr/>
            <p:nvPr/>
          </p:nvGrpSpPr>
          <p:grpSpPr>
            <a:xfrm>
              <a:off x="3693725" y="4279725"/>
              <a:ext cx="541500" cy="541500"/>
              <a:chOff x="2199600" y="4064925"/>
              <a:chExt cx="541500" cy="541500"/>
            </a:xfrm>
          </p:grpSpPr>
          <p:sp>
            <p:nvSpPr>
              <p:cNvPr id="7633" name="Google Shape;7633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72" name="Google Shape;7672;p453" descr="File:Salesforce.com logo.svg - Wikimedia Commons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79825" y="4202326"/>
                <a:ext cx="381074" cy="266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34" name="Google Shape;7634;p453"/>
            <p:cNvSpPr/>
            <p:nvPr/>
          </p:nvSpPr>
          <p:spPr>
            <a:xfrm>
              <a:off x="4301250" y="4279725"/>
              <a:ext cx="541500" cy="54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7450" tIns="77450" rIns="77450" bIns="774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5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7673" name="Google Shape;7673;p453"/>
            <p:cNvGrpSpPr/>
            <p:nvPr/>
          </p:nvGrpSpPr>
          <p:grpSpPr>
            <a:xfrm>
              <a:off x="4908775" y="4279725"/>
              <a:ext cx="541500" cy="541500"/>
              <a:chOff x="2199600" y="4064925"/>
              <a:chExt cx="541500" cy="541500"/>
            </a:xfrm>
          </p:grpSpPr>
          <p:sp>
            <p:nvSpPr>
              <p:cNvPr id="7640" name="Google Shape;7640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74" name="Google Shape;7674;p453"/>
              <p:cNvPicPr preferRelativeResize="0"/>
              <p:nvPr/>
            </p:nvPicPr>
            <p:blipFill rotWithShape="1">
              <a:blip r:embed="rId4">
                <a:alphaModFix/>
              </a:blip>
              <a:srcRect t="-9266" b="-8477"/>
              <a:stretch/>
            </p:blipFill>
            <p:spPr>
              <a:xfrm>
                <a:off x="2279825" y="4109850"/>
                <a:ext cx="381075" cy="448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75" name="Google Shape;7675;p453"/>
            <p:cNvPicPr preferRelativeResize="0"/>
            <p:nvPr/>
          </p:nvPicPr>
          <p:blipFill rotWithShape="1">
            <a:blip r:embed="rId5">
              <a:alphaModFix/>
            </a:blip>
            <a:srcRect t="3227" b="3236"/>
            <a:stretch/>
          </p:blipFill>
          <p:spPr>
            <a:xfrm>
              <a:off x="4417263" y="4395700"/>
              <a:ext cx="309475" cy="309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76" name="Google Shape;7676;p453"/>
          <p:cNvGrpSpPr/>
          <p:nvPr/>
        </p:nvGrpSpPr>
        <p:grpSpPr>
          <a:xfrm>
            <a:off x="5924643" y="2730838"/>
            <a:ext cx="1487974" cy="458705"/>
            <a:chOff x="3693725" y="4279725"/>
            <a:chExt cx="1756550" cy="541500"/>
          </a:xfrm>
        </p:grpSpPr>
        <p:grpSp>
          <p:nvGrpSpPr>
            <p:cNvPr id="7677" name="Google Shape;7677;p453"/>
            <p:cNvGrpSpPr/>
            <p:nvPr/>
          </p:nvGrpSpPr>
          <p:grpSpPr>
            <a:xfrm>
              <a:off x="3693725" y="4279725"/>
              <a:ext cx="541500" cy="541500"/>
              <a:chOff x="2199600" y="4064925"/>
              <a:chExt cx="541500" cy="541500"/>
            </a:xfrm>
          </p:grpSpPr>
          <p:sp>
            <p:nvSpPr>
              <p:cNvPr id="7651" name="Google Shape;7651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78" name="Google Shape;7678;p453"/>
              <p:cNvPicPr preferRelativeResize="0"/>
              <p:nvPr/>
            </p:nvPicPr>
            <p:blipFill rotWithShape="1">
              <a:blip r:embed="rId6">
                <a:alphaModFix/>
              </a:blip>
              <a:srcRect t="-12007" r="-24115"/>
              <a:stretch/>
            </p:blipFill>
            <p:spPr>
              <a:xfrm>
                <a:off x="2332480" y="4144075"/>
                <a:ext cx="342100" cy="383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61" name="Google Shape;7661;p453"/>
            <p:cNvSpPr/>
            <p:nvPr/>
          </p:nvSpPr>
          <p:spPr>
            <a:xfrm>
              <a:off x="4301250" y="4279725"/>
              <a:ext cx="541500" cy="54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7450" tIns="77450" rIns="77450" bIns="774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5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7679" name="Google Shape;7679;p453"/>
            <p:cNvGrpSpPr/>
            <p:nvPr/>
          </p:nvGrpSpPr>
          <p:grpSpPr>
            <a:xfrm>
              <a:off x="4908775" y="4279725"/>
              <a:ext cx="541500" cy="541500"/>
              <a:chOff x="2199600" y="4064925"/>
              <a:chExt cx="541500" cy="541500"/>
            </a:xfrm>
          </p:grpSpPr>
          <p:sp>
            <p:nvSpPr>
              <p:cNvPr id="7658" name="Google Shape;7658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80" name="Google Shape;7680;p453"/>
              <p:cNvPicPr preferRelativeResize="0"/>
              <p:nvPr/>
            </p:nvPicPr>
            <p:blipFill rotWithShape="1">
              <a:blip r:embed="rId7">
                <a:alphaModFix/>
              </a:blip>
              <a:srcRect l="9813" r="9813"/>
              <a:stretch/>
            </p:blipFill>
            <p:spPr>
              <a:xfrm>
                <a:off x="2279825" y="4202326"/>
                <a:ext cx="381074" cy="266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81" name="Google Shape;7681;p453"/>
            <p:cNvPicPr preferRelativeResize="0"/>
            <p:nvPr/>
          </p:nvPicPr>
          <p:blipFill rotWithShape="1">
            <a:blip r:embed="rId8">
              <a:alphaModFix/>
            </a:blip>
            <a:srcRect l="21875" r="21875"/>
            <a:stretch/>
          </p:blipFill>
          <p:spPr>
            <a:xfrm>
              <a:off x="4400938" y="4379412"/>
              <a:ext cx="342125" cy="342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21" name="Google Shape;7621;p453"/>
          <p:cNvSpPr/>
          <p:nvPr/>
        </p:nvSpPr>
        <p:spPr>
          <a:xfrm>
            <a:off x="1541303" y="2191963"/>
            <a:ext cx="1780800" cy="75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 w="32275" cap="flat" cmpd="sng">
            <a:solidFill>
              <a:srgbClr val="AFC1FF"/>
            </a:solidFill>
            <a:prstDash val="solid"/>
            <a:round/>
            <a:headEnd type="none" w="sm" len="sm"/>
            <a:tailEnd type="none" w="sm" len="sm"/>
          </a:ln>
          <a:effectLst>
            <a:outerShdw blurRad="48413" dist="16138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70675" tIns="70675" rIns="70675" bIns="70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Sales</a:t>
            </a:r>
            <a:endParaRPr sz="106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7682" name="Google Shape;7682;p453"/>
          <p:cNvGrpSpPr/>
          <p:nvPr/>
        </p:nvGrpSpPr>
        <p:grpSpPr>
          <a:xfrm>
            <a:off x="1687660" y="2730838"/>
            <a:ext cx="1503950" cy="458705"/>
            <a:chOff x="3693725" y="4279725"/>
            <a:chExt cx="1775410" cy="541500"/>
          </a:xfrm>
        </p:grpSpPr>
        <p:grpSp>
          <p:nvGrpSpPr>
            <p:cNvPr id="7683" name="Google Shape;7683;p453"/>
            <p:cNvGrpSpPr/>
            <p:nvPr/>
          </p:nvGrpSpPr>
          <p:grpSpPr>
            <a:xfrm>
              <a:off x="3693725" y="4279725"/>
              <a:ext cx="541500" cy="541500"/>
              <a:chOff x="2199600" y="4064925"/>
              <a:chExt cx="541500" cy="541500"/>
            </a:xfrm>
          </p:grpSpPr>
          <p:sp>
            <p:nvSpPr>
              <p:cNvPr id="7638" name="Google Shape;7638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84" name="Google Shape;7684;p453"/>
              <p:cNvPicPr preferRelativeResize="0"/>
              <p:nvPr/>
            </p:nvPicPr>
            <p:blipFill rotWithShape="1">
              <a:blip r:embed="rId9">
                <a:alphaModFix/>
              </a:blip>
              <a:srcRect t="15004" b="15011"/>
              <a:stretch/>
            </p:blipFill>
            <p:spPr>
              <a:xfrm>
                <a:off x="2279825" y="4202326"/>
                <a:ext cx="381075" cy="266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44" name="Google Shape;7644;p453"/>
            <p:cNvSpPr/>
            <p:nvPr/>
          </p:nvSpPr>
          <p:spPr>
            <a:xfrm>
              <a:off x="4301250" y="4279725"/>
              <a:ext cx="541500" cy="54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7450" tIns="77450" rIns="77450" bIns="774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5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7685" name="Google Shape;7685;p453"/>
            <p:cNvGrpSpPr/>
            <p:nvPr/>
          </p:nvGrpSpPr>
          <p:grpSpPr>
            <a:xfrm>
              <a:off x="4891736" y="4279725"/>
              <a:ext cx="577399" cy="541500"/>
              <a:chOff x="2182561" y="4064925"/>
              <a:chExt cx="577399" cy="541500"/>
            </a:xfrm>
          </p:grpSpPr>
          <p:sp>
            <p:nvSpPr>
              <p:cNvPr id="7636" name="Google Shape;7636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62" name="Google Shape;7662;p453"/>
              <p:cNvPicPr preferRelativeResize="0"/>
              <p:nvPr/>
            </p:nvPicPr>
            <p:blipFill rotWithShape="1">
              <a:blip r:embed="rId10">
                <a:alphaModFix/>
              </a:blip>
              <a:srcRect t="15004" b="15011"/>
              <a:stretch/>
            </p:blipFill>
            <p:spPr>
              <a:xfrm>
                <a:off x="2182561" y="4133625"/>
                <a:ext cx="577399" cy="404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86" name="Google Shape;7686;p453"/>
            <p:cNvPicPr preferRelativeResize="0"/>
            <p:nvPr/>
          </p:nvPicPr>
          <p:blipFill rotWithShape="1">
            <a:blip r:embed="rId11">
              <a:alphaModFix/>
            </a:blip>
            <a:srcRect l="-32590" t="-32590" r="-32590" b="-32590"/>
            <a:stretch/>
          </p:blipFill>
          <p:spPr>
            <a:xfrm>
              <a:off x="4332350" y="4310825"/>
              <a:ext cx="479300" cy="479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87" name="Google Shape;7687;p453"/>
          <p:cNvGrpSpPr/>
          <p:nvPr/>
        </p:nvGrpSpPr>
        <p:grpSpPr>
          <a:xfrm>
            <a:off x="1687660" y="1971434"/>
            <a:ext cx="1487974" cy="458705"/>
            <a:chOff x="3693725" y="4279725"/>
            <a:chExt cx="1756550" cy="541500"/>
          </a:xfrm>
        </p:grpSpPr>
        <p:grpSp>
          <p:nvGrpSpPr>
            <p:cNvPr id="7688" name="Google Shape;7688;p453"/>
            <p:cNvGrpSpPr/>
            <p:nvPr/>
          </p:nvGrpSpPr>
          <p:grpSpPr>
            <a:xfrm>
              <a:off x="3693725" y="4279725"/>
              <a:ext cx="541500" cy="541500"/>
              <a:chOff x="2199600" y="4064925"/>
              <a:chExt cx="541500" cy="541500"/>
            </a:xfrm>
          </p:grpSpPr>
          <p:sp>
            <p:nvSpPr>
              <p:cNvPr id="7628" name="Google Shape;7628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89" name="Google Shape;7689;p453" descr="File:Salesforce.com logo.svg - Wikimedia Commons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79825" y="4202326"/>
                <a:ext cx="381074" cy="266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90" name="Google Shape;7690;p453"/>
            <p:cNvSpPr/>
            <p:nvPr/>
          </p:nvSpPr>
          <p:spPr>
            <a:xfrm>
              <a:off x="4301250" y="4279725"/>
              <a:ext cx="541500" cy="54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7450" tIns="77450" rIns="77450" bIns="774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5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7631" name="Google Shape;7631;p453"/>
            <p:cNvSpPr/>
            <p:nvPr/>
          </p:nvSpPr>
          <p:spPr>
            <a:xfrm>
              <a:off x="4908775" y="4279725"/>
              <a:ext cx="541500" cy="54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7450" tIns="77450" rIns="77450" bIns="774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5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7649" name="Google Shape;7649;p453"/>
            <p:cNvPicPr preferRelativeResize="0"/>
            <p:nvPr/>
          </p:nvPicPr>
          <p:blipFill rotWithShape="1">
            <a:blip r:embed="rId12">
              <a:alphaModFix/>
            </a:blip>
            <a:srcRect l="-12878" t="-12891" r="-12891" b="-12878"/>
            <a:stretch/>
          </p:blipFill>
          <p:spPr>
            <a:xfrm>
              <a:off x="4332350" y="4310825"/>
              <a:ext cx="479300" cy="479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91" name="Google Shape;7691;p453"/>
          <p:cNvPicPr preferRelativeResize="0"/>
          <p:nvPr/>
        </p:nvPicPr>
        <p:blipFill rotWithShape="1">
          <a:blip r:embed="rId13">
            <a:alphaModFix/>
          </a:blip>
          <a:srcRect t="3340" b="3340"/>
          <a:stretch/>
        </p:blipFill>
        <p:spPr>
          <a:xfrm>
            <a:off x="2743145" y="2058690"/>
            <a:ext cx="406026" cy="284173"/>
          </a:xfrm>
          <a:prstGeom prst="rect">
            <a:avLst/>
          </a:prstGeom>
          <a:noFill/>
          <a:ln>
            <a:noFill/>
          </a:ln>
        </p:spPr>
      </p:pic>
      <p:sp>
        <p:nvSpPr>
          <p:cNvPr id="7619" name="Google Shape;7619;p453"/>
          <p:cNvSpPr/>
          <p:nvPr/>
        </p:nvSpPr>
        <p:spPr>
          <a:xfrm flipH="1">
            <a:off x="4157501" y="2191956"/>
            <a:ext cx="785400" cy="759600"/>
          </a:xfrm>
          <a:prstGeom prst="ellipse">
            <a:avLst/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 w="32275" cap="flat" cmpd="sng">
            <a:solidFill>
              <a:srgbClr val="AFC1FF"/>
            </a:solidFill>
            <a:prstDash val="solid"/>
            <a:round/>
            <a:headEnd type="none" w="sm" len="sm"/>
            <a:tailEnd type="none" w="sm" len="sm"/>
          </a:ln>
          <a:effectLst>
            <a:outerShdw blurRad="48413" dist="16138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70675" tIns="70675" rIns="70675" bIns="70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IT</a:t>
            </a:r>
            <a:endParaRPr sz="1060" dirty="0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cxnSp>
        <p:nvCxnSpPr>
          <p:cNvPr id="7692" name="Google Shape;7692;p453"/>
          <p:cNvCxnSpPr>
            <a:stCxn id="7627" idx="0"/>
            <a:endCxn id="7628" idx="0"/>
          </p:cNvCxnSpPr>
          <p:nvPr/>
        </p:nvCxnSpPr>
        <p:spPr>
          <a:xfrm rot="5400000">
            <a:off x="2580938" y="2323"/>
            <a:ext cx="1305300" cy="2633100"/>
          </a:xfrm>
          <a:prstGeom prst="curvedConnector3">
            <a:avLst>
              <a:gd name="adj1" fmla="val -18243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93" name="Google Shape;7693;p453"/>
          <p:cNvCxnSpPr>
            <a:stCxn id="7627" idx="0"/>
            <a:endCxn id="7691" idx="3"/>
          </p:cNvCxnSpPr>
          <p:nvPr/>
        </p:nvCxnSpPr>
        <p:spPr>
          <a:xfrm rot="5400000">
            <a:off x="3082388" y="732973"/>
            <a:ext cx="1534500" cy="1401000"/>
          </a:xfrm>
          <a:prstGeom prst="curvedConnector4">
            <a:avLst>
              <a:gd name="adj1" fmla="val -15518"/>
              <a:gd name="adj2" fmla="val 58184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7694" name="Google Shape;7694;p453"/>
          <p:cNvCxnSpPr>
            <a:stCxn id="7642" idx="6"/>
            <a:endCxn id="7695" idx="4"/>
          </p:cNvCxnSpPr>
          <p:nvPr/>
        </p:nvCxnSpPr>
        <p:spPr>
          <a:xfrm flipH="1">
            <a:off x="4550125" y="895575"/>
            <a:ext cx="744000" cy="3581700"/>
          </a:xfrm>
          <a:prstGeom prst="curvedConnector4">
            <a:avLst>
              <a:gd name="adj1" fmla="val -32006"/>
              <a:gd name="adj2" fmla="val 106649"/>
            </a:avLst>
          </a:prstGeom>
          <a:noFill/>
          <a:ln w="19050" cap="flat" cmpd="sng">
            <a:solidFill>
              <a:srgbClr val="B3FEF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618" name="Google Shape;7618;p453"/>
          <p:cNvSpPr/>
          <p:nvPr/>
        </p:nvSpPr>
        <p:spPr>
          <a:xfrm>
            <a:off x="3659794" y="908835"/>
            <a:ext cx="1780800" cy="75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 w="32275" cap="flat" cmpd="sng">
            <a:solidFill>
              <a:srgbClr val="AFC1FF"/>
            </a:solidFill>
            <a:prstDash val="solid"/>
            <a:round/>
            <a:headEnd type="none" w="sm" len="sm"/>
            <a:tailEnd type="none" w="sm" len="sm"/>
          </a:ln>
          <a:effectLst>
            <a:outerShdw blurRad="48413" dist="16138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70675" tIns="70675" rIns="70675" bIns="70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HR</a:t>
            </a:r>
            <a:endParaRPr sz="1060"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sp>
        <p:nvSpPr>
          <p:cNvPr id="7625" name="Google Shape;7625;p453"/>
          <p:cNvSpPr/>
          <p:nvPr/>
        </p:nvSpPr>
        <p:spPr>
          <a:xfrm flipH="1">
            <a:off x="3638047" y="3475071"/>
            <a:ext cx="1824300" cy="759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DFFFC"/>
              </a:gs>
              <a:gs pos="100000">
                <a:srgbClr val="C6E0FE"/>
              </a:gs>
              <a:gs pos="100000">
                <a:srgbClr val="AFC1FF"/>
              </a:gs>
            </a:gsLst>
            <a:lin ang="18900732" scaled="0"/>
          </a:gradFill>
          <a:ln w="32275" cap="flat" cmpd="sng">
            <a:solidFill>
              <a:srgbClr val="AFC1FF"/>
            </a:solidFill>
            <a:prstDash val="solid"/>
            <a:round/>
            <a:headEnd type="none" w="sm" len="sm"/>
            <a:tailEnd type="none" w="sm" len="sm"/>
          </a:ln>
          <a:effectLst>
            <a:outerShdw blurRad="48413" dist="16138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70675" tIns="70675" rIns="70675" bIns="706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Customer Success</a:t>
            </a:r>
            <a:endParaRPr sz="1060">
              <a:solidFill>
                <a:schemeClr val="dk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pSp>
        <p:nvGrpSpPr>
          <p:cNvPr id="7696" name="Google Shape;7696;p453"/>
          <p:cNvGrpSpPr/>
          <p:nvPr/>
        </p:nvGrpSpPr>
        <p:grpSpPr>
          <a:xfrm>
            <a:off x="3806152" y="4018578"/>
            <a:ext cx="1487974" cy="458705"/>
            <a:chOff x="3693725" y="4279725"/>
            <a:chExt cx="1756550" cy="541500"/>
          </a:xfrm>
        </p:grpSpPr>
        <p:grpSp>
          <p:nvGrpSpPr>
            <p:cNvPr id="7697" name="Google Shape;7697;p453"/>
            <p:cNvGrpSpPr/>
            <p:nvPr/>
          </p:nvGrpSpPr>
          <p:grpSpPr>
            <a:xfrm>
              <a:off x="3693725" y="4279725"/>
              <a:ext cx="541500" cy="541500"/>
              <a:chOff x="2199600" y="4064925"/>
              <a:chExt cx="541500" cy="541500"/>
            </a:xfrm>
          </p:grpSpPr>
          <p:sp>
            <p:nvSpPr>
              <p:cNvPr id="7654" name="Google Shape;7654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45" name="Google Shape;7645;p453" descr="File:Salesforce.com logo.svg - Wikimedia Commons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79825" y="4202326"/>
                <a:ext cx="381074" cy="266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98" name="Google Shape;7698;p453"/>
            <p:cNvGrpSpPr/>
            <p:nvPr/>
          </p:nvGrpSpPr>
          <p:grpSpPr>
            <a:xfrm>
              <a:off x="4301250" y="4279725"/>
              <a:ext cx="541500" cy="541500"/>
              <a:chOff x="2199600" y="4064925"/>
              <a:chExt cx="541500" cy="541500"/>
            </a:xfrm>
          </p:grpSpPr>
          <p:sp>
            <p:nvSpPr>
              <p:cNvPr id="7695" name="Google Shape;7695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99" name="Google Shape;7699;p453" descr="File:Salesforce.com logo.svg - Wikimedia Commons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79825" y="4202326"/>
                <a:ext cx="381074" cy="2666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7700" name="Google Shape;7700;p453"/>
            <p:cNvGrpSpPr/>
            <p:nvPr/>
          </p:nvGrpSpPr>
          <p:grpSpPr>
            <a:xfrm>
              <a:off x="4908775" y="4279725"/>
              <a:ext cx="541500" cy="541500"/>
              <a:chOff x="2199600" y="4064925"/>
              <a:chExt cx="541500" cy="541500"/>
            </a:xfrm>
          </p:grpSpPr>
          <p:sp>
            <p:nvSpPr>
              <p:cNvPr id="7656" name="Google Shape;7656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701" name="Google Shape;7701;p453"/>
              <p:cNvPicPr preferRelativeResize="0"/>
              <p:nvPr/>
            </p:nvPicPr>
            <p:blipFill rotWithShape="1">
              <a:blip r:embed="rId14">
                <a:alphaModFix/>
              </a:blip>
              <a:srcRect t="15004" b="15011"/>
              <a:stretch/>
            </p:blipFill>
            <p:spPr>
              <a:xfrm>
                <a:off x="2279825" y="4202326"/>
                <a:ext cx="381074" cy="266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53" name="Google Shape;7653;p453" descr="Zendesk logo - Social media &amp; Logos Icons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4332350" y="4310825"/>
              <a:ext cx="479300" cy="479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02" name="Google Shape;7702;p453"/>
          <p:cNvGrpSpPr/>
          <p:nvPr/>
        </p:nvGrpSpPr>
        <p:grpSpPr>
          <a:xfrm>
            <a:off x="3806152" y="666223"/>
            <a:ext cx="1487974" cy="458705"/>
            <a:chOff x="3693725" y="4279725"/>
            <a:chExt cx="1756550" cy="541500"/>
          </a:xfrm>
        </p:grpSpPr>
        <p:grpSp>
          <p:nvGrpSpPr>
            <p:cNvPr id="7703" name="Google Shape;7703;p453"/>
            <p:cNvGrpSpPr/>
            <p:nvPr/>
          </p:nvGrpSpPr>
          <p:grpSpPr>
            <a:xfrm>
              <a:off x="3693725" y="4279725"/>
              <a:ext cx="541500" cy="541500"/>
              <a:chOff x="2199600" y="4064925"/>
              <a:chExt cx="541500" cy="541500"/>
            </a:xfrm>
          </p:grpSpPr>
          <p:sp>
            <p:nvSpPr>
              <p:cNvPr id="7664" name="Google Shape;7664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30" name="Google Shape;7630;p453"/>
              <p:cNvPicPr preferRelativeResize="0"/>
              <p:nvPr/>
            </p:nvPicPr>
            <p:blipFill rotWithShape="1">
              <a:blip r:embed="rId16">
                <a:alphaModFix/>
              </a:blip>
              <a:srcRect t="-13569" b="-13012"/>
              <a:stretch/>
            </p:blipFill>
            <p:spPr>
              <a:xfrm>
                <a:off x="2279825" y="4093925"/>
                <a:ext cx="381074" cy="481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27" name="Google Shape;7627;p453"/>
            <p:cNvSpPr/>
            <p:nvPr/>
          </p:nvSpPr>
          <p:spPr>
            <a:xfrm>
              <a:off x="4301250" y="4279725"/>
              <a:ext cx="541500" cy="541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7450" tIns="77450" rIns="77450" bIns="774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85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7704" name="Google Shape;7704;p453"/>
            <p:cNvGrpSpPr/>
            <p:nvPr/>
          </p:nvGrpSpPr>
          <p:grpSpPr>
            <a:xfrm>
              <a:off x="4908775" y="4279725"/>
              <a:ext cx="541500" cy="541500"/>
              <a:chOff x="2199600" y="4064925"/>
              <a:chExt cx="541500" cy="541500"/>
            </a:xfrm>
          </p:grpSpPr>
          <p:sp>
            <p:nvSpPr>
              <p:cNvPr id="7642" name="Google Shape;7642;p453"/>
              <p:cNvSpPr/>
              <p:nvPr/>
            </p:nvSpPr>
            <p:spPr>
              <a:xfrm>
                <a:off x="2199600" y="40649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705" name="Google Shape;7705;p453"/>
              <p:cNvPicPr preferRelativeResize="0"/>
              <p:nvPr/>
            </p:nvPicPr>
            <p:blipFill rotWithShape="1">
              <a:blip r:embed="rId17">
                <a:alphaModFix/>
              </a:blip>
              <a:srcRect t="12104" b="12097"/>
              <a:stretch/>
            </p:blipFill>
            <p:spPr>
              <a:xfrm>
                <a:off x="2279825" y="4202326"/>
                <a:ext cx="381180" cy="266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706" name="Google Shape;7706;p453"/>
            <p:cNvPicPr preferRelativeResize="0"/>
            <p:nvPr/>
          </p:nvPicPr>
          <p:blipFill rotWithShape="1">
            <a:blip r:embed="rId18">
              <a:alphaModFix/>
            </a:blip>
            <a:srcRect l="4676" r="4685"/>
            <a:stretch/>
          </p:blipFill>
          <p:spPr>
            <a:xfrm>
              <a:off x="4309912" y="4363975"/>
              <a:ext cx="524169" cy="373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9B803C-B11F-4262-A2E2-9F4147F86510}"/>
              </a:ext>
            </a:extLst>
          </p:cNvPr>
          <p:cNvSpPr txBox="1"/>
          <p:nvPr/>
        </p:nvSpPr>
        <p:spPr>
          <a:xfrm>
            <a:off x="269285" y="3453356"/>
            <a:ext cx="1718866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RPA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Middleware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ESB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APIs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3A1D08-6DAD-46BA-94A5-ECE8566F5671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274976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1A5823-6E63-4802-8301-4223D69F22A7}"/>
              </a:ext>
            </a:extLst>
          </p:cNvPr>
          <p:cNvSpPr/>
          <p:nvPr/>
        </p:nvSpPr>
        <p:spPr>
          <a:xfrm>
            <a:off x="200067" y="4520116"/>
            <a:ext cx="290857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79E715-F02D-4E5D-A38A-68A4CC9B3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17" y="1915223"/>
            <a:ext cx="1477982" cy="1414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CD2C4FE-B431-48FC-96B3-1E211CB92D93}"/>
              </a:ext>
            </a:extLst>
          </p:cNvPr>
          <p:cNvGrpSpPr/>
          <p:nvPr/>
        </p:nvGrpSpPr>
        <p:grpSpPr>
          <a:xfrm>
            <a:off x="531008" y="540753"/>
            <a:ext cx="8186738" cy="4163505"/>
            <a:chOff x="531008" y="540753"/>
            <a:chExt cx="8186738" cy="41635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92363B2-0E90-4F50-8FCE-226CA3E5B086}"/>
                </a:ext>
              </a:extLst>
            </p:cNvPr>
            <p:cNvGrpSpPr/>
            <p:nvPr/>
          </p:nvGrpSpPr>
          <p:grpSpPr>
            <a:xfrm>
              <a:off x="6657840" y="1187797"/>
              <a:ext cx="2059906" cy="2869416"/>
              <a:chOff x="6761612" y="1047772"/>
              <a:chExt cx="2059906" cy="286941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26D01A0-A64F-4C94-A7B0-99C9D0687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24025" y="2983769"/>
                <a:ext cx="956213" cy="93341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E8EB45D-F45B-4039-B846-AF277AC49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9263" y="1047772"/>
                <a:ext cx="856246" cy="1247141"/>
              </a:xfrm>
              <a:prstGeom prst="rect">
                <a:avLst/>
              </a:prstGeom>
            </p:spPr>
          </p:pic>
          <p:sp>
            <p:nvSpPr>
              <p:cNvPr id="39" name="Arrow: Curved Right 38">
                <a:extLst>
                  <a:ext uri="{FF2B5EF4-FFF2-40B4-BE49-F238E27FC236}">
                    <a16:creationId xmlns:a16="http://schemas.microsoft.com/office/drawing/2014/main" id="{5161371E-3F1B-41E2-BDC4-00B7465D1CCD}"/>
                  </a:ext>
                </a:extLst>
              </p:cNvPr>
              <p:cNvSpPr/>
              <p:nvPr/>
            </p:nvSpPr>
            <p:spPr>
              <a:xfrm>
                <a:off x="6761612" y="2150516"/>
                <a:ext cx="500377" cy="1192441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Arrow: Curved Right 39">
                <a:extLst>
                  <a:ext uri="{FF2B5EF4-FFF2-40B4-BE49-F238E27FC236}">
                    <a16:creationId xmlns:a16="http://schemas.microsoft.com/office/drawing/2014/main" id="{88A6C054-F388-457B-BF36-79B00DB5D1FA}"/>
                  </a:ext>
                </a:extLst>
              </p:cNvPr>
              <p:cNvSpPr/>
              <p:nvPr/>
            </p:nvSpPr>
            <p:spPr>
              <a:xfrm rot="10800000">
                <a:off x="8321141" y="2108477"/>
                <a:ext cx="500377" cy="1192441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27F36F-9836-4C87-94F2-3D02BDD96A4C}"/>
                </a:ext>
              </a:extLst>
            </p:cNvPr>
            <p:cNvGrpSpPr/>
            <p:nvPr/>
          </p:nvGrpSpPr>
          <p:grpSpPr>
            <a:xfrm>
              <a:off x="531008" y="540753"/>
              <a:ext cx="999787" cy="4163505"/>
              <a:chOff x="775092" y="485745"/>
              <a:chExt cx="999787" cy="416350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0D4DF39-8503-4693-AFED-B82BFF4664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1596" y="1656737"/>
                <a:ext cx="726778" cy="86386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3986485-C24E-4021-9D3E-7B4C3C08D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1572" y="485745"/>
                <a:ext cx="826826" cy="92483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076186-66CA-46C8-9DC8-F4659AE5A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092" y="2766756"/>
                <a:ext cx="999787" cy="64803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9F9BF50-B644-4DBA-A0E2-465DA84A7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0833" y="3660946"/>
                <a:ext cx="988304" cy="988304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2D559D-8BF3-473B-89ED-69DD80649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03546" y="1660859"/>
              <a:ext cx="1060706" cy="19232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F399D4-4573-4B7C-BEF2-BF26DE115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35763" y="1660859"/>
              <a:ext cx="1060706" cy="192329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543C372-6446-4777-A93E-548D93D1033E}"/>
              </a:ext>
            </a:extLst>
          </p:cNvPr>
          <p:cNvGrpSpPr/>
          <p:nvPr/>
        </p:nvGrpSpPr>
        <p:grpSpPr>
          <a:xfrm>
            <a:off x="3151306" y="240638"/>
            <a:ext cx="1923293" cy="4744906"/>
            <a:chOff x="3151306" y="240638"/>
            <a:chExt cx="1923293" cy="47449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EA267D-8FEA-485B-83CC-70C6306EA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3582599" y="240223"/>
              <a:ext cx="1060706" cy="19232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68BD38C-7BA8-4248-964C-552B6E8B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-5400000">
              <a:off x="3582600" y="3048745"/>
              <a:ext cx="1060706" cy="192329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6D0547-6D26-4EBD-AF73-CE390F9F446B}"/>
                </a:ext>
              </a:extLst>
            </p:cNvPr>
            <p:cNvSpPr txBox="1"/>
            <p:nvPr/>
          </p:nvSpPr>
          <p:spPr>
            <a:xfrm>
              <a:off x="3282436" y="240638"/>
              <a:ext cx="16610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8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Resultados</a:t>
              </a:r>
              <a:endParaRPr lang="en-US" sz="2000" b="1" dirty="0">
                <a:solidFill>
                  <a:srgbClr val="00800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33367A-7776-4D89-A72E-2D85BDC5BB55}"/>
                </a:ext>
              </a:extLst>
            </p:cNvPr>
            <p:cNvSpPr txBox="1"/>
            <p:nvPr/>
          </p:nvSpPr>
          <p:spPr>
            <a:xfrm>
              <a:off x="3330846" y="4585434"/>
              <a:ext cx="1563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70C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Confiança</a:t>
              </a:r>
              <a:endParaRPr lang="en-US" sz="2000" b="1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98E5D3B-4736-4939-A918-C96217363C3E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264200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8" name="Google Shape;7548;p452"/>
          <p:cNvGrpSpPr/>
          <p:nvPr/>
        </p:nvGrpSpPr>
        <p:grpSpPr>
          <a:xfrm>
            <a:off x="1541303" y="666223"/>
            <a:ext cx="6061390" cy="3811061"/>
            <a:chOff x="1020075" y="322275"/>
            <a:chExt cx="7155460" cy="4498950"/>
          </a:xfrm>
        </p:grpSpPr>
        <p:cxnSp>
          <p:nvCxnSpPr>
            <p:cNvPr id="7549" name="Google Shape;7549;p452"/>
            <p:cNvCxnSpPr>
              <a:stCxn id="7550" idx="2"/>
              <a:endCxn id="7551" idx="0"/>
            </p:cNvCxnSpPr>
            <p:nvPr/>
          </p:nvCxnSpPr>
          <p:spPr>
            <a:xfrm>
              <a:off x="4572000" y="1505378"/>
              <a:ext cx="0" cy="618000"/>
            </a:xfrm>
            <a:prstGeom prst="straightConnector1">
              <a:avLst/>
            </a:prstGeom>
            <a:noFill/>
            <a:ln w="32275" cap="flat" cmpd="sng">
              <a:solidFill>
                <a:srgbClr val="B3FEF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2" name="Google Shape;7552;p452"/>
            <p:cNvCxnSpPr>
              <a:stCxn id="7551" idx="6"/>
              <a:endCxn id="7553" idx="3"/>
            </p:cNvCxnSpPr>
            <p:nvPr/>
          </p:nvCxnSpPr>
          <p:spPr>
            <a:xfrm rot="10800000">
              <a:off x="3122256" y="2571750"/>
              <a:ext cx="986100" cy="0"/>
            </a:xfrm>
            <a:prstGeom prst="straightConnector1">
              <a:avLst/>
            </a:prstGeom>
            <a:noFill/>
            <a:ln w="32275" cap="flat" cmpd="sng">
              <a:solidFill>
                <a:srgbClr val="B3FEF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4" name="Google Shape;7554;p452"/>
            <p:cNvCxnSpPr>
              <a:stCxn id="7551" idx="2"/>
              <a:endCxn id="7555" idx="3"/>
            </p:cNvCxnSpPr>
            <p:nvPr/>
          </p:nvCxnSpPr>
          <p:spPr>
            <a:xfrm>
              <a:off x="5035656" y="2571750"/>
              <a:ext cx="986100" cy="0"/>
            </a:xfrm>
            <a:prstGeom prst="straightConnector1">
              <a:avLst/>
            </a:prstGeom>
            <a:noFill/>
            <a:ln w="32275" cap="flat" cmpd="sng">
              <a:solidFill>
                <a:srgbClr val="B3FEF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6" name="Google Shape;7556;p452"/>
            <p:cNvCxnSpPr>
              <a:stCxn id="7551" idx="4"/>
              <a:endCxn id="7557" idx="0"/>
            </p:cNvCxnSpPr>
            <p:nvPr/>
          </p:nvCxnSpPr>
          <p:spPr>
            <a:xfrm>
              <a:off x="4572006" y="3020100"/>
              <a:ext cx="0" cy="618000"/>
            </a:xfrm>
            <a:prstGeom prst="straightConnector1">
              <a:avLst/>
            </a:prstGeom>
            <a:noFill/>
            <a:ln w="32275" cap="flat" cmpd="sng">
              <a:solidFill>
                <a:srgbClr val="B3FEF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50" name="Google Shape;7550;p452"/>
            <p:cNvSpPr/>
            <p:nvPr/>
          </p:nvSpPr>
          <p:spPr>
            <a:xfrm>
              <a:off x="3520950" y="608678"/>
              <a:ext cx="2102100" cy="896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DFFFC"/>
                </a:gs>
                <a:gs pos="100000">
                  <a:srgbClr val="C6E0FE"/>
                </a:gs>
                <a:gs pos="100000">
                  <a:srgbClr val="AFC1FF"/>
                </a:gs>
              </a:gsLst>
              <a:lin ang="18900732" scaled="0"/>
            </a:gradFill>
            <a:ln w="32275" cap="flat" cmpd="sng">
              <a:solidFill>
                <a:srgbClr val="AFC1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0675" tIns="70675" rIns="70675" bIns="70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Poppins"/>
                </a:rPr>
                <a:t>HR</a:t>
              </a:r>
              <a:endParaRPr sz="106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7555" name="Google Shape;7555;p452"/>
            <p:cNvSpPr/>
            <p:nvPr/>
          </p:nvSpPr>
          <p:spPr>
            <a:xfrm flipH="1">
              <a:off x="6021835" y="2123390"/>
              <a:ext cx="2153700" cy="896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DFFFC"/>
                </a:gs>
                <a:gs pos="100000">
                  <a:srgbClr val="C6E0FE"/>
                </a:gs>
                <a:gs pos="100000">
                  <a:srgbClr val="AFC1FF"/>
                </a:gs>
              </a:gsLst>
              <a:lin ang="18900732" scaled="0"/>
            </a:gradFill>
            <a:ln w="32275" cap="flat" cmpd="sng">
              <a:solidFill>
                <a:srgbClr val="AFC1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0675" tIns="70675" rIns="70675" bIns="70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0"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Poppins"/>
                </a:rPr>
                <a:t>Marketing</a:t>
              </a:r>
              <a:endParaRPr sz="106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7553" name="Google Shape;7553;p452"/>
            <p:cNvSpPr/>
            <p:nvPr/>
          </p:nvSpPr>
          <p:spPr>
            <a:xfrm>
              <a:off x="1020075" y="2123409"/>
              <a:ext cx="2102100" cy="896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DFFFC"/>
                </a:gs>
                <a:gs pos="100000">
                  <a:srgbClr val="C6E0FE"/>
                </a:gs>
                <a:gs pos="100000">
                  <a:srgbClr val="AFC1FF"/>
                </a:gs>
              </a:gsLst>
              <a:lin ang="18900732" scaled="0"/>
            </a:gradFill>
            <a:ln w="32275" cap="flat" cmpd="sng">
              <a:solidFill>
                <a:srgbClr val="AFC1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0675" tIns="70675" rIns="70675" bIns="70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Poppins"/>
                </a:rPr>
                <a:t>Sales</a:t>
              </a:r>
              <a:endParaRPr sz="1060"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sp>
          <p:nvSpPr>
            <p:cNvPr id="7557" name="Google Shape;7557;p452"/>
            <p:cNvSpPr/>
            <p:nvPr/>
          </p:nvSpPr>
          <p:spPr>
            <a:xfrm flipH="1">
              <a:off x="3495160" y="3638115"/>
              <a:ext cx="2153700" cy="896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DFFFC"/>
                </a:gs>
                <a:gs pos="100000">
                  <a:srgbClr val="C6E0FE"/>
                </a:gs>
                <a:gs pos="100000">
                  <a:srgbClr val="AFC1FF"/>
                </a:gs>
              </a:gsLst>
              <a:lin ang="18900732" scaled="0"/>
            </a:gradFill>
            <a:ln w="32275" cap="flat" cmpd="sng">
              <a:solidFill>
                <a:srgbClr val="AFC1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0675" tIns="70675" rIns="70675" bIns="70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Poppins"/>
                </a:rPr>
                <a:t>Customer Success</a:t>
              </a:r>
              <a:endParaRPr sz="106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  <p:grpSp>
          <p:nvGrpSpPr>
            <p:cNvPr id="7558" name="Google Shape;7558;p452"/>
            <p:cNvGrpSpPr/>
            <p:nvPr/>
          </p:nvGrpSpPr>
          <p:grpSpPr>
            <a:xfrm>
              <a:off x="3693725" y="4279725"/>
              <a:ext cx="1756550" cy="541500"/>
              <a:chOff x="3693725" y="4279725"/>
              <a:chExt cx="1756550" cy="541500"/>
            </a:xfrm>
          </p:grpSpPr>
          <p:grpSp>
            <p:nvGrpSpPr>
              <p:cNvPr id="7559" name="Google Shape;7559;p452"/>
              <p:cNvGrpSpPr/>
              <p:nvPr/>
            </p:nvGrpSpPr>
            <p:grpSpPr>
              <a:xfrm>
                <a:off x="369372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60" name="Google Shape;7560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61" name="Google Shape;7561;p452" descr="File:Salesforce.com logo.svg - Wikimedia Commons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279825" y="4202326"/>
                  <a:ext cx="381074" cy="266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562" name="Google Shape;7562;p452"/>
              <p:cNvGrpSpPr/>
              <p:nvPr/>
            </p:nvGrpSpPr>
            <p:grpSpPr>
              <a:xfrm>
                <a:off x="4301250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63" name="Google Shape;7563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64" name="Google Shape;7564;p452" descr="File:Salesforce.com logo.svg - Wikimedia Commons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279825" y="4202326"/>
                  <a:ext cx="381074" cy="26669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</p:grpSp>
          <p:grpSp>
            <p:nvGrpSpPr>
              <p:cNvPr id="7565" name="Google Shape;7565;p452"/>
              <p:cNvGrpSpPr/>
              <p:nvPr/>
            </p:nvGrpSpPr>
            <p:grpSpPr>
              <a:xfrm>
                <a:off x="490877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66" name="Google Shape;7566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67" name="Google Shape;7567;p45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t="15004" b="15011"/>
                <a:stretch/>
              </p:blipFill>
              <p:spPr>
                <a:xfrm>
                  <a:off x="2279825" y="4202326"/>
                  <a:ext cx="381074" cy="266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568" name="Google Shape;7568;p452" descr="Zendesk logo - Social media &amp; Logos Icons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332350" y="4310825"/>
                <a:ext cx="479300" cy="47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69" name="Google Shape;7569;p452"/>
            <p:cNvGrpSpPr/>
            <p:nvPr/>
          </p:nvGrpSpPr>
          <p:grpSpPr>
            <a:xfrm>
              <a:off x="3693725" y="322275"/>
              <a:ext cx="1756550" cy="541500"/>
              <a:chOff x="3693725" y="4279725"/>
              <a:chExt cx="1756550" cy="541500"/>
            </a:xfrm>
          </p:grpSpPr>
          <p:grpSp>
            <p:nvGrpSpPr>
              <p:cNvPr id="7570" name="Google Shape;7570;p452"/>
              <p:cNvGrpSpPr/>
              <p:nvPr/>
            </p:nvGrpSpPr>
            <p:grpSpPr>
              <a:xfrm>
                <a:off x="369372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71" name="Google Shape;7571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72" name="Google Shape;7572;p45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t="-13569" b="-13012"/>
                <a:stretch/>
              </p:blipFill>
              <p:spPr>
                <a:xfrm>
                  <a:off x="2279825" y="4093925"/>
                  <a:ext cx="381074" cy="481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573" name="Google Shape;7573;p452"/>
              <p:cNvSpPr/>
              <p:nvPr/>
            </p:nvSpPr>
            <p:spPr>
              <a:xfrm>
                <a:off x="4301250" y="42797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7574" name="Google Shape;7574;p452"/>
              <p:cNvGrpSpPr/>
              <p:nvPr/>
            </p:nvGrpSpPr>
            <p:grpSpPr>
              <a:xfrm>
                <a:off x="490877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75" name="Google Shape;7575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76" name="Google Shape;7576;p452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12104" b="12097"/>
                <a:stretch/>
              </p:blipFill>
              <p:spPr>
                <a:xfrm>
                  <a:off x="2279825" y="4202326"/>
                  <a:ext cx="381180" cy="266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577" name="Google Shape;7577;p452"/>
              <p:cNvPicPr preferRelativeResize="0"/>
              <p:nvPr/>
            </p:nvPicPr>
            <p:blipFill rotWithShape="1">
              <a:blip r:embed="rId8">
                <a:alphaModFix/>
              </a:blip>
              <a:srcRect l="4676" r="4685"/>
              <a:stretch/>
            </p:blipFill>
            <p:spPr>
              <a:xfrm>
                <a:off x="4309912" y="4363975"/>
                <a:ext cx="524169" cy="373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78" name="Google Shape;7578;p452"/>
            <p:cNvGrpSpPr/>
            <p:nvPr/>
          </p:nvGrpSpPr>
          <p:grpSpPr>
            <a:xfrm>
              <a:off x="6194600" y="1863075"/>
              <a:ext cx="1756550" cy="541500"/>
              <a:chOff x="3693725" y="4279725"/>
              <a:chExt cx="1756550" cy="541500"/>
            </a:xfrm>
          </p:grpSpPr>
          <p:grpSp>
            <p:nvGrpSpPr>
              <p:cNvPr id="7579" name="Google Shape;7579;p452"/>
              <p:cNvGrpSpPr/>
              <p:nvPr/>
            </p:nvGrpSpPr>
            <p:grpSpPr>
              <a:xfrm>
                <a:off x="369372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80" name="Google Shape;7580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81" name="Google Shape;7581;p452" descr="File:Salesforce.com logo.svg - Wikimedia Commons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279825" y="4202326"/>
                  <a:ext cx="381074" cy="266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582" name="Google Shape;7582;p452"/>
              <p:cNvSpPr/>
              <p:nvPr/>
            </p:nvSpPr>
            <p:spPr>
              <a:xfrm>
                <a:off x="4301250" y="42797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7583" name="Google Shape;7583;p452"/>
              <p:cNvGrpSpPr/>
              <p:nvPr/>
            </p:nvGrpSpPr>
            <p:grpSpPr>
              <a:xfrm>
                <a:off x="490877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84" name="Google Shape;7584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85" name="Google Shape;7585;p45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-9266" b="-8477"/>
                <a:stretch/>
              </p:blipFill>
              <p:spPr>
                <a:xfrm>
                  <a:off x="2279825" y="4109850"/>
                  <a:ext cx="381075" cy="448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586" name="Google Shape;7586;p452"/>
              <p:cNvPicPr preferRelativeResize="0"/>
              <p:nvPr/>
            </p:nvPicPr>
            <p:blipFill rotWithShape="1">
              <a:blip r:embed="rId10">
                <a:alphaModFix/>
              </a:blip>
              <a:srcRect t="3227" b="3236"/>
              <a:stretch/>
            </p:blipFill>
            <p:spPr>
              <a:xfrm>
                <a:off x="4417263" y="4395700"/>
                <a:ext cx="309475" cy="309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87" name="Google Shape;7587;p452"/>
            <p:cNvGrpSpPr/>
            <p:nvPr/>
          </p:nvGrpSpPr>
          <p:grpSpPr>
            <a:xfrm>
              <a:off x="6194600" y="2759550"/>
              <a:ext cx="1756550" cy="541500"/>
              <a:chOff x="3693725" y="4279725"/>
              <a:chExt cx="1756550" cy="541500"/>
            </a:xfrm>
          </p:grpSpPr>
          <p:grpSp>
            <p:nvGrpSpPr>
              <p:cNvPr id="7588" name="Google Shape;7588;p452"/>
              <p:cNvGrpSpPr/>
              <p:nvPr/>
            </p:nvGrpSpPr>
            <p:grpSpPr>
              <a:xfrm>
                <a:off x="369372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89" name="Google Shape;7589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90" name="Google Shape;7590;p452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t="-12007" r="-24115"/>
                <a:stretch/>
              </p:blipFill>
              <p:spPr>
                <a:xfrm>
                  <a:off x="2332480" y="4144075"/>
                  <a:ext cx="342100" cy="383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591" name="Google Shape;7591;p452"/>
              <p:cNvSpPr/>
              <p:nvPr/>
            </p:nvSpPr>
            <p:spPr>
              <a:xfrm>
                <a:off x="4301250" y="42797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7592" name="Google Shape;7592;p452"/>
              <p:cNvGrpSpPr/>
              <p:nvPr/>
            </p:nvGrpSpPr>
            <p:grpSpPr>
              <a:xfrm>
                <a:off x="490877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93" name="Google Shape;7593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94" name="Google Shape;7594;p452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9813" r="9813"/>
                <a:stretch/>
              </p:blipFill>
              <p:spPr>
                <a:xfrm>
                  <a:off x="2279825" y="4202326"/>
                  <a:ext cx="381074" cy="266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595" name="Google Shape;7595;p452"/>
              <p:cNvPicPr preferRelativeResize="0"/>
              <p:nvPr/>
            </p:nvPicPr>
            <p:blipFill rotWithShape="1">
              <a:blip r:embed="rId13">
                <a:alphaModFix/>
              </a:blip>
              <a:srcRect l="21875" r="21875"/>
              <a:stretch/>
            </p:blipFill>
            <p:spPr>
              <a:xfrm>
                <a:off x="4400938" y="4379412"/>
                <a:ext cx="342125" cy="342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96" name="Google Shape;7596;p452"/>
            <p:cNvGrpSpPr/>
            <p:nvPr/>
          </p:nvGrpSpPr>
          <p:grpSpPr>
            <a:xfrm>
              <a:off x="1192850" y="2759550"/>
              <a:ext cx="1775410" cy="541500"/>
              <a:chOff x="3693725" y="4279725"/>
              <a:chExt cx="1775410" cy="541500"/>
            </a:xfrm>
          </p:grpSpPr>
          <p:grpSp>
            <p:nvGrpSpPr>
              <p:cNvPr id="7597" name="Google Shape;7597;p452"/>
              <p:cNvGrpSpPr/>
              <p:nvPr/>
            </p:nvGrpSpPr>
            <p:grpSpPr>
              <a:xfrm>
                <a:off x="369372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598" name="Google Shape;7598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599" name="Google Shape;7599;p452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t="15004" b="15011"/>
                <a:stretch/>
              </p:blipFill>
              <p:spPr>
                <a:xfrm>
                  <a:off x="2279825" y="4202326"/>
                  <a:ext cx="381075" cy="266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600" name="Google Shape;7600;p452"/>
              <p:cNvSpPr/>
              <p:nvPr/>
            </p:nvSpPr>
            <p:spPr>
              <a:xfrm>
                <a:off x="4301250" y="42797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grpSp>
            <p:nvGrpSpPr>
              <p:cNvPr id="7601" name="Google Shape;7601;p452"/>
              <p:cNvGrpSpPr/>
              <p:nvPr/>
            </p:nvGrpSpPr>
            <p:grpSpPr>
              <a:xfrm>
                <a:off x="4891736" y="4279725"/>
                <a:ext cx="577399" cy="541500"/>
                <a:chOff x="2182561" y="4064925"/>
                <a:chExt cx="577399" cy="541500"/>
              </a:xfrm>
            </p:grpSpPr>
            <p:sp>
              <p:nvSpPr>
                <p:cNvPr id="7602" name="Google Shape;7602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603" name="Google Shape;7603;p452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t="15004" b="15011"/>
                <a:stretch/>
              </p:blipFill>
              <p:spPr>
                <a:xfrm>
                  <a:off x="2182561" y="4133625"/>
                  <a:ext cx="577399" cy="4041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604" name="Google Shape;7604;p452"/>
              <p:cNvPicPr preferRelativeResize="0"/>
              <p:nvPr/>
            </p:nvPicPr>
            <p:blipFill rotWithShape="1">
              <a:blip r:embed="rId16">
                <a:alphaModFix/>
              </a:blip>
              <a:srcRect l="-32590" t="-32590" r="-32590" b="-32590"/>
              <a:stretch/>
            </p:blipFill>
            <p:spPr>
              <a:xfrm>
                <a:off x="4332350" y="4310825"/>
                <a:ext cx="479300" cy="47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05" name="Google Shape;7605;p452"/>
            <p:cNvGrpSpPr/>
            <p:nvPr/>
          </p:nvGrpSpPr>
          <p:grpSpPr>
            <a:xfrm>
              <a:off x="1192850" y="1863075"/>
              <a:ext cx="1756550" cy="541500"/>
              <a:chOff x="3693725" y="4279725"/>
              <a:chExt cx="1756550" cy="541500"/>
            </a:xfrm>
          </p:grpSpPr>
          <p:grpSp>
            <p:nvGrpSpPr>
              <p:cNvPr id="7606" name="Google Shape;7606;p452"/>
              <p:cNvGrpSpPr/>
              <p:nvPr/>
            </p:nvGrpSpPr>
            <p:grpSpPr>
              <a:xfrm>
                <a:off x="3693725" y="4279725"/>
                <a:ext cx="541500" cy="541500"/>
                <a:chOff x="2199600" y="4064925"/>
                <a:chExt cx="541500" cy="541500"/>
              </a:xfrm>
            </p:grpSpPr>
            <p:sp>
              <p:nvSpPr>
                <p:cNvPr id="7607" name="Google Shape;7607;p452"/>
                <p:cNvSpPr/>
                <p:nvPr/>
              </p:nvSpPr>
              <p:spPr>
                <a:xfrm>
                  <a:off x="2199600" y="4064925"/>
                  <a:ext cx="541500" cy="541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48413" dist="16138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77450" tIns="77450" rIns="77450" bIns="77450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85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7608" name="Google Shape;7608;p452" descr="File:Salesforce.com logo.svg - Wikimedia Commons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279825" y="4202326"/>
                  <a:ext cx="381074" cy="266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609" name="Google Shape;7609;p452"/>
              <p:cNvSpPr/>
              <p:nvPr/>
            </p:nvSpPr>
            <p:spPr>
              <a:xfrm>
                <a:off x="4301250" y="42797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610" name="Google Shape;7610;p452"/>
              <p:cNvSpPr/>
              <p:nvPr/>
            </p:nvSpPr>
            <p:spPr>
              <a:xfrm>
                <a:off x="4908775" y="4279725"/>
                <a:ext cx="541500" cy="54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48413" dist="16138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77450" tIns="77450" rIns="77450" bIns="774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85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611" name="Google Shape;7611;p452"/>
              <p:cNvPicPr preferRelativeResize="0"/>
              <p:nvPr/>
            </p:nvPicPr>
            <p:blipFill rotWithShape="1">
              <a:blip r:embed="rId17">
                <a:alphaModFix/>
              </a:blip>
              <a:srcRect l="-12878" t="-12891" r="-12891" b="-12878"/>
              <a:stretch/>
            </p:blipFill>
            <p:spPr>
              <a:xfrm>
                <a:off x="4332350" y="4310825"/>
                <a:ext cx="479300" cy="47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51" name="Google Shape;7551;p452"/>
            <p:cNvSpPr/>
            <p:nvPr/>
          </p:nvSpPr>
          <p:spPr>
            <a:xfrm flipH="1">
              <a:off x="4108356" y="2123400"/>
              <a:ext cx="927300" cy="896700"/>
            </a:xfrm>
            <a:prstGeom prst="ellipse">
              <a:avLst/>
            </a:prstGeom>
            <a:gradFill>
              <a:gsLst>
                <a:gs pos="0">
                  <a:srgbClr val="DDFFFC"/>
                </a:gs>
                <a:gs pos="100000">
                  <a:srgbClr val="C6E0FE"/>
                </a:gs>
                <a:gs pos="100000">
                  <a:srgbClr val="AFC1FF"/>
                </a:gs>
              </a:gsLst>
              <a:lin ang="18900732" scaled="0"/>
            </a:gradFill>
            <a:ln w="32275" cap="flat" cmpd="sng">
              <a:solidFill>
                <a:srgbClr val="AFC1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8413" dist="16138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70675" tIns="70675" rIns="70675" bIns="706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60" dirty="0">
                  <a:solidFill>
                    <a:schemeClr val="dk1"/>
                  </a:solidFill>
                  <a:latin typeface="Poppins" panose="00000500000000000000" pitchFamily="2" charset="0"/>
                  <a:ea typeface="Poppins"/>
                  <a:cs typeface="Poppins" panose="00000500000000000000" pitchFamily="2" charset="0"/>
                  <a:sym typeface="Poppins"/>
                </a:rPr>
                <a:t>EOP</a:t>
              </a:r>
              <a:endParaRPr sz="1060" dirty="0">
                <a:solidFill>
                  <a:schemeClr val="dk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5AD8FDDC-1A43-4DF6-BF63-B5F0F620AB37}"/>
              </a:ext>
            </a:extLst>
          </p:cNvPr>
          <p:cNvSpPr/>
          <p:nvPr/>
        </p:nvSpPr>
        <p:spPr>
          <a:xfrm>
            <a:off x="4170341" y="2208756"/>
            <a:ext cx="759588" cy="730103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12" name="Google Shape;7612;p452"/>
          <p:cNvPicPr preferRelativeResize="0"/>
          <p:nvPr/>
        </p:nvPicPr>
        <p:blipFill rotWithShape="1">
          <a:blip r:embed="rId18">
            <a:alphaModFix/>
          </a:blip>
          <a:srcRect t="3340" b="3340"/>
          <a:stretch/>
        </p:blipFill>
        <p:spPr>
          <a:xfrm>
            <a:off x="2743145" y="2058690"/>
            <a:ext cx="406026" cy="28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4D4FEE4-AFF3-4545-B1F5-F24E47A4628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-9450" r="72711"/>
          <a:stretch/>
        </p:blipFill>
        <p:spPr>
          <a:xfrm>
            <a:off x="4320715" y="2416367"/>
            <a:ext cx="493666" cy="30250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6C0C6EB-0783-4948-A201-62F386D10CEB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337725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Google Shape;2303;p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2325" y="4701000"/>
            <a:ext cx="434201" cy="257626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224"/>
          <p:cNvSpPr txBox="1"/>
          <p:nvPr/>
        </p:nvSpPr>
        <p:spPr>
          <a:xfrm>
            <a:off x="150300" y="65175"/>
            <a:ext cx="215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3344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06" name="Google Shape;2306;p224"/>
          <p:cNvSpPr txBox="1">
            <a:spLocks noGrp="1"/>
          </p:cNvSpPr>
          <p:nvPr>
            <p:ph type="ctrTitle"/>
          </p:nvPr>
        </p:nvSpPr>
        <p:spPr>
          <a:xfrm>
            <a:off x="477872" y="2147019"/>
            <a:ext cx="8188257" cy="84946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Poppins"/>
                <a:ea typeface="Poppins"/>
                <a:cs typeface="Poppins"/>
                <a:sym typeface="Poppins"/>
              </a:rPr>
              <a:t>Qual é a </a:t>
            </a:r>
            <a:r>
              <a:rPr lang="en" sz="4800" b="1" dirty="0">
                <a:latin typeface="Poppins"/>
                <a:ea typeface="Poppins"/>
                <a:cs typeface="Poppins"/>
                <a:sym typeface="Poppins"/>
              </a:rPr>
              <a:t>SUA</a:t>
            </a:r>
            <a:r>
              <a:rPr lang="en" sz="4800" dirty="0">
                <a:latin typeface="Poppins"/>
                <a:ea typeface="Poppins"/>
                <a:cs typeface="Poppins"/>
                <a:sym typeface="Poppins"/>
              </a:rPr>
              <a:t> estratégia?</a:t>
            </a:r>
            <a:endParaRPr sz="4800" dirty="0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87182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4E6FC90-C47A-4159-83F1-9C9151578C1A}"/>
              </a:ext>
            </a:extLst>
          </p:cNvPr>
          <p:cNvSpPr/>
          <p:nvPr/>
        </p:nvSpPr>
        <p:spPr>
          <a:xfrm>
            <a:off x="168613" y="4606199"/>
            <a:ext cx="2047935" cy="340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826A3-4400-4185-A45E-E9F974ED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" y="1222674"/>
            <a:ext cx="776916" cy="776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20815-016C-4EE8-9417-406D02F740FB}"/>
              </a:ext>
            </a:extLst>
          </p:cNvPr>
          <p:cNvSpPr txBox="1"/>
          <p:nvPr/>
        </p:nvSpPr>
        <p:spPr>
          <a:xfrm>
            <a:off x="18430" y="240530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latin typeface="Poppins" panose="00000500000000000000" pitchFamily="2" charset="0"/>
                <a:cs typeface="Poppins" panose="00000500000000000000" pitchFamily="2" charset="0"/>
              </a:rPr>
              <a:t>Assistentes</a:t>
            </a:r>
            <a:endParaRPr lang="en-US" sz="1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900" dirty="0">
                <a:latin typeface="Poppins" panose="00000500000000000000" pitchFamily="2" charset="0"/>
                <a:cs typeface="Poppins" panose="00000500000000000000" pitchFamily="2" charset="0"/>
              </a:rPr>
              <a:t>Co-Pilots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9B1AD-9FC0-42C5-9C11-EE03D1D726CF}"/>
              </a:ext>
            </a:extLst>
          </p:cNvPr>
          <p:cNvGrpSpPr/>
          <p:nvPr/>
        </p:nvGrpSpPr>
        <p:grpSpPr>
          <a:xfrm>
            <a:off x="984648" y="240530"/>
            <a:ext cx="1113432" cy="4706486"/>
            <a:chOff x="984648" y="240530"/>
            <a:chExt cx="1113432" cy="47064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85ED0C-5998-4217-AE28-04C53C5FF530}"/>
                </a:ext>
              </a:extLst>
            </p:cNvPr>
            <p:cNvSpPr txBox="1"/>
            <p:nvPr/>
          </p:nvSpPr>
          <p:spPr>
            <a:xfrm>
              <a:off x="1242414" y="240530"/>
              <a:ext cx="710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RPA + AI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30AEB61-487C-4CDF-8825-C0E00B58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8091" y="2121081"/>
              <a:ext cx="830498" cy="830498"/>
            </a:xfrm>
            <a:prstGeom prst="rect">
              <a:avLst/>
            </a:prstGeom>
          </p:spPr>
        </p:pic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3EFF3D9C-42AC-47D6-BF0F-037C8AF03E9A}"/>
                </a:ext>
              </a:extLst>
            </p:cNvPr>
            <p:cNvSpPr/>
            <p:nvPr/>
          </p:nvSpPr>
          <p:spPr>
            <a:xfrm rot="16200000">
              <a:off x="1465259" y="1901823"/>
              <a:ext cx="256162" cy="18158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424B57-F4E6-4EAA-A584-4282250A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8608" y="1162817"/>
              <a:ext cx="710726" cy="71072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9E9A94A-A1DF-4F45-8EF9-37BEB7AC0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161" t="19013" r="19856" b="19198"/>
            <a:stretch/>
          </p:blipFill>
          <p:spPr>
            <a:xfrm>
              <a:off x="1106320" y="1829181"/>
              <a:ext cx="330843" cy="34081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7ED5E9B-1470-4FE2-8DA8-ACC0BCF754CF}"/>
                </a:ext>
              </a:extLst>
            </p:cNvPr>
            <p:cNvCxnSpPr>
              <a:cxnSpLocks/>
            </p:cNvCxnSpPr>
            <p:nvPr/>
          </p:nvCxnSpPr>
          <p:spPr>
            <a:xfrm>
              <a:off x="984648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3EEE47D-AD70-4F89-996A-E9D27ACF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382" r="1"/>
            <a:stretch/>
          </p:blipFill>
          <p:spPr>
            <a:xfrm>
              <a:off x="1247599" y="4249872"/>
              <a:ext cx="704638" cy="579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64F4C0-6DD5-43AF-A680-59DBF788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7828" y="1827855"/>
              <a:ext cx="340252" cy="341495"/>
            </a:xfrm>
            <a:prstGeom prst="rect">
              <a:avLst/>
            </a:prstGeom>
          </p:spPr>
        </p:pic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8E96C2DD-15F4-43E6-B1AE-B9C83B2ADB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0452" y="1297313"/>
            <a:ext cx="1078837" cy="1381458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AC3463F-39BD-4531-99F7-5C139009B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1860" y="1336311"/>
            <a:ext cx="1413495" cy="1430463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B095D35-CB4B-4746-8E15-FD364347EFFD}"/>
              </a:ext>
            </a:extLst>
          </p:cNvPr>
          <p:cNvGrpSpPr/>
          <p:nvPr/>
        </p:nvGrpSpPr>
        <p:grpSpPr>
          <a:xfrm>
            <a:off x="7237926" y="1065394"/>
            <a:ext cx="1278866" cy="2248912"/>
            <a:chOff x="7237926" y="1065394"/>
            <a:chExt cx="1278866" cy="2248912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CD4296E-B1A5-4297-99D1-91507F27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37926" y="1297313"/>
              <a:ext cx="1063449" cy="1381458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1212BB3-5288-4C3E-A2D5-BD386F77867C}"/>
                </a:ext>
              </a:extLst>
            </p:cNvPr>
            <p:cNvGrpSpPr/>
            <p:nvPr/>
          </p:nvGrpSpPr>
          <p:grpSpPr>
            <a:xfrm>
              <a:off x="7876288" y="1065394"/>
              <a:ext cx="640504" cy="2248912"/>
              <a:chOff x="7876288" y="1065394"/>
              <a:chExt cx="640504" cy="2248912"/>
            </a:xfrm>
          </p:grpSpPr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EF00F816-E9ED-4B45-89E5-45404B771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76288" y="2750502"/>
                <a:ext cx="587796" cy="563804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F2123714-D904-492E-9539-FCC3B9D10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99402" y="1065394"/>
                <a:ext cx="517390" cy="614979"/>
              </a:xfrm>
              <a:prstGeom prst="rect">
                <a:avLst/>
              </a:prstGeom>
            </p:spPr>
          </p:pic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5671A69-EF6E-43B8-9B7B-238D6874EFDE}"/>
              </a:ext>
            </a:extLst>
          </p:cNvPr>
          <p:cNvGrpSpPr/>
          <p:nvPr/>
        </p:nvGrpSpPr>
        <p:grpSpPr>
          <a:xfrm>
            <a:off x="1464128" y="1065395"/>
            <a:ext cx="4892686" cy="2596366"/>
            <a:chOff x="1464128" y="1065395"/>
            <a:chExt cx="4892686" cy="2596366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1EE3F8F-662D-4FB2-84B3-1B4A3639F219}"/>
                </a:ext>
              </a:extLst>
            </p:cNvPr>
            <p:cNvGrpSpPr/>
            <p:nvPr/>
          </p:nvGrpSpPr>
          <p:grpSpPr>
            <a:xfrm>
              <a:off x="3598148" y="1065395"/>
              <a:ext cx="711554" cy="2248911"/>
              <a:chOff x="3598148" y="1065395"/>
              <a:chExt cx="711554" cy="2248911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4B5243A5-8F46-4CE8-BD34-02DB0391C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98148" y="2750502"/>
                <a:ext cx="587796" cy="563804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BB0D4C87-1D43-43CC-8273-BDCDAC922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92312" y="1065395"/>
                <a:ext cx="517390" cy="614979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09828E5-0ECC-4FD7-AA7F-D3A8F313324D}"/>
                </a:ext>
              </a:extLst>
            </p:cNvPr>
            <p:cNvSpPr txBox="1"/>
            <p:nvPr/>
          </p:nvSpPr>
          <p:spPr>
            <a:xfrm>
              <a:off x="1464128" y="3353984"/>
              <a:ext cx="48926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“Grandes </a:t>
              </a:r>
              <a:r>
                <a:rPr lang="en-US" dirty="0" err="1">
                  <a:latin typeface="Poppins" panose="00000500000000000000" pitchFamily="2" charset="0"/>
                  <a:cs typeface="Poppins" panose="00000500000000000000" pitchFamily="2" charset="0"/>
                </a:rPr>
                <a:t>mudanças</a:t>
              </a:r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dirty="0" err="1">
                  <a:latin typeface="Poppins" panose="00000500000000000000" pitchFamily="2" charset="0"/>
                  <a:cs typeface="Poppins" panose="00000500000000000000" pitchFamily="2" charset="0"/>
                </a:rPr>
                <a:t>trazem</a:t>
              </a:r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dirty="0" err="1">
                  <a:latin typeface="Poppins" panose="00000500000000000000" pitchFamily="2" charset="0"/>
                  <a:cs typeface="Poppins" panose="00000500000000000000" pitchFamily="2" charset="0"/>
                </a:rPr>
                <a:t>grandes</a:t>
              </a:r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dirty="0" err="1">
                  <a:latin typeface="Poppins" panose="00000500000000000000" pitchFamily="2" charset="0"/>
                  <a:cs typeface="Poppins" panose="00000500000000000000" pitchFamily="2" charset="0"/>
                </a:rPr>
                <a:t>recompensas</a:t>
              </a:r>
              <a:r>
                <a:rPr lang="en-US" dirty="0">
                  <a:latin typeface="Poppins" panose="00000500000000000000" pitchFamily="2" charset="0"/>
                  <a:cs typeface="Poppins" panose="00000500000000000000" pitchFamily="2" charset="0"/>
                </a:rPr>
                <a:t>”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5A07B5-9B78-4883-86FC-D7010723455A}"/>
              </a:ext>
            </a:extLst>
          </p:cNvPr>
          <p:cNvSpPr txBox="1"/>
          <p:nvPr/>
        </p:nvSpPr>
        <p:spPr>
          <a:xfrm>
            <a:off x="19231" y="4239130"/>
            <a:ext cx="950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Nononononono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524945-5169-4506-8FB1-2EF4430672C7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14844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4E6FC90-C47A-4159-83F1-9C9151578C1A}"/>
              </a:ext>
            </a:extLst>
          </p:cNvPr>
          <p:cNvSpPr/>
          <p:nvPr/>
        </p:nvSpPr>
        <p:spPr>
          <a:xfrm>
            <a:off x="168613" y="4606199"/>
            <a:ext cx="2047935" cy="340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826A3-4400-4185-A45E-E9F974ED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4" y="1222674"/>
            <a:ext cx="776916" cy="776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C20815-016C-4EE8-9417-406D02F740FB}"/>
              </a:ext>
            </a:extLst>
          </p:cNvPr>
          <p:cNvSpPr txBox="1"/>
          <p:nvPr/>
        </p:nvSpPr>
        <p:spPr>
          <a:xfrm>
            <a:off x="18430" y="240530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latin typeface="Poppins" panose="00000500000000000000" pitchFamily="2" charset="0"/>
                <a:cs typeface="Poppins" panose="00000500000000000000" pitchFamily="2" charset="0"/>
              </a:rPr>
              <a:t>Assistentes</a:t>
            </a:r>
            <a:endParaRPr lang="en-US" sz="1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9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900" dirty="0">
                <a:latin typeface="Poppins" panose="00000500000000000000" pitchFamily="2" charset="0"/>
                <a:cs typeface="Poppins" panose="00000500000000000000" pitchFamily="2" charset="0"/>
              </a:rPr>
              <a:t>Co-Pilots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CBC6C66-BD36-4009-B3B0-E73D6D8C2CE0}"/>
              </a:ext>
            </a:extLst>
          </p:cNvPr>
          <p:cNvGrpSpPr/>
          <p:nvPr/>
        </p:nvGrpSpPr>
        <p:grpSpPr>
          <a:xfrm>
            <a:off x="2216548" y="240530"/>
            <a:ext cx="1039317" cy="4706486"/>
            <a:chOff x="2216548" y="240530"/>
            <a:chExt cx="1039317" cy="47064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7EF7E4-9BA4-426E-8BD4-C65139585FF0}"/>
                </a:ext>
              </a:extLst>
            </p:cNvPr>
            <p:cNvSpPr txBox="1"/>
            <p:nvPr/>
          </p:nvSpPr>
          <p:spPr>
            <a:xfrm>
              <a:off x="2346196" y="240530"/>
              <a:ext cx="85311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Poppins" panose="00000500000000000000" pitchFamily="2" charset="0"/>
                  <a:cs typeface="Poppins" panose="00000500000000000000" pitchFamily="2" charset="0"/>
                </a:rPr>
                <a:t>Agentes</a:t>
              </a:r>
              <a:endParaRPr lang="en-US" sz="1000" b="1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endParaRPr lang="en-US" sz="1000" dirty="0"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US" sz="900" dirty="0">
                  <a:latin typeface="Poppins" panose="00000500000000000000" pitchFamily="2" charset="0"/>
                  <a:cs typeface="Poppins" panose="00000500000000000000" pitchFamily="2" charset="0"/>
                </a:rPr>
                <a:t>(Individual)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D8ECA2-E5C9-4BF5-8547-9B8673078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1671" y="1139035"/>
              <a:ext cx="944194" cy="9441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232968-7437-49E8-9FFA-5514BA5B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7506" y="2308900"/>
              <a:ext cx="830498" cy="830498"/>
            </a:xfrm>
            <a:prstGeom prst="rect">
              <a:avLst/>
            </a:prstGeom>
          </p:spPr>
        </p:pic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3243BC2-8F98-4D1E-BFD7-43408C11D129}"/>
                </a:ext>
              </a:extLst>
            </p:cNvPr>
            <p:cNvSpPr/>
            <p:nvPr/>
          </p:nvSpPr>
          <p:spPr>
            <a:xfrm>
              <a:off x="2802581" y="1976043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236738EC-2C81-4501-8A6A-CEBF6FDD810F}"/>
                </a:ext>
              </a:extLst>
            </p:cNvPr>
            <p:cNvSpPr/>
            <p:nvPr/>
          </p:nvSpPr>
          <p:spPr>
            <a:xfrm rot="10800000">
              <a:off x="2552904" y="1976042"/>
              <a:ext cx="194553" cy="32979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BB9099-6D57-421A-BE01-0F812E2585B7}"/>
                </a:ext>
              </a:extLst>
            </p:cNvPr>
            <p:cNvGrpSpPr/>
            <p:nvPr/>
          </p:nvGrpSpPr>
          <p:grpSpPr>
            <a:xfrm>
              <a:off x="2795381" y="2038279"/>
              <a:ext cx="206280" cy="188069"/>
              <a:chOff x="4004551" y="3437924"/>
              <a:chExt cx="258731" cy="23589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7FCE5F1-62C7-4F2C-B8F8-8AE9841EC590}"/>
                  </a:ext>
                </a:extLst>
              </p:cNvPr>
              <p:cNvCxnSpPr/>
              <p:nvPr/>
            </p:nvCxnSpPr>
            <p:spPr>
              <a:xfrm flipH="1">
                <a:off x="4004551" y="3437924"/>
                <a:ext cx="252919" cy="2358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8227171-C09F-429C-835B-03FDD2E7B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6176" y="3437924"/>
                <a:ext cx="247106" cy="2358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7748EC7-B6CE-4BC0-97C9-DA8E390DE623}"/>
                </a:ext>
              </a:extLst>
            </p:cNvPr>
            <p:cNvCxnSpPr>
              <a:cxnSpLocks/>
            </p:cNvCxnSpPr>
            <p:nvPr/>
          </p:nvCxnSpPr>
          <p:spPr>
            <a:xfrm>
              <a:off x="2216548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AC8DA83-0F59-4051-BF0E-CCF73E190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375" y="4209825"/>
              <a:ext cx="524586" cy="68809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9B1AD-9FC0-42C5-9C11-EE03D1D726CF}"/>
              </a:ext>
            </a:extLst>
          </p:cNvPr>
          <p:cNvGrpSpPr/>
          <p:nvPr/>
        </p:nvGrpSpPr>
        <p:grpSpPr>
          <a:xfrm>
            <a:off x="984648" y="240530"/>
            <a:ext cx="1113432" cy="4706486"/>
            <a:chOff x="984648" y="240530"/>
            <a:chExt cx="1113432" cy="47064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85ED0C-5998-4217-AE28-04C53C5FF530}"/>
                </a:ext>
              </a:extLst>
            </p:cNvPr>
            <p:cNvSpPr txBox="1"/>
            <p:nvPr/>
          </p:nvSpPr>
          <p:spPr>
            <a:xfrm>
              <a:off x="1242414" y="240530"/>
              <a:ext cx="710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Poppins" panose="00000500000000000000" pitchFamily="2" charset="0"/>
                  <a:cs typeface="Poppins" panose="00000500000000000000" pitchFamily="2" charset="0"/>
                </a:rPr>
                <a:t>RPA + AI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30AEB61-487C-4CDF-8825-C0E00B58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091" y="2121081"/>
              <a:ext cx="830498" cy="830498"/>
            </a:xfrm>
            <a:prstGeom prst="rect">
              <a:avLst/>
            </a:prstGeom>
          </p:spPr>
        </p:pic>
        <p:sp>
          <p:nvSpPr>
            <p:cNvPr id="79" name="Arrow: Right 78">
              <a:extLst>
                <a:ext uri="{FF2B5EF4-FFF2-40B4-BE49-F238E27FC236}">
                  <a16:creationId xmlns:a16="http://schemas.microsoft.com/office/drawing/2014/main" id="{3EFF3D9C-42AC-47D6-BF0F-037C8AF03E9A}"/>
                </a:ext>
              </a:extLst>
            </p:cNvPr>
            <p:cNvSpPr/>
            <p:nvPr/>
          </p:nvSpPr>
          <p:spPr>
            <a:xfrm rot="16200000">
              <a:off x="1465259" y="1901823"/>
              <a:ext cx="256162" cy="181583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C424B57-F4E6-4EAA-A584-4282250A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8608" y="1162817"/>
              <a:ext cx="710726" cy="71072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9E9A94A-A1DF-4F45-8EF9-37BEB7AC0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161" t="19013" r="19856" b="19198"/>
            <a:stretch/>
          </p:blipFill>
          <p:spPr>
            <a:xfrm>
              <a:off x="1106320" y="1829181"/>
              <a:ext cx="330843" cy="34081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7ED5E9B-1470-4FE2-8DA8-ACC0BCF754CF}"/>
                </a:ext>
              </a:extLst>
            </p:cNvPr>
            <p:cNvCxnSpPr>
              <a:cxnSpLocks/>
            </p:cNvCxnSpPr>
            <p:nvPr/>
          </p:nvCxnSpPr>
          <p:spPr>
            <a:xfrm>
              <a:off x="984648" y="240530"/>
              <a:ext cx="0" cy="4706486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03EEE47D-AD70-4F89-996A-E9D27ACF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2382" r="1"/>
            <a:stretch/>
          </p:blipFill>
          <p:spPr>
            <a:xfrm>
              <a:off x="1247599" y="4249872"/>
              <a:ext cx="704638" cy="57999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64F4C0-6DD5-43AF-A680-59DBF788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57828" y="1827855"/>
              <a:ext cx="340252" cy="34149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E0D0C9-21A6-46EC-8DD8-27027274FC59}"/>
              </a:ext>
            </a:extLst>
          </p:cNvPr>
          <p:cNvSpPr txBox="1"/>
          <p:nvPr/>
        </p:nvSpPr>
        <p:spPr>
          <a:xfrm>
            <a:off x="19231" y="4239130"/>
            <a:ext cx="950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Nononononono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 err="1"/>
              <a:t>Nonononono</a:t>
            </a:r>
            <a:endParaRPr lang="en-US" sz="800" dirty="0"/>
          </a:p>
          <a:p>
            <a:endParaRPr lang="en-US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3BF047-5A3D-4C0A-9F08-A08DFDF72D5A}"/>
              </a:ext>
            </a:extLst>
          </p:cNvPr>
          <p:cNvSpPr txBox="1"/>
          <p:nvPr/>
        </p:nvSpPr>
        <p:spPr>
          <a:xfrm>
            <a:off x="6698609" y="4949952"/>
            <a:ext cx="242528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Fernando Piazza – </a:t>
            </a:r>
            <a:r>
              <a:rPr lang="en-US" sz="600" dirty="0" err="1">
                <a:latin typeface="Poppins" panose="00000500000000000000" pitchFamily="2" charset="0"/>
                <a:cs typeface="Poppins" panose="00000500000000000000" pitchFamily="2" charset="0"/>
              </a:rPr>
              <a:t>Workato</a:t>
            </a:r>
            <a:r>
              <a:rPr lang="en-US" sz="600" dirty="0">
                <a:latin typeface="Poppins" panose="00000500000000000000" pitchFamily="2" charset="0"/>
                <a:cs typeface="Poppins" panose="00000500000000000000" pitchFamily="2" charset="0"/>
              </a:rPr>
              <a:t> – May 2026</a:t>
            </a:r>
          </a:p>
        </p:txBody>
      </p:sp>
    </p:spTree>
    <p:extLst>
      <p:ext uri="{BB962C8B-B14F-4D97-AF65-F5344CB8AC3E}">
        <p14:creationId xmlns:p14="http://schemas.microsoft.com/office/powerpoint/2010/main" val="108294227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4809</TotalTime>
  <Words>913</Words>
  <Application>Microsoft Office PowerPoint</Application>
  <PresentationFormat>Apresentação na tela (16:9)</PresentationFormat>
  <Paragraphs>297</Paragraphs>
  <Slides>27</Slides>
  <Notes>27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9" baseType="lpstr">
      <vt:lpstr>Poppins</vt:lpstr>
      <vt:lpstr>Raleway</vt:lpstr>
      <vt:lpstr>Aptos</vt:lpstr>
      <vt:lpstr>Arial</vt:lpstr>
      <vt:lpstr>Segoe Sans Text</vt:lpstr>
      <vt:lpstr>Nunito</vt:lpstr>
      <vt:lpstr>Calibri</vt:lpstr>
      <vt:lpstr>Poppins SemiBold</vt:lpstr>
      <vt:lpstr>Aptos Display</vt:lpstr>
      <vt:lpstr>Simple Light</vt:lpstr>
      <vt:lpstr>Office Theme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é a SUA estratégia?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Bloqueios  à  adoção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Orquestrador Universal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Marcio Cossari</cp:lastModifiedBy>
  <cp:revision>723</cp:revision>
  <cp:lastPrinted>2026-04-26T15:00:14Z</cp:lastPrinted>
  <dcterms:modified xsi:type="dcterms:W3CDTF">2026-05-06T12:25:52Z</dcterms:modified>
</cp:coreProperties>
</file>