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6" r:id="rId6"/>
    <p:sldId id="257" r:id="rId7"/>
    <p:sldId id="305" r:id="rId8"/>
    <p:sldId id="283" r:id="rId9"/>
    <p:sldId id="307" r:id="rId10"/>
    <p:sldId id="309" r:id="rId11"/>
    <p:sldId id="308" r:id="rId12"/>
    <p:sldId id="258" r:id="rId13"/>
    <p:sldId id="287" r:id="rId14"/>
    <p:sldId id="286" r:id="rId15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189" userDrawn="1">
          <p15:clr>
            <a:srgbClr val="A4A3A4"/>
          </p15:clr>
        </p15:guide>
        <p15:guide id="4" orient="horz" pos="949" userDrawn="1">
          <p15:clr>
            <a:srgbClr val="A4A3A4"/>
          </p15:clr>
        </p15:guide>
        <p15:guide id="5" orient="horz" pos="1380" userDrawn="1">
          <p15:clr>
            <a:srgbClr val="A4A3A4"/>
          </p15:clr>
        </p15:guide>
        <p15:guide id="6" pos="3220" userDrawn="1">
          <p15:clr>
            <a:srgbClr val="A4A3A4"/>
          </p15:clr>
        </p15:guide>
        <p15:guide id="7" orient="horz" pos="2582" userDrawn="1">
          <p15:clr>
            <a:srgbClr val="A4A3A4"/>
          </p15:clr>
        </p15:guide>
        <p15:guide id="8" orient="horz" pos="4056" userDrawn="1">
          <p15:clr>
            <a:srgbClr val="A4A3A4"/>
          </p15:clr>
        </p15:guide>
        <p15:guide id="9" orient="horz" pos="1811" userDrawn="1">
          <p15:clr>
            <a:srgbClr val="A4A3A4"/>
          </p15:clr>
        </p15:guide>
        <p15:guide id="10" pos="997" userDrawn="1">
          <p15:clr>
            <a:srgbClr val="A4A3A4"/>
          </p15:clr>
        </p15:guide>
        <p15:guide id="11" pos="10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EB82"/>
    <a:srgbClr val="414141"/>
    <a:srgbClr val="00A578"/>
    <a:srgbClr val="4A4A49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43" y="53"/>
      </p:cViewPr>
      <p:guideLst>
        <p:guide pos="7189"/>
        <p:guide orient="horz" pos="949"/>
        <p:guide orient="horz" pos="1380"/>
        <p:guide pos="3220"/>
        <p:guide orient="horz" pos="2582"/>
        <p:guide orient="horz" pos="4056"/>
        <p:guide orient="horz" pos="1811"/>
        <p:guide pos="997"/>
        <p:guide pos="105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889B874-A3BC-202A-547A-6DC4646C6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CAAEE9-D1C5-A490-B681-24B7880302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91DCC-583B-4368-AF40-93F0035904F1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C2D63A-03B0-06DF-7323-3FC67E9BEB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063D25-007F-C369-9A85-A6793FC600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3E422-0840-4C5A-BC63-51AAAB8B8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8034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E9511-B8C3-419C-B634-581611D36D35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A29A7-7EBB-4098-982D-875B776A8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44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dootax" TargetMode="External"/><Relationship Id="rId13" Type="http://schemas.openxmlformats.org/officeDocument/2006/relationships/image" Target="../media/image34.svg"/><Relationship Id="rId3" Type="http://schemas.openxmlformats.org/officeDocument/2006/relationships/image" Target="../media/image27.pn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17" Type="http://schemas.openxmlformats.org/officeDocument/2006/relationships/image" Target="../media/image3.svg"/><Relationship Id="rId2" Type="http://schemas.openxmlformats.org/officeDocument/2006/relationships/hyperlink" Target="https://www.facebook.com/dootax" TargetMode="External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hyperlink" Target="https://www.instagram.com/dootax/" TargetMode="External"/><Relationship Id="rId5" Type="http://schemas.openxmlformats.org/officeDocument/2006/relationships/hyperlink" Target="https://www.linkedin.com/company/dootax/" TargetMode="External"/><Relationship Id="rId15" Type="http://schemas.openxmlformats.org/officeDocument/2006/relationships/image" Target="../media/image5.sv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Relationship Id="rId1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2E321EA-9003-16CA-AF84-53EDAA7FF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4D52FDD-7402-463E-A4C3-5F7136CFCF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9621" y="9389660"/>
            <a:ext cx="1681843" cy="36561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D78656C-1B80-43D8-ABB5-54181471E5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1603" y="1645766"/>
            <a:ext cx="3196282" cy="63660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8D7EC84-2BB5-4F83-BECE-9A2F144E67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9475"/>
          <a:stretch>
            <a:fillRect/>
          </a:stretch>
        </p:blipFill>
        <p:spPr>
          <a:xfrm>
            <a:off x="13766366" y="5513696"/>
            <a:ext cx="4521633" cy="477330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651E148-6CC3-4BDB-A121-C4B3CE48DC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04253" y="9596893"/>
            <a:ext cx="23526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2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NDO PADR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6490358-D945-DD0D-C5AE-506FC2E93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1C4ABD5-8B94-48E9-8D09-E7E3596F1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095375" cy="21907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9701040-8BF2-48D3-8B0C-EC39D4184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86998" y="498143"/>
            <a:ext cx="563762" cy="5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2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NDO PADR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C39474D-03BF-852E-5F1C-1365B51BA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1C4ABD5-8B94-48E9-8D09-E7E3596F1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095375" cy="21907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9701040-8BF2-48D3-8B0C-EC39D4184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86998" y="498143"/>
            <a:ext cx="563762" cy="56951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8888589-953D-81FB-DF39-DDB03A860F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23898" y="7328848"/>
            <a:ext cx="2664102" cy="39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NDO PADR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2D547C7-88A7-E0F8-E7B2-9EED082B0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1C4ABD5-8B94-48E9-8D09-E7E3596F1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095375" cy="21907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9701040-8BF2-48D3-8B0C-EC39D4184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86998" y="498143"/>
            <a:ext cx="563762" cy="56951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B16DFDC-2473-BB9B-5677-2A5129BCEB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23898" y="7328848"/>
            <a:ext cx="2664102" cy="39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48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C69D972D-6D44-4C4C-BC6A-B5AEBE6BDD05}"/>
              </a:ext>
            </a:extLst>
          </p:cNvPr>
          <p:cNvSpPr/>
          <p:nvPr userDrawn="1"/>
        </p:nvSpPr>
        <p:spPr>
          <a:xfrm>
            <a:off x="0" y="0"/>
            <a:ext cx="13511284" cy="10287000"/>
          </a:xfrm>
          <a:prstGeom prst="rect">
            <a:avLst/>
          </a:prstGeom>
          <a:solidFill>
            <a:srgbClr val="4A4A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14141"/>
              </a:solidFill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E612B93-76DB-4D9E-B407-39BF2FEF34E1}"/>
              </a:ext>
            </a:extLst>
          </p:cNvPr>
          <p:cNvCxnSpPr/>
          <p:nvPr userDrawn="1"/>
        </p:nvCxnSpPr>
        <p:spPr>
          <a:xfrm>
            <a:off x="1119116" y="5087204"/>
            <a:ext cx="11259403" cy="0"/>
          </a:xfrm>
          <a:prstGeom prst="line">
            <a:avLst/>
          </a:prstGeom>
          <a:ln>
            <a:solidFill>
              <a:srgbClr val="19E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26C4552-A771-4513-8583-0F2E05F51620}"/>
              </a:ext>
            </a:extLst>
          </p:cNvPr>
          <p:cNvCxnSpPr>
            <a:cxnSpLocks/>
          </p:cNvCxnSpPr>
          <p:nvPr userDrawn="1"/>
        </p:nvCxnSpPr>
        <p:spPr>
          <a:xfrm flipV="1">
            <a:off x="6662381" y="1900848"/>
            <a:ext cx="0" cy="6920057"/>
          </a:xfrm>
          <a:prstGeom prst="line">
            <a:avLst/>
          </a:prstGeom>
          <a:ln>
            <a:solidFill>
              <a:srgbClr val="19E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4E3B3B70-B9C5-4A30-B715-477B073D30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86998" y="498143"/>
            <a:ext cx="563762" cy="569515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EBBF649-B3F5-443D-9216-30FCA8DD5EAC}"/>
              </a:ext>
            </a:extLst>
          </p:cNvPr>
          <p:cNvCxnSpPr>
            <a:cxnSpLocks/>
          </p:cNvCxnSpPr>
          <p:nvPr userDrawn="1"/>
        </p:nvCxnSpPr>
        <p:spPr>
          <a:xfrm>
            <a:off x="14385702" y="5087204"/>
            <a:ext cx="2369488" cy="0"/>
          </a:xfrm>
          <a:prstGeom prst="line">
            <a:avLst/>
          </a:prstGeom>
          <a:ln>
            <a:solidFill>
              <a:srgbClr val="4141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2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EEDAFD1-4036-4168-A710-7EE5BA03A7FD}"/>
              </a:ext>
            </a:extLst>
          </p:cNvPr>
          <p:cNvSpPr/>
          <p:nvPr userDrawn="1"/>
        </p:nvSpPr>
        <p:spPr>
          <a:xfrm>
            <a:off x="0" y="-119417"/>
            <a:ext cx="18288000" cy="8011236"/>
          </a:xfrm>
          <a:prstGeom prst="rect">
            <a:avLst/>
          </a:prstGeom>
          <a:solidFill>
            <a:srgbClr val="4A4A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14141"/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653AC87-4084-4ABF-B0F5-AEE1CA7FD1C3}"/>
              </a:ext>
            </a:extLst>
          </p:cNvPr>
          <p:cNvCxnSpPr>
            <a:cxnSpLocks/>
          </p:cNvCxnSpPr>
          <p:nvPr userDrawn="1"/>
        </p:nvCxnSpPr>
        <p:spPr>
          <a:xfrm>
            <a:off x="1160060" y="3886201"/>
            <a:ext cx="16022471" cy="0"/>
          </a:xfrm>
          <a:prstGeom prst="line">
            <a:avLst/>
          </a:prstGeom>
          <a:ln>
            <a:solidFill>
              <a:srgbClr val="19E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A822C2A-4810-4609-A52D-1CE4F2E07153}"/>
              </a:ext>
            </a:extLst>
          </p:cNvPr>
          <p:cNvCxnSpPr>
            <a:cxnSpLocks/>
          </p:cNvCxnSpPr>
          <p:nvPr userDrawn="1"/>
        </p:nvCxnSpPr>
        <p:spPr>
          <a:xfrm flipV="1">
            <a:off x="6348484" y="928048"/>
            <a:ext cx="0" cy="6159593"/>
          </a:xfrm>
          <a:prstGeom prst="line">
            <a:avLst/>
          </a:prstGeom>
          <a:ln>
            <a:solidFill>
              <a:srgbClr val="19E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6F71FD1-39CA-494B-850D-2E373E38DD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09864" y="928048"/>
            <a:ext cx="0" cy="6159593"/>
          </a:xfrm>
          <a:prstGeom prst="line">
            <a:avLst/>
          </a:prstGeom>
          <a:ln>
            <a:solidFill>
              <a:srgbClr val="19E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74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CC4F30C6-F87E-0DB4-D84A-6BC111F4425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A4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14141"/>
              </a:solidFill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BA4F39C-A82B-B99F-D375-F9E92D0721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" y="0"/>
            <a:ext cx="1828258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97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920D7B-6424-4D26-989E-6D8216B8C057}"/>
              </a:ext>
            </a:extLst>
          </p:cNvPr>
          <p:cNvSpPr txBox="1"/>
          <p:nvPr userDrawn="1"/>
        </p:nvSpPr>
        <p:spPr>
          <a:xfrm>
            <a:off x="15402481" y="9031720"/>
            <a:ext cx="134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666563"/>
                </a:solidFill>
                <a:latin typeface="Gotham Medium" panose="02000604030000020004" pitchFamily="50" charset="0"/>
                <a:cs typeface="JetBrains Mono bold" panose="02000009000000000000" pitchFamily="49" charset="0"/>
              </a:rPr>
              <a:t>/DOOTAX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D15B337-67E9-47EF-9AD8-1C7EE479FBE0}"/>
              </a:ext>
            </a:extLst>
          </p:cNvPr>
          <p:cNvCxnSpPr>
            <a:cxnSpLocks/>
          </p:cNvCxnSpPr>
          <p:nvPr userDrawn="1"/>
        </p:nvCxnSpPr>
        <p:spPr>
          <a:xfrm>
            <a:off x="12549470" y="8447964"/>
            <a:ext cx="0" cy="1113935"/>
          </a:xfrm>
          <a:prstGeom prst="line">
            <a:avLst/>
          </a:prstGeom>
          <a:ln w="28575">
            <a:solidFill>
              <a:srgbClr val="19E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intia andrade">
            <a:extLst>
              <a:ext uri="{FF2B5EF4-FFF2-40B4-BE49-F238E27FC236}">
                <a16:creationId xmlns:a16="http://schemas.microsoft.com/office/drawing/2014/main" id="{60F27F23-BE24-4C72-857E-62F6CA73A4F7}"/>
              </a:ext>
            </a:extLst>
          </p:cNvPr>
          <p:cNvSpPr txBox="1"/>
          <p:nvPr userDrawn="1"/>
        </p:nvSpPr>
        <p:spPr>
          <a:xfrm>
            <a:off x="12941087" y="8607037"/>
            <a:ext cx="3911726" cy="358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3300" b="0" spc="-98">
                <a:solidFill>
                  <a:srgbClr val="FFFFFF"/>
                </a:solidFill>
                <a:latin typeface="+mn-lt"/>
                <a:ea typeface="+mn-ea"/>
                <a:cs typeface="+mn-cs"/>
                <a:sym typeface="Gotham Medium"/>
              </a:defRPr>
            </a:lvl1pPr>
          </a:lstStyle>
          <a:p>
            <a:r>
              <a:rPr lang="pt-BR" sz="1830" b="1" spc="-30" baseline="0" dirty="0">
                <a:solidFill>
                  <a:srgbClr val="666563"/>
                </a:solidFill>
                <a:latin typeface="JetBrains Mono bold" panose="02000009000000000000" pitchFamily="49" charset="0"/>
                <a:cs typeface="JetBrains Mono bold" panose="02000009000000000000" pitchFamily="49" charset="0"/>
              </a:rPr>
              <a:t>VISITE NOSSAS REDES SOCIAIS</a:t>
            </a:r>
            <a:endParaRPr sz="1830" b="1" spc="-30" baseline="0" dirty="0">
              <a:solidFill>
                <a:srgbClr val="666563"/>
              </a:solidFill>
              <a:latin typeface="JetBrains Mono bold" panose="02000009000000000000" pitchFamily="49" charset="0"/>
              <a:cs typeface="JetBrains Mono bold" panose="02000009000000000000" pitchFamily="49" charset="0"/>
            </a:endParaRPr>
          </a:p>
        </p:txBody>
      </p:sp>
      <p:pic>
        <p:nvPicPr>
          <p:cNvPr id="19" name="Gráfico 18">
            <a:hlinkClick r:id="rId2"/>
            <a:extLst>
              <a:ext uri="{FF2B5EF4-FFF2-40B4-BE49-F238E27FC236}">
                <a16:creationId xmlns:a16="http://schemas.microsoft.com/office/drawing/2014/main" id="{92E20AFC-91ED-42B5-9179-4114919E6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93277" y="9047582"/>
            <a:ext cx="370560" cy="368390"/>
          </a:xfrm>
          <a:prstGeom prst="rect">
            <a:avLst/>
          </a:prstGeom>
        </p:spPr>
      </p:pic>
      <p:pic>
        <p:nvPicPr>
          <p:cNvPr id="20" name="Gráfico 19">
            <a:hlinkClick r:id="rId5"/>
            <a:extLst>
              <a:ext uri="{FF2B5EF4-FFF2-40B4-BE49-F238E27FC236}">
                <a16:creationId xmlns:a16="http://schemas.microsoft.com/office/drawing/2014/main" id="{1757C21C-55F7-4353-859D-30A7D21854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86242" y="9047580"/>
            <a:ext cx="368391" cy="368391"/>
          </a:xfrm>
          <a:prstGeom prst="rect">
            <a:avLst/>
          </a:prstGeom>
        </p:spPr>
      </p:pic>
      <p:pic>
        <p:nvPicPr>
          <p:cNvPr id="21" name="Gráfico 20">
            <a:hlinkClick r:id="rId8"/>
            <a:extLst>
              <a:ext uri="{FF2B5EF4-FFF2-40B4-BE49-F238E27FC236}">
                <a16:creationId xmlns:a16="http://schemas.microsoft.com/office/drawing/2014/main" id="{52C87046-3767-455D-B819-A992D3D6A5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796151" y="9046496"/>
            <a:ext cx="525956" cy="370560"/>
          </a:xfrm>
          <a:prstGeom prst="rect">
            <a:avLst/>
          </a:prstGeom>
        </p:spPr>
      </p:pic>
      <p:pic>
        <p:nvPicPr>
          <p:cNvPr id="22" name="Gráfico 21">
            <a:hlinkClick r:id="rId11"/>
            <a:extLst>
              <a:ext uri="{FF2B5EF4-FFF2-40B4-BE49-F238E27FC236}">
                <a16:creationId xmlns:a16="http://schemas.microsoft.com/office/drawing/2014/main" id="{E9A4D19A-C2E4-483E-9AAD-C4EE994F6E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586947" y="9046496"/>
            <a:ext cx="370560" cy="37056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B38DBC63-D905-47E4-9E2B-7D9D200465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0794" y="8607037"/>
            <a:ext cx="2414328" cy="480862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8333D73-D1B1-49BC-B022-37FADA09ED19}"/>
              </a:ext>
            </a:extLst>
          </p:cNvPr>
          <p:cNvSpPr txBox="1"/>
          <p:nvPr userDrawn="1"/>
        </p:nvSpPr>
        <p:spPr>
          <a:xfrm>
            <a:off x="900490" y="0"/>
            <a:ext cx="57246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0" dirty="0">
                <a:solidFill>
                  <a:srgbClr val="19EB82"/>
                </a:solidFill>
                <a:latin typeface="JetBrains Mono Medium" panose="02000009000000000000" pitchFamily="49" charset="0"/>
                <a:cs typeface="JetBrains Mono Medium" panose="02000009000000000000" pitchFamily="49" charset="0"/>
              </a:rPr>
              <a:t>_</a:t>
            </a:r>
          </a:p>
          <a:p>
            <a:r>
              <a:rPr lang="pt-BR" sz="9000" dirty="0">
                <a:solidFill>
                  <a:srgbClr val="19EB82"/>
                </a:solidFill>
                <a:latin typeface="JetBrains Mono Medium" panose="02000009000000000000" pitchFamily="49" charset="0"/>
                <a:cs typeface="JetBrains Mono Medium" panose="02000009000000000000" pitchFamily="49" charset="0"/>
              </a:rPr>
              <a:t>OBRIGADO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91EBEB5F-2A65-4E93-9533-1C7A9BF1F4F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>
            <a:off x="15833152" y="2087057"/>
            <a:ext cx="1483550" cy="32251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EC2FDFEC-CD04-4EB2-ADE3-0D8DEC6A0948}"/>
              </a:ext>
            </a:extLst>
          </p:cNvPr>
          <p:cNvSpPr txBox="1"/>
          <p:nvPr userDrawn="1"/>
        </p:nvSpPr>
        <p:spPr>
          <a:xfrm>
            <a:off x="977797" y="9191585"/>
            <a:ext cx="251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666563"/>
                </a:solidFill>
                <a:latin typeface="Gotham Medium" panose="02000604030000020004" pitchFamily="50" charset="0"/>
                <a:cs typeface="JetBrains Mono bold" panose="02000009000000000000" pitchFamily="49" charset="0"/>
              </a:rPr>
              <a:t>www.dootax.com.br</a:t>
            </a:r>
          </a:p>
        </p:txBody>
      </p:sp>
    </p:spTree>
    <p:extLst>
      <p:ext uri="{BB962C8B-B14F-4D97-AF65-F5344CB8AC3E}">
        <p14:creationId xmlns:p14="http://schemas.microsoft.com/office/powerpoint/2010/main" val="346748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C7B2-3E91-40B1-ADD8-856263A89F4E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F1B-3EEF-4526-80CA-3A8D8F95E6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95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C7B2-3E91-40B1-ADD8-856263A89F4E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F1B-3EEF-4526-80CA-3A8D8F95E6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33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C7B2-3E91-40B1-ADD8-856263A89F4E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F1B-3EEF-4526-80CA-3A8D8F95E6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66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5B8036CA-A1A4-48F9-8B2F-BBB34FDF9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C7B2-3E91-40B1-ADD8-856263A89F4E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FF1B-3EEF-4526-80CA-3A8D8F95E6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69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D7EA7CB7-E530-4303-61FF-AE744BFDD6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6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1436144-1112-8D9E-3415-0FFCB89F6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25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Ã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09643BB-BE76-47AC-91C7-AA6860257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3898" y="7328848"/>
            <a:ext cx="2664102" cy="398777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FF75E1D-1D6B-420C-BB20-2340271C1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1095375" cy="219075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6F644F4-65ED-4BFC-A58C-24266FF09D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86998" y="498143"/>
            <a:ext cx="563762" cy="5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6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E1C4ABD5-8B94-48E9-8D09-E7E3596F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095375" cy="21907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9701040-8BF2-48D3-8B0C-EC39D4184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86998" y="498143"/>
            <a:ext cx="563762" cy="5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8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O PADR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780758C2-FFD9-EAC0-D6D1-69D7CF760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1C4ABD5-8B94-48E9-8D09-E7E3596F1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095375" cy="21907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9701040-8BF2-48D3-8B0C-EC39D4184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86998" y="498143"/>
            <a:ext cx="563762" cy="5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3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NDO PADR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432A34E-FB0A-ECB4-EE16-A69FFF40C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1C4ABD5-8B94-48E9-8D09-E7E3596F1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095375" cy="21907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9701040-8BF2-48D3-8B0C-EC39D4184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86998" y="498143"/>
            <a:ext cx="563762" cy="56951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2541324-5178-0208-CF8A-FD6F1C5C6F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23898" y="7328848"/>
            <a:ext cx="2664102" cy="39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8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NDO PADRÃ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DAF0623-083A-3AF0-C5A9-4DAD23C22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1C4ABD5-8B94-48E9-8D09-E7E3596F1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"/>
            <a:ext cx="1095375" cy="219075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9701040-8BF2-48D3-8B0C-EC39D4184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86998" y="498143"/>
            <a:ext cx="563762" cy="5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71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CC7B2-3E91-40B1-ADD8-856263A89F4E}" type="datetimeFigureOut">
              <a:rPr lang="pt-BR" smtClean="0"/>
              <a:t>22/10/2025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FF1B-3EEF-4526-80CA-3A8D8F95E6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48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79" r:id="rId4"/>
    <p:sldLayoutId id="2147483663" r:id="rId5"/>
    <p:sldLayoutId id="2147483664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65" r:id="rId13"/>
    <p:sldLayoutId id="2147483666" r:id="rId14"/>
    <p:sldLayoutId id="2147483672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81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0DA3-46F5-64F7-5C13-7A7D0DCB7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25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06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3B0C66-C3EA-5941-91AA-170D812B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3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39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8D9D0-667A-2303-4579-13390A0F8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96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8DA62-60EB-B6F5-75B1-CA521C0DC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0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3E264-5BEF-69E4-734C-F0F0563F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4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0B87B-929C-000F-B269-0F3333162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7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21910-55FE-6099-8D84-3FA5715C1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41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367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DA84AD62E7684FB4A109785C40CE23" ma:contentTypeVersion="19" ma:contentTypeDescription="Crie um novo documento." ma:contentTypeScope="" ma:versionID="3891454fad05bf49ab95c901381211aa">
  <xsd:schema xmlns:xsd="http://www.w3.org/2001/XMLSchema" xmlns:xs="http://www.w3.org/2001/XMLSchema" xmlns:p="http://schemas.microsoft.com/office/2006/metadata/properties" xmlns:ns2="4b03ae66-5aa9-431a-8819-6e468ab57104" xmlns:ns3="20e33fe4-a861-41d8-95c3-b44d1a9fbe57" targetNamespace="http://schemas.microsoft.com/office/2006/metadata/properties" ma:root="true" ma:fieldsID="60e0bb94004fc8509c6043762acdb0df" ns2:_="" ns3:_="">
    <xsd:import namespace="4b03ae66-5aa9-431a-8819-6e468ab57104"/>
    <xsd:import namespace="20e33fe4-a861-41d8-95c3-b44d1a9fbe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3ae66-5aa9-431a-8819-6e468ab57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86aecf88-7853-4608-8852-34884d89d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33fe4-a861-41d8-95c3-b44d1a9fbe5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b8c2fac-e74c-49f6-a74e-a79cf1f34a8a}" ma:internalName="TaxCatchAll" ma:showField="CatchAllData" ma:web="20e33fe4-a861-41d8-95c3-b44d1a9fbe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3ae66-5aa9-431a-8819-6e468ab57104">
      <Terms xmlns="http://schemas.microsoft.com/office/infopath/2007/PartnerControls"/>
    </lcf76f155ced4ddcb4097134ff3c332f>
    <TaxCatchAll xmlns="20e33fe4-a861-41d8-95c3-b44d1a9fbe57" xsi:nil="true"/>
  </documentManagement>
</p:properties>
</file>

<file path=customXml/itemProps1.xml><?xml version="1.0" encoding="utf-8"?>
<ds:datastoreItem xmlns:ds="http://schemas.openxmlformats.org/officeDocument/2006/customXml" ds:itemID="{035C3361-7072-4959-9C72-22373C4DA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C36BE-75A5-46F2-AD2A-24877DAFB781}"/>
</file>

<file path=customXml/itemProps3.xml><?xml version="1.0" encoding="utf-8"?>
<ds:datastoreItem xmlns:ds="http://schemas.openxmlformats.org/officeDocument/2006/customXml" ds:itemID="{3BA1EC3C-0912-4780-A2E4-77484BFB7CEA}">
  <ds:schemaRefs>
    <ds:schemaRef ds:uri="http://purl.org/dc/terms/"/>
    <ds:schemaRef ds:uri="20e33fe4-a861-41d8-95c3-b44d1a9fbe57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4b03ae66-5aa9-431a-8819-6e468ab57104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2113</TotalTime>
  <Words>0</Words>
  <Application>Microsoft Office PowerPoint</Application>
  <PresentationFormat>Personalizar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Gotham Medium</vt:lpstr>
      <vt:lpstr>JetBrains Mono bold</vt:lpstr>
      <vt:lpstr>JetBrains Mono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Brunno Rodrigues</dc:creator>
  <cp:lastModifiedBy>Bruna  Orestes</cp:lastModifiedBy>
  <cp:revision>92</cp:revision>
  <dcterms:created xsi:type="dcterms:W3CDTF">2021-04-27T15:12:59Z</dcterms:created>
  <dcterms:modified xsi:type="dcterms:W3CDTF">2025-10-22T14:59:43Z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0x01010096DA84AD62E7684FB4A109785C40CE23</vt:lpwstr>
  </property>
</Properties>
</file>