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260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-72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2023 percebemos uma limitação operacional, dependência humana no processo logístico, fechamento de viagens, manutenção e comunicação com motoristas.</a:t>
            </a:r>
          </a:p>
          <a:p>
            <a:r>
              <a:rPr lang="pt-BR" dirty="0" smtClean="0"/>
              <a:t>Ciclo: recebimento cliente, armazenamento, avaria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Inicio da jornada: equipe especializada em dados, </a:t>
            </a:r>
            <a:r>
              <a:rPr lang="pt-BR" dirty="0" err="1" smtClean="0"/>
              <a:t>logistica</a:t>
            </a:r>
            <a:r>
              <a:rPr lang="pt-BR" dirty="0" smtClean="0"/>
              <a:t> e automação (receio dos motoristas em controle), sistemas legados.</a:t>
            </a:r>
          </a:p>
          <a:p>
            <a:r>
              <a:rPr lang="pt-BR" dirty="0" smtClean="0"/>
              <a:t>Reconhecimento das bobinas</a:t>
            </a:r>
            <a:r>
              <a:rPr lang="pt-BR" baseline="0" dirty="0" smtClean="0"/>
              <a:t> por fotos dos motoristas (leitura de </a:t>
            </a:r>
            <a:r>
              <a:rPr lang="pt-BR" baseline="0" dirty="0" err="1" smtClean="0"/>
              <a:t>codigos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qr</a:t>
            </a:r>
            <a:r>
              <a:rPr lang="pt-BR" baseline="0" dirty="0" smtClean="0"/>
              <a:t>)</a:t>
            </a:r>
          </a:p>
          <a:p>
            <a:r>
              <a:rPr lang="pt-BR" baseline="0" dirty="0" smtClean="0"/>
              <a:t>Monitoramento em tempo real com redundância</a:t>
            </a:r>
          </a:p>
          <a:p>
            <a:r>
              <a:rPr lang="pt-BR" baseline="0" dirty="0" smtClean="0"/>
              <a:t>Apolo, posicionamento das bobinas de acordo com cliente e peso nos eixos</a:t>
            </a:r>
          </a:p>
          <a:p>
            <a:r>
              <a:rPr lang="pt-BR" baseline="0" dirty="0" err="1" smtClean="0"/>
              <a:t>Dashboards</a:t>
            </a:r>
            <a:r>
              <a:rPr lang="pt-BR" baseline="0" dirty="0" smtClean="0"/>
              <a:t> inteligentes: avarias, tempo de descarga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Tempo </a:t>
            </a:r>
            <a:r>
              <a:rPr lang="pt-BR" dirty="0" err="1" smtClean="0"/>
              <a:t>medio</a:t>
            </a:r>
            <a:r>
              <a:rPr lang="pt-BR" dirty="0" smtClean="0"/>
              <a:t> de uma programação caiu de 2h40 para 35 minutos</a:t>
            </a:r>
          </a:p>
          <a:p>
            <a:r>
              <a:rPr lang="pt-BR" dirty="0" smtClean="0"/>
              <a:t>Aumento em 38% produtividade de entregas</a:t>
            </a:r>
          </a:p>
          <a:p>
            <a:r>
              <a:rPr lang="pt-BR" dirty="0" smtClean="0"/>
              <a:t>Redução de 25% custos </a:t>
            </a:r>
            <a:r>
              <a:rPr lang="pt-BR" dirty="0" err="1" smtClean="0"/>
              <a:t>combustiveis</a:t>
            </a:r>
            <a:endParaRPr lang="pt-BR" dirty="0" smtClean="0"/>
          </a:p>
          <a:p>
            <a:r>
              <a:rPr lang="pt-BR" dirty="0" smtClean="0"/>
              <a:t>Cultura de dados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Status</a:t>
            </a:r>
            <a:r>
              <a:rPr lang="pt-BR" baseline="0" dirty="0" smtClean="0"/>
              <a:t> das viagens e entregas, </a:t>
            </a:r>
            <a:r>
              <a:rPr lang="pt-BR" baseline="0" dirty="0" err="1" smtClean="0"/>
              <a:t>checklist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pre-viagem</a:t>
            </a:r>
            <a:r>
              <a:rPr lang="pt-BR" baseline="0" dirty="0" smtClean="0"/>
              <a:t>, registro de ocorrências, envio de comprovantes, agendamentos automáticos e alertas manutenção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pPr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  <a:pPr/>
              <a:t>10/23/2025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293" y="6259830"/>
            <a:ext cx="1612581" cy="26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66" y="6331131"/>
            <a:ext cx="1625645" cy="2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7007" y="2849607"/>
            <a:ext cx="2569301" cy="256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9669" y="6331131"/>
            <a:ext cx="1926091" cy="25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229" y="6331131"/>
            <a:ext cx="1811105" cy="2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418" y="6344194"/>
            <a:ext cx="1547268" cy="20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355" y="6318067"/>
            <a:ext cx="1521142" cy="20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5978" y="6318069"/>
            <a:ext cx="2004468" cy="26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 advTm="2000">
        <p159:morph option="byObject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146</Words>
  <Application>WPS Presentation</Application>
  <PresentationFormat>Personalizar</PresentationFormat>
  <Paragraphs>16</Paragraphs>
  <Slides>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casa</dc:creator>
  <cp:lastModifiedBy>casa</cp:lastModifiedBy>
  <cp:revision>11</cp:revision>
  <dcterms:created xsi:type="dcterms:W3CDTF">2025-07-23T00:59:00Z</dcterms:created>
  <dcterms:modified xsi:type="dcterms:W3CDTF">2025-10-23T13:21:34Z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1046-12.2.0.23131</vt:lpwstr>
  </property>
  <property fmtid="{D5CDD505-2E9C-101B-9397-08002B2CF9AE}" pid="3" name="ICV">
    <vt:lpwstr>AA5BDD4F2CC248EDB48FF1F5A568800B_11</vt:lpwstr>
  </property>
</Properties>
</file>