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</p:sldMasterIdLst>
  <p:notesMasterIdLst>
    <p:notesMasterId r:id="rId25"/>
  </p:notesMasterIdLst>
  <p:sldIdLst>
    <p:sldId id="537" r:id="rId6"/>
    <p:sldId id="315" r:id="rId7"/>
    <p:sldId id="516" r:id="rId8"/>
    <p:sldId id="2171" r:id="rId9"/>
    <p:sldId id="538" r:id="rId10"/>
    <p:sldId id="526" r:id="rId11"/>
    <p:sldId id="529" r:id="rId12"/>
    <p:sldId id="532" r:id="rId13"/>
    <p:sldId id="533" r:id="rId14"/>
    <p:sldId id="257" r:id="rId15"/>
    <p:sldId id="534" r:id="rId16"/>
    <p:sldId id="260" r:id="rId17"/>
    <p:sldId id="2168" r:id="rId18"/>
    <p:sldId id="2167" r:id="rId19"/>
    <p:sldId id="542" r:id="rId20"/>
    <p:sldId id="261" r:id="rId21"/>
    <p:sldId id="2172" r:id="rId22"/>
    <p:sldId id="2170" r:id="rId23"/>
    <p:sldId id="536" r:id="rId24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149"/>
    <a:srgbClr val="020204"/>
    <a:srgbClr val="B15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2372" autoAdjust="0"/>
    <p:restoredTop sz="95033" autoAdjust="0"/>
  </p:normalViewPr>
  <p:slideViewPr>
    <p:cSldViewPr snapToGrid="0" snapToObjects="1">
      <p:cViewPr varScale="1">
        <p:scale>
          <a:sx n="55" d="100"/>
          <a:sy n="55" d="100"/>
        </p:scale>
        <p:origin x="34" y="4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008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25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AA651-C9A9-F90A-C554-B900DDFD9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E93FD8-F384-3D42-54D1-B3AC116971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9E4C70-ACA7-E02E-6F1D-955593A515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F77D0-0AEB-1EDC-790F-2EC96F296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45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25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5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83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14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33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37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32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81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x bloco de conteúdo com íc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45350A6A-6F84-47F4-AE00-8295D96D08C8}"/>
              </a:ext>
            </a:extLst>
          </p:cNvPr>
          <p:cNvSpPr/>
          <p:nvPr userDrawn="1"/>
        </p:nvSpPr>
        <p:spPr>
          <a:xfrm rot="5400000">
            <a:off x="10413000" y="4012200"/>
            <a:ext cx="4114800" cy="4320000"/>
          </a:xfrm>
          <a:custGeom>
            <a:avLst/>
            <a:gdLst>
              <a:gd name="connsiteX0" fmla="*/ 0 w 3429000"/>
              <a:gd name="connsiteY0" fmla="*/ 180000 h 3600000"/>
              <a:gd name="connsiteX1" fmla="*/ 0 w 3429000"/>
              <a:gd name="connsiteY1" fmla="*/ 0 h 3600000"/>
              <a:gd name="connsiteX2" fmla="*/ 3249000 w 3429000"/>
              <a:gd name="connsiteY2" fmla="*/ 0 h 3600000"/>
              <a:gd name="connsiteX3" fmla="*/ 3429000 w 3429000"/>
              <a:gd name="connsiteY3" fmla="*/ 0 h 3600000"/>
              <a:gd name="connsiteX4" fmla="*/ 3429000 w 3429000"/>
              <a:gd name="connsiteY4" fmla="*/ 180000 h 3600000"/>
              <a:gd name="connsiteX5" fmla="*/ 3429000 w 3429000"/>
              <a:gd name="connsiteY5" fmla="*/ 3600000 h 3600000"/>
              <a:gd name="connsiteX6" fmla="*/ 3249000 w 3429000"/>
              <a:gd name="connsiteY6" fmla="*/ 3600000 h 3600000"/>
              <a:gd name="connsiteX7" fmla="*/ 3249000 w 3429000"/>
              <a:gd name="connsiteY7" fmla="*/ 18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9000" h="3600000">
                <a:moveTo>
                  <a:pt x="0" y="180000"/>
                </a:moveTo>
                <a:lnTo>
                  <a:pt x="0" y="0"/>
                </a:lnTo>
                <a:lnTo>
                  <a:pt x="3249000" y="0"/>
                </a:lnTo>
                <a:lnTo>
                  <a:pt x="3429000" y="0"/>
                </a:lnTo>
                <a:lnTo>
                  <a:pt x="3429000" y="180000"/>
                </a:lnTo>
                <a:lnTo>
                  <a:pt x="3429000" y="3600000"/>
                </a:lnTo>
                <a:lnTo>
                  <a:pt x="3249000" y="3600000"/>
                </a:lnTo>
                <a:lnTo>
                  <a:pt x="3249000" y="180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sz="2160" noProof="0" dirty="0"/>
          </a:p>
        </p:txBody>
      </p:sp>
      <p:sp>
        <p:nvSpPr>
          <p:cNvPr id="20" name="Espaço Reservado para Texto 3">
            <a:extLst>
              <a:ext uri="{FF2B5EF4-FFF2-40B4-BE49-F238E27FC236}">
                <a16:creationId xmlns:a16="http://schemas.microsoft.com/office/drawing/2014/main" id="{6A395197-9758-40F0-B747-F8B134C175EB}"/>
              </a:ext>
            </a:extLst>
          </p:cNvPr>
          <p:cNvSpPr txBox="1">
            <a:spLocks/>
          </p:cNvSpPr>
          <p:nvPr userDrawn="1"/>
        </p:nvSpPr>
        <p:spPr>
          <a:xfrm>
            <a:off x="0" y="-523"/>
            <a:ext cx="14630400" cy="4115323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pt-BR" sz="1920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00" y="969823"/>
            <a:ext cx="9072000" cy="44419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430C70C-09F9-40EE-9A89-ED9A5DCFD9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9436" y="4402199"/>
            <a:ext cx="3931200" cy="2686578"/>
          </a:xfrm>
        </p:spPr>
        <p:txBody>
          <a:bodyPr lIns="108000" rtlCol="0"/>
          <a:lstStyle>
            <a:lvl1pPr marL="205740" indent="-205740">
              <a:buClr>
                <a:schemeClr val="accent2"/>
              </a:buClr>
              <a:buFont typeface="Arial" panose="020B0604020202020204" pitchFamily="34" charset="0"/>
              <a:buChar char="•"/>
              <a:defRPr sz="1440">
                <a:solidFill>
                  <a:schemeClr val="tx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Descrição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278D9ACA-AB64-4D04-A5E0-23AC8B81EC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436" y="3682267"/>
            <a:ext cx="3931200" cy="432534"/>
          </a:xfrm>
          <a:solidFill>
            <a:schemeClr val="tx2"/>
          </a:solidFill>
        </p:spPr>
        <p:txBody>
          <a:bodyPr lIns="108000" rtlCol="0" anchor="ctr"/>
          <a:lstStyle>
            <a:lvl1pPr marL="0" indent="0">
              <a:buNone/>
              <a:defRPr sz="2160" b="0" cap="none" baseline="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Cabeçalho</a:t>
            </a:r>
          </a:p>
        </p:txBody>
      </p:sp>
      <p:sp>
        <p:nvSpPr>
          <p:cNvPr id="15" name="Espaço Reservado para Texto 4">
            <a:extLst>
              <a:ext uri="{FF2B5EF4-FFF2-40B4-BE49-F238E27FC236}">
                <a16:creationId xmlns:a16="http://schemas.microsoft.com/office/drawing/2014/main" id="{F3B4EB62-0A18-46F9-98F0-E8FC5EBAF3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518" y="4402199"/>
            <a:ext cx="3931200" cy="2686578"/>
          </a:xfrm>
        </p:spPr>
        <p:txBody>
          <a:bodyPr lIns="108000" rtlCol="0"/>
          <a:lstStyle>
            <a:lvl1pPr marL="205740" indent="-205740">
              <a:buClr>
                <a:schemeClr val="accent2"/>
              </a:buClr>
              <a:buFont typeface="Arial" panose="020B0604020202020204" pitchFamily="34" charset="0"/>
              <a:buChar char="•"/>
              <a:defRPr sz="1440">
                <a:solidFill>
                  <a:schemeClr val="tx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Descrição</a:t>
            </a:r>
          </a:p>
        </p:txBody>
      </p:sp>
      <p:sp>
        <p:nvSpPr>
          <p:cNvPr id="16" name="Espaço Reservado para Texto 12">
            <a:extLst>
              <a:ext uri="{FF2B5EF4-FFF2-40B4-BE49-F238E27FC236}">
                <a16:creationId xmlns:a16="http://schemas.microsoft.com/office/drawing/2014/main" id="{A3B2D4DF-9952-49C7-B850-559AD0DF27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34518" y="3682267"/>
            <a:ext cx="3931200" cy="432534"/>
          </a:xfrm>
          <a:solidFill>
            <a:schemeClr val="tx2"/>
          </a:solidFill>
        </p:spPr>
        <p:txBody>
          <a:bodyPr lIns="108000" rtlCol="0" anchor="ctr"/>
          <a:lstStyle>
            <a:lvl1pPr marL="0" indent="0">
              <a:buNone/>
              <a:defRPr sz="2160" b="0" cap="none" baseline="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Cabeçalho</a:t>
            </a:r>
          </a:p>
        </p:txBody>
      </p:sp>
      <p:sp>
        <p:nvSpPr>
          <p:cNvPr id="17" name="Espaço Reservado para Texto 4">
            <a:extLst>
              <a:ext uri="{FF2B5EF4-FFF2-40B4-BE49-F238E27FC236}">
                <a16:creationId xmlns:a16="http://schemas.microsoft.com/office/drawing/2014/main" id="{BCE373B8-7ADE-4DC4-9900-59147BFA16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49600" y="4402199"/>
            <a:ext cx="3931200" cy="2686578"/>
          </a:xfrm>
        </p:spPr>
        <p:txBody>
          <a:bodyPr lIns="108000" rtlCol="0"/>
          <a:lstStyle>
            <a:lvl1pPr marL="205740" indent="-205740">
              <a:buClr>
                <a:schemeClr val="accent2"/>
              </a:buClr>
              <a:buFont typeface="Arial" panose="020B0604020202020204" pitchFamily="34" charset="0"/>
              <a:buChar char="•"/>
              <a:defRPr sz="1440">
                <a:solidFill>
                  <a:schemeClr val="tx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Descrição</a:t>
            </a:r>
          </a:p>
        </p:txBody>
      </p:sp>
      <p:sp>
        <p:nvSpPr>
          <p:cNvPr id="18" name="Espaço Reservado para Texto 12">
            <a:extLst>
              <a:ext uri="{FF2B5EF4-FFF2-40B4-BE49-F238E27FC236}">
                <a16:creationId xmlns:a16="http://schemas.microsoft.com/office/drawing/2014/main" id="{28F027FF-E9AF-4E49-AC44-48D21AD761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49600" y="3682267"/>
            <a:ext cx="3931200" cy="432534"/>
          </a:xfrm>
          <a:solidFill>
            <a:schemeClr val="tx2"/>
          </a:solidFill>
        </p:spPr>
        <p:txBody>
          <a:bodyPr lIns="108000" rtlCol="0" anchor="ctr"/>
          <a:lstStyle>
            <a:lvl1pPr marL="0" indent="0">
              <a:buNone/>
              <a:defRPr sz="2160" b="0" cap="none" baseline="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Cabeçalho</a:t>
            </a:r>
          </a:p>
        </p:txBody>
      </p:sp>
      <p:sp>
        <p:nvSpPr>
          <p:cNvPr id="29" name="Espaço Reservado para Imagem 25">
            <a:extLst>
              <a:ext uri="{FF2B5EF4-FFF2-40B4-BE49-F238E27FC236}">
                <a16:creationId xmlns:a16="http://schemas.microsoft.com/office/drawing/2014/main" id="{8989EC4C-4E3F-457F-8CF6-8A88DE68A93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290689" y="2406171"/>
            <a:ext cx="988696" cy="988696"/>
          </a:xfrm>
        </p:spPr>
        <p:txBody>
          <a:bodyPr rtlCol="0" anchor="ctr"/>
          <a:lstStyle>
            <a:lvl1pPr marL="0" indent="0" algn="ctr">
              <a:buNone/>
              <a:defRPr sz="1260"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Ícone</a:t>
            </a:r>
          </a:p>
        </p:txBody>
      </p:sp>
      <p:sp>
        <p:nvSpPr>
          <p:cNvPr id="30" name="Espaço Reservado para Imagem 25">
            <a:extLst>
              <a:ext uri="{FF2B5EF4-FFF2-40B4-BE49-F238E27FC236}">
                <a16:creationId xmlns:a16="http://schemas.microsoft.com/office/drawing/2014/main" id="{67FB2730-3D12-4D72-AE64-AC3955C5CD9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805772" y="2406171"/>
            <a:ext cx="988696" cy="988696"/>
          </a:xfrm>
        </p:spPr>
        <p:txBody>
          <a:bodyPr rtlCol="0" anchor="ctr"/>
          <a:lstStyle>
            <a:lvl1pPr marL="0" indent="0" algn="ctr">
              <a:buNone/>
              <a:defRPr sz="1260"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Ícone</a:t>
            </a:r>
          </a:p>
        </p:txBody>
      </p:sp>
      <p:sp>
        <p:nvSpPr>
          <p:cNvPr id="31" name="Espaço Reservado para Imagem 25">
            <a:extLst>
              <a:ext uri="{FF2B5EF4-FFF2-40B4-BE49-F238E27FC236}">
                <a16:creationId xmlns:a16="http://schemas.microsoft.com/office/drawing/2014/main" id="{4F2BB90C-4866-4DB3-B05C-0BB7DBFF8EA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1320853" y="2406171"/>
            <a:ext cx="988696" cy="988696"/>
          </a:xfrm>
        </p:spPr>
        <p:txBody>
          <a:bodyPr rtlCol="0" anchor="ctr"/>
          <a:lstStyle>
            <a:lvl1pPr marL="0" indent="0" algn="ctr">
              <a:buNone/>
              <a:defRPr sz="1260"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Ícone</a:t>
            </a:r>
          </a:p>
        </p:txBody>
      </p:sp>
      <p:sp>
        <p:nvSpPr>
          <p:cNvPr id="21" name="Espaço Reservado para Texto 3">
            <a:extLst>
              <a:ext uri="{FF2B5EF4-FFF2-40B4-BE49-F238E27FC236}">
                <a16:creationId xmlns:a16="http://schemas.microsoft.com/office/drawing/2014/main" id="{7A3E4BF3-C44A-4FB6-B64A-05FB5AEC75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056" y="1686772"/>
            <a:ext cx="9071610" cy="432000"/>
          </a:xfrm>
        </p:spPr>
        <p:txBody>
          <a:bodyPr rtlCol="0"/>
          <a:lstStyle>
            <a:lvl1pPr marL="0" indent="0">
              <a:buNone/>
              <a:defRPr sz="264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pt-BR" noProof="0" dirty="0"/>
              <a:t>SUBTÍTULO</a:t>
            </a:r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AEA98CFA-B2A7-4BCC-B1DC-01CFAD2DD65E}"/>
              </a:ext>
            </a:extLst>
          </p:cNvPr>
          <p:cNvSpPr/>
          <p:nvPr userDrawn="1"/>
        </p:nvSpPr>
        <p:spPr>
          <a:xfrm rot="5400000">
            <a:off x="10413000" y="-102600"/>
            <a:ext cx="4114800" cy="4320000"/>
          </a:xfrm>
          <a:custGeom>
            <a:avLst/>
            <a:gdLst>
              <a:gd name="connsiteX0" fmla="*/ 0 w 3429000"/>
              <a:gd name="connsiteY0" fmla="*/ 3600000 h 3600000"/>
              <a:gd name="connsiteX1" fmla="*/ 0 w 3429000"/>
              <a:gd name="connsiteY1" fmla="*/ 0 h 3600000"/>
              <a:gd name="connsiteX2" fmla="*/ 180000 w 3429000"/>
              <a:gd name="connsiteY2" fmla="*/ 0 h 3600000"/>
              <a:gd name="connsiteX3" fmla="*/ 3429000 w 3429000"/>
              <a:gd name="connsiteY3" fmla="*/ 0 h 3600000"/>
              <a:gd name="connsiteX4" fmla="*/ 3429000 w 3429000"/>
              <a:gd name="connsiteY4" fmla="*/ 180000 h 3600000"/>
              <a:gd name="connsiteX5" fmla="*/ 180000 w 3429000"/>
              <a:gd name="connsiteY5" fmla="*/ 180000 h 3600000"/>
              <a:gd name="connsiteX6" fmla="*/ 180000 w 3429000"/>
              <a:gd name="connsiteY6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600000">
                <a:moveTo>
                  <a:pt x="0" y="3600000"/>
                </a:moveTo>
                <a:lnTo>
                  <a:pt x="0" y="0"/>
                </a:lnTo>
                <a:lnTo>
                  <a:pt x="180000" y="0"/>
                </a:lnTo>
                <a:lnTo>
                  <a:pt x="3429000" y="0"/>
                </a:lnTo>
                <a:lnTo>
                  <a:pt x="3429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gradFill>
            <a:gsLst>
              <a:gs pos="0">
                <a:schemeClr val="bg1">
                  <a:alpha val="5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sz="2160" noProof="0" dirty="0"/>
          </a:p>
        </p:txBody>
      </p:sp>
    </p:spTree>
    <p:extLst>
      <p:ext uri="{BB962C8B-B14F-4D97-AF65-F5344CB8AC3E}">
        <p14:creationId xmlns:p14="http://schemas.microsoft.com/office/powerpoint/2010/main" val="116416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 e Subtítulo - E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E752CBEE-7696-40FC-AB0E-8790B179D18C}"/>
              </a:ext>
            </a:extLst>
          </p:cNvPr>
          <p:cNvSpPr/>
          <p:nvPr userDrawn="1"/>
        </p:nvSpPr>
        <p:spPr>
          <a:xfrm rot="5400000">
            <a:off x="9826183" y="3425382"/>
            <a:ext cx="5288437" cy="4320000"/>
          </a:xfrm>
          <a:custGeom>
            <a:avLst/>
            <a:gdLst>
              <a:gd name="connsiteX0" fmla="*/ 0 w 4407031"/>
              <a:gd name="connsiteY0" fmla="*/ 180000 h 3600000"/>
              <a:gd name="connsiteX1" fmla="*/ 0 w 4407031"/>
              <a:gd name="connsiteY1" fmla="*/ 0 h 3600000"/>
              <a:gd name="connsiteX2" fmla="*/ 4227031 w 4407031"/>
              <a:gd name="connsiteY2" fmla="*/ 0 h 3600000"/>
              <a:gd name="connsiteX3" fmla="*/ 4407031 w 4407031"/>
              <a:gd name="connsiteY3" fmla="*/ 0 h 3600000"/>
              <a:gd name="connsiteX4" fmla="*/ 4407031 w 4407031"/>
              <a:gd name="connsiteY4" fmla="*/ 180000 h 3600000"/>
              <a:gd name="connsiteX5" fmla="*/ 4407031 w 4407031"/>
              <a:gd name="connsiteY5" fmla="*/ 3600000 h 3600000"/>
              <a:gd name="connsiteX6" fmla="*/ 4227031 w 4407031"/>
              <a:gd name="connsiteY6" fmla="*/ 3600000 h 3600000"/>
              <a:gd name="connsiteX7" fmla="*/ 4227031 w 4407031"/>
              <a:gd name="connsiteY7" fmla="*/ 18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07031" h="3600000">
                <a:moveTo>
                  <a:pt x="0" y="180000"/>
                </a:moveTo>
                <a:lnTo>
                  <a:pt x="0" y="0"/>
                </a:lnTo>
                <a:lnTo>
                  <a:pt x="4227031" y="0"/>
                </a:lnTo>
                <a:lnTo>
                  <a:pt x="4407031" y="0"/>
                </a:lnTo>
                <a:lnTo>
                  <a:pt x="4407031" y="180000"/>
                </a:lnTo>
                <a:lnTo>
                  <a:pt x="4407031" y="3600000"/>
                </a:lnTo>
                <a:lnTo>
                  <a:pt x="4227031" y="3600000"/>
                </a:lnTo>
                <a:lnTo>
                  <a:pt x="4227031" y="180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sz="2160" noProof="0" dirty="0"/>
          </a:p>
        </p:txBody>
      </p:sp>
      <p:sp>
        <p:nvSpPr>
          <p:cNvPr id="20" name="Espaço Reservado para Texto 3">
            <a:extLst>
              <a:ext uri="{FF2B5EF4-FFF2-40B4-BE49-F238E27FC236}">
                <a16:creationId xmlns:a16="http://schemas.microsoft.com/office/drawing/2014/main" id="{6A395197-9758-40F0-B747-F8B134C175EB}"/>
              </a:ext>
            </a:extLst>
          </p:cNvPr>
          <p:cNvSpPr txBox="1">
            <a:spLocks/>
          </p:cNvSpPr>
          <p:nvPr userDrawn="1"/>
        </p:nvSpPr>
        <p:spPr>
          <a:xfrm>
            <a:off x="0" y="-523"/>
            <a:ext cx="14630400" cy="294168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pt-BR" sz="1920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00" y="969823"/>
            <a:ext cx="9072000" cy="44419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21" name="Espaço Reservado para Texto 3">
            <a:extLst>
              <a:ext uri="{FF2B5EF4-FFF2-40B4-BE49-F238E27FC236}">
                <a16:creationId xmlns:a16="http://schemas.microsoft.com/office/drawing/2014/main" id="{7A3E4BF3-C44A-4FB6-B64A-05FB5AEC75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056" y="1686772"/>
            <a:ext cx="9071610" cy="432000"/>
          </a:xfrm>
        </p:spPr>
        <p:txBody>
          <a:bodyPr rtlCol="0"/>
          <a:lstStyle>
            <a:lvl1pPr marL="0" indent="0">
              <a:buNone/>
              <a:defRPr sz="264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pt-BR" noProof="0" dirty="0"/>
              <a:t>SUBTÍTULO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89445125-53D2-43B3-8ABC-C88E463BE7DD}"/>
              </a:ext>
            </a:extLst>
          </p:cNvPr>
          <p:cNvSpPr/>
          <p:nvPr userDrawn="1"/>
        </p:nvSpPr>
        <p:spPr>
          <a:xfrm rot="5400000">
            <a:off x="10999820" y="-689418"/>
            <a:ext cx="2941163" cy="4320000"/>
          </a:xfrm>
          <a:custGeom>
            <a:avLst/>
            <a:gdLst>
              <a:gd name="connsiteX0" fmla="*/ 0 w 2450969"/>
              <a:gd name="connsiteY0" fmla="*/ 3600000 h 3600000"/>
              <a:gd name="connsiteX1" fmla="*/ 0 w 2450969"/>
              <a:gd name="connsiteY1" fmla="*/ 0 h 3600000"/>
              <a:gd name="connsiteX2" fmla="*/ 180000 w 2450969"/>
              <a:gd name="connsiteY2" fmla="*/ 0 h 3600000"/>
              <a:gd name="connsiteX3" fmla="*/ 2450969 w 2450969"/>
              <a:gd name="connsiteY3" fmla="*/ 0 h 3600000"/>
              <a:gd name="connsiteX4" fmla="*/ 2450969 w 2450969"/>
              <a:gd name="connsiteY4" fmla="*/ 180000 h 3600000"/>
              <a:gd name="connsiteX5" fmla="*/ 180000 w 2450969"/>
              <a:gd name="connsiteY5" fmla="*/ 180000 h 3600000"/>
              <a:gd name="connsiteX6" fmla="*/ 180000 w 2450969"/>
              <a:gd name="connsiteY6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0969" h="3600000">
                <a:moveTo>
                  <a:pt x="0" y="3600000"/>
                </a:moveTo>
                <a:lnTo>
                  <a:pt x="0" y="0"/>
                </a:lnTo>
                <a:lnTo>
                  <a:pt x="180000" y="0"/>
                </a:lnTo>
                <a:lnTo>
                  <a:pt x="2450969" y="0"/>
                </a:lnTo>
                <a:lnTo>
                  <a:pt x="2450969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gradFill>
            <a:gsLst>
              <a:gs pos="0">
                <a:schemeClr val="bg1">
                  <a:alpha val="5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sz="2160" noProof="0" dirty="0"/>
          </a:p>
        </p:txBody>
      </p:sp>
    </p:spTree>
    <p:extLst>
      <p:ext uri="{BB962C8B-B14F-4D97-AF65-F5344CB8AC3E}">
        <p14:creationId xmlns:p14="http://schemas.microsoft.com/office/powerpoint/2010/main" val="2247614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 e Subtítulo - Foto Comple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ço Reservado para Imagem 23">
            <a:extLst>
              <a:ext uri="{FF2B5EF4-FFF2-40B4-BE49-F238E27FC236}">
                <a16:creationId xmlns:a16="http://schemas.microsoft.com/office/drawing/2014/main" id="{767CE6DD-011B-4E2D-9E8A-EFF414E39E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16000" y="214931"/>
            <a:ext cx="14198400" cy="7816706"/>
          </a:xfrm>
          <a:custGeom>
            <a:avLst/>
            <a:gdLst>
              <a:gd name="connsiteX0" fmla="*/ 0 w 11832000"/>
              <a:gd name="connsiteY0" fmla="*/ 0 h 6513922"/>
              <a:gd name="connsiteX1" fmla="*/ 8412000 w 11832000"/>
              <a:gd name="connsiteY1" fmla="*/ 0 h 6513922"/>
              <a:gd name="connsiteX2" fmla="*/ 8412000 w 11832000"/>
              <a:gd name="connsiteY2" fmla="*/ 891 h 6513922"/>
              <a:gd name="connsiteX3" fmla="*/ 11832000 w 11832000"/>
              <a:gd name="connsiteY3" fmla="*/ 891 h 6513922"/>
              <a:gd name="connsiteX4" fmla="*/ 11832000 w 11832000"/>
              <a:gd name="connsiteY4" fmla="*/ 6498891 h 6513922"/>
              <a:gd name="connsiteX5" fmla="*/ 8412000 w 11832000"/>
              <a:gd name="connsiteY5" fmla="*/ 6498891 h 6513922"/>
              <a:gd name="connsiteX6" fmla="*/ 8412000 w 11832000"/>
              <a:gd name="connsiteY6" fmla="*/ 6513922 h 6513922"/>
              <a:gd name="connsiteX7" fmla="*/ 0 w 11832000"/>
              <a:gd name="connsiteY7" fmla="*/ 6513922 h 65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32000" h="6513922">
                <a:moveTo>
                  <a:pt x="0" y="0"/>
                </a:moveTo>
                <a:lnTo>
                  <a:pt x="8412000" y="0"/>
                </a:lnTo>
                <a:lnTo>
                  <a:pt x="8412000" y="891"/>
                </a:lnTo>
                <a:lnTo>
                  <a:pt x="11832000" y="891"/>
                </a:lnTo>
                <a:lnTo>
                  <a:pt x="11832000" y="6498891"/>
                </a:lnTo>
                <a:lnTo>
                  <a:pt x="8412000" y="6498891"/>
                </a:lnTo>
                <a:lnTo>
                  <a:pt x="8412000" y="6513922"/>
                </a:lnTo>
                <a:lnTo>
                  <a:pt x="0" y="651392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1764000" rIns="0" rtlCol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440"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Arraste e solte a sua </a:t>
            </a:r>
            <a:br>
              <a:rPr lang="pt-BR" noProof="0" dirty="0"/>
            </a:br>
            <a:r>
              <a:rPr lang="pt-BR" noProof="0" dirty="0"/>
              <a:t>Foto de plano de fundo aqui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00" y="969822"/>
            <a:ext cx="9072000" cy="432000"/>
          </a:xfrm>
        </p:spPr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C6E75A4B-2655-4B0E-8D3B-0068F57D3D9B}"/>
              </a:ext>
            </a:extLst>
          </p:cNvPr>
          <p:cNvSpPr/>
          <p:nvPr userDrawn="1"/>
        </p:nvSpPr>
        <p:spPr>
          <a:xfrm rot="5400000">
            <a:off x="8355600" y="1954800"/>
            <a:ext cx="8229600" cy="432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2160" noProof="0" dirty="0"/>
          </a:p>
        </p:txBody>
      </p:sp>
      <p:sp>
        <p:nvSpPr>
          <p:cNvPr id="23" name="Espaço Reservado para Texto 3">
            <a:extLst>
              <a:ext uri="{FF2B5EF4-FFF2-40B4-BE49-F238E27FC236}">
                <a16:creationId xmlns:a16="http://schemas.microsoft.com/office/drawing/2014/main" id="{0A18EF7D-14D0-4362-B8BD-722D3D54D4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056" y="1686772"/>
            <a:ext cx="9071610" cy="432000"/>
          </a:xfrm>
        </p:spPr>
        <p:txBody>
          <a:bodyPr rtlCol="0"/>
          <a:lstStyle>
            <a:lvl1pPr marL="0" indent="0">
              <a:buNone/>
              <a:defRPr sz="264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pt-BR" noProof="0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359660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 e Subtítulo -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567FF01B-795B-4F5D-87AF-6CAA8DD5D48A}"/>
              </a:ext>
            </a:extLst>
          </p:cNvPr>
          <p:cNvSpPr/>
          <p:nvPr userDrawn="1"/>
        </p:nvSpPr>
        <p:spPr>
          <a:xfrm>
            <a:off x="216000" y="214931"/>
            <a:ext cx="14198400" cy="78167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2160" noProof="0" dirty="0"/>
          </a:p>
        </p:txBody>
      </p:sp>
      <p:sp>
        <p:nvSpPr>
          <p:cNvPr id="21" name="Espaço Reservado para Texto 3">
            <a:extLst>
              <a:ext uri="{FF2B5EF4-FFF2-40B4-BE49-F238E27FC236}">
                <a16:creationId xmlns:a16="http://schemas.microsoft.com/office/drawing/2014/main" id="{7A3E4BF3-C44A-4FB6-B64A-05FB5AEC75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056" y="1686772"/>
            <a:ext cx="9071610" cy="432000"/>
          </a:xfrm>
        </p:spPr>
        <p:txBody>
          <a:bodyPr rtlCol="0"/>
          <a:lstStyle>
            <a:lvl1pPr marL="0" indent="0">
              <a:buNone/>
              <a:defRPr sz="264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BR" noProof="0" dirty="0"/>
              <a:t>SUBTÍTULO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2F32FC1-1FF6-4874-9835-EB1A90F7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83039E70-36A3-46C1-B30E-CA4CC0B36C5D}"/>
              </a:ext>
            </a:extLst>
          </p:cNvPr>
          <p:cNvSpPr/>
          <p:nvPr userDrawn="1"/>
        </p:nvSpPr>
        <p:spPr>
          <a:xfrm rot="5400000">
            <a:off x="8355600" y="1954800"/>
            <a:ext cx="8229600" cy="432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2160" noProof="0" dirty="0"/>
          </a:p>
        </p:txBody>
      </p:sp>
    </p:spTree>
    <p:extLst>
      <p:ext uri="{BB962C8B-B14F-4D97-AF65-F5344CB8AC3E}">
        <p14:creationId xmlns:p14="http://schemas.microsoft.com/office/powerpoint/2010/main" val="3946671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3">
            <a:extLst>
              <a:ext uri="{FF2B5EF4-FFF2-40B4-BE49-F238E27FC236}">
                <a16:creationId xmlns:a16="http://schemas.microsoft.com/office/drawing/2014/main" id="{6A395197-9758-40F0-B747-F8B134C175EB}"/>
              </a:ext>
            </a:extLst>
          </p:cNvPr>
          <p:cNvSpPr txBox="1">
            <a:spLocks/>
          </p:cNvSpPr>
          <p:nvPr userDrawn="1"/>
        </p:nvSpPr>
        <p:spPr>
          <a:xfrm>
            <a:off x="0" y="-523"/>
            <a:ext cx="14630400" cy="8230123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pt-BR" sz="1920" noProof="0" dirty="0"/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78907576-77BD-4FD0-A9FE-48D249CB435B}"/>
              </a:ext>
            </a:extLst>
          </p:cNvPr>
          <p:cNvSpPr/>
          <p:nvPr userDrawn="1"/>
        </p:nvSpPr>
        <p:spPr>
          <a:xfrm rot="5400000">
            <a:off x="8355600" y="1954800"/>
            <a:ext cx="8229600" cy="432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2160" noProof="0" dirty="0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430C70C-09F9-40EE-9A89-ED9A5DCFD9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4553" y="4089076"/>
            <a:ext cx="2440966" cy="295062"/>
          </a:xfrm>
        </p:spPr>
        <p:txBody>
          <a:bodyPr lIns="0" rtlCol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44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Função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278D9ACA-AB64-4D04-A5E0-23AC8B81EC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4553" y="3606067"/>
            <a:ext cx="2440966" cy="432534"/>
          </a:xfrm>
          <a:solidFill>
            <a:schemeClr val="tx2"/>
          </a:solidFill>
        </p:spPr>
        <p:txBody>
          <a:bodyPr lIns="0" rtlCol="0" anchor="ctr"/>
          <a:lstStyle>
            <a:lvl1pPr marL="0" indent="0" algn="ctr">
              <a:buNone/>
              <a:defRPr sz="2160" b="0" cap="none" baseline="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Nome completo</a:t>
            </a:r>
          </a:p>
        </p:txBody>
      </p:sp>
      <p:sp>
        <p:nvSpPr>
          <p:cNvPr id="15" name="Espaço Reservado para Texto 4">
            <a:extLst>
              <a:ext uri="{FF2B5EF4-FFF2-40B4-BE49-F238E27FC236}">
                <a16:creationId xmlns:a16="http://schemas.microsoft.com/office/drawing/2014/main" id="{F3B4EB62-0A18-46F9-98F0-E8FC5EBAF3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79635" y="4089076"/>
            <a:ext cx="2440966" cy="295062"/>
          </a:xfrm>
        </p:spPr>
        <p:txBody>
          <a:bodyPr lIns="0" rtlCol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44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Função</a:t>
            </a:r>
          </a:p>
        </p:txBody>
      </p:sp>
      <p:sp>
        <p:nvSpPr>
          <p:cNvPr id="16" name="Espaço Reservado para Texto 12">
            <a:extLst>
              <a:ext uri="{FF2B5EF4-FFF2-40B4-BE49-F238E27FC236}">
                <a16:creationId xmlns:a16="http://schemas.microsoft.com/office/drawing/2014/main" id="{A3B2D4DF-9952-49C7-B850-559AD0DF27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9635" y="3606067"/>
            <a:ext cx="2440966" cy="432534"/>
          </a:xfrm>
          <a:solidFill>
            <a:schemeClr val="tx2"/>
          </a:solidFill>
        </p:spPr>
        <p:txBody>
          <a:bodyPr lIns="0" rtlCol="0" anchor="ctr"/>
          <a:lstStyle>
            <a:lvl1pPr marL="0" indent="0" algn="ctr">
              <a:buNone/>
              <a:defRPr sz="2160" b="0" cap="none" baseline="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Nome completo</a:t>
            </a:r>
          </a:p>
        </p:txBody>
      </p:sp>
      <p:sp>
        <p:nvSpPr>
          <p:cNvPr id="17" name="Espaço Reservado para Texto 4">
            <a:extLst>
              <a:ext uri="{FF2B5EF4-FFF2-40B4-BE49-F238E27FC236}">
                <a16:creationId xmlns:a16="http://schemas.microsoft.com/office/drawing/2014/main" id="{BCE373B8-7ADE-4DC4-9900-59147BFA16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94717" y="4089076"/>
            <a:ext cx="2440966" cy="295062"/>
          </a:xfrm>
        </p:spPr>
        <p:txBody>
          <a:bodyPr lIns="0" rtlCol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44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Função</a:t>
            </a:r>
          </a:p>
        </p:txBody>
      </p:sp>
      <p:sp>
        <p:nvSpPr>
          <p:cNvPr id="18" name="Espaço Reservado para Texto 12">
            <a:extLst>
              <a:ext uri="{FF2B5EF4-FFF2-40B4-BE49-F238E27FC236}">
                <a16:creationId xmlns:a16="http://schemas.microsoft.com/office/drawing/2014/main" id="{28F027FF-E9AF-4E49-AC44-48D21AD761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594717" y="3606067"/>
            <a:ext cx="2440966" cy="432534"/>
          </a:xfrm>
          <a:solidFill>
            <a:schemeClr val="tx2"/>
          </a:solidFill>
        </p:spPr>
        <p:txBody>
          <a:bodyPr lIns="0" rtlCol="0" anchor="ctr"/>
          <a:lstStyle>
            <a:lvl1pPr marL="0" indent="0" algn="ctr">
              <a:buNone/>
              <a:defRPr sz="2160" b="0" cap="none" baseline="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Nome completo</a:t>
            </a:r>
          </a:p>
        </p:txBody>
      </p:sp>
      <p:sp>
        <p:nvSpPr>
          <p:cNvPr id="29" name="Espaço Reservado para Imagem 25">
            <a:extLst>
              <a:ext uri="{FF2B5EF4-FFF2-40B4-BE49-F238E27FC236}">
                <a16:creationId xmlns:a16="http://schemas.microsoft.com/office/drawing/2014/main" id="{8989EC4C-4E3F-457F-8CF6-8A88DE68A93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241253" y="1978624"/>
            <a:ext cx="1087565" cy="1447548"/>
          </a:xfrm>
        </p:spPr>
        <p:txBody>
          <a:bodyPr rtlCol="0" anchor="ctr"/>
          <a:lstStyle>
            <a:lvl1pPr marL="0" indent="0" algn="ctr">
              <a:buNone/>
              <a:defRPr sz="1260"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Ícone</a:t>
            </a:r>
          </a:p>
        </p:txBody>
      </p:sp>
      <p:sp>
        <p:nvSpPr>
          <p:cNvPr id="30" name="Espaço Reservado para Imagem 25">
            <a:extLst>
              <a:ext uri="{FF2B5EF4-FFF2-40B4-BE49-F238E27FC236}">
                <a16:creationId xmlns:a16="http://schemas.microsoft.com/office/drawing/2014/main" id="{67FB2730-3D12-4D72-AE64-AC3955C5CD9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56336" y="1978624"/>
            <a:ext cx="1087565" cy="1447548"/>
          </a:xfrm>
        </p:spPr>
        <p:txBody>
          <a:bodyPr rtlCol="0" anchor="ctr"/>
          <a:lstStyle>
            <a:lvl1pPr marL="0" indent="0" algn="ctr">
              <a:buNone/>
              <a:defRPr sz="1260"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Ícone</a:t>
            </a:r>
          </a:p>
        </p:txBody>
      </p:sp>
      <p:sp>
        <p:nvSpPr>
          <p:cNvPr id="31" name="Espaço Reservado para Imagem 25">
            <a:extLst>
              <a:ext uri="{FF2B5EF4-FFF2-40B4-BE49-F238E27FC236}">
                <a16:creationId xmlns:a16="http://schemas.microsoft.com/office/drawing/2014/main" id="{4F2BB90C-4866-4DB3-B05C-0BB7DBFF8EA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1271418" y="1978624"/>
            <a:ext cx="1087565" cy="1447548"/>
          </a:xfrm>
        </p:spPr>
        <p:txBody>
          <a:bodyPr rtlCol="0" anchor="ctr"/>
          <a:lstStyle>
            <a:lvl1pPr marL="0" indent="0" algn="ctr">
              <a:buNone/>
              <a:defRPr sz="1260"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Ícone</a:t>
            </a:r>
          </a:p>
        </p:txBody>
      </p:sp>
      <p:sp>
        <p:nvSpPr>
          <p:cNvPr id="22" name="Espaço Reservado para Texto 4">
            <a:extLst>
              <a:ext uri="{FF2B5EF4-FFF2-40B4-BE49-F238E27FC236}">
                <a16:creationId xmlns:a16="http://schemas.microsoft.com/office/drawing/2014/main" id="{FE407FE5-15DF-40F7-B14C-0A04CC30CD6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64553" y="6883990"/>
            <a:ext cx="2440966" cy="295062"/>
          </a:xfrm>
        </p:spPr>
        <p:txBody>
          <a:bodyPr lIns="0" rtlCol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44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Função</a:t>
            </a:r>
          </a:p>
        </p:txBody>
      </p:sp>
      <p:sp>
        <p:nvSpPr>
          <p:cNvPr id="23" name="Espaço Reservado para Texto 12">
            <a:extLst>
              <a:ext uri="{FF2B5EF4-FFF2-40B4-BE49-F238E27FC236}">
                <a16:creationId xmlns:a16="http://schemas.microsoft.com/office/drawing/2014/main" id="{7DD73F77-2E6A-450D-B4AF-8643D8AE1EC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64553" y="6400981"/>
            <a:ext cx="2440966" cy="432534"/>
          </a:xfrm>
          <a:solidFill>
            <a:schemeClr val="tx2"/>
          </a:solidFill>
        </p:spPr>
        <p:txBody>
          <a:bodyPr lIns="0" rtlCol="0" anchor="ctr"/>
          <a:lstStyle>
            <a:lvl1pPr marL="0" indent="0" algn="ctr">
              <a:buNone/>
              <a:defRPr sz="2160" b="0" cap="none" baseline="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Nome completo</a:t>
            </a:r>
          </a:p>
        </p:txBody>
      </p:sp>
      <p:sp>
        <p:nvSpPr>
          <p:cNvPr id="24" name="Espaço Reservado para Texto 4">
            <a:extLst>
              <a:ext uri="{FF2B5EF4-FFF2-40B4-BE49-F238E27FC236}">
                <a16:creationId xmlns:a16="http://schemas.microsoft.com/office/drawing/2014/main" id="{7F1CAED2-2A78-4780-A303-060C24C5652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79635" y="6883990"/>
            <a:ext cx="2440966" cy="295062"/>
          </a:xfrm>
        </p:spPr>
        <p:txBody>
          <a:bodyPr lIns="0" rtlCol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44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Função</a:t>
            </a:r>
          </a:p>
        </p:txBody>
      </p:sp>
      <p:sp>
        <p:nvSpPr>
          <p:cNvPr id="27" name="Espaço Reservado para Texto 12">
            <a:extLst>
              <a:ext uri="{FF2B5EF4-FFF2-40B4-BE49-F238E27FC236}">
                <a16:creationId xmlns:a16="http://schemas.microsoft.com/office/drawing/2014/main" id="{4E77CA0B-49F8-4EE9-84A7-AB28FD1CC1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79635" y="6400981"/>
            <a:ext cx="2440966" cy="432534"/>
          </a:xfrm>
          <a:solidFill>
            <a:schemeClr val="tx2"/>
          </a:solidFill>
        </p:spPr>
        <p:txBody>
          <a:bodyPr lIns="0" rtlCol="0" anchor="ctr"/>
          <a:lstStyle>
            <a:lvl1pPr marL="0" indent="0" algn="ctr">
              <a:buNone/>
              <a:defRPr sz="2160" b="0" cap="none" baseline="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Nome completo</a:t>
            </a:r>
          </a:p>
        </p:txBody>
      </p:sp>
      <p:sp>
        <p:nvSpPr>
          <p:cNvPr id="28" name="Espaço Reservado para Texto 4">
            <a:extLst>
              <a:ext uri="{FF2B5EF4-FFF2-40B4-BE49-F238E27FC236}">
                <a16:creationId xmlns:a16="http://schemas.microsoft.com/office/drawing/2014/main" id="{5D4F2294-CE3A-4705-BCB3-C5DAFA373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594717" y="6883990"/>
            <a:ext cx="2440966" cy="295062"/>
          </a:xfrm>
        </p:spPr>
        <p:txBody>
          <a:bodyPr lIns="0" rtlCol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44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Função</a:t>
            </a:r>
          </a:p>
        </p:txBody>
      </p:sp>
      <p:sp>
        <p:nvSpPr>
          <p:cNvPr id="32" name="Espaço Reservado para Texto 12">
            <a:extLst>
              <a:ext uri="{FF2B5EF4-FFF2-40B4-BE49-F238E27FC236}">
                <a16:creationId xmlns:a16="http://schemas.microsoft.com/office/drawing/2014/main" id="{7B49F9AF-7698-444D-8D12-FA0B6A713E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94717" y="6400981"/>
            <a:ext cx="2440966" cy="432534"/>
          </a:xfrm>
          <a:solidFill>
            <a:schemeClr val="tx2"/>
          </a:solidFill>
        </p:spPr>
        <p:txBody>
          <a:bodyPr lIns="0" rtlCol="0" anchor="ctr"/>
          <a:lstStyle>
            <a:lvl1pPr marL="0" indent="0" algn="ctr">
              <a:buNone/>
              <a:defRPr sz="2160" b="0" cap="none" baseline="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Nome completo</a:t>
            </a:r>
          </a:p>
        </p:txBody>
      </p:sp>
      <p:sp>
        <p:nvSpPr>
          <p:cNvPr id="33" name="Espaço Reservado para Imagem 25">
            <a:extLst>
              <a:ext uri="{FF2B5EF4-FFF2-40B4-BE49-F238E27FC236}">
                <a16:creationId xmlns:a16="http://schemas.microsoft.com/office/drawing/2014/main" id="{6057C2E9-1501-4819-B77D-23A0268DB0F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241253" y="4773538"/>
            <a:ext cx="1087565" cy="1447548"/>
          </a:xfrm>
        </p:spPr>
        <p:txBody>
          <a:bodyPr rtlCol="0" anchor="ctr"/>
          <a:lstStyle>
            <a:lvl1pPr marL="0" indent="0" algn="ctr">
              <a:buNone/>
              <a:defRPr sz="1260"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Ícone</a:t>
            </a:r>
          </a:p>
        </p:txBody>
      </p:sp>
      <p:sp>
        <p:nvSpPr>
          <p:cNvPr id="34" name="Espaço Reservado para Imagem 25">
            <a:extLst>
              <a:ext uri="{FF2B5EF4-FFF2-40B4-BE49-F238E27FC236}">
                <a16:creationId xmlns:a16="http://schemas.microsoft.com/office/drawing/2014/main" id="{C77B8544-1CEE-4ED4-89E8-ED04267380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756336" y="4773538"/>
            <a:ext cx="1087565" cy="1447548"/>
          </a:xfrm>
        </p:spPr>
        <p:txBody>
          <a:bodyPr rtlCol="0" anchor="ctr"/>
          <a:lstStyle>
            <a:lvl1pPr marL="0" indent="0" algn="ctr">
              <a:buNone/>
              <a:defRPr sz="1260"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Ícone</a:t>
            </a:r>
          </a:p>
        </p:txBody>
      </p:sp>
      <p:sp>
        <p:nvSpPr>
          <p:cNvPr id="35" name="Espaço Reservado para Imagem 25">
            <a:extLst>
              <a:ext uri="{FF2B5EF4-FFF2-40B4-BE49-F238E27FC236}">
                <a16:creationId xmlns:a16="http://schemas.microsoft.com/office/drawing/2014/main" id="{E1131D92-0382-469E-A358-A2EC5FDCCF3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1271418" y="4773538"/>
            <a:ext cx="1087565" cy="1447548"/>
          </a:xfrm>
        </p:spPr>
        <p:txBody>
          <a:bodyPr rtlCol="0" anchor="ctr"/>
          <a:lstStyle>
            <a:lvl1pPr marL="0" indent="0" algn="ctr">
              <a:buNone/>
              <a:defRPr sz="1260"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Ícone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C0EBF36-B9CA-4962-B198-27B56B54E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8446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s List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474D42A7-FF15-4C9E-9657-33DD5BC539DA}"/>
              </a:ext>
            </a:extLst>
          </p:cNvPr>
          <p:cNvSpPr/>
          <p:nvPr userDrawn="1"/>
        </p:nvSpPr>
        <p:spPr>
          <a:xfrm>
            <a:off x="216000" y="214931"/>
            <a:ext cx="14198400" cy="78167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2160" noProof="0" dirty="0"/>
          </a:p>
        </p:txBody>
      </p:sp>
      <p:sp>
        <p:nvSpPr>
          <p:cNvPr id="9" name="Espaço Reservado para Texto 3">
            <a:extLst>
              <a:ext uri="{FF2B5EF4-FFF2-40B4-BE49-F238E27FC236}">
                <a16:creationId xmlns:a16="http://schemas.microsoft.com/office/drawing/2014/main" id="{4FA555C0-B108-4047-8AFF-82E05F0734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056" y="1686772"/>
            <a:ext cx="9071610" cy="432000"/>
          </a:xfrm>
        </p:spPr>
        <p:txBody>
          <a:bodyPr rtlCol="0"/>
          <a:lstStyle>
            <a:lvl1pPr marL="0" indent="0">
              <a:buNone/>
              <a:defRPr sz="264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BR" noProof="0" dirty="0"/>
              <a:t>SUBTÍTULO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5EAA7C-AE70-48A8-B582-013424EB9C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4601" y="2391520"/>
            <a:ext cx="11266199" cy="131445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pt-BR" noProof="0" dirty="0"/>
              <a:t>Insira aqui a descrição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A98EA298-DD21-4B69-8125-094245EDF7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1056" y="2391521"/>
            <a:ext cx="1314450" cy="1314450"/>
          </a:xfrm>
        </p:spPr>
        <p:txBody>
          <a:bodyPr rtlCol="0" anchor="ctr"/>
          <a:lstStyle>
            <a:lvl1pPr marL="0" indent="0" algn="ctr">
              <a:buNone/>
              <a:defRPr sz="1260" i="1"/>
            </a:lvl1pPr>
          </a:lstStyle>
          <a:p>
            <a:pPr rtl="0"/>
            <a:r>
              <a:rPr lang="pt-BR" noProof="0" dirty="0"/>
              <a:t>Local</a:t>
            </a:r>
            <a:br>
              <a:rPr lang="pt-BR" noProof="0" dirty="0"/>
            </a:br>
            <a:r>
              <a:rPr lang="pt-BR" noProof="0" dirty="0"/>
              <a:t>Insira aqui sua imagem/logotipo</a:t>
            </a:r>
          </a:p>
        </p:txBody>
      </p:sp>
      <p:sp>
        <p:nvSpPr>
          <p:cNvPr id="12" name="Espaço Reservado para Imagem 10">
            <a:extLst>
              <a:ext uri="{FF2B5EF4-FFF2-40B4-BE49-F238E27FC236}">
                <a16:creationId xmlns:a16="http://schemas.microsoft.com/office/drawing/2014/main" id="{4C93EFCC-1E62-4200-9E96-2476EE2581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1056" y="4117361"/>
            <a:ext cx="1314450" cy="1314450"/>
          </a:xfrm>
        </p:spPr>
        <p:txBody>
          <a:bodyPr rtlCol="0" anchor="ctr"/>
          <a:lstStyle>
            <a:lvl1pPr marL="0" indent="0" algn="ctr">
              <a:buNone/>
              <a:defRPr sz="1260" i="1"/>
            </a:lvl1pPr>
          </a:lstStyle>
          <a:p>
            <a:pPr rtl="0"/>
            <a:r>
              <a:rPr lang="pt-BR" noProof="0" dirty="0"/>
              <a:t>Local</a:t>
            </a:r>
            <a:br>
              <a:rPr lang="pt-BR" noProof="0" dirty="0"/>
            </a:br>
            <a:r>
              <a:rPr lang="pt-BR" noProof="0" dirty="0"/>
              <a:t>Insira aqui sua imagem/logotipo</a:t>
            </a:r>
          </a:p>
        </p:txBody>
      </p:sp>
      <p:sp>
        <p:nvSpPr>
          <p:cNvPr id="13" name="Espaço Reservado para Imagem 10">
            <a:extLst>
              <a:ext uri="{FF2B5EF4-FFF2-40B4-BE49-F238E27FC236}">
                <a16:creationId xmlns:a16="http://schemas.microsoft.com/office/drawing/2014/main" id="{8741D874-BD81-4469-AA1C-32517FD7C37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1056" y="5843201"/>
            <a:ext cx="1314450" cy="1314450"/>
          </a:xfrm>
        </p:spPr>
        <p:txBody>
          <a:bodyPr rtlCol="0" anchor="ctr"/>
          <a:lstStyle>
            <a:lvl1pPr marL="0" indent="0" algn="ctr">
              <a:buNone/>
              <a:defRPr sz="1260" i="1"/>
            </a:lvl1pPr>
          </a:lstStyle>
          <a:p>
            <a:pPr rtl="0"/>
            <a:r>
              <a:rPr lang="pt-BR" noProof="0" dirty="0"/>
              <a:t>Local</a:t>
            </a:r>
            <a:br>
              <a:rPr lang="pt-BR" noProof="0" dirty="0"/>
            </a:br>
            <a:r>
              <a:rPr lang="pt-BR" noProof="0" dirty="0"/>
              <a:t>Insira aqui sua imagem/logotipo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CFB0B599-DDEF-43E9-A07F-FC328C595BC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514601" y="4107287"/>
            <a:ext cx="11266199" cy="131445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pt-BR" noProof="0" dirty="0"/>
              <a:t>Insira aqui a descrição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63FF0857-6431-48DC-BE82-9A93C55CEFB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514601" y="5841421"/>
            <a:ext cx="11266199" cy="131445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pt-BR" noProof="0" dirty="0"/>
              <a:t>Insira aqui a descrição</a:t>
            </a:r>
          </a:p>
        </p:txBody>
      </p:sp>
    </p:spTree>
    <p:extLst>
      <p:ext uri="{BB962C8B-B14F-4D97-AF65-F5344CB8AC3E}">
        <p14:creationId xmlns:p14="http://schemas.microsoft.com/office/powerpoint/2010/main" val="199691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474D42A7-FF15-4C9E-9657-33DD5BC539DA}"/>
              </a:ext>
            </a:extLst>
          </p:cNvPr>
          <p:cNvSpPr/>
          <p:nvPr userDrawn="1"/>
        </p:nvSpPr>
        <p:spPr>
          <a:xfrm>
            <a:off x="216000" y="214931"/>
            <a:ext cx="14198400" cy="78167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2160" noProof="0" dirty="0"/>
          </a:p>
        </p:txBody>
      </p:sp>
      <p:sp>
        <p:nvSpPr>
          <p:cNvPr id="9" name="Espaço Reservado para Texto 3">
            <a:extLst>
              <a:ext uri="{FF2B5EF4-FFF2-40B4-BE49-F238E27FC236}">
                <a16:creationId xmlns:a16="http://schemas.microsoft.com/office/drawing/2014/main" id="{4FA555C0-B108-4047-8AFF-82E05F0734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056" y="1686772"/>
            <a:ext cx="9071610" cy="432000"/>
          </a:xfrm>
        </p:spPr>
        <p:txBody>
          <a:bodyPr rtlCol="0"/>
          <a:lstStyle>
            <a:lvl1pPr marL="0" indent="0">
              <a:buNone/>
              <a:defRPr sz="264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BR" noProof="0" dirty="0"/>
              <a:t>SUBTÍTULO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5EAA7C-AE70-48A8-B582-013424EB9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14420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igado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48D39141-3E8E-4545-90DB-291A0E5F13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4630400" cy="8229600"/>
          </a:xfrm>
          <a:solidFill>
            <a:schemeClr val="tx1">
              <a:lumMod val="75000"/>
              <a:lumOff val="25000"/>
            </a:schemeClr>
          </a:solidFill>
        </p:spPr>
        <p:txBody>
          <a:bodyPr lIns="0" tIns="0" rIns="612000" rtlCol="0" anchor="ctr"/>
          <a:lstStyle>
            <a:lvl1pPr marL="0" indent="0" algn="r">
              <a:lnSpc>
                <a:spcPct val="100000"/>
              </a:lnSpc>
              <a:buNone/>
              <a:defRPr sz="144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pt-BR" noProof="0" dirty="0"/>
              <a:t>Arraste e solte a sua </a:t>
            </a:r>
            <a:br>
              <a:rPr lang="pt-BR" noProof="0" dirty="0"/>
            </a:br>
            <a:r>
              <a:rPr lang="pt-BR" noProof="0" dirty="0"/>
              <a:t>Foto de plano de fundo aqui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90A062-54B3-47F2-9D6A-5BC9575208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"/>
            <a:ext cx="11606400" cy="8229599"/>
          </a:xfrm>
          <a:solidFill>
            <a:schemeClr val="tx2">
              <a:alpha val="70000"/>
            </a:schemeClr>
          </a:solidFill>
        </p:spPr>
        <p:txBody>
          <a:bodyPr lIns="1116000" rIns="180000" bIns="756000" rtlCol="0" anchor="ctr"/>
          <a:lstStyle>
            <a:lvl1pPr algn="l">
              <a:lnSpc>
                <a:spcPct val="65000"/>
              </a:lnSpc>
              <a:defRPr sz="1056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Obrigado </a:t>
            </a:r>
            <a:br>
              <a:rPr lang="pt-BR" noProof="0" dirty="0"/>
            </a:br>
            <a:endParaRPr lang="pt-BR" noProof="0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49FD1A9-E34B-4888-90DE-493861AD7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01240" y="5410200"/>
            <a:ext cx="3977640" cy="396240"/>
          </a:xfrm>
        </p:spPr>
        <p:txBody>
          <a:bodyPr rtlCol="0" anchor="t"/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accent1"/>
                </a:solidFill>
              </a:defRPr>
            </a:lvl2pPr>
            <a:lvl3pPr marL="537210" indent="0">
              <a:buNone/>
              <a:defRPr>
                <a:solidFill>
                  <a:schemeClr val="accent1"/>
                </a:solidFill>
              </a:defRPr>
            </a:lvl3pPr>
            <a:lvl4pPr marL="754380" indent="0">
              <a:buNone/>
              <a:defRPr>
                <a:solidFill>
                  <a:schemeClr val="accent1"/>
                </a:solidFill>
              </a:defRPr>
            </a:lvl4pPr>
            <a:lvl5pPr marL="97155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pt-BR" noProof="0" dirty="0"/>
              <a:t>Nome completo</a:t>
            </a:r>
          </a:p>
        </p:txBody>
      </p:sp>
      <p:sp>
        <p:nvSpPr>
          <p:cNvPr id="9" name="Espaço Reservado para Texto 5">
            <a:extLst>
              <a:ext uri="{FF2B5EF4-FFF2-40B4-BE49-F238E27FC236}">
                <a16:creationId xmlns:a16="http://schemas.microsoft.com/office/drawing/2014/main" id="{3452AC72-D893-4C1A-83BD-9930164D89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01240" y="6216028"/>
            <a:ext cx="3977640" cy="246035"/>
          </a:xfrm>
          <a:ln>
            <a:noFill/>
          </a:ln>
        </p:spPr>
        <p:txBody>
          <a:bodyPr rtlCol="0" anchor="t"/>
          <a:lstStyle>
            <a:lvl1pPr marL="0" indent="0">
              <a:buNone/>
              <a:defRPr sz="192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accent1"/>
                </a:solidFill>
              </a:defRPr>
            </a:lvl2pPr>
            <a:lvl3pPr marL="537210" indent="0">
              <a:buNone/>
              <a:defRPr>
                <a:solidFill>
                  <a:schemeClr val="accent1"/>
                </a:solidFill>
              </a:defRPr>
            </a:lvl3pPr>
            <a:lvl4pPr marL="754380" indent="0">
              <a:buNone/>
              <a:defRPr>
                <a:solidFill>
                  <a:schemeClr val="accent1"/>
                </a:solidFill>
              </a:defRPr>
            </a:lvl4pPr>
            <a:lvl5pPr marL="97155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pt-BR" noProof="0" dirty="0" err="1"/>
              <a:t>Email</a:t>
            </a:r>
            <a:endParaRPr lang="pt-BR" noProof="0" dirty="0"/>
          </a:p>
        </p:txBody>
      </p:sp>
      <p:sp>
        <p:nvSpPr>
          <p:cNvPr id="10" name="Espaço Reservado para Texto 5">
            <a:extLst>
              <a:ext uri="{FF2B5EF4-FFF2-40B4-BE49-F238E27FC236}">
                <a16:creationId xmlns:a16="http://schemas.microsoft.com/office/drawing/2014/main" id="{D2EEC149-F1BE-4C36-A789-5BF73B40A2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01240" y="6820274"/>
            <a:ext cx="3977640" cy="246035"/>
          </a:xfrm>
          <a:ln>
            <a:noFill/>
          </a:ln>
        </p:spPr>
        <p:txBody>
          <a:bodyPr rtlCol="0" anchor="t"/>
          <a:lstStyle>
            <a:lvl1pPr marL="0" indent="0">
              <a:buNone/>
              <a:defRPr sz="192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accent1"/>
                </a:solidFill>
              </a:defRPr>
            </a:lvl2pPr>
            <a:lvl3pPr marL="537210" indent="0">
              <a:buNone/>
              <a:defRPr>
                <a:solidFill>
                  <a:schemeClr val="accent1"/>
                </a:solidFill>
              </a:defRPr>
            </a:lvl3pPr>
            <a:lvl4pPr marL="754380" indent="0">
              <a:buNone/>
              <a:defRPr>
                <a:solidFill>
                  <a:schemeClr val="accent1"/>
                </a:solidFill>
              </a:defRPr>
            </a:lvl4pPr>
            <a:lvl5pPr marL="97155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pt-BR" noProof="0" dirty="0"/>
              <a:t>Telefone</a:t>
            </a:r>
          </a:p>
        </p:txBody>
      </p:sp>
      <p:sp>
        <p:nvSpPr>
          <p:cNvPr id="11" name="Espaço Reservado para Texto 5">
            <a:extLst>
              <a:ext uri="{FF2B5EF4-FFF2-40B4-BE49-F238E27FC236}">
                <a16:creationId xmlns:a16="http://schemas.microsoft.com/office/drawing/2014/main" id="{ECC256E6-6AE8-4950-838C-BE638FB479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01240" y="5786293"/>
            <a:ext cx="3977640" cy="246035"/>
          </a:xfrm>
        </p:spPr>
        <p:txBody>
          <a:bodyPr rtlCol="0" anchor="t"/>
          <a:lstStyle>
            <a:lvl1pPr marL="0" indent="0">
              <a:buNone/>
              <a:defRPr sz="1200" i="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accent1"/>
                </a:solidFill>
              </a:defRPr>
            </a:lvl2pPr>
            <a:lvl3pPr marL="537210" indent="0">
              <a:buNone/>
              <a:defRPr>
                <a:solidFill>
                  <a:schemeClr val="accent1"/>
                </a:solidFill>
              </a:defRPr>
            </a:lvl3pPr>
            <a:lvl4pPr marL="754380" indent="0">
              <a:buNone/>
              <a:defRPr>
                <a:solidFill>
                  <a:schemeClr val="accent1"/>
                </a:solidFill>
              </a:defRPr>
            </a:lvl4pPr>
            <a:lvl5pPr marL="97155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pt-BR" noProof="0" dirty="0"/>
              <a:t>CARGO</a:t>
            </a:r>
          </a:p>
        </p:txBody>
      </p:sp>
    </p:spTree>
    <p:extLst>
      <p:ext uri="{BB962C8B-B14F-4D97-AF65-F5344CB8AC3E}">
        <p14:creationId xmlns:p14="http://schemas.microsoft.com/office/powerpoint/2010/main" val="2039764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0369" y="979881"/>
            <a:ext cx="13162752" cy="72065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730368" y="1925197"/>
            <a:ext cx="6469632" cy="5429946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7421185" y="1925197"/>
            <a:ext cx="6471936" cy="5429946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0"/>
          </p:nvPr>
        </p:nvSpPr>
        <p:spPr>
          <a:xfrm>
            <a:off x="0" y="2"/>
            <a:ext cx="2304" cy="1729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idx="11"/>
          </p:nvPr>
        </p:nvSpPr>
        <p:spPr>
          <a:xfrm>
            <a:off x="0" y="2"/>
            <a:ext cx="2304" cy="1729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>
          <a:xfrm>
            <a:off x="0" y="2"/>
            <a:ext cx="2304" cy="1729"/>
          </a:xfrm>
        </p:spPr>
        <p:txBody>
          <a:bodyPr/>
          <a:lstStyle>
            <a:lvl1pPr>
              <a:defRPr/>
            </a:lvl1pPr>
          </a:lstStyle>
          <a:p>
            <a:fld id="{6A52B5EA-6C4C-4640-9A42-FC1C1E9F73AF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202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2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517D-60FC-40F7-B139-61D89C6E29F9}" type="datetimeFigureOut">
              <a:rPr lang="pt-BR" smtClean="0"/>
              <a:t>26/09/2025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0D4F-B6DF-415A-AFA4-D0439DDF03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909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9181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731520"/>
            <a:ext cx="10316002" cy="158496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517D-60FC-40F7-B139-61D89C6E29F9}" type="datetimeFigureOut">
              <a:rPr lang="pt-BR" smtClean="0"/>
              <a:t>26/09/2025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0D4F-B6DF-415A-AFA4-D0439DDF03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871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514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B04F548-7E51-C9A5-F881-B40291A34152}"/>
              </a:ext>
            </a:extLst>
          </p:cNvPr>
          <p:cNvSpPr/>
          <p:nvPr userDrawn="1"/>
        </p:nvSpPr>
        <p:spPr>
          <a:xfrm>
            <a:off x="512064" y="160934"/>
            <a:ext cx="1448410" cy="658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</p:spTree>
    <p:extLst>
      <p:ext uri="{BB962C8B-B14F-4D97-AF65-F5344CB8AC3E}">
        <p14:creationId xmlns:p14="http://schemas.microsoft.com/office/powerpoint/2010/main" val="192697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IOL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183E4B8-1B52-4FF8-449B-93CB1DFC7FE3}"/>
              </a:ext>
            </a:extLst>
          </p:cNvPr>
          <p:cNvSpPr/>
          <p:nvPr userDrawn="1"/>
        </p:nvSpPr>
        <p:spPr>
          <a:xfrm>
            <a:off x="512064" y="160934"/>
            <a:ext cx="1448410" cy="658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0C47CC1-249B-EBD2-B467-08A0EE71F7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5" y="0"/>
            <a:ext cx="14615771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14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48D39141-3E8E-4545-90DB-291A0E5F13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4630400" cy="8229600"/>
          </a:xfrm>
          <a:solidFill>
            <a:schemeClr val="tx1">
              <a:lumMod val="75000"/>
              <a:lumOff val="25000"/>
            </a:schemeClr>
          </a:solidFill>
        </p:spPr>
        <p:txBody>
          <a:bodyPr lIns="612000" tIns="0" rtlCol="0" anchor="ctr"/>
          <a:lstStyle>
            <a:lvl1pPr marL="0" indent="0" algn="l">
              <a:lnSpc>
                <a:spcPct val="100000"/>
              </a:lnSpc>
              <a:buNone/>
              <a:defRPr sz="144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pt-BR" noProof="0" dirty="0"/>
              <a:t>Arraste e solte a sua </a:t>
            </a:r>
            <a:br>
              <a:rPr lang="pt-BR" noProof="0" dirty="0"/>
            </a:br>
            <a:r>
              <a:rPr lang="pt-BR" noProof="0" dirty="0"/>
              <a:t>Foto de plano de fundo aqui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90A062-54B3-47F2-9D6A-5BC957520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4000" y="1"/>
            <a:ext cx="11606400" cy="8229599"/>
          </a:xfrm>
          <a:solidFill>
            <a:schemeClr val="tx2">
              <a:alpha val="70000"/>
            </a:schemeClr>
          </a:solidFill>
        </p:spPr>
        <p:txBody>
          <a:bodyPr lIns="1116000" rIns="180000" rtlCol="0" anchor="ctr"/>
          <a:lstStyle>
            <a:lvl1pPr algn="l">
              <a:defRPr sz="6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C97F3D-57FA-4E82-9EEC-E93088055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0" y="5131737"/>
            <a:ext cx="6193860" cy="744019"/>
          </a:xfr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lIns="144000" rtlCol="0" anchor="ctr"/>
          <a:lstStyle>
            <a:lvl1pPr marL="0" indent="0" algn="l">
              <a:buNone/>
              <a:defRPr sz="2880" b="1" i="1">
                <a:solidFill>
                  <a:schemeClr val="accent1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pPr rtl="0"/>
            <a:r>
              <a:rPr lang="pt-BR" noProof="0"/>
              <a:t>Clique para editar o estilo do subtítulo Mestre</a:t>
            </a:r>
            <a:endParaRPr lang="pt-BR" noProof="0" dirty="0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E31775C8-C7F0-4EC5-A9C0-53AE3A0C5F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20000" y="7514496"/>
            <a:ext cx="9072000" cy="432000"/>
          </a:xfrm>
        </p:spPr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id="{9E8B0AE2-DA19-49E2-AC81-5272385D30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10864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A75689F-8B6B-4484-8064-90B4D8FB7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6812" y="3278320"/>
            <a:ext cx="8283904" cy="4020808"/>
          </a:xfr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lIns="576000" tIns="1872000" rIns="576000" rtlCol="0"/>
          <a:lstStyle>
            <a:lvl1pPr marL="0" indent="0">
              <a:lnSpc>
                <a:spcPts val="24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 dirty="0"/>
              <a:t>Descreva sua Grande Ideia</a:t>
            </a:r>
          </a:p>
        </p:txBody>
      </p:sp>
      <p:sp>
        <p:nvSpPr>
          <p:cNvPr id="21" name="Espaço Reservado para Imagem 20">
            <a:extLst>
              <a:ext uri="{FF2B5EF4-FFF2-40B4-BE49-F238E27FC236}">
                <a16:creationId xmlns:a16="http://schemas.microsoft.com/office/drawing/2014/main" id="{C57B9832-0120-4094-8C27-082E3533C5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4414400" cy="8229600"/>
          </a:xfrm>
          <a:custGeom>
            <a:avLst/>
            <a:gdLst>
              <a:gd name="connsiteX0" fmla="*/ 0 w 12012000"/>
              <a:gd name="connsiteY0" fmla="*/ 0 h 6858000"/>
              <a:gd name="connsiteX1" fmla="*/ 8592000 w 12012000"/>
              <a:gd name="connsiteY1" fmla="*/ 0 h 6858000"/>
              <a:gd name="connsiteX2" fmla="*/ 8592000 w 12012000"/>
              <a:gd name="connsiteY2" fmla="*/ 180000 h 6858000"/>
              <a:gd name="connsiteX3" fmla="*/ 12012000 w 12012000"/>
              <a:gd name="connsiteY3" fmla="*/ 180000 h 6858000"/>
              <a:gd name="connsiteX4" fmla="*/ 12012000 w 12012000"/>
              <a:gd name="connsiteY4" fmla="*/ 6678000 h 6858000"/>
              <a:gd name="connsiteX5" fmla="*/ 8592000 w 12012000"/>
              <a:gd name="connsiteY5" fmla="*/ 6678000 h 6858000"/>
              <a:gd name="connsiteX6" fmla="*/ 8592000 w 12012000"/>
              <a:gd name="connsiteY6" fmla="*/ 6858000 h 6858000"/>
              <a:gd name="connsiteX7" fmla="*/ 0 w 1201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12000" h="6858000">
                <a:moveTo>
                  <a:pt x="0" y="0"/>
                </a:moveTo>
                <a:lnTo>
                  <a:pt x="8592000" y="0"/>
                </a:lnTo>
                <a:lnTo>
                  <a:pt x="8592000" y="180000"/>
                </a:lnTo>
                <a:lnTo>
                  <a:pt x="12012000" y="180000"/>
                </a:lnTo>
                <a:lnTo>
                  <a:pt x="12012000" y="6678000"/>
                </a:lnTo>
                <a:lnTo>
                  <a:pt x="8592000" y="6678000"/>
                </a:lnTo>
                <a:lnTo>
                  <a:pt x="85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0" tIns="0" rIns="612000" rtlCol="0"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1440"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Arraste e solte a sua </a:t>
            </a:r>
            <a:br>
              <a:rPr lang="pt-BR" noProof="0" dirty="0"/>
            </a:br>
            <a:r>
              <a:rPr lang="pt-BR" noProof="0" dirty="0"/>
              <a:t>Foto de plano de fundo aqui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20799" y="7514496"/>
            <a:ext cx="7429121" cy="432000"/>
          </a:xfrm>
        </p:spPr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2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ECC7194-A4D0-457B-9D3E-53681723AF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EAF90A48-1BFB-4A19-9A1C-2851879F9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734" y="3715304"/>
            <a:ext cx="6546900" cy="1209600"/>
          </a:xfrm>
        </p:spPr>
        <p:txBody>
          <a:bodyPr rtlCol="0"/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C9E79024-4B2E-43B0-8607-196181AB731F}"/>
              </a:ext>
            </a:extLst>
          </p:cNvPr>
          <p:cNvSpPr/>
          <p:nvPr userDrawn="1"/>
        </p:nvSpPr>
        <p:spPr>
          <a:xfrm rot="5400000">
            <a:off x="8355600" y="1954800"/>
            <a:ext cx="8229600" cy="432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2160" noProof="0" dirty="0"/>
          </a:p>
        </p:txBody>
      </p:sp>
    </p:spTree>
    <p:extLst>
      <p:ext uri="{BB962C8B-B14F-4D97-AF65-F5344CB8AC3E}">
        <p14:creationId xmlns:p14="http://schemas.microsoft.com/office/powerpoint/2010/main" val="53509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X Número e íc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ço Reservado para Imagem 23">
            <a:extLst>
              <a:ext uri="{FF2B5EF4-FFF2-40B4-BE49-F238E27FC236}">
                <a16:creationId xmlns:a16="http://schemas.microsoft.com/office/drawing/2014/main" id="{767CE6DD-011B-4E2D-9E8A-EFF414E39E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16000" y="214931"/>
            <a:ext cx="14198400" cy="7816706"/>
          </a:xfrm>
          <a:custGeom>
            <a:avLst/>
            <a:gdLst>
              <a:gd name="connsiteX0" fmla="*/ 0 w 11832000"/>
              <a:gd name="connsiteY0" fmla="*/ 0 h 6513922"/>
              <a:gd name="connsiteX1" fmla="*/ 8412000 w 11832000"/>
              <a:gd name="connsiteY1" fmla="*/ 0 h 6513922"/>
              <a:gd name="connsiteX2" fmla="*/ 8412000 w 11832000"/>
              <a:gd name="connsiteY2" fmla="*/ 891 h 6513922"/>
              <a:gd name="connsiteX3" fmla="*/ 11832000 w 11832000"/>
              <a:gd name="connsiteY3" fmla="*/ 891 h 6513922"/>
              <a:gd name="connsiteX4" fmla="*/ 11832000 w 11832000"/>
              <a:gd name="connsiteY4" fmla="*/ 6498891 h 6513922"/>
              <a:gd name="connsiteX5" fmla="*/ 8412000 w 11832000"/>
              <a:gd name="connsiteY5" fmla="*/ 6498891 h 6513922"/>
              <a:gd name="connsiteX6" fmla="*/ 8412000 w 11832000"/>
              <a:gd name="connsiteY6" fmla="*/ 6513922 h 6513922"/>
              <a:gd name="connsiteX7" fmla="*/ 0 w 11832000"/>
              <a:gd name="connsiteY7" fmla="*/ 6513922 h 65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32000" h="6513922">
                <a:moveTo>
                  <a:pt x="0" y="0"/>
                </a:moveTo>
                <a:lnTo>
                  <a:pt x="8412000" y="0"/>
                </a:lnTo>
                <a:lnTo>
                  <a:pt x="8412000" y="891"/>
                </a:lnTo>
                <a:lnTo>
                  <a:pt x="11832000" y="891"/>
                </a:lnTo>
                <a:lnTo>
                  <a:pt x="11832000" y="6498891"/>
                </a:lnTo>
                <a:lnTo>
                  <a:pt x="8412000" y="6498891"/>
                </a:lnTo>
                <a:lnTo>
                  <a:pt x="8412000" y="6513922"/>
                </a:lnTo>
                <a:lnTo>
                  <a:pt x="0" y="651392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1764000" rIns="0" rtlCol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440"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Arraste e solte a sua </a:t>
            </a:r>
            <a:br>
              <a:rPr lang="pt-BR" noProof="0" dirty="0"/>
            </a:br>
            <a:r>
              <a:rPr lang="pt-BR" noProof="0" dirty="0"/>
              <a:t>Foto de plano de fundo aqui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00" y="969822"/>
            <a:ext cx="9072000" cy="432000"/>
          </a:xfrm>
        </p:spPr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C6E75A4B-2655-4B0E-8D3B-0068F57D3D9B}"/>
              </a:ext>
            </a:extLst>
          </p:cNvPr>
          <p:cNvSpPr/>
          <p:nvPr userDrawn="1"/>
        </p:nvSpPr>
        <p:spPr>
          <a:xfrm rot="5400000">
            <a:off x="8355600" y="1954800"/>
            <a:ext cx="8229600" cy="432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2160" noProof="0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9F266E5-40A6-4643-B9AC-B38F272563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056" y="3695488"/>
            <a:ext cx="1983104" cy="522720"/>
          </a:xfrm>
          <a:solidFill>
            <a:schemeClr val="tx2">
              <a:alpha val="70000"/>
            </a:schemeClr>
          </a:solidFill>
        </p:spPr>
        <p:txBody>
          <a:bodyPr rtlCol="0" anchor="ctr"/>
          <a:lstStyle>
            <a:lvl1pPr marL="0" indent="0" algn="ctr">
              <a:buNone/>
              <a:defRPr sz="2880" b="1" cap="all" baseline="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#NÚMERO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1CB790CB-E4F5-4B61-A03E-1CA0C32E3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547" y="4559817"/>
            <a:ext cx="2399867" cy="1015364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Descrição</a:t>
            </a:r>
          </a:p>
        </p:txBody>
      </p:sp>
      <p:sp>
        <p:nvSpPr>
          <p:cNvPr id="12" name="Espaço Reservado para Texto 4">
            <a:extLst>
              <a:ext uri="{FF2B5EF4-FFF2-40B4-BE49-F238E27FC236}">
                <a16:creationId xmlns:a16="http://schemas.microsoft.com/office/drawing/2014/main" id="{B570684C-B743-402E-8778-A651995771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5216" y="3695488"/>
            <a:ext cx="1983104" cy="522720"/>
          </a:xfrm>
          <a:solidFill>
            <a:schemeClr val="tx2">
              <a:alpha val="70000"/>
            </a:schemeClr>
          </a:solidFill>
        </p:spPr>
        <p:txBody>
          <a:bodyPr rtlCol="0" anchor="ctr"/>
          <a:lstStyle>
            <a:lvl1pPr marL="0" indent="0" algn="ctr">
              <a:buNone/>
              <a:defRPr sz="2880" b="1" cap="all" baseline="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#NÚMERO</a:t>
            </a:r>
          </a:p>
        </p:txBody>
      </p:sp>
      <p:sp>
        <p:nvSpPr>
          <p:cNvPr id="13" name="Espaço Reservado para Texto 10">
            <a:extLst>
              <a:ext uri="{FF2B5EF4-FFF2-40B4-BE49-F238E27FC236}">
                <a16:creationId xmlns:a16="http://schemas.microsoft.com/office/drawing/2014/main" id="{FCEC7149-9A00-4CA4-B800-1BFD6EBEB8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6707" y="4559817"/>
            <a:ext cx="2399867" cy="1015364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Descrição</a:t>
            </a:r>
          </a:p>
        </p:txBody>
      </p:sp>
      <p:sp>
        <p:nvSpPr>
          <p:cNvPr id="14" name="Espaço Reservado para Texto 4">
            <a:extLst>
              <a:ext uri="{FF2B5EF4-FFF2-40B4-BE49-F238E27FC236}">
                <a16:creationId xmlns:a16="http://schemas.microsoft.com/office/drawing/2014/main" id="{0374F0E2-36BA-43B5-8799-77AA3367DF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3649" y="3695488"/>
            <a:ext cx="1983104" cy="522720"/>
          </a:xfrm>
          <a:solidFill>
            <a:schemeClr val="tx2">
              <a:alpha val="70000"/>
            </a:schemeClr>
          </a:solidFill>
        </p:spPr>
        <p:txBody>
          <a:bodyPr rtlCol="0" anchor="ctr"/>
          <a:lstStyle>
            <a:lvl1pPr marL="0" indent="0" algn="ctr">
              <a:buNone/>
              <a:defRPr sz="2880" b="1" cap="all" baseline="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#NÚMERO</a:t>
            </a:r>
          </a:p>
        </p:txBody>
      </p:sp>
      <p:sp>
        <p:nvSpPr>
          <p:cNvPr id="15" name="Espaço Reservado para Texto 10">
            <a:extLst>
              <a:ext uri="{FF2B5EF4-FFF2-40B4-BE49-F238E27FC236}">
                <a16:creationId xmlns:a16="http://schemas.microsoft.com/office/drawing/2014/main" id="{1BA12174-6A24-4E61-8D58-B3B42C31BE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5268" y="4559817"/>
            <a:ext cx="2399867" cy="1015364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Descrição</a:t>
            </a:r>
          </a:p>
        </p:txBody>
      </p:sp>
      <p:sp>
        <p:nvSpPr>
          <p:cNvPr id="16" name="Espaço Reservado para Texto 4">
            <a:extLst>
              <a:ext uri="{FF2B5EF4-FFF2-40B4-BE49-F238E27FC236}">
                <a16:creationId xmlns:a16="http://schemas.microsoft.com/office/drawing/2014/main" id="{D3A67B21-0E8B-4922-94F9-20492309C4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53536" y="3695488"/>
            <a:ext cx="1983104" cy="522720"/>
          </a:xfrm>
          <a:solidFill>
            <a:schemeClr val="tx2">
              <a:alpha val="70000"/>
            </a:schemeClr>
          </a:solidFill>
        </p:spPr>
        <p:txBody>
          <a:bodyPr rtlCol="0" anchor="ctr"/>
          <a:lstStyle>
            <a:lvl1pPr marL="0" indent="0" algn="ctr">
              <a:buNone/>
              <a:defRPr sz="2880" b="1" cap="all" baseline="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#NÚMERO</a:t>
            </a:r>
          </a:p>
        </p:txBody>
      </p:sp>
      <p:sp>
        <p:nvSpPr>
          <p:cNvPr id="17" name="Espaço Reservado para Texto 10">
            <a:extLst>
              <a:ext uri="{FF2B5EF4-FFF2-40B4-BE49-F238E27FC236}">
                <a16:creationId xmlns:a16="http://schemas.microsoft.com/office/drawing/2014/main" id="{D801C20C-82D2-465E-8D45-DF1A57E045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5027" y="4559817"/>
            <a:ext cx="2399867" cy="1015364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Descrição</a:t>
            </a:r>
          </a:p>
        </p:txBody>
      </p:sp>
      <p:sp>
        <p:nvSpPr>
          <p:cNvPr id="18" name="Espaço Reservado para Texto 4">
            <a:extLst>
              <a:ext uri="{FF2B5EF4-FFF2-40B4-BE49-F238E27FC236}">
                <a16:creationId xmlns:a16="http://schemas.microsoft.com/office/drawing/2014/main" id="{62BAD45E-2039-4F8D-9CFC-42BFA3756A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797695" y="3695488"/>
            <a:ext cx="1983104" cy="522720"/>
          </a:xfrm>
          <a:solidFill>
            <a:schemeClr val="tx2">
              <a:alpha val="70000"/>
            </a:schemeClr>
          </a:solidFill>
        </p:spPr>
        <p:txBody>
          <a:bodyPr rtlCol="0" anchor="ctr"/>
          <a:lstStyle>
            <a:lvl1pPr marL="0" indent="0" algn="ctr">
              <a:buNone/>
              <a:defRPr sz="2880" b="1" cap="all" baseline="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#NÚMERO</a:t>
            </a:r>
          </a:p>
        </p:txBody>
      </p:sp>
      <p:sp>
        <p:nvSpPr>
          <p:cNvPr id="19" name="Espaço Reservado para Texto 10">
            <a:extLst>
              <a:ext uri="{FF2B5EF4-FFF2-40B4-BE49-F238E27FC236}">
                <a16:creationId xmlns:a16="http://schemas.microsoft.com/office/drawing/2014/main" id="{64A78879-6338-4F3B-864E-8FF4E08C00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589185" y="4559817"/>
            <a:ext cx="2399867" cy="1015364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Descrição</a:t>
            </a:r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80118439-B306-4F20-9200-1C429EADC7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1201" y="6325803"/>
            <a:ext cx="2388001" cy="744019"/>
          </a:xfr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lIns="0" rtlCol="0" anchor="ctr"/>
          <a:lstStyle>
            <a:lvl1pPr marL="0" indent="0" algn="ctr">
              <a:buNone/>
              <a:defRPr sz="2880" b="1" i="1">
                <a:solidFill>
                  <a:schemeClr val="accent1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pPr rtl="0"/>
            <a:r>
              <a:rPr lang="pt-BR" noProof="0" dirty="0"/>
              <a:t>Resultado</a:t>
            </a:r>
          </a:p>
        </p:txBody>
      </p:sp>
      <p:sp>
        <p:nvSpPr>
          <p:cNvPr id="26" name="Espaço Reservado para Imagem 25">
            <a:extLst>
              <a:ext uri="{FF2B5EF4-FFF2-40B4-BE49-F238E27FC236}">
                <a16:creationId xmlns:a16="http://schemas.microsoft.com/office/drawing/2014/main" id="{99B7E7F2-DF6B-4441-B0B1-7E87E29BA3A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18260" y="2661102"/>
            <a:ext cx="988696" cy="988696"/>
          </a:xfrm>
        </p:spPr>
        <p:txBody>
          <a:bodyPr rtlCol="0" anchor="ctr"/>
          <a:lstStyle>
            <a:lvl1pPr marL="0" indent="0" algn="ctr">
              <a:buNone/>
              <a:defRPr sz="1260"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Ícone</a:t>
            </a:r>
          </a:p>
        </p:txBody>
      </p:sp>
      <p:sp>
        <p:nvSpPr>
          <p:cNvPr id="27" name="Espaço Reservado para Imagem 25">
            <a:extLst>
              <a:ext uri="{FF2B5EF4-FFF2-40B4-BE49-F238E27FC236}">
                <a16:creationId xmlns:a16="http://schemas.microsoft.com/office/drawing/2014/main" id="{ED41522A-FBAF-4E5D-B592-F13855964E8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062420" y="2661102"/>
            <a:ext cx="988696" cy="988696"/>
          </a:xfrm>
        </p:spPr>
        <p:txBody>
          <a:bodyPr rtlCol="0" anchor="ctr"/>
          <a:lstStyle>
            <a:lvl1pPr marL="0" indent="0" algn="ctr">
              <a:buNone/>
              <a:defRPr sz="1260"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Ícone</a:t>
            </a:r>
          </a:p>
        </p:txBody>
      </p:sp>
      <p:sp>
        <p:nvSpPr>
          <p:cNvPr id="28" name="Espaço Reservado para Imagem 25">
            <a:extLst>
              <a:ext uri="{FF2B5EF4-FFF2-40B4-BE49-F238E27FC236}">
                <a16:creationId xmlns:a16="http://schemas.microsoft.com/office/drawing/2014/main" id="{AA51069C-E1DC-44A0-A6A0-2A4AB0DD4D7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820853" y="2661102"/>
            <a:ext cx="988696" cy="988696"/>
          </a:xfrm>
        </p:spPr>
        <p:txBody>
          <a:bodyPr rtlCol="0" anchor="ctr"/>
          <a:lstStyle>
            <a:lvl1pPr marL="0" indent="0" algn="ctr">
              <a:buNone/>
              <a:defRPr sz="1260"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Ícone</a:t>
            </a:r>
          </a:p>
        </p:txBody>
      </p:sp>
      <p:sp>
        <p:nvSpPr>
          <p:cNvPr id="29" name="Espaço Reservado para Imagem 25">
            <a:extLst>
              <a:ext uri="{FF2B5EF4-FFF2-40B4-BE49-F238E27FC236}">
                <a16:creationId xmlns:a16="http://schemas.microsoft.com/office/drawing/2014/main" id="{42F6437E-5478-451F-9BE3-E8160EA4351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50740" y="2661102"/>
            <a:ext cx="988696" cy="988696"/>
          </a:xfrm>
        </p:spPr>
        <p:txBody>
          <a:bodyPr rtlCol="0" anchor="ctr"/>
          <a:lstStyle>
            <a:lvl1pPr marL="0" indent="0" algn="ctr">
              <a:buNone/>
              <a:defRPr sz="1260"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Ícone</a:t>
            </a:r>
          </a:p>
        </p:txBody>
      </p:sp>
      <p:sp>
        <p:nvSpPr>
          <p:cNvPr id="30" name="Espaço Reservado para Imagem 25">
            <a:extLst>
              <a:ext uri="{FF2B5EF4-FFF2-40B4-BE49-F238E27FC236}">
                <a16:creationId xmlns:a16="http://schemas.microsoft.com/office/drawing/2014/main" id="{25127DFD-53A7-41A8-B591-AEEC120380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2294899" y="2661102"/>
            <a:ext cx="988696" cy="988696"/>
          </a:xfrm>
        </p:spPr>
        <p:txBody>
          <a:bodyPr rtlCol="0" anchor="ctr"/>
          <a:lstStyle>
            <a:lvl1pPr marL="0" indent="0" algn="ctr">
              <a:buNone/>
              <a:defRPr sz="1260"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Ícone</a:t>
            </a:r>
          </a:p>
        </p:txBody>
      </p:sp>
    </p:spTree>
    <p:extLst>
      <p:ext uri="{BB962C8B-B14F-4D97-AF65-F5344CB8AC3E}">
        <p14:creationId xmlns:p14="http://schemas.microsoft.com/office/powerpoint/2010/main" val="845559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 40 Divisã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6F76D43D-0DDD-4BAD-8213-BDBF75C3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1342" y="5205740"/>
            <a:ext cx="13007717" cy="54863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2160" noProof="0" dirty="0"/>
          </a:p>
        </p:txBody>
      </p:sp>
      <p:sp>
        <p:nvSpPr>
          <p:cNvPr id="8" name="Espaço Reservado para Texto 3">
            <a:extLst>
              <a:ext uri="{FF2B5EF4-FFF2-40B4-BE49-F238E27FC236}">
                <a16:creationId xmlns:a16="http://schemas.microsoft.com/office/drawing/2014/main" id="{A6D3ACF3-E1F5-4332-9836-C8E6C46591BB}"/>
              </a:ext>
            </a:extLst>
          </p:cNvPr>
          <p:cNvSpPr txBox="1">
            <a:spLocks/>
          </p:cNvSpPr>
          <p:nvPr userDrawn="1"/>
        </p:nvSpPr>
        <p:spPr>
          <a:xfrm>
            <a:off x="0" y="-523"/>
            <a:ext cx="14630400" cy="5212603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pt-BR" sz="1920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DF8FE7-66F4-4586-B49B-61E115ED2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EB5B890-F885-418C-9812-59970CAC6B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50521507-88DE-417D-8076-D9152E1E1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DFC7DDD-6F93-45F8-AFD6-95AA051FE8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056" y="1686772"/>
            <a:ext cx="9071610" cy="432000"/>
          </a:xfrm>
        </p:spPr>
        <p:txBody>
          <a:bodyPr rtlCol="0"/>
          <a:lstStyle>
            <a:lvl1pPr marL="0" indent="0">
              <a:buNone/>
              <a:defRPr sz="264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pt-BR" noProof="0" dirty="0"/>
              <a:t>SUBTÍTULO</a:t>
            </a:r>
          </a:p>
        </p:txBody>
      </p:sp>
      <p:sp>
        <p:nvSpPr>
          <p:cNvPr id="21" name="Forma livre: Forma 20">
            <a:extLst>
              <a:ext uri="{FF2B5EF4-FFF2-40B4-BE49-F238E27FC236}">
                <a16:creationId xmlns:a16="http://schemas.microsoft.com/office/drawing/2014/main" id="{D1CD6042-5DF4-4624-BC32-25F68745304A}"/>
              </a:ext>
            </a:extLst>
          </p:cNvPr>
          <p:cNvSpPr/>
          <p:nvPr userDrawn="1"/>
        </p:nvSpPr>
        <p:spPr>
          <a:xfrm rot="5400000">
            <a:off x="9864360" y="446040"/>
            <a:ext cx="5212080" cy="4320000"/>
          </a:xfrm>
          <a:custGeom>
            <a:avLst/>
            <a:gdLst>
              <a:gd name="connsiteX0" fmla="*/ 0 w 4343400"/>
              <a:gd name="connsiteY0" fmla="*/ 3600000 h 3600000"/>
              <a:gd name="connsiteX1" fmla="*/ 0 w 4343400"/>
              <a:gd name="connsiteY1" fmla="*/ 0 h 3600000"/>
              <a:gd name="connsiteX2" fmla="*/ 180000 w 4343400"/>
              <a:gd name="connsiteY2" fmla="*/ 0 h 3600000"/>
              <a:gd name="connsiteX3" fmla="*/ 4343400 w 4343400"/>
              <a:gd name="connsiteY3" fmla="*/ 0 h 3600000"/>
              <a:gd name="connsiteX4" fmla="*/ 4343400 w 4343400"/>
              <a:gd name="connsiteY4" fmla="*/ 180000 h 3600000"/>
              <a:gd name="connsiteX5" fmla="*/ 180000 w 4343400"/>
              <a:gd name="connsiteY5" fmla="*/ 180000 h 3600000"/>
              <a:gd name="connsiteX6" fmla="*/ 180000 w 4343400"/>
              <a:gd name="connsiteY6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3400" h="3600000">
                <a:moveTo>
                  <a:pt x="0" y="3600000"/>
                </a:moveTo>
                <a:lnTo>
                  <a:pt x="0" y="0"/>
                </a:lnTo>
                <a:lnTo>
                  <a:pt x="180000" y="0"/>
                </a:lnTo>
                <a:lnTo>
                  <a:pt x="4343400" y="0"/>
                </a:lnTo>
                <a:lnTo>
                  <a:pt x="43434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gradFill>
            <a:gsLst>
              <a:gs pos="0">
                <a:schemeClr val="bg1">
                  <a:alpha val="5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sz="2160" noProof="0" dirty="0"/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6294759C-286C-4281-B194-581C766EEF28}"/>
              </a:ext>
            </a:extLst>
          </p:cNvPr>
          <p:cNvSpPr/>
          <p:nvPr userDrawn="1"/>
        </p:nvSpPr>
        <p:spPr>
          <a:xfrm rot="5400000">
            <a:off x="10961640" y="4560840"/>
            <a:ext cx="3017520" cy="4320000"/>
          </a:xfrm>
          <a:custGeom>
            <a:avLst/>
            <a:gdLst>
              <a:gd name="connsiteX0" fmla="*/ 0 w 2514600"/>
              <a:gd name="connsiteY0" fmla="*/ 180000 h 3600000"/>
              <a:gd name="connsiteX1" fmla="*/ 0 w 2514600"/>
              <a:gd name="connsiteY1" fmla="*/ 0 h 3600000"/>
              <a:gd name="connsiteX2" fmla="*/ 2334600 w 2514600"/>
              <a:gd name="connsiteY2" fmla="*/ 0 h 3600000"/>
              <a:gd name="connsiteX3" fmla="*/ 2514600 w 2514600"/>
              <a:gd name="connsiteY3" fmla="*/ 0 h 3600000"/>
              <a:gd name="connsiteX4" fmla="*/ 2514600 w 2514600"/>
              <a:gd name="connsiteY4" fmla="*/ 180000 h 3600000"/>
              <a:gd name="connsiteX5" fmla="*/ 2514600 w 2514600"/>
              <a:gd name="connsiteY5" fmla="*/ 3600000 h 3600000"/>
              <a:gd name="connsiteX6" fmla="*/ 2334600 w 2514600"/>
              <a:gd name="connsiteY6" fmla="*/ 3600000 h 3600000"/>
              <a:gd name="connsiteX7" fmla="*/ 2334600 w 2514600"/>
              <a:gd name="connsiteY7" fmla="*/ 18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4600" h="3600000">
                <a:moveTo>
                  <a:pt x="0" y="180000"/>
                </a:moveTo>
                <a:lnTo>
                  <a:pt x="0" y="0"/>
                </a:lnTo>
                <a:lnTo>
                  <a:pt x="2334600" y="0"/>
                </a:lnTo>
                <a:lnTo>
                  <a:pt x="2514600" y="0"/>
                </a:lnTo>
                <a:lnTo>
                  <a:pt x="2514600" y="180000"/>
                </a:lnTo>
                <a:lnTo>
                  <a:pt x="2514600" y="3600000"/>
                </a:lnTo>
                <a:lnTo>
                  <a:pt x="2334600" y="3600000"/>
                </a:lnTo>
                <a:lnTo>
                  <a:pt x="2334600" y="180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sz="2160" noProof="0" dirty="0"/>
          </a:p>
        </p:txBody>
      </p:sp>
    </p:spTree>
    <p:extLst>
      <p:ext uri="{BB962C8B-B14F-4D97-AF65-F5344CB8AC3E}">
        <p14:creationId xmlns:p14="http://schemas.microsoft.com/office/powerpoint/2010/main" val="1542416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x bloco de conteúdo com íc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Imagem 23">
            <a:extLst>
              <a:ext uri="{FF2B5EF4-FFF2-40B4-BE49-F238E27FC236}">
                <a16:creationId xmlns:a16="http://schemas.microsoft.com/office/drawing/2014/main" id="{E6622698-E93D-4214-8C21-38DBE58C2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16000" y="214931"/>
            <a:ext cx="14198400" cy="7816706"/>
          </a:xfrm>
          <a:custGeom>
            <a:avLst/>
            <a:gdLst>
              <a:gd name="connsiteX0" fmla="*/ 0 w 11832000"/>
              <a:gd name="connsiteY0" fmla="*/ 0 h 6513922"/>
              <a:gd name="connsiteX1" fmla="*/ 8412000 w 11832000"/>
              <a:gd name="connsiteY1" fmla="*/ 0 h 6513922"/>
              <a:gd name="connsiteX2" fmla="*/ 8412000 w 11832000"/>
              <a:gd name="connsiteY2" fmla="*/ 891 h 6513922"/>
              <a:gd name="connsiteX3" fmla="*/ 11832000 w 11832000"/>
              <a:gd name="connsiteY3" fmla="*/ 891 h 6513922"/>
              <a:gd name="connsiteX4" fmla="*/ 11832000 w 11832000"/>
              <a:gd name="connsiteY4" fmla="*/ 6498891 h 6513922"/>
              <a:gd name="connsiteX5" fmla="*/ 8412000 w 11832000"/>
              <a:gd name="connsiteY5" fmla="*/ 6498891 h 6513922"/>
              <a:gd name="connsiteX6" fmla="*/ 8412000 w 11832000"/>
              <a:gd name="connsiteY6" fmla="*/ 6513922 h 6513922"/>
              <a:gd name="connsiteX7" fmla="*/ 0 w 11832000"/>
              <a:gd name="connsiteY7" fmla="*/ 6513922 h 65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32000" h="6513922">
                <a:moveTo>
                  <a:pt x="0" y="0"/>
                </a:moveTo>
                <a:lnTo>
                  <a:pt x="8412000" y="0"/>
                </a:lnTo>
                <a:lnTo>
                  <a:pt x="8412000" y="891"/>
                </a:lnTo>
                <a:lnTo>
                  <a:pt x="11832000" y="891"/>
                </a:lnTo>
                <a:lnTo>
                  <a:pt x="11832000" y="6498891"/>
                </a:lnTo>
                <a:lnTo>
                  <a:pt x="8412000" y="6498891"/>
                </a:lnTo>
                <a:lnTo>
                  <a:pt x="8412000" y="6513922"/>
                </a:lnTo>
                <a:lnTo>
                  <a:pt x="0" y="651392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1224000" rIns="0" rtlCol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440"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Arraste e solte a sua </a:t>
            </a:r>
            <a:br>
              <a:rPr lang="pt-BR" noProof="0" dirty="0"/>
            </a:br>
            <a:r>
              <a:rPr lang="pt-BR" noProof="0" dirty="0"/>
              <a:t>Foto de plano de fundo aqui</a:t>
            </a:r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1706BC54-FE11-4237-96CC-8DA267DB5D7C}"/>
              </a:ext>
            </a:extLst>
          </p:cNvPr>
          <p:cNvSpPr/>
          <p:nvPr userDrawn="1"/>
        </p:nvSpPr>
        <p:spPr>
          <a:xfrm rot="5400000">
            <a:off x="8355600" y="1954800"/>
            <a:ext cx="8229600" cy="432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2160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00" y="969823"/>
            <a:ext cx="9072000" cy="44419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430C70C-09F9-40EE-9A89-ED9A5DCFD9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64697" y="2623733"/>
            <a:ext cx="3374738" cy="1491067"/>
          </a:xfrm>
        </p:spPr>
        <p:txBody>
          <a:bodyPr rtlCol="0"/>
          <a:lstStyle>
            <a:lvl1pPr marL="0" indent="0">
              <a:buNone/>
              <a:defRPr sz="144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Descrição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278D9ACA-AB64-4D04-A5E0-23AC8B81EC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697" y="2130967"/>
            <a:ext cx="3374738" cy="357466"/>
          </a:xfrm>
        </p:spPr>
        <p:txBody>
          <a:bodyPr rtlCol="0"/>
          <a:lstStyle>
            <a:lvl1pPr marL="0" indent="0">
              <a:buNone/>
              <a:defRPr sz="2160" b="0" cap="none" baseline="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Cabeçalho</a:t>
            </a:r>
          </a:p>
        </p:txBody>
      </p:sp>
      <p:sp>
        <p:nvSpPr>
          <p:cNvPr id="15" name="Espaço Reservado para Texto 4">
            <a:extLst>
              <a:ext uri="{FF2B5EF4-FFF2-40B4-BE49-F238E27FC236}">
                <a16:creationId xmlns:a16="http://schemas.microsoft.com/office/drawing/2014/main" id="{F3B4EB62-0A18-46F9-98F0-E8FC5EBAF3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7549" y="2623733"/>
            <a:ext cx="3374738" cy="1491067"/>
          </a:xfrm>
        </p:spPr>
        <p:txBody>
          <a:bodyPr rtlCol="0"/>
          <a:lstStyle>
            <a:lvl1pPr marL="0" indent="0">
              <a:buNone/>
              <a:defRPr sz="144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Descrição</a:t>
            </a:r>
          </a:p>
        </p:txBody>
      </p:sp>
      <p:sp>
        <p:nvSpPr>
          <p:cNvPr id="16" name="Espaço Reservado para Texto 12">
            <a:extLst>
              <a:ext uri="{FF2B5EF4-FFF2-40B4-BE49-F238E27FC236}">
                <a16:creationId xmlns:a16="http://schemas.microsoft.com/office/drawing/2014/main" id="{A3B2D4DF-9952-49C7-B850-559AD0DF27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37549" y="2130967"/>
            <a:ext cx="3374738" cy="357466"/>
          </a:xfrm>
        </p:spPr>
        <p:txBody>
          <a:bodyPr rtlCol="0"/>
          <a:lstStyle>
            <a:lvl1pPr marL="0" indent="0">
              <a:buNone/>
              <a:defRPr sz="2160" b="0" cap="none" baseline="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Cabeçalho</a:t>
            </a:r>
          </a:p>
        </p:txBody>
      </p:sp>
      <p:sp>
        <p:nvSpPr>
          <p:cNvPr id="17" name="Espaço Reservado para Texto 4">
            <a:extLst>
              <a:ext uri="{FF2B5EF4-FFF2-40B4-BE49-F238E27FC236}">
                <a16:creationId xmlns:a16="http://schemas.microsoft.com/office/drawing/2014/main" id="{BCE373B8-7ADE-4DC4-9900-59147BFA16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310400" y="2623733"/>
            <a:ext cx="3374738" cy="1491067"/>
          </a:xfrm>
        </p:spPr>
        <p:txBody>
          <a:bodyPr rtlCol="0"/>
          <a:lstStyle>
            <a:lvl1pPr marL="0" indent="0">
              <a:buNone/>
              <a:defRPr sz="144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Descrição</a:t>
            </a:r>
          </a:p>
        </p:txBody>
      </p:sp>
      <p:sp>
        <p:nvSpPr>
          <p:cNvPr id="18" name="Espaço Reservado para Texto 12">
            <a:extLst>
              <a:ext uri="{FF2B5EF4-FFF2-40B4-BE49-F238E27FC236}">
                <a16:creationId xmlns:a16="http://schemas.microsoft.com/office/drawing/2014/main" id="{28F027FF-E9AF-4E49-AC44-48D21AD761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310400" y="2130967"/>
            <a:ext cx="3374738" cy="357466"/>
          </a:xfrm>
        </p:spPr>
        <p:txBody>
          <a:bodyPr rtlCol="0"/>
          <a:lstStyle>
            <a:lvl1pPr marL="0" indent="0">
              <a:buNone/>
              <a:defRPr sz="2160" b="0" cap="none" baseline="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Cabeçalho</a:t>
            </a:r>
          </a:p>
        </p:txBody>
      </p:sp>
      <p:sp>
        <p:nvSpPr>
          <p:cNvPr id="19" name="Espaço Reservado para Texto 4">
            <a:extLst>
              <a:ext uri="{FF2B5EF4-FFF2-40B4-BE49-F238E27FC236}">
                <a16:creationId xmlns:a16="http://schemas.microsoft.com/office/drawing/2014/main" id="{3E6D854C-C76F-49BA-9E74-F438CA8EA9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64697" y="5203029"/>
            <a:ext cx="3374738" cy="1491067"/>
          </a:xfrm>
        </p:spPr>
        <p:txBody>
          <a:bodyPr rtlCol="0"/>
          <a:lstStyle>
            <a:lvl1pPr marL="0" indent="0">
              <a:buNone/>
              <a:defRPr sz="144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Descrição</a:t>
            </a:r>
          </a:p>
        </p:txBody>
      </p:sp>
      <p:sp>
        <p:nvSpPr>
          <p:cNvPr id="20" name="Espaço Reservado para Texto 12">
            <a:extLst>
              <a:ext uri="{FF2B5EF4-FFF2-40B4-BE49-F238E27FC236}">
                <a16:creationId xmlns:a16="http://schemas.microsoft.com/office/drawing/2014/main" id="{AD447D7D-C1F4-4AD4-AE22-EB8E7F1C41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64697" y="4710263"/>
            <a:ext cx="3374738" cy="357466"/>
          </a:xfrm>
        </p:spPr>
        <p:txBody>
          <a:bodyPr rtlCol="0"/>
          <a:lstStyle>
            <a:lvl1pPr marL="0" indent="0">
              <a:buNone/>
              <a:defRPr sz="2160" b="0" cap="none" baseline="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Cabeçalho</a:t>
            </a:r>
          </a:p>
        </p:txBody>
      </p:sp>
      <p:sp>
        <p:nvSpPr>
          <p:cNvPr id="21" name="Espaço Reservado para Texto 4">
            <a:extLst>
              <a:ext uri="{FF2B5EF4-FFF2-40B4-BE49-F238E27FC236}">
                <a16:creationId xmlns:a16="http://schemas.microsoft.com/office/drawing/2014/main" id="{849DF703-38D0-4214-9432-83570E10EF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7549" y="5203029"/>
            <a:ext cx="3374738" cy="1491067"/>
          </a:xfrm>
        </p:spPr>
        <p:txBody>
          <a:bodyPr rtlCol="0"/>
          <a:lstStyle>
            <a:lvl1pPr marL="0" indent="0">
              <a:buNone/>
              <a:defRPr sz="144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Descrição</a:t>
            </a:r>
          </a:p>
        </p:txBody>
      </p:sp>
      <p:sp>
        <p:nvSpPr>
          <p:cNvPr id="22" name="Espaço Reservado para Texto 12">
            <a:extLst>
              <a:ext uri="{FF2B5EF4-FFF2-40B4-BE49-F238E27FC236}">
                <a16:creationId xmlns:a16="http://schemas.microsoft.com/office/drawing/2014/main" id="{F9EB6572-1A9F-4672-8E42-A4E15451CA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7549" y="4710263"/>
            <a:ext cx="3374738" cy="357466"/>
          </a:xfrm>
        </p:spPr>
        <p:txBody>
          <a:bodyPr rtlCol="0"/>
          <a:lstStyle>
            <a:lvl1pPr marL="0" indent="0">
              <a:buNone/>
              <a:defRPr sz="2160" b="0" cap="none" baseline="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Cabeçalho</a:t>
            </a:r>
          </a:p>
        </p:txBody>
      </p:sp>
      <p:sp>
        <p:nvSpPr>
          <p:cNvPr id="23" name="Espaço Reservado para Texto 4">
            <a:extLst>
              <a:ext uri="{FF2B5EF4-FFF2-40B4-BE49-F238E27FC236}">
                <a16:creationId xmlns:a16="http://schemas.microsoft.com/office/drawing/2014/main" id="{0740EB70-455C-47FF-9A9A-0D78D202ED0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310400" y="5203029"/>
            <a:ext cx="3374738" cy="1491067"/>
          </a:xfrm>
        </p:spPr>
        <p:txBody>
          <a:bodyPr rtlCol="0"/>
          <a:lstStyle>
            <a:lvl1pPr marL="0" indent="0">
              <a:buNone/>
              <a:defRPr sz="144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Descrição</a:t>
            </a:r>
          </a:p>
        </p:txBody>
      </p:sp>
      <p:sp>
        <p:nvSpPr>
          <p:cNvPr id="24" name="Espaço Reservado para Texto 12">
            <a:extLst>
              <a:ext uri="{FF2B5EF4-FFF2-40B4-BE49-F238E27FC236}">
                <a16:creationId xmlns:a16="http://schemas.microsoft.com/office/drawing/2014/main" id="{CD9A5773-4F50-4631-9B7A-0A2D83E5DC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10400" y="4710263"/>
            <a:ext cx="3374738" cy="357466"/>
          </a:xfrm>
        </p:spPr>
        <p:txBody>
          <a:bodyPr rtlCol="0"/>
          <a:lstStyle>
            <a:lvl1pPr marL="0" indent="0">
              <a:buNone/>
              <a:defRPr sz="2160" b="0" cap="none" baseline="0">
                <a:solidFill>
                  <a:schemeClr val="accent1"/>
                </a:solidFill>
                <a:latin typeface="+mj-lt"/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37210" indent="0">
              <a:buNone/>
              <a:defRPr>
                <a:solidFill>
                  <a:schemeClr val="bg1"/>
                </a:solidFill>
              </a:defRPr>
            </a:lvl3pPr>
            <a:lvl4pPr marL="754380" indent="0">
              <a:buNone/>
              <a:defRPr>
                <a:solidFill>
                  <a:schemeClr val="bg1"/>
                </a:solidFill>
              </a:defRPr>
            </a:lvl4pPr>
            <a:lvl5pPr marL="9715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 dirty="0"/>
              <a:t>Cabeçalho</a:t>
            </a:r>
          </a:p>
        </p:txBody>
      </p:sp>
    </p:spTree>
    <p:extLst>
      <p:ext uri="{BB962C8B-B14F-4D97-AF65-F5344CB8AC3E}">
        <p14:creationId xmlns:p14="http://schemas.microsoft.com/office/powerpoint/2010/main" val="68257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70" r:id="rId3"/>
    <p:sldLayoutId id="214748367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9A5246D-ECE9-473C-953D-D56C3F7B3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00" y="969823"/>
            <a:ext cx="9072000" cy="4441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D946F0-677D-45B4-83B9-FD3BD3FFC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800" y="2190750"/>
            <a:ext cx="12960000" cy="518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45BE21-FA72-48F5-9A53-134902BF6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5600" y="7430400"/>
            <a:ext cx="9072000" cy="432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70F79B29-5421-49A7-A511-D916B66A8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0917" y="7490117"/>
            <a:ext cx="324569" cy="324569"/>
          </a:xfrm>
          <a:prstGeom prst="ellipse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080">
                <a:solidFill>
                  <a:schemeClr val="tx2"/>
                </a:solidFill>
              </a:defRPr>
            </a:lvl1pPr>
          </a:lstStyle>
          <a:p>
            <a:fld id="{EECC7194-A4D0-457B-9D3E-53681723AFF7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08674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3840" b="1" kern="1200" cap="all" spc="-18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09728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Font typeface="Arial" panose="020B0604020202020204" pitchFamily="34" charset="0"/>
        <a:buChar char="●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537210" indent="-217170" algn="l" defTabSz="109728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FontTx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indent="-217170" algn="l" defTabSz="109728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71550" indent="-217170" algn="l" defTabSz="109728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>
            <a:lumMod val="75000"/>
            <a:lumOff val="25000"/>
          </a:schemeClr>
        </a:buClr>
        <a:buSzPct val="80000"/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17170" algn="l" defTabSz="109728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mailto:acalis@gmail.com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hyperlink" Target="http://br.linkedin.com/in/acalis" TargetMode="External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4A3EAE4-7B0B-312A-4A70-95990B990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62432"/>
            <a:ext cx="14630400" cy="10927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41896" y="5104946"/>
            <a:ext cx="8969022" cy="217561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pt-BR" sz="4000" b="1" kern="0" spc="-56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Automatizar não basta: o ciclo virtuoso entre IA e Governança de Processos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941896" y="7142447"/>
            <a:ext cx="7486487" cy="158860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817"/>
              </a:lnSpc>
              <a:buNone/>
            </a:pPr>
            <a:r>
              <a:rPr lang="en-US" sz="3200" b="1" dirty="0">
                <a:solidFill>
                  <a:srgbClr val="E8E149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 Ana Catarina Lima Silva,</a:t>
            </a:r>
          </a:p>
          <a:p>
            <a:pPr marL="0" indent="0" algn="l">
              <a:lnSpc>
                <a:spcPts val="2817"/>
              </a:lnSpc>
              <a:buNone/>
            </a:pPr>
            <a:r>
              <a:rPr lang="en-US" sz="2800" b="1" dirty="0" err="1">
                <a:solidFill>
                  <a:srgbClr val="FFC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Empreendedora</a:t>
            </a:r>
            <a:r>
              <a:rPr lang="en-US" sz="2800" b="1" dirty="0">
                <a:solidFill>
                  <a:srgbClr val="FFC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mentora</a:t>
            </a:r>
            <a:r>
              <a:rPr lang="en-US" sz="2800" b="1" dirty="0">
                <a:solidFill>
                  <a:srgbClr val="FFC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conselheira</a:t>
            </a:r>
            <a:r>
              <a:rPr lang="en-US" sz="2800" b="1" dirty="0">
                <a:solidFill>
                  <a:srgbClr val="FFC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autora</a:t>
            </a:r>
            <a:r>
              <a:rPr lang="en-US" sz="2800" b="1" dirty="0">
                <a:solidFill>
                  <a:srgbClr val="FFC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palestrante</a:t>
            </a:r>
            <a:endParaRPr lang="en-US" sz="2800" b="1" dirty="0">
              <a:solidFill>
                <a:srgbClr val="FFC00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924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-59" y="1750919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" y="5380383"/>
            <a:ext cx="14630400" cy="320561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849001" y="211716"/>
            <a:ext cx="9594890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44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Governança</a:t>
            </a:r>
            <a:r>
              <a:rPr lang="en-US" sz="4374" b="1" kern="0" spc="-44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de </a:t>
            </a:r>
            <a:r>
              <a:rPr lang="en-US" sz="4374" b="1" kern="0" spc="-44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Processos</a:t>
            </a:r>
            <a:endParaRPr lang="en-US" sz="4374" dirty="0"/>
          </a:p>
        </p:txBody>
      </p:sp>
      <p:sp>
        <p:nvSpPr>
          <p:cNvPr id="12" name="Shape 3"/>
          <p:cNvSpPr/>
          <p:nvPr/>
        </p:nvSpPr>
        <p:spPr>
          <a:xfrm>
            <a:off x="4123800" y="1720126"/>
            <a:ext cx="5228288" cy="3302039"/>
          </a:xfrm>
          <a:prstGeom prst="roundRect">
            <a:avLst>
              <a:gd name="adj" fmla="val 6927"/>
            </a:avLst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4"/>
          <p:cNvSpPr/>
          <p:nvPr/>
        </p:nvSpPr>
        <p:spPr>
          <a:xfrm>
            <a:off x="4361121" y="1942297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734"/>
              </a:lnSpc>
            </a:pPr>
            <a:r>
              <a:rPr lang="en-US" sz="2186" b="1" kern="0" spc="-22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Definição</a:t>
            </a:r>
            <a:endParaRPr lang="en-US" sz="2186" dirty="0"/>
          </a:p>
        </p:txBody>
      </p:sp>
      <p:sp>
        <p:nvSpPr>
          <p:cNvPr id="14" name="Text 5"/>
          <p:cNvSpPr/>
          <p:nvPr/>
        </p:nvSpPr>
        <p:spPr>
          <a:xfrm>
            <a:off x="4361120" y="2422716"/>
            <a:ext cx="4769296" cy="18199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624"/>
              </a:lnSpc>
            </a:pPr>
            <a:r>
              <a:rPr lang="pt-BR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Governança de Processos é um sistema organizacional que envolve princípios, regras, responsabilidades, estruturas e práticas destinadas a guiar a gestão, execução e otimização de processos de negócios em uma organização. </a:t>
            </a:r>
          </a:p>
        </p:txBody>
      </p:sp>
      <p:sp>
        <p:nvSpPr>
          <p:cNvPr id="15" name="Shape 6"/>
          <p:cNvSpPr/>
          <p:nvPr/>
        </p:nvSpPr>
        <p:spPr>
          <a:xfrm>
            <a:off x="9598372" y="1702312"/>
            <a:ext cx="4686419" cy="3302039"/>
          </a:xfrm>
          <a:prstGeom prst="roundRect">
            <a:avLst>
              <a:gd name="adj" fmla="val 6927"/>
            </a:avLst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7"/>
          <p:cNvSpPr/>
          <p:nvPr/>
        </p:nvSpPr>
        <p:spPr>
          <a:xfrm>
            <a:off x="9820543" y="1924483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734"/>
              </a:lnSpc>
            </a:pPr>
            <a:r>
              <a:rPr lang="en-US" sz="2186" b="1" kern="0" spc="-22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Objetivos</a:t>
            </a:r>
            <a:endParaRPr lang="en-US" sz="2186" dirty="0"/>
          </a:p>
        </p:txBody>
      </p:sp>
      <p:sp>
        <p:nvSpPr>
          <p:cNvPr id="17" name="Text 8"/>
          <p:cNvSpPr/>
          <p:nvPr/>
        </p:nvSpPr>
        <p:spPr>
          <a:xfrm>
            <a:off x="9820542" y="2493165"/>
            <a:ext cx="3937661" cy="227578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624"/>
              </a:lnSpc>
            </a:pPr>
            <a:r>
              <a:rPr lang="pt-BR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 sua prática, a governança de processos busca estabelecer clareza nas responsabilidades, definir métricas de desempenho e fornecer mecanismos para a tomada de decisão em processos críticos.</a:t>
            </a:r>
            <a:endParaRPr lang="en-US" sz="175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8394D40-56B8-F228-4253-8FC6B11A7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07" y="1720128"/>
            <a:ext cx="3556019" cy="5087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497F44A8-D693-7C80-6FE8-4784C1C25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87"/>
            <a:ext cx="14630400" cy="812482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412640" y="304801"/>
            <a:ext cx="9594890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44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Governança</a:t>
            </a:r>
            <a:r>
              <a:rPr lang="en-US" sz="4374" b="1" kern="0" spc="-44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de </a:t>
            </a:r>
            <a:r>
              <a:rPr lang="en-US" sz="4374" b="1" kern="0" spc="-44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Processos</a:t>
            </a:r>
            <a:endParaRPr lang="en-US" sz="4374" dirty="0"/>
          </a:p>
        </p:txBody>
      </p:sp>
      <p:sp>
        <p:nvSpPr>
          <p:cNvPr id="7" name="Text 4"/>
          <p:cNvSpPr/>
          <p:nvPr/>
        </p:nvSpPr>
        <p:spPr>
          <a:xfrm>
            <a:off x="1017187" y="6092826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22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**** </a:t>
            </a:r>
            <a:r>
              <a:rPr lang="en-US" sz="2187" b="1" kern="0" spc="-22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Papel</a:t>
            </a:r>
            <a:r>
              <a:rPr lang="en-US" sz="2187" b="1" kern="0" spc="-22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187" b="1" kern="0" spc="-22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essencial</a:t>
            </a:r>
            <a:endParaRPr lang="en-US" sz="2187" dirty="0"/>
          </a:p>
        </p:txBody>
      </p:sp>
      <p:sp>
        <p:nvSpPr>
          <p:cNvPr id="8" name="Text 5"/>
          <p:cNvSpPr/>
          <p:nvPr/>
        </p:nvSpPr>
        <p:spPr>
          <a:xfrm>
            <a:off x="1017186" y="6573244"/>
            <a:ext cx="4769295" cy="9997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pt-BR" sz="20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Conecta alta gestão com o operacional</a:t>
            </a:r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BBAA9AF2-3ACC-C3F4-7154-2A97CA3FE2B8}"/>
              </a:ext>
            </a:extLst>
          </p:cNvPr>
          <p:cNvSpPr/>
          <p:nvPr/>
        </p:nvSpPr>
        <p:spPr>
          <a:xfrm>
            <a:off x="7156735" y="7399692"/>
            <a:ext cx="8156723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22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Gap entre </a:t>
            </a:r>
            <a:r>
              <a:rPr lang="en-US" sz="2187" b="1" kern="0" spc="-22" dirty="0" err="1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nível</a:t>
            </a:r>
            <a:r>
              <a:rPr lang="en-US" sz="2187" b="1" kern="0" spc="-22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187" b="1" kern="0" spc="-22" dirty="0" err="1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estratégico</a:t>
            </a:r>
            <a:r>
              <a:rPr lang="en-US" sz="2187" b="1" kern="0" spc="-22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 </a:t>
            </a:r>
            <a:r>
              <a:rPr lang="en-US" sz="2187" b="1" kern="0" spc="-22" dirty="0" err="1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operação</a:t>
            </a:r>
            <a:r>
              <a:rPr lang="en-US" sz="2187" b="1" kern="0" spc="-22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br>
              <a:rPr lang="en-US" sz="2187" b="1" kern="0" spc="-22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2187" b="1" kern="0" spc="-22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</a:t>
            </a:r>
            <a:r>
              <a:rPr lang="en-US" sz="2187" b="1" kern="0" spc="-22" dirty="0" err="1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tecnologia</a:t>
            </a:r>
            <a:r>
              <a:rPr lang="en-US" sz="2187" b="1" kern="0" spc="-22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187" b="1" kern="0" spc="-22" dirty="0" err="1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deve</a:t>
            </a:r>
            <a:r>
              <a:rPr lang="en-US" sz="2187" b="1" kern="0" spc="-22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187" b="1" kern="0" spc="-22" dirty="0" err="1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vir</a:t>
            </a:r>
            <a:r>
              <a:rPr lang="en-US" sz="2187" b="1" kern="0" spc="-22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junto) </a:t>
            </a:r>
            <a:endParaRPr lang="en-US" sz="2187" dirty="0">
              <a:solidFill>
                <a:srgbClr val="FF0000"/>
              </a:solidFill>
            </a:endParaRPr>
          </a:p>
        </p:txBody>
      </p:sp>
      <p:cxnSp>
        <p:nvCxnSpPr>
          <p:cNvPr id="16" name="Conector: Curvo 15">
            <a:extLst>
              <a:ext uri="{FF2B5EF4-FFF2-40B4-BE49-F238E27FC236}">
                <a16:creationId xmlns:a16="http://schemas.microsoft.com/office/drawing/2014/main" id="{E2FC4A40-C9C4-2FD0-4BC8-208F2B42E9AA}"/>
              </a:ext>
            </a:extLst>
          </p:cNvPr>
          <p:cNvCxnSpPr>
            <a:cxnSpLocks/>
          </p:cNvCxnSpPr>
          <p:nvPr/>
        </p:nvCxnSpPr>
        <p:spPr>
          <a:xfrm>
            <a:off x="4319084" y="6264616"/>
            <a:ext cx="2645920" cy="1308396"/>
          </a:xfrm>
          <a:prstGeom prst="curvedConnector3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37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490799" y="1019053"/>
            <a:ext cx="93064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44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Impactos</a:t>
            </a:r>
            <a:r>
              <a:rPr lang="en-US" sz="4374" b="1" kern="0" spc="-44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da </a:t>
            </a:r>
            <a:br>
              <a:rPr lang="en-US" sz="4374" b="1" kern="0" spc="-44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4374" b="1" kern="0" spc="-44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Governança</a:t>
            </a:r>
            <a:r>
              <a:rPr lang="en-US" sz="4374" b="1" kern="0" spc="-44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de Processos</a:t>
            </a:r>
            <a:endParaRPr lang="en-US" sz="4374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799" y="3198257"/>
            <a:ext cx="1110972" cy="17774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935028" y="3420428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734"/>
              </a:lnSpc>
            </a:pPr>
            <a:r>
              <a:rPr lang="en-US" sz="2187" b="1" kern="0" spc="-22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Cenário 1: </a:t>
            </a:r>
            <a:r>
              <a:rPr lang="pt-BR" sz="2400" i="1" dirty="0"/>
              <a:t>Sem governança</a:t>
            </a:r>
            <a:r>
              <a:rPr lang="pt-BR" sz="2400" dirty="0"/>
              <a:t>: desperdício + desalinhamento.</a:t>
            </a:r>
            <a:endParaRPr lang="en-US" sz="2187" dirty="0"/>
          </a:p>
        </p:txBody>
      </p:sp>
      <p:sp>
        <p:nvSpPr>
          <p:cNvPr id="8" name="Text 4"/>
          <p:cNvSpPr/>
          <p:nvPr/>
        </p:nvSpPr>
        <p:spPr>
          <a:xfrm>
            <a:off x="5935028" y="3900845"/>
            <a:ext cx="7862173" cy="6665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624"/>
              </a:lnSpc>
              <a:buNone/>
            </a:pPr>
            <a:r>
              <a:rPr lang="en-US" sz="20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Falta de governança: </a:t>
            </a:r>
            <a:r>
              <a:rPr lang="en-US" sz="200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projetos</a:t>
            </a:r>
            <a:r>
              <a:rPr lang="en-US" sz="20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00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tendem</a:t>
            </a:r>
            <a:r>
              <a:rPr lang="en-US" sz="20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a </a:t>
            </a:r>
            <a:r>
              <a:rPr lang="en-US" sz="200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gerar</a:t>
            </a:r>
            <a:r>
              <a:rPr lang="en-US" sz="20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00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desperdício</a:t>
            </a:r>
            <a:r>
              <a:rPr lang="en-US" sz="20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de </a:t>
            </a:r>
            <a:r>
              <a:rPr lang="en-US" sz="200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recursos</a:t>
            </a:r>
            <a:r>
              <a:rPr lang="en-US" sz="20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</a:t>
            </a:r>
            <a:r>
              <a:rPr lang="en-US" sz="200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Desalinhamento</a:t>
            </a:r>
            <a:r>
              <a:rPr lang="en-US" sz="20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com a </a:t>
            </a:r>
            <a:r>
              <a:rPr lang="en-US" sz="200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estratégia</a:t>
            </a:r>
            <a:r>
              <a:rPr lang="en-US" sz="20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20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799" y="4975741"/>
            <a:ext cx="1110972" cy="17774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935028" y="5197912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734"/>
              </a:lnSpc>
            </a:pPr>
            <a:r>
              <a:rPr lang="en-US" sz="2187" b="1" kern="0" spc="-22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Cenário 2: </a:t>
            </a:r>
            <a:r>
              <a:rPr lang="pt-BR" sz="2400" i="1" dirty="0"/>
              <a:t>Com governança</a:t>
            </a:r>
            <a:r>
              <a:rPr lang="pt-BR" sz="2400" dirty="0"/>
              <a:t>: consistência + inovação sustentável.</a:t>
            </a:r>
            <a:endParaRPr lang="en-US" sz="2187" dirty="0"/>
          </a:p>
        </p:txBody>
      </p:sp>
      <p:sp>
        <p:nvSpPr>
          <p:cNvPr id="11" name="Text 6"/>
          <p:cNvSpPr/>
          <p:nvPr/>
        </p:nvSpPr>
        <p:spPr>
          <a:xfrm>
            <a:off x="5935028" y="5678329"/>
            <a:ext cx="7862173" cy="6665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624"/>
              </a:lnSpc>
              <a:buNone/>
            </a:pPr>
            <a:r>
              <a:rPr lang="en-US" sz="20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Governança eficaz: processos alinhados à </a:t>
            </a:r>
            <a:r>
              <a:rPr lang="en-US" sz="200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estratégia</a:t>
            </a:r>
            <a:r>
              <a:rPr lang="en-US" sz="20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  <a:r>
              <a:rPr lang="en-US" sz="200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consistência</a:t>
            </a:r>
            <a:r>
              <a:rPr lang="en-US" sz="20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00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nos</a:t>
            </a:r>
            <a:r>
              <a:rPr lang="en-US" sz="20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00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resultados</a:t>
            </a:r>
            <a:r>
              <a:rPr lang="en-US" sz="20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  <a:r>
              <a:rPr lang="en-US" sz="200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inovação</a:t>
            </a:r>
            <a:r>
              <a:rPr lang="en-US" sz="20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00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sustentável</a:t>
            </a:r>
            <a:r>
              <a:rPr lang="en-US" sz="20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90DBB-054E-ED8E-8C09-583A6E66E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5ED29090-DBDD-F844-C6DC-E7EFC1C4ED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185EA3-9716-89E6-B7E2-C669E36008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6454" y="538793"/>
            <a:ext cx="12562432" cy="77847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3840" dirty="0">
                <a:solidFill>
                  <a:srgbClr val="65266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Vamos desmitificar a Governança de Processos nas empresas?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A7FEC0EF-30BC-C7A8-25CD-C1909F5EC4BE}"/>
              </a:ext>
            </a:extLst>
          </p:cNvPr>
          <p:cNvSpPr txBox="1">
            <a:spLocks/>
          </p:cNvSpPr>
          <p:nvPr/>
        </p:nvSpPr>
        <p:spPr>
          <a:xfrm>
            <a:off x="805713" y="2405543"/>
            <a:ext cx="8556794" cy="50145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Mito: </a:t>
            </a:r>
            <a:r>
              <a:rPr lang="pt-BR" sz="21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Governança de Processos engessa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16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Realidade: </a:t>
            </a:r>
            <a:r>
              <a:rPr lang="pt-BR" sz="21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adequada definição e implantação da Governança de Processos </a:t>
            </a:r>
            <a:r>
              <a:rPr lang="pt-BR" sz="2400" dirty="0"/>
              <a:t>permite maior clareza e viabiliza inovação</a:t>
            </a:r>
            <a:r>
              <a:rPr lang="pt-BR" sz="21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16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16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pt-BR" sz="2880" dirty="0"/>
              <a:t>A governança de processos ajuda justamente nisso: </a:t>
            </a:r>
            <a:r>
              <a:rPr lang="pt-BR" sz="2880" b="1" dirty="0"/>
              <a:t>fazer mais com menos, manter continuidade e ganhar credibilidade.</a:t>
            </a:r>
            <a:endParaRPr lang="pt-BR" sz="216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m 4" descr="Uma imagem contendo mesa, balança, aceso, pequeno&#10;&#10;O conteúdo gerado por IA pode estar incorreto.">
            <a:extLst>
              <a:ext uri="{FF2B5EF4-FFF2-40B4-BE49-F238E27FC236}">
                <a16:creationId xmlns:a16="http://schemas.microsoft.com/office/drawing/2014/main" id="{6E395AA9-1A17-A4EA-8B21-B386FE45B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507" y="2253713"/>
            <a:ext cx="4719202" cy="458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4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E31F3-3EED-F033-8E53-28DDFCF28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FB9A2BD0-19C2-4959-D23E-148DF5DF78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50B66C0-22E6-FDC2-2A55-9099BEE9A9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6454" y="538793"/>
            <a:ext cx="12562432" cy="77847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3840" dirty="0">
                <a:solidFill>
                  <a:srgbClr val="65266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Vamos desmitificar a Governança de Processos nas empresas?</a:t>
            </a:r>
            <a:br>
              <a:rPr lang="pt-BR" sz="3840" dirty="0">
                <a:solidFill>
                  <a:srgbClr val="65266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t-BR" sz="3840" dirty="0">
              <a:solidFill>
                <a:srgbClr val="65266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724BAF1-8421-538F-C37C-B037EE24BBE8}"/>
              </a:ext>
            </a:extLst>
          </p:cNvPr>
          <p:cNvSpPr txBox="1">
            <a:spLocks/>
          </p:cNvSpPr>
          <p:nvPr/>
        </p:nvSpPr>
        <p:spPr>
          <a:xfrm>
            <a:off x="805712" y="2405543"/>
            <a:ext cx="12562432" cy="50145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Mito: </a:t>
            </a:r>
            <a:r>
              <a:rPr lang="pt-BR" sz="21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basta automatizar e usar IA.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16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Realidade: </a:t>
            </a:r>
            <a:r>
              <a:rPr lang="pt-BR" sz="21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 governança de processos (e outras), automação não escala.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16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16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3290818" y="4114800"/>
            <a:ext cx="6993703" cy="2042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governança de processos é essencial para garantir a </a:t>
            </a:r>
            <a:r>
              <a:rPr lang="en-US" sz="2800" b="1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implementação</a:t>
            </a:r>
            <a:r>
              <a:rPr lang="en-US" sz="2800" b="1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800" b="1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eficaz</a:t>
            </a:r>
            <a:r>
              <a:rPr lang="en-US" sz="2800" b="1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das </a:t>
            </a:r>
            <a:r>
              <a:rPr lang="en-US" sz="2800" b="1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diversas</a:t>
            </a:r>
            <a:r>
              <a:rPr lang="en-US" sz="2800" b="1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800" b="1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tecnologias</a:t>
            </a:r>
            <a:r>
              <a:rPr lang="en-US" sz="2800" b="1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alinhada aos objetivos estratégicos.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313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4E4FA152-42DE-0C2A-9C65-0ADF23286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30411" y="1717623"/>
            <a:ext cx="12584549" cy="138874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467"/>
              </a:lnSpc>
            </a:pPr>
            <a:r>
              <a:rPr lang="pt-BR" sz="4374" b="1" kern="0" spc="-44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Automação do caos   </a:t>
            </a:r>
            <a:r>
              <a:rPr lang="pt-BR" sz="4374" b="1" kern="0" spc="-44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X </a:t>
            </a:r>
            <a:r>
              <a:rPr lang="pt-BR" sz="4374" b="1" kern="0" spc="-44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 </a:t>
            </a:r>
            <a:r>
              <a:rPr lang="pt-BR" sz="4374" b="1" kern="0" spc="-44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Ciclo virtuoso</a:t>
            </a:r>
            <a:endParaRPr lang="en-US" sz="4374" dirty="0">
              <a:solidFill>
                <a:schemeClr val="bg1"/>
              </a:solidFill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36" y="3589676"/>
            <a:ext cx="1110972" cy="17774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510463" y="3589676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734"/>
              </a:lnSpc>
            </a:pPr>
            <a:r>
              <a:rPr lang="en-US" sz="2800" b="1" kern="0" spc="-22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Exemplo</a:t>
            </a:r>
            <a:r>
              <a:rPr lang="en-US" sz="2800" b="1" kern="0" spc="-22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800" b="1" kern="0" spc="-22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negativo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2510464" y="4260056"/>
            <a:ext cx="3150246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624"/>
              </a:lnSpc>
            </a:pPr>
            <a:r>
              <a:rPr lang="pt-BR" sz="2800" b="1" dirty="0">
                <a:solidFill>
                  <a:schemeClr val="bg1"/>
                </a:solidFill>
              </a:rPr>
              <a:t>RPA em aprovações sem regras claras → confusão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7423" y="4506218"/>
            <a:ext cx="1110972" cy="17774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376223" y="4607242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734"/>
              </a:lnSpc>
            </a:pPr>
            <a:r>
              <a:rPr lang="en-US" sz="2800" b="1" kern="0" spc="-22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Exemplo</a:t>
            </a:r>
            <a:r>
              <a:rPr lang="en-US" sz="2800" b="1" kern="0" spc="-22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800" b="1" kern="0" spc="-22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positivo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10376223" y="5242499"/>
            <a:ext cx="3329287" cy="20824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624"/>
              </a:lnSpc>
            </a:pPr>
            <a:r>
              <a:rPr lang="pt-BR" sz="2800" b="1" dirty="0">
                <a:solidFill>
                  <a:schemeClr val="bg1"/>
                </a:solidFill>
              </a:rPr>
              <a:t>Processos claros + IA para análise preditiva → resultados consistentes</a:t>
            </a:r>
            <a:endParaRPr lang="en-US" sz="2800" b="1" dirty="0">
              <a:solidFill>
                <a:schemeClr val="bg1"/>
              </a:solidFill>
              <a:latin typeface="Source Sans Pro" pitchFamily="34" charset="0"/>
              <a:ea typeface="Source Sans Pro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31862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12" y="0"/>
            <a:ext cx="14630400" cy="234350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267313" y="2859048"/>
            <a:ext cx="8095655" cy="11718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4613"/>
              </a:lnSpc>
              <a:buNone/>
            </a:pPr>
            <a:r>
              <a:rPr lang="en-US" sz="3691" b="1" kern="0" spc="-37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</a:t>
            </a:r>
            <a:r>
              <a:rPr lang="en-US" sz="3691" b="1" kern="0" spc="-37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papel</a:t>
            </a:r>
            <a:r>
              <a:rPr lang="en-US" sz="3691" b="1" kern="0" spc="-37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da IA</a:t>
            </a:r>
            <a:endParaRPr lang="en-US" sz="3691" dirty="0"/>
          </a:p>
        </p:txBody>
      </p:sp>
      <p:sp>
        <p:nvSpPr>
          <p:cNvPr id="6" name="Shape 3"/>
          <p:cNvSpPr/>
          <p:nvPr/>
        </p:nvSpPr>
        <p:spPr>
          <a:xfrm>
            <a:off x="7296388" y="4311968"/>
            <a:ext cx="37386" cy="3404354"/>
          </a:xfrm>
          <a:prstGeom prst="rect">
            <a:avLst/>
          </a:prstGeom>
          <a:solidFill>
            <a:srgbClr val="CACAC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6448068" y="4650581"/>
            <a:ext cx="656153" cy="37386"/>
          </a:xfrm>
          <a:prstGeom prst="rect">
            <a:avLst/>
          </a:prstGeom>
          <a:solidFill>
            <a:srgbClr val="CACAC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7104221" y="4458414"/>
            <a:ext cx="421719" cy="421719"/>
          </a:xfrm>
          <a:prstGeom prst="roundRect">
            <a:avLst>
              <a:gd name="adj" fmla="val 26674"/>
            </a:avLst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7261384" y="4493538"/>
            <a:ext cx="107394" cy="35147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68"/>
              </a:lnSpc>
              <a:buNone/>
            </a:pPr>
            <a:r>
              <a:rPr lang="en-US" sz="2214" b="1" kern="0" spc="-22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214" dirty="0"/>
          </a:p>
        </p:txBody>
      </p:sp>
      <p:sp>
        <p:nvSpPr>
          <p:cNvPr id="10" name="Text 7"/>
          <p:cNvSpPr/>
          <p:nvPr/>
        </p:nvSpPr>
        <p:spPr>
          <a:xfrm>
            <a:off x="3940493" y="4499372"/>
            <a:ext cx="2343507" cy="29289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>
              <a:lnSpc>
                <a:spcPts val="2307"/>
              </a:lnSpc>
            </a:pPr>
            <a:r>
              <a:rPr lang="en-US" sz="1845" b="1" kern="0" spc="-18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Organização</a:t>
            </a:r>
            <a:r>
              <a:rPr lang="en-US" sz="1845" b="1" kern="0" spc="-18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845" b="1" kern="0" spc="-18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</a:t>
            </a:r>
            <a:r>
              <a:rPr lang="en-US" sz="1845" b="1" kern="0" spc="-18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tempo real.</a:t>
            </a:r>
            <a:endParaRPr lang="en-US" sz="1845" dirty="0"/>
          </a:p>
        </p:txBody>
      </p:sp>
      <p:sp>
        <p:nvSpPr>
          <p:cNvPr id="11" name="Text 8"/>
          <p:cNvSpPr/>
          <p:nvPr/>
        </p:nvSpPr>
        <p:spPr>
          <a:xfrm>
            <a:off x="3267313" y="4904661"/>
            <a:ext cx="3016687" cy="5622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2214"/>
              </a:lnSpc>
              <a:buNone/>
            </a:pPr>
            <a:endParaRPr lang="en-US" sz="1476" dirty="0"/>
          </a:p>
        </p:txBody>
      </p:sp>
      <p:sp>
        <p:nvSpPr>
          <p:cNvPr id="12" name="Shape 9"/>
          <p:cNvSpPr/>
          <p:nvPr/>
        </p:nvSpPr>
        <p:spPr>
          <a:xfrm>
            <a:off x="7525941" y="5587841"/>
            <a:ext cx="656153" cy="37386"/>
          </a:xfrm>
          <a:prstGeom prst="rect">
            <a:avLst/>
          </a:prstGeom>
          <a:solidFill>
            <a:srgbClr val="CACAC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10"/>
          <p:cNvSpPr/>
          <p:nvPr/>
        </p:nvSpPr>
        <p:spPr>
          <a:xfrm>
            <a:off x="7104221" y="5395674"/>
            <a:ext cx="421719" cy="421719"/>
          </a:xfrm>
          <a:prstGeom prst="roundRect">
            <a:avLst>
              <a:gd name="adj" fmla="val 26674"/>
            </a:avLst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1"/>
          <p:cNvSpPr/>
          <p:nvPr/>
        </p:nvSpPr>
        <p:spPr>
          <a:xfrm>
            <a:off x="7233523" y="5430798"/>
            <a:ext cx="163116" cy="35147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68"/>
              </a:lnSpc>
              <a:buNone/>
            </a:pPr>
            <a:r>
              <a:rPr lang="en-US" sz="2214" b="1" kern="0" spc="-22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214" dirty="0"/>
          </a:p>
        </p:txBody>
      </p:sp>
      <p:sp>
        <p:nvSpPr>
          <p:cNvPr id="15" name="Text 12"/>
          <p:cNvSpPr/>
          <p:nvPr/>
        </p:nvSpPr>
        <p:spPr>
          <a:xfrm>
            <a:off x="8346162" y="5436632"/>
            <a:ext cx="2343507" cy="29289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307"/>
              </a:lnSpc>
              <a:buNone/>
            </a:pPr>
            <a:r>
              <a:rPr lang="en-US" sz="1845" b="1" kern="0" spc="-18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Monitoramento</a:t>
            </a:r>
            <a:r>
              <a:rPr lang="en-US" sz="1845" b="1" kern="0" spc="-18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845" b="1" kern="0" spc="-18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contínuo</a:t>
            </a:r>
            <a:endParaRPr lang="en-US" sz="1845" dirty="0"/>
          </a:p>
        </p:txBody>
      </p:sp>
      <p:sp>
        <p:nvSpPr>
          <p:cNvPr id="16" name="Text 13"/>
          <p:cNvSpPr/>
          <p:nvPr/>
        </p:nvSpPr>
        <p:spPr>
          <a:xfrm>
            <a:off x="8346162" y="5841921"/>
            <a:ext cx="3016806" cy="8433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214"/>
              </a:lnSpc>
              <a:buNone/>
            </a:pPr>
            <a:endParaRPr lang="en-US" sz="1476" dirty="0"/>
          </a:p>
        </p:txBody>
      </p:sp>
      <p:sp>
        <p:nvSpPr>
          <p:cNvPr id="17" name="Shape 14"/>
          <p:cNvSpPr/>
          <p:nvPr/>
        </p:nvSpPr>
        <p:spPr>
          <a:xfrm>
            <a:off x="6448068" y="6493193"/>
            <a:ext cx="656153" cy="37386"/>
          </a:xfrm>
          <a:prstGeom prst="rect">
            <a:avLst/>
          </a:prstGeom>
          <a:solidFill>
            <a:srgbClr val="CACAC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Shape 15"/>
          <p:cNvSpPr/>
          <p:nvPr/>
        </p:nvSpPr>
        <p:spPr>
          <a:xfrm>
            <a:off x="7104221" y="6301026"/>
            <a:ext cx="421719" cy="421719"/>
          </a:xfrm>
          <a:prstGeom prst="roundRect">
            <a:avLst>
              <a:gd name="adj" fmla="val 26674"/>
            </a:avLst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Text 16"/>
          <p:cNvSpPr/>
          <p:nvPr/>
        </p:nvSpPr>
        <p:spPr>
          <a:xfrm>
            <a:off x="7233166" y="6336149"/>
            <a:ext cx="163711" cy="35147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68"/>
              </a:lnSpc>
              <a:buNone/>
            </a:pPr>
            <a:r>
              <a:rPr lang="en-US" sz="2214" b="1" kern="0" spc="-22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214" dirty="0"/>
          </a:p>
        </p:txBody>
      </p:sp>
      <p:sp>
        <p:nvSpPr>
          <p:cNvPr id="20" name="Text 17"/>
          <p:cNvSpPr/>
          <p:nvPr/>
        </p:nvSpPr>
        <p:spPr>
          <a:xfrm>
            <a:off x="3940493" y="6341983"/>
            <a:ext cx="2343507" cy="29289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r">
              <a:lnSpc>
                <a:spcPts val="2307"/>
              </a:lnSpc>
              <a:buNone/>
            </a:pPr>
            <a:r>
              <a:rPr lang="en-US" sz="1845" b="1" kern="0" spc="-18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Decisões</a:t>
            </a:r>
            <a:r>
              <a:rPr lang="en-US" sz="1845" b="1" kern="0" spc="-18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845" b="1" kern="0" spc="-18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assertivas</a:t>
            </a:r>
            <a:endParaRPr lang="en-US" sz="1845" dirty="0"/>
          </a:p>
        </p:txBody>
      </p:sp>
      <p:sp>
        <p:nvSpPr>
          <p:cNvPr id="21" name="Text 18"/>
          <p:cNvSpPr/>
          <p:nvPr/>
        </p:nvSpPr>
        <p:spPr>
          <a:xfrm>
            <a:off x="3267313" y="6747272"/>
            <a:ext cx="3016687" cy="5622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2214"/>
              </a:lnSpc>
              <a:buNone/>
            </a:pPr>
            <a:endParaRPr lang="en-US" sz="1476" dirty="0"/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6BC626FF-15F3-CCCA-9495-D8100E458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Monitoramento contínuo.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5EDE8-FE79-3519-1901-DA04391E0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4F19832D-2D01-6317-1D9E-22244A8EDA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996" b="14723"/>
          <a:stretch>
            <a:fillRect/>
          </a:stretch>
        </p:blipFill>
        <p:spPr>
          <a:xfrm>
            <a:off x="0" y="0"/>
            <a:ext cx="14630400" cy="5501640"/>
          </a:xfrm>
          <a:prstGeom prst="rect">
            <a:avLst/>
          </a:prstGeom>
        </p:spPr>
      </p:pic>
      <p:sp>
        <p:nvSpPr>
          <p:cNvPr id="5" name="Text 2">
            <a:extLst>
              <a:ext uri="{FF2B5EF4-FFF2-40B4-BE49-F238E27FC236}">
                <a16:creationId xmlns:a16="http://schemas.microsoft.com/office/drawing/2014/main" id="{4D1DD8F3-6A1C-6972-C550-AEDA2F079913}"/>
              </a:ext>
            </a:extLst>
          </p:cNvPr>
          <p:cNvSpPr/>
          <p:nvPr/>
        </p:nvSpPr>
        <p:spPr>
          <a:xfrm>
            <a:off x="4038040" y="5273041"/>
            <a:ext cx="6554320" cy="138874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50000"/>
              </a:lnSpc>
            </a:pPr>
            <a:r>
              <a:rPr lang="pt-BR" sz="2400" b="1" kern="0" spc="-22" dirty="0">
                <a:solidFill>
                  <a:srgbClr val="FF0000"/>
                </a:solidFill>
                <a:latin typeface="Montserrat" pitchFamily="34" charset="0"/>
              </a:rPr>
              <a:t>Sua organização está apenas acelerando </a:t>
            </a:r>
          </a:p>
          <a:p>
            <a:pPr algn="ctr">
              <a:lnSpc>
                <a:spcPct val="150000"/>
              </a:lnSpc>
            </a:pPr>
            <a:r>
              <a:rPr lang="pt-BR" sz="2400" b="1" kern="0" spc="-22" dirty="0">
                <a:solidFill>
                  <a:srgbClr val="FF0000"/>
                </a:solidFill>
                <a:latin typeface="Montserrat" pitchFamily="34" charset="0"/>
              </a:rPr>
              <a:t>tarefas ou já se preparando para estruturar </a:t>
            </a:r>
          </a:p>
          <a:p>
            <a:pPr algn="ctr">
              <a:lnSpc>
                <a:spcPct val="150000"/>
              </a:lnSpc>
            </a:pPr>
            <a:r>
              <a:rPr lang="pt-BR" sz="2400" b="1" kern="0" spc="-22" dirty="0">
                <a:solidFill>
                  <a:srgbClr val="FF0000"/>
                </a:solidFill>
                <a:latin typeface="Montserrat" pitchFamily="34" charset="0"/>
              </a:rPr>
              <a:t>governança de processos integrada à IA, </a:t>
            </a:r>
          </a:p>
          <a:p>
            <a:pPr algn="ctr">
              <a:lnSpc>
                <a:spcPct val="150000"/>
              </a:lnSpc>
            </a:pPr>
            <a:r>
              <a:rPr lang="pt-BR" sz="2400" b="1" kern="0" spc="-22" dirty="0">
                <a:solidFill>
                  <a:srgbClr val="FF0000"/>
                </a:solidFill>
                <a:latin typeface="Montserrat" pitchFamily="34" charset="0"/>
              </a:rPr>
              <a:t>construindo um ciclo virtuoso?</a:t>
            </a:r>
            <a:endParaRPr lang="en-US" sz="2400" b="1" kern="0" spc="-22" dirty="0">
              <a:solidFill>
                <a:srgbClr val="FF0000"/>
              </a:solidFill>
              <a:latin typeface="Montserra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74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228756" y="122388"/>
            <a:ext cx="9306401" cy="138874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467"/>
              </a:lnSpc>
            </a:pPr>
            <a:r>
              <a:rPr lang="en-US" sz="4374" b="1" kern="0" spc="-44" dirty="0">
                <a:solidFill>
                  <a:srgbClr val="000000"/>
                </a:solidFill>
                <a:latin typeface="Montserrat" pitchFamily="34" charset="0"/>
              </a:rPr>
              <a:t>Onde </a:t>
            </a:r>
            <a:r>
              <a:rPr lang="en-US" sz="4374" b="1" kern="0" spc="-44" dirty="0" err="1">
                <a:solidFill>
                  <a:srgbClr val="000000"/>
                </a:solidFill>
                <a:latin typeface="Montserrat" pitchFamily="34" charset="0"/>
              </a:rPr>
              <a:t>posso</a:t>
            </a:r>
            <a:r>
              <a:rPr lang="en-US" sz="4374" b="1" kern="0" spc="-44" dirty="0">
                <a:solidFill>
                  <a:srgbClr val="000000"/>
                </a:solidFill>
                <a:latin typeface="Montserrat" pitchFamily="34" charset="0"/>
              </a:rPr>
              <a:t> </a:t>
            </a:r>
            <a:r>
              <a:rPr lang="en-US" sz="4374" b="1" kern="0" spc="-44" dirty="0" err="1">
                <a:solidFill>
                  <a:srgbClr val="000000"/>
                </a:solidFill>
                <a:latin typeface="Montserrat" pitchFamily="34" charset="0"/>
              </a:rPr>
              <a:t>aprofundar</a:t>
            </a:r>
            <a:r>
              <a:rPr lang="en-US" sz="4374" b="1" kern="0" spc="-44" dirty="0">
                <a:solidFill>
                  <a:srgbClr val="000000"/>
                </a:solidFill>
                <a:latin typeface="Montserrat" pitchFamily="34" charset="0"/>
              </a:rPr>
              <a:t> no </a:t>
            </a:r>
            <a:r>
              <a:rPr lang="en-US" sz="4374" b="1" kern="0" spc="-44" dirty="0" err="1">
                <a:solidFill>
                  <a:srgbClr val="000000"/>
                </a:solidFill>
                <a:latin typeface="Montserrat" pitchFamily="34" charset="0"/>
              </a:rPr>
              <a:t>tema</a:t>
            </a:r>
            <a:r>
              <a:rPr lang="en-US" sz="4374" b="1" kern="0" spc="-44" dirty="0">
                <a:solidFill>
                  <a:srgbClr val="000000"/>
                </a:solidFill>
                <a:latin typeface="Montserrat" pitchFamily="34" charset="0"/>
              </a:rPr>
              <a:t>?</a:t>
            </a:r>
            <a:endParaRPr lang="en-US" sz="4374" dirty="0"/>
          </a:p>
        </p:txBody>
      </p:sp>
      <p:sp>
        <p:nvSpPr>
          <p:cNvPr id="8" name="Text 4"/>
          <p:cNvSpPr/>
          <p:nvPr/>
        </p:nvSpPr>
        <p:spPr>
          <a:xfrm>
            <a:off x="4504182" y="1962847"/>
            <a:ext cx="5622037" cy="11505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624"/>
              </a:lnSpc>
            </a:pPr>
            <a:r>
              <a:rPr lang="pt-BR" sz="2400" dirty="0"/>
              <a:t>O livro foi escrito para qualquer organização — qualquer tipo, finalidade, porte e segmento!</a:t>
            </a:r>
            <a:endParaRPr lang="en-US" sz="24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1296DAD-4027-EB61-8519-4DC776908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1" y="1371400"/>
            <a:ext cx="3556019" cy="5087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0212511-0566-6E23-5E9B-44F9B7EA471A}"/>
              </a:ext>
            </a:extLst>
          </p:cNvPr>
          <p:cNvSpPr txBox="1"/>
          <p:nvPr/>
        </p:nvSpPr>
        <p:spPr>
          <a:xfrm>
            <a:off x="5911821" y="7218966"/>
            <a:ext cx="3414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https://a.co/d/6FT4Auz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1A83793-7EE7-CA8D-5D8B-000E5501A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820" y="4331466"/>
            <a:ext cx="3014321" cy="301432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E2B678C2-9992-8657-0372-3CDB234A7EC7}"/>
              </a:ext>
            </a:extLst>
          </p:cNvPr>
          <p:cNvSpPr txBox="1"/>
          <p:nvPr/>
        </p:nvSpPr>
        <p:spPr>
          <a:xfrm>
            <a:off x="6175649" y="3837801"/>
            <a:ext cx="288720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2880" b="1" dirty="0">
                <a:solidFill>
                  <a:srgbClr val="273144"/>
                </a:solidFill>
                <a:latin typeface="bitly display"/>
              </a:rPr>
              <a:t>Link da </a:t>
            </a:r>
            <a:r>
              <a:rPr lang="pt-BR" sz="2880" b="1" dirty="0" err="1">
                <a:solidFill>
                  <a:srgbClr val="273144"/>
                </a:solidFill>
                <a:latin typeface="bitly display"/>
              </a:rPr>
              <a:t>Amazon</a:t>
            </a:r>
            <a:endParaRPr lang="pt-BR" sz="2880" b="1" dirty="0">
              <a:solidFill>
                <a:srgbClr val="273144"/>
              </a:solidFill>
              <a:latin typeface="bitly display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88478FD-E0AD-C263-5C2B-1EC470755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6488" y="816761"/>
            <a:ext cx="3805717" cy="713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2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149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609947-89A5-0F92-62AC-7F73C45BF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07019"/>
            <a:ext cx="14630400" cy="10927080"/>
          </a:xfrm>
          <a:prstGeom prst="rect">
            <a:avLst/>
          </a:prstGeom>
        </p:spPr>
      </p:pic>
      <p:sp>
        <p:nvSpPr>
          <p:cNvPr id="8" name="Text 2">
            <a:extLst>
              <a:ext uri="{FF2B5EF4-FFF2-40B4-BE49-F238E27FC236}">
                <a16:creationId xmlns:a16="http://schemas.microsoft.com/office/drawing/2014/main" id="{2725EC9C-2C4B-1D69-0587-40F506F544CA}"/>
              </a:ext>
            </a:extLst>
          </p:cNvPr>
          <p:cNvSpPr/>
          <p:nvPr/>
        </p:nvSpPr>
        <p:spPr>
          <a:xfrm>
            <a:off x="8898785" y="983336"/>
            <a:ext cx="6541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44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Obrigada</a:t>
            </a:r>
            <a:r>
              <a:rPr lang="en-US" sz="4374" b="1" kern="0" spc="-44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!</a:t>
            </a:r>
          </a:p>
          <a:p>
            <a:pPr marL="0" indent="0">
              <a:lnSpc>
                <a:spcPts val="5468"/>
              </a:lnSpc>
              <a:buNone/>
            </a:pPr>
            <a:endParaRPr lang="en-US" sz="4374" b="1" kern="0" spc="-44" dirty="0">
              <a:solidFill>
                <a:schemeClr val="bg1"/>
              </a:solidFill>
              <a:latin typeface="Montserrat" pitchFamily="34" charset="0"/>
            </a:endParaRPr>
          </a:p>
          <a:p>
            <a:pPr marL="0" indent="0">
              <a:lnSpc>
                <a:spcPts val="5468"/>
              </a:lnSpc>
              <a:buNone/>
            </a:pPr>
            <a:endParaRPr lang="en-US" sz="4374" b="1" kern="0" spc="-44" dirty="0">
              <a:solidFill>
                <a:schemeClr val="bg1"/>
              </a:solidFill>
              <a:latin typeface="Montserrat" pitchFamily="34" charset="0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F4795D57-140D-CC9D-8D1C-E00964EC6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8785" y="4962438"/>
            <a:ext cx="6672478" cy="329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109728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ＭＳ Ｐゴシック" pitchFamily="-65" charset="-128"/>
                <a:cs typeface="+mn-cs"/>
                <a:sym typeface="Wingdings" pitchFamily="2" charset="2"/>
              </a:rPr>
              <a:t>      </a:t>
            </a:r>
          </a:p>
          <a:p>
            <a:pPr marL="0" marR="0" lvl="0" indent="0" algn="l" defTabSz="109728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ＭＳ Ｐゴシック" pitchFamily="-65" charset="-128"/>
              <a:cs typeface="+mn-cs"/>
              <a:sym typeface="Wingdings" pitchFamily="2" charset="2"/>
            </a:endParaRPr>
          </a:p>
          <a:p>
            <a:pPr marL="0" marR="0" lvl="0" indent="0" algn="l" defTabSz="109728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ＭＳ Ｐゴシック" pitchFamily="-65" charset="-128"/>
                <a:cs typeface="+mn-cs"/>
                <a:sym typeface="Wingdings" pitchFamily="2" charset="2"/>
              </a:rPr>
              <a:t>      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ＭＳ Ｐゴシック" pitchFamily="-65" charset="-128"/>
                <a:cs typeface="+mn-cs"/>
                <a:sym typeface="Wingdings" pitchFamily="2" charset="2"/>
              </a:rPr>
              <a:t>http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ＭＳ Ｐゴシック" pitchFamily="-65" charset="-128"/>
                <a:cs typeface="+mn-cs"/>
                <a:sym typeface="Wingdings" pitchFamily="2" charset="2"/>
              </a:rPr>
              <a:t>://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ＭＳ Ｐゴシック" pitchFamily="-65" charset="-128"/>
                <a:cs typeface="+mn-cs"/>
                <a:sym typeface="Wingdings" pitchFamily="2" charset="2"/>
              </a:rPr>
              <a:t>br.linkedin.com/in/acalis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ＭＳ Ｐゴシック" pitchFamily="-65" charset="-128"/>
              <a:cs typeface="+mn-cs"/>
              <a:sym typeface="Wingdings" pitchFamily="2" charset="2"/>
            </a:endParaRPr>
          </a:p>
          <a:p>
            <a:pPr marL="0" marR="0" lvl="0" indent="0" algn="l" defTabSz="109728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ＭＳ Ｐゴシック" pitchFamily="-65" charset="-128"/>
              <a:cs typeface="+mn-cs"/>
              <a:sym typeface="Wingdings" pitchFamily="2" charset="2"/>
            </a:endParaRPr>
          </a:p>
          <a:p>
            <a:pPr marL="0" marR="0" lvl="0" indent="0" algn="l" defTabSz="109728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ＭＳ Ｐゴシック" pitchFamily="-65" charset="-128"/>
              <a:cs typeface="+mn-cs"/>
              <a:sym typeface="Wingdings" pitchFamily="2" charset="2"/>
            </a:endParaRPr>
          </a:p>
        </p:txBody>
      </p:sp>
      <p:pic>
        <p:nvPicPr>
          <p:cNvPr id="10" name="Picture 4" descr="http://umutualista.pt/images/linkedin_icon.jpg">
            <a:extLst>
              <a:ext uri="{FF2B5EF4-FFF2-40B4-BE49-F238E27FC236}">
                <a16:creationId xmlns:a16="http://schemas.microsoft.com/office/drawing/2014/main" id="{28F7B044-E911-8FA6-4865-E76B0B67A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785" y="6542832"/>
            <a:ext cx="614836" cy="61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37ECCFF-D97A-9BA3-8573-E34BD0E2AB9D}"/>
              </a:ext>
            </a:extLst>
          </p:cNvPr>
          <p:cNvSpPr txBox="1"/>
          <p:nvPr/>
        </p:nvSpPr>
        <p:spPr>
          <a:xfrm>
            <a:off x="9662667" y="6659562"/>
            <a:ext cx="5227660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817"/>
              </a:lnSpc>
              <a:buNone/>
            </a:pPr>
            <a:r>
              <a:rPr lang="en-US" sz="3200" b="1" dirty="0">
                <a:solidFill>
                  <a:schemeClr val="bg1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Ana Catarina Lima Silva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655E22A-08C4-E843-0809-95C18EA32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39" y="3537883"/>
            <a:ext cx="4543110" cy="513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2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6336E706-7E95-658B-0437-2ECAFDBE0C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47656" y="0"/>
            <a:ext cx="14678056" cy="8229600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DF1B636-056D-3024-C14C-C52CAA19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7656" y="-14829"/>
            <a:ext cx="14678056" cy="8244429"/>
          </a:xfrm>
          <a:ln>
            <a:solidFill>
              <a:schemeClr val="accent3"/>
            </a:solidFill>
          </a:ln>
        </p:spPr>
        <p:txBody>
          <a:bodyPr/>
          <a:lstStyle/>
          <a:p>
            <a:endParaRPr lang="pt-BR" dirty="0"/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6D5047E1-8778-7493-5C4E-1DCF21B22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070" y="758133"/>
            <a:ext cx="4486213" cy="73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defTabSz="1463004">
              <a:lnSpc>
                <a:spcPct val="150000"/>
              </a:lnSpc>
              <a:buClr>
                <a:srgbClr val="000000"/>
              </a:buClr>
              <a:defRPr/>
            </a:pPr>
            <a:endParaRPr lang="pt-BR" sz="1680" kern="0" dirty="0">
              <a:solidFill>
                <a:srgbClr val="002060"/>
              </a:solidFill>
              <a:latin typeface="Tahoma" pitchFamily="34" charset="0"/>
              <a:ea typeface="ＭＳ Ｐゴシック" pitchFamily="-65" charset="-128"/>
              <a:cs typeface="Arial"/>
              <a:sym typeface="Wingdings" pitchFamily="2" charset="2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09F6E08-AEBD-9E03-6EAA-DAA1DAAABE67}"/>
              </a:ext>
            </a:extLst>
          </p:cNvPr>
          <p:cNvSpPr txBox="1">
            <a:spLocks noChangeArrowheads="1"/>
          </p:cNvSpPr>
          <p:nvPr/>
        </p:nvSpPr>
        <p:spPr>
          <a:xfrm>
            <a:off x="4318248" y="9113"/>
            <a:ext cx="7512332" cy="7030324"/>
          </a:xfrm>
          <a:prstGeom prst="rect">
            <a:avLst/>
          </a:prstGeom>
          <a:solidFill>
            <a:schemeClr val="tx1">
              <a:lumMod val="75000"/>
              <a:lumOff val="25000"/>
              <a:alpha val="86000"/>
            </a:schemeClr>
          </a:solidFill>
          <a:ln>
            <a:noFill/>
          </a:ln>
        </p:spPr>
        <p:txBody>
          <a:bodyPr spcFirstLastPara="1" vert="horz" wrap="square" lIns="99534" tIns="49768" rIns="99534" bIns="49768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marL="2667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47675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62865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809625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893" indent="-342893" defTabSz="1463004">
              <a:spcBef>
                <a:spcPts val="1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Bacharelado em Ciência da Computação pelo DCC/UFMG. </a:t>
            </a:r>
          </a:p>
          <a:p>
            <a:pPr marL="342893" indent="-342893" defTabSz="1463004">
              <a:spcBef>
                <a:spcPts val="72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Mestrado em Administração de Empresas pela UFMG. </a:t>
            </a:r>
          </a:p>
          <a:p>
            <a:pPr marL="342893" indent="-342893" defTabSz="1463004">
              <a:spcBef>
                <a:spcPts val="72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Formação como Conselheira de Administração, IBGC (2023).</a:t>
            </a:r>
          </a:p>
          <a:p>
            <a:pPr marL="342893" indent="-342893" defTabSz="1463004">
              <a:spcBef>
                <a:spcPts val="72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Formação  como multiplicadora B, Sistema B (2024).</a:t>
            </a:r>
          </a:p>
          <a:p>
            <a:pPr marL="342893" indent="-342893" defTabSz="1463004">
              <a:spcBef>
                <a:spcPts val="72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Consultora em BPM, Estratégia, Estrutura Organizacional, Maturidade em Processos, realizando também trabalhos de assessoria direta estratégica.</a:t>
            </a:r>
          </a:p>
          <a:p>
            <a:pPr marL="342893" indent="-342893" defTabSz="1463004">
              <a:spcBef>
                <a:spcPts val="72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Fundadora do ZNT </a:t>
            </a:r>
            <a:r>
              <a:rPr lang="pt-BR" sz="1560" kern="0" dirty="0" err="1">
                <a:solidFill>
                  <a:schemeClr val="bg1"/>
                </a:solidFill>
                <a:latin typeface="Trebuchet MS" panose="020B0603020202020204" pitchFamily="34" charset="0"/>
              </a:rPr>
              <a:t>Group</a:t>
            </a: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.</a:t>
            </a:r>
          </a:p>
          <a:p>
            <a:pPr marL="342893" indent="-342893" defTabSz="1463004">
              <a:spcBef>
                <a:spcPts val="72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Fundadora e Presidente do Instituto </a:t>
            </a:r>
            <a:r>
              <a:rPr lang="pt-BR" sz="1560" kern="0" dirty="0" err="1">
                <a:solidFill>
                  <a:schemeClr val="bg1"/>
                </a:solidFill>
                <a:latin typeface="Trebuchet MS" panose="020B0603020202020204" pitchFamily="34" charset="0"/>
              </a:rPr>
              <a:t>Cellens</a:t>
            </a: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.</a:t>
            </a:r>
          </a:p>
          <a:p>
            <a:pPr marL="342893" indent="-342893" defTabSz="1463004">
              <a:spcBef>
                <a:spcPts val="72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Professora de pós-graduação em diversas faculdades. </a:t>
            </a:r>
          </a:p>
          <a:p>
            <a:pPr marL="342893" indent="-342893" defTabSz="1463004">
              <a:spcBef>
                <a:spcPts val="72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Monitora e professora na Fundação Dom Cabral – FDC (2011 – atual).</a:t>
            </a:r>
          </a:p>
          <a:p>
            <a:pPr marL="342893" indent="-342893" defTabSz="1463004">
              <a:spcBef>
                <a:spcPts val="72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Criadora e Coordenadora de diversos cursos de pós-graduação e MBA pela PUC Minas (Processos/BPM, Empreendedorismo, Transformação Digital, pela PUC Minas (versões presencial, online e EAD) (2005- atual). </a:t>
            </a:r>
          </a:p>
          <a:p>
            <a:pPr marL="342893" indent="-342893" defTabSz="1463004">
              <a:spcBef>
                <a:spcPts val="72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Instrutora de diversos cursos de gerenciamento de processos (BPM) ministrados de modo aberto ou </a:t>
            </a:r>
            <a:r>
              <a:rPr lang="pt-BR" sz="1560" i="1" kern="0" dirty="0">
                <a:solidFill>
                  <a:schemeClr val="bg1"/>
                </a:solidFill>
                <a:latin typeface="Trebuchet MS" panose="020B0603020202020204" pitchFamily="34" charset="0"/>
              </a:rPr>
              <a:t>in </a:t>
            </a:r>
            <a:r>
              <a:rPr lang="pt-BR" sz="1560" i="1" kern="0" dirty="0" err="1">
                <a:solidFill>
                  <a:schemeClr val="bg1"/>
                </a:solidFill>
                <a:latin typeface="Trebuchet MS" panose="020B0603020202020204" pitchFamily="34" charset="0"/>
              </a:rPr>
              <a:t>company</a:t>
            </a:r>
            <a:r>
              <a:rPr lang="pt-BR" sz="1560" i="1" kern="0" dirty="0">
                <a:solidFill>
                  <a:schemeClr val="bg1"/>
                </a:solidFill>
                <a:latin typeface="Trebuchet MS" panose="020B0603020202020204" pitchFamily="34" charset="0"/>
              </a:rPr>
              <a:t>, online </a:t>
            </a: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ou presencial. </a:t>
            </a:r>
          </a:p>
          <a:p>
            <a:pPr marL="342893" indent="-342893" defTabSz="1463004">
              <a:spcBef>
                <a:spcPts val="72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Voluntária do IBGC capítulo Minas Gerais, líder do </a:t>
            </a:r>
            <a:r>
              <a:rPr lang="pt-BR" sz="1560" kern="0" dirty="0" err="1">
                <a:solidFill>
                  <a:schemeClr val="bg1"/>
                </a:solidFill>
                <a:latin typeface="Trebuchet MS" panose="020B0603020202020204" pitchFamily="34" charset="0"/>
              </a:rPr>
              <a:t>Squad</a:t>
            </a: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 ISTD (2024 - )</a:t>
            </a:r>
          </a:p>
          <a:p>
            <a:pPr marL="342893" indent="-342893" defTabSz="1463004">
              <a:spcBef>
                <a:spcPts val="72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Diretora Adjunta da ABPMP Brasil - </a:t>
            </a:r>
            <a:r>
              <a:rPr lang="pt-BR" sz="1560" kern="0" dirty="0" err="1">
                <a:solidFill>
                  <a:schemeClr val="bg1"/>
                </a:solidFill>
                <a:latin typeface="Trebuchet MS" panose="020B0603020202020204" pitchFamily="34" charset="0"/>
              </a:rPr>
              <a:t>Association</a:t>
            </a: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pt-BR" sz="1560" kern="0" dirty="0" err="1">
                <a:solidFill>
                  <a:schemeClr val="bg1"/>
                </a:solidFill>
                <a:latin typeface="Trebuchet MS" panose="020B0603020202020204" pitchFamily="34" charset="0"/>
              </a:rPr>
              <a:t>of</a:t>
            </a: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 Business </a:t>
            </a:r>
            <a:r>
              <a:rPr lang="pt-BR" sz="1560" kern="0" dirty="0" err="1">
                <a:solidFill>
                  <a:schemeClr val="bg1"/>
                </a:solidFill>
                <a:latin typeface="Trebuchet MS" panose="020B0603020202020204" pitchFamily="34" charset="0"/>
              </a:rPr>
              <a:t>Process</a:t>
            </a: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 Management </a:t>
            </a:r>
            <a:r>
              <a:rPr lang="pt-BR" sz="1560" kern="0" dirty="0" err="1">
                <a:solidFill>
                  <a:schemeClr val="bg1"/>
                </a:solidFill>
                <a:latin typeface="Trebuchet MS" panose="020B0603020202020204" pitchFamily="34" charset="0"/>
              </a:rPr>
              <a:t>Professionals</a:t>
            </a: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 (Nível nacional, 2011-2016) e Gestora Regional (MG) da ABPMP Brasil  (2011 - 2018). </a:t>
            </a:r>
          </a:p>
          <a:p>
            <a:pPr marL="342893" indent="-342893" defTabSz="1463004">
              <a:spcBef>
                <a:spcPts val="72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Organizadora de eventos sobre processos em MG (BPM Day, PGTI, Workshop de Processos)</a:t>
            </a:r>
          </a:p>
          <a:p>
            <a:pPr marL="342893" indent="-342893" defTabSz="1463004">
              <a:spcBef>
                <a:spcPts val="72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Autora de livros: BPM – Business </a:t>
            </a:r>
            <a:r>
              <a:rPr lang="pt-BR" sz="1560" kern="0" dirty="0" err="1">
                <a:solidFill>
                  <a:schemeClr val="bg1"/>
                </a:solidFill>
                <a:latin typeface="Trebuchet MS" panose="020B0603020202020204" pitchFamily="34" charset="0"/>
              </a:rPr>
              <a:t>Process</a:t>
            </a: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 Management (pela Ed. </a:t>
            </a:r>
            <a:r>
              <a:rPr lang="pt-BR" sz="1560" kern="0" dirty="0" err="1">
                <a:solidFill>
                  <a:schemeClr val="bg1"/>
                </a:solidFill>
                <a:latin typeface="Trebuchet MS" panose="020B0603020202020204" pitchFamily="34" charset="0"/>
              </a:rPr>
              <a:t>Bookess</a:t>
            </a:r>
            <a:r>
              <a:rPr lang="pt-BR" sz="1560" kern="0" dirty="0">
                <a:solidFill>
                  <a:schemeClr val="bg1"/>
                </a:solidFill>
                <a:latin typeface="Trebuchet MS" panose="020B0603020202020204" pitchFamily="34" charset="0"/>
              </a:rPr>
              <a:t>); Governança de Processos; Transformação Digital Além do Óbvio (organização e coautoria) (Brasport)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D74DB24D-A7CC-1742-ADB7-E7FB658DF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024" y="6898365"/>
            <a:ext cx="6221528" cy="82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defTabSz="1463004">
              <a:lnSpc>
                <a:spcPct val="200000"/>
              </a:lnSpc>
              <a:buClr>
                <a:srgbClr val="000000"/>
              </a:buClr>
              <a:defRPr/>
            </a:pPr>
            <a:r>
              <a:rPr lang="pt-BR" sz="1920" kern="0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  <a:ea typeface="ＭＳ Ｐゴシック" pitchFamily="-65" charset="-128"/>
                <a:cs typeface="Arial"/>
                <a:sym typeface="Wingdings" pitchFamily="2" charset="2"/>
              </a:rPr>
              <a:t>(31) 99130-4505 |           </a:t>
            </a:r>
            <a:r>
              <a:rPr lang="pt-BR" sz="1920" kern="0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  <a:ea typeface="ＭＳ Ｐゴシック" pitchFamily="-65" charset="-128"/>
                <a:cs typeface="Arial"/>
                <a:sym typeface="Wingdings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acalis@gmail.com</a:t>
            </a:r>
            <a:r>
              <a:rPr lang="pt-BR" sz="1920" kern="0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  <a:ea typeface="ＭＳ Ｐゴシック" pitchFamily="-65" charset="-128"/>
                <a:cs typeface="Arial"/>
                <a:sym typeface="Wingdings" pitchFamily="2" charset="2"/>
              </a:rPr>
              <a:t>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1A2FEE4-AF32-3CF1-FD45-A057047C6EAB}"/>
              </a:ext>
            </a:extLst>
          </p:cNvPr>
          <p:cNvSpPr txBox="1"/>
          <p:nvPr/>
        </p:nvSpPr>
        <p:spPr>
          <a:xfrm>
            <a:off x="5053022" y="7298034"/>
            <a:ext cx="5000806" cy="586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463004">
              <a:lnSpc>
                <a:spcPct val="200000"/>
              </a:lnSpc>
              <a:buClr>
                <a:srgbClr val="000000"/>
              </a:buClr>
              <a:defRPr/>
            </a:pPr>
            <a:r>
              <a:rPr lang="pt-BR" sz="1920" kern="0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  <a:ea typeface="ＭＳ Ｐゴシック" pitchFamily="-65" charset="-128"/>
                <a:cs typeface="Arial"/>
                <a:sym typeface="Wingdings" pitchFamily="2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http://br.linkedin.com/in/acalis</a:t>
            </a:r>
            <a:r>
              <a:rPr lang="pt-BR" sz="1920" kern="0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  <a:ea typeface="ＭＳ Ｐゴシック" pitchFamily="-65" charset="-128"/>
                <a:cs typeface="Arial"/>
                <a:sym typeface="Wingdings" pitchFamily="2" charset="2"/>
              </a:rPr>
              <a:t> </a:t>
            </a:r>
          </a:p>
        </p:txBody>
      </p:sp>
      <p:pic>
        <p:nvPicPr>
          <p:cNvPr id="21" name="Picture 2" descr="http://i1058.photobucket.com/albums/t420/soemoticons2/WhatsApp%20Emoji%20Smiley/WhatsApp.png">
            <a:extLst>
              <a:ext uri="{FF2B5EF4-FFF2-40B4-BE49-F238E27FC236}">
                <a16:creationId xmlns:a16="http://schemas.microsoft.com/office/drawing/2014/main" id="{F56B8ED4-481C-6760-6C1F-110F2936E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52" y="7096556"/>
            <a:ext cx="425347" cy="43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umutualista.pt/images/linkedin_icon.jpg">
            <a:extLst>
              <a:ext uri="{FF2B5EF4-FFF2-40B4-BE49-F238E27FC236}">
                <a16:creationId xmlns:a16="http://schemas.microsoft.com/office/drawing/2014/main" id="{62B0E439-CC1C-0BD9-F92E-A55ED1D5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820" y="7536751"/>
            <a:ext cx="381612" cy="38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arquidiocesecampinas.com/wp-content/uploads/2015/05/e-mail..png">
            <a:extLst>
              <a:ext uri="{FF2B5EF4-FFF2-40B4-BE49-F238E27FC236}">
                <a16:creationId xmlns:a16="http://schemas.microsoft.com/office/drawing/2014/main" id="{0B4FEE9D-65D7-13B4-C7C9-CF7A11052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033" y="7144431"/>
            <a:ext cx="353939" cy="38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091B16C-8793-70BD-7D51-2020A986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109" y="3051834"/>
            <a:ext cx="1745720" cy="246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0C314C2-EF22-4B8E-D226-84387067F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9820" y="299084"/>
            <a:ext cx="1744008" cy="246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90333F4-85DA-4E64-7C51-F68F66D19D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7656" y="-14829"/>
            <a:ext cx="4333607" cy="650041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2596554-CEC1-2BAE-847C-B15E15B56C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7905" y="5502267"/>
            <a:ext cx="1776751" cy="250239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E64DE7F-C3A6-19C5-8FC6-C3424D2F84E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9889" t="42265" r="19326" b="9454"/>
          <a:stretch>
            <a:fillRect/>
          </a:stretch>
        </p:blipFill>
        <p:spPr>
          <a:xfrm>
            <a:off x="11904171" y="5771042"/>
            <a:ext cx="2621726" cy="2353824"/>
          </a:xfrm>
          <a:prstGeom prst="rect">
            <a:avLst/>
          </a:prstGeom>
        </p:spPr>
      </p:pic>
      <p:sp>
        <p:nvSpPr>
          <p:cNvPr id="20" name="Text Box 2">
            <a:extLst>
              <a:ext uri="{FF2B5EF4-FFF2-40B4-BE49-F238E27FC236}">
                <a16:creationId xmlns:a16="http://schemas.microsoft.com/office/drawing/2014/main" id="{0F40AB8A-D303-C398-2306-B56A8044E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42" y="-111689"/>
            <a:ext cx="3463609" cy="5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50000"/>
              </a:lnSpc>
              <a:buFontTx/>
              <a:buNone/>
              <a:defRPr/>
            </a:pPr>
            <a:r>
              <a:rPr lang="pt-BR" sz="2880" dirty="0">
                <a:solidFill>
                  <a:schemeClr val="bg1"/>
                </a:solidFill>
                <a:latin typeface="Tahoma" pitchFamily="34" charset="0"/>
                <a:ea typeface="ＭＳ Ｐゴシック" pitchFamily="-65" charset="-128"/>
              </a:rPr>
              <a:t>Ana Catarina Lima Silva</a:t>
            </a:r>
            <a:endParaRPr lang="pt-BR" sz="1440" dirty="0">
              <a:solidFill>
                <a:schemeClr val="bg1"/>
              </a:solidFill>
              <a:latin typeface="Tahoma" pitchFamily="34" charset="0"/>
              <a:ea typeface="ＭＳ Ｐゴシック" pitchFamily="-65" charset="-128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14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3339548" y="6777668"/>
            <a:ext cx="11198087" cy="60533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468"/>
              </a:lnSpc>
            </a:pPr>
            <a:r>
              <a:rPr lang="en-US" sz="4000" b="1" kern="0" spc="-44" dirty="0">
                <a:solidFill>
                  <a:schemeClr val="tx2"/>
                </a:solidFill>
                <a:latin typeface="Montserrat" pitchFamily="34" charset="0"/>
              </a:rPr>
              <a:t>Sua </a:t>
            </a:r>
            <a:r>
              <a:rPr lang="en-US" sz="4000" b="1" kern="0" spc="-44" dirty="0" err="1">
                <a:solidFill>
                  <a:schemeClr val="tx2"/>
                </a:solidFill>
                <a:latin typeface="Montserrat" pitchFamily="34" charset="0"/>
              </a:rPr>
              <a:t>empresa</a:t>
            </a:r>
            <a:r>
              <a:rPr lang="en-US" sz="4000" b="1" kern="0" spc="-44" dirty="0">
                <a:solidFill>
                  <a:schemeClr val="tx2"/>
                </a:solidFill>
                <a:latin typeface="Montserrat" pitchFamily="34" charset="0"/>
              </a:rPr>
              <a:t> </a:t>
            </a:r>
            <a:r>
              <a:rPr lang="en-US" sz="4000" b="1" kern="0" spc="-44" dirty="0" err="1">
                <a:solidFill>
                  <a:schemeClr val="tx2"/>
                </a:solidFill>
                <a:latin typeface="Montserrat" pitchFamily="34" charset="0"/>
              </a:rPr>
              <a:t>possui</a:t>
            </a:r>
            <a:r>
              <a:rPr lang="en-US" sz="4000" b="1" kern="0" spc="-44" dirty="0">
                <a:solidFill>
                  <a:schemeClr val="tx2"/>
                </a:solidFill>
                <a:latin typeface="Montserrat" pitchFamily="34" charset="0"/>
              </a:rPr>
              <a:t> </a:t>
            </a:r>
            <a:r>
              <a:rPr lang="en-US" sz="4000" b="1" kern="0" spc="-44" dirty="0" err="1">
                <a:solidFill>
                  <a:schemeClr val="tx2"/>
                </a:solidFill>
                <a:latin typeface="Montserrat" pitchFamily="34" charset="0"/>
              </a:rPr>
              <a:t>iniciativa</a:t>
            </a:r>
            <a:r>
              <a:rPr lang="en-US" sz="4000" b="1" kern="0" spc="-44" dirty="0">
                <a:solidFill>
                  <a:schemeClr val="tx2"/>
                </a:solidFill>
                <a:latin typeface="Montserrat" pitchFamily="34" charset="0"/>
              </a:rPr>
              <a:t> </a:t>
            </a:r>
            <a:br>
              <a:rPr lang="en-US" sz="4000" b="1" kern="0" spc="-44" dirty="0">
                <a:solidFill>
                  <a:schemeClr val="tx2"/>
                </a:solidFill>
                <a:latin typeface="Montserrat" pitchFamily="34" charset="0"/>
              </a:rPr>
            </a:br>
            <a:r>
              <a:rPr lang="en-US" sz="4000" b="1" kern="0" spc="-44" dirty="0">
                <a:solidFill>
                  <a:schemeClr val="tx2"/>
                </a:solidFill>
                <a:latin typeface="Montserrat" pitchFamily="34" charset="0"/>
              </a:rPr>
              <a:t>de IA e </a:t>
            </a:r>
            <a:r>
              <a:rPr lang="pt-BR" sz="4000" b="1" kern="0" spc="-44" dirty="0">
                <a:solidFill>
                  <a:schemeClr val="tx2"/>
                </a:solidFill>
                <a:latin typeface="Montserrat" pitchFamily="34" charset="0"/>
              </a:rPr>
              <a:t>transformação digital</a:t>
            </a:r>
            <a:r>
              <a:rPr lang="en-US" sz="4000" b="1" kern="0" spc="-44" dirty="0">
                <a:solidFill>
                  <a:schemeClr val="tx2"/>
                </a:solidFill>
                <a:latin typeface="Montserrat" pitchFamily="34" charset="0"/>
              </a:rPr>
              <a:t>?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1D1057C-106B-AEBC-B0DF-EAA8E9A6E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5397909"/>
          </a:xfrm>
          <a:prstGeom prst="rect">
            <a:avLst/>
          </a:prstGeom>
        </p:spPr>
      </p:pic>
      <p:sp>
        <p:nvSpPr>
          <p:cNvPr id="4" name="Text 2">
            <a:extLst>
              <a:ext uri="{FF2B5EF4-FFF2-40B4-BE49-F238E27FC236}">
                <a16:creationId xmlns:a16="http://schemas.microsoft.com/office/drawing/2014/main" id="{A6360D57-C4DB-02C1-FA67-0477C49715A1}"/>
              </a:ext>
            </a:extLst>
          </p:cNvPr>
          <p:cNvSpPr/>
          <p:nvPr/>
        </p:nvSpPr>
        <p:spPr>
          <a:xfrm>
            <a:off x="795130" y="5397909"/>
            <a:ext cx="13318435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9192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940887D8-C401-39B4-7BF3-B34F93A3B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Contexto atual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BDD0293-1BB2-D634-128E-F7597639ADDD}"/>
              </a:ext>
            </a:extLst>
          </p:cNvPr>
          <p:cNvSpPr txBox="1"/>
          <p:nvPr/>
        </p:nvSpPr>
        <p:spPr>
          <a:xfrm>
            <a:off x="821056" y="3653134"/>
            <a:ext cx="7789544" cy="2193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pt-BR" altLang="pt-BR" sz="2400" dirty="0">
                <a:latin typeface="Arial" panose="020B0604020202020204" pitchFamily="34" charset="0"/>
              </a:rPr>
              <a:t>Corrida em muitas empresas</a:t>
            </a:r>
            <a:r>
              <a:rPr kumimoji="0" lang="pt-BR" altLang="pt-B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para adotar IA/RPA.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Resultado comum: automatização do caos.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Falta de clareza + desalinhamento estratégico</a:t>
            </a:r>
            <a:endParaRPr lang="pt-BR" sz="2400" dirty="0"/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C10C750E-495B-B9FE-16C1-102BCC6BA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201" y="0"/>
            <a:ext cx="62992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14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795130" y="5551672"/>
            <a:ext cx="13318435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pt-BR" sz="4000" b="1" kern="0" spc="-44" dirty="0">
                <a:solidFill>
                  <a:srgbClr val="000000"/>
                </a:solidFill>
                <a:latin typeface="Montserrat" pitchFamily="34" charset="0"/>
              </a:rPr>
              <a:t>E sua empresa já tem iniciativas de processos/BPM?</a:t>
            </a:r>
            <a:endParaRPr lang="en-US" sz="40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1D1057C-106B-AEBC-B0DF-EAA8E9A6E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539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8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2EE5BD7-267A-57ED-C24D-6070A0F6CB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C136EFA-7522-C029-C396-BD335DE92AF9}"/>
              </a:ext>
            </a:extLst>
          </p:cNvPr>
          <p:cNvSpPr txBox="1"/>
          <p:nvPr/>
        </p:nvSpPr>
        <p:spPr>
          <a:xfrm rot="16200000">
            <a:off x="-1844576" y="4628216"/>
            <a:ext cx="4058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Fonte: Com base em SILVA, 2017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CAFD774-C46C-0643-999B-BE67817ACEF1}"/>
              </a:ext>
            </a:extLst>
          </p:cNvPr>
          <p:cNvSpPr/>
          <p:nvPr/>
        </p:nvSpPr>
        <p:spPr>
          <a:xfrm>
            <a:off x="7315199" y="225538"/>
            <a:ext cx="6893053" cy="7778524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5EE6A9-A914-F0B7-931B-956D4A4B1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9749" y="2190750"/>
            <a:ext cx="6309360" cy="5221606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pt-BR" sz="2400" b="1" dirty="0">
                <a:solidFill>
                  <a:schemeClr val="bg1"/>
                </a:solidFill>
              </a:rPr>
              <a:t>Ampliando a visão atual:</a:t>
            </a:r>
          </a:p>
          <a:p>
            <a:endParaRPr lang="pt-BR" sz="2400" b="1" dirty="0">
              <a:solidFill>
                <a:schemeClr val="bg1"/>
              </a:solidFill>
            </a:endParaRPr>
          </a:p>
          <a:p>
            <a:r>
              <a:rPr lang="pt-BR" sz="2400" b="1" dirty="0">
                <a:solidFill>
                  <a:schemeClr val="bg1"/>
                </a:solidFill>
              </a:rPr>
              <a:t>Evolução de tecnologias e novas tecnologias</a:t>
            </a:r>
          </a:p>
          <a:p>
            <a:r>
              <a:rPr lang="pt-BR" sz="2400" b="1" dirty="0">
                <a:solidFill>
                  <a:schemeClr val="bg1"/>
                </a:solidFill>
              </a:rPr>
              <a:t>Novas situações</a:t>
            </a:r>
          </a:p>
          <a:p>
            <a:r>
              <a:rPr lang="pt-BR" sz="2400" b="1" dirty="0">
                <a:solidFill>
                  <a:schemeClr val="bg1"/>
                </a:solidFill>
              </a:rPr>
              <a:t>Do mapeamento básico à automação inteligente.</a:t>
            </a:r>
          </a:p>
          <a:p>
            <a:r>
              <a:rPr lang="pt-BR" sz="2400" b="1" dirty="0">
                <a:solidFill>
                  <a:schemeClr val="bg1"/>
                </a:solidFill>
              </a:rPr>
              <a:t>Agora: IA entra como motor, mas em algumas situações, sem volante.</a:t>
            </a:r>
            <a:endParaRPr lang="pt-BR" sz="24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6F54712-94C7-8323-AD42-6F2833E78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86" y="0"/>
            <a:ext cx="6893053" cy="82296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E8BC8EE-6939-AF11-5687-27AC2CEEACD2}"/>
              </a:ext>
            </a:extLst>
          </p:cNvPr>
          <p:cNvSpPr txBox="1"/>
          <p:nvPr/>
        </p:nvSpPr>
        <p:spPr>
          <a:xfrm>
            <a:off x="7509749" y="731091"/>
            <a:ext cx="53977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spc="-53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2023 – IA se </a:t>
            </a:r>
            <a:r>
              <a:rPr lang="en-US" sz="2400" b="1" kern="0" spc="-53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torna</a:t>
            </a:r>
            <a:r>
              <a:rPr lang="en-US" sz="2400" b="1" kern="0" spc="-53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b="1" kern="0" spc="-53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acessível</a:t>
            </a:r>
            <a:r>
              <a:rPr lang="en-US" sz="2400" b="1" kern="0" spc="-53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– </a:t>
            </a:r>
            <a:r>
              <a:rPr lang="en-US" sz="2400" b="1" kern="0" spc="-53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uso</a:t>
            </a:r>
            <a:r>
              <a:rPr lang="en-US" sz="2400" b="1" kern="0" spc="-53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b="1" kern="0" spc="-53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imediato</a:t>
            </a:r>
            <a:r>
              <a:rPr lang="en-US" sz="2400" b="1" kern="0" spc="-53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b="1" kern="0" spc="-53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</a:t>
            </a:r>
            <a:r>
              <a:rPr lang="en-US" sz="2400" b="1" kern="0" spc="-53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b="1" kern="0" spc="-53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processos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22543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465828" y="586596"/>
            <a:ext cx="7447250" cy="2133599"/>
          </a:xfrm>
          <a:prstGeom prst="rect">
            <a:avLst/>
          </a:prstGeom>
          <a:solidFill>
            <a:schemeClr val="bg1">
              <a:alpha val="65000"/>
            </a:schemeClr>
          </a:solidFill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44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 E qual a </a:t>
            </a:r>
            <a:br>
              <a:rPr lang="en-US" sz="4374" b="1" kern="0" spc="-44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4374" b="1" kern="0" spc="-44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 </a:t>
            </a:r>
            <a:r>
              <a:rPr lang="en-US" sz="4374" b="1" kern="0" spc="-44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situação</a:t>
            </a:r>
            <a:r>
              <a:rPr lang="en-US" sz="4374" b="1" kern="0" spc="-44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4374" b="1" kern="0" spc="-44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atual</a:t>
            </a:r>
            <a:r>
              <a:rPr lang="en-US" sz="4374" b="1" kern="0" spc="-44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4374" b="1" kern="0" spc="-44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</a:t>
            </a:r>
            <a:r>
              <a:rPr lang="en-US" sz="4374" b="1" kern="0" spc="-44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BPM?</a:t>
            </a:r>
            <a:endParaRPr lang="en-US" sz="4374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BB32AC1-83C2-9990-58CE-6CC77378C484}"/>
              </a:ext>
            </a:extLst>
          </p:cNvPr>
          <p:cNvSpPr txBox="1"/>
          <p:nvPr/>
        </p:nvSpPr>
        <p:spPr>
          <a:xfrm>
            <a:off x="790645" y="3282957"/>
            <a:ext cx="67976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/>
              <a:t>Questionamentos sobre BPM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/>
              <a:t>Pontas que não se fecham, baixos resultados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/>
              <a:t>Relação distante entre o operacional e a alta gestão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C10C750E-495B-B9FE-16C1-102BCC6BA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201" y="0"/>
            <a:ext cx="62992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465828" y="586596"/>
            <a:ext cx="7447250" cy="2133599"/>
          </a:xfrm>
          <a:prstGeom prst="rect">
            <a:avLst/>
          </a:prstGeom>
          <a:solidFill>
            <a:schemeClr val="bg1">
              <a:alpha val="65000"/>
            </a:schemeClr>
          </a:solidFill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44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Entendendo</a:t>
            </a:r>
            <a:r>
              <a:rPr lang="en-US" sz="4374" b="1" kern="0" spc="-44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4374" b="1" kern="0" spc="-44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melhor</a:t>
            </a:r>
            <a:r>
              <a:rPr lang="en-US" sz="4374" b="1" kern="0" spc="-44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 GAP</a:t>
            </a:r>
            <a:endParaRPr lang="en-US" sz="4374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9CDE84F-2832-8192-1C52-5B21AC760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657" y="0"/>
            <a:ext cx="6055743" cy="8229600"/>
          </a:xfrm>
          <a:prstGeom prst="rect">
            <a:avLst/>
          </a:prstGeom>
        </p:spPr>
      </p:pic>
      <p:sp>
        <p:nvSpPr>
          <p:cNvPr id="12" name="Shape 3"/>
          <p:cNvSpPr/>
          <p:nvPr/>
        </p:nvSpPr>
        <p:spPr>
          <a:xfrm>
            <a:off x="467439" y="2950963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4"/>
          <p:cNvSpPr/>
          <p:nvPr/>
        </p:nvSpPr>
        <p:spPr>
          <a:xfrm>
            <a:off x="653653" y="2992635"/>
            <a:ext cx="127397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26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624" dirty="0"/>
          </a:p>
        </p:txBody>
      </p:sp>
      <p:sp>
        <p:nvSpPr>
          <p:cNvPr id="15" name="Text 5"/>
          <p:cNvSpPr/>
          <p:nvPr/>
        </p:nvSpPr>
        <p:spPr>
          <a:xfrm>
            <a:off x="1189553" y="3027282"/>
            <a:ext cx="3092291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22" dirty="0" err="1">
                <a:solidFill>
                  <a:srgbClr val="000000"/>
                </a:solidFill>
                <a:latin typeface="Montserrat" pitchFamily="34" charset="0"/>
              </a:rPr>
              <a:t>Operacionalização</a:t>
            </a:r>
            <a:r>
              <a:rPr lang="en-US" sz="2187" b="1" kern="0" spc="-22" dirty="0">
                <a:solidFill>
                  <a:srgbClr val="000000"/>
                </a:solidFill>
                <a:latin typeface="Montserrat" pitchFamily="34" charset="0"/>
              </a:rPr>
              <a:t> de </a:t>
            </a:r>
            <a:r>
              <a:rPr lang="en-US" sz="2187" b="1" kern="0" spc="-22" dirty="0" err="1">
                <a:solidFill>
                  <a:srgbClr val="000000"/>
                </a:solidFill>
                <a:latin typeface="Montserrat" pitchFamily="34" charset="0"/>
              </a:rPr>
              <a:t>Processos</a:t>
            </a:r>
            <a:r>
              <a:rPr lang="en-US" sz="2187" b="1" kern="0" spc="-22" dirty="0">
                <a:solidFill>
                  <a:srgbClr val="000000"/>
                </a:solidFill>
                <a:latin typeface="Montserrat" pitchFamily="34" charset="0"/>
              </a:rPr>
              <a:t> </a:t>
            </a:r>
            <a:r>
              <a:rPr lang="en-US" sz="2187" b="1" kern="0" spc="-22" dirty="0" err="1">
                <a:solidFill>
                  <a:srgbClr val="000000"/>
                </a:solidFill>
                <a:latin typeface="Montserrat" pitchFamily="34" charset="0"/>
              </a:rPr>
              <a:t>na</a:t>
            </a:r>
            <a:r>
              <a:rPr lang="en-US" sz="2187" b="1" kern="0" spc="-22" dirty="0">
                <a:solidFill>
                  <a:srgbClr val="000000"/>
                </a:solidFill>
                <a:latin typeface="Montserrat" pitchFamily="34" charset="0"/>
              </a:rPr>
              <a:t> </a:t>
            </a:r>
            <a:r>
              <a:rPr lang="en-US" sz="2187" b="1" kern="0" spc="-22" dirty="0" err="1">
                <a:solidFill>
                  <a:srgbClr val="000000"/>
                </a:solidFill>
                <a:latin typeface="Montserrat" pitchFamily="34" charset="0"/>
              </a:rPr>
              <a:t>empresa</a:t>
            </a:r>
            <a:r>
              <a:rPr lang="en-US" sz="2187" b="1" kern="0" spc="-22" dirty="0">
                <a:solidFill>
                  <a:srgbClr val="000000"/>
                </a:solidFill>
                <a:latin typeface="Montserrat" pitchFamily="34" charset="0"/>
              </a:rPr>
              <a:t> </a:t>
            </a:r>
            <a:endParaRPr lang="en-US" sz="2187" dirty="0"/>
          </a:p>
        </p:txBody>
      </p:sp>
      <p:sp>
        <p:nvSpPr>
          <p:cNvPr id="16" name="Text 6"/>
          <p:cNvSpPr/>
          <p:nvPr/>
        </p:nvSpPr>
        <p:spPr>
          <a:xfrm>
            <a:off x="1189553" y="3507699"/>
            <a:ext cx="7450142" cy="6665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Distância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entre o que se </a:t>
            </a: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fala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processos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e a </a:t>
            </a: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prática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alinhada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a </a:t>
            </a: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essa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fala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?</a:t>
            </a:r>
            <a:endParaRPr lang="en-US" sz="1750" dirty="0"/>
          </a:p>
        </p:txBody>
      </p:sp>
      <p:sp>
        <p:nvSpPr>
          <p:cNvPr id="17" name="Shape 7"/>
          <p:cNvSpPr/>
          <p:nvPr/>
        </p:nvSpPr>
        <p:spPr>
          <a:xfrm>
            <a:off x="465762" y="4281001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Text 8"/>
          <p:cNvSpPr/>
          <p:nvPr/>
        </p:nvSpPr>
        <p:spPr>
          <a:xfrm>
            <a:off x="618996" y="4322673"/>
            <a:ext cx="193358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26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624" dirty="0"/>
          </a:p>
        </p:txBody>
      </p:sp>
      <p:sp>
        <p:nvSpPr>
          <p:cNvPr id="19" name="Text 9"/>
          <p:cNvSpPr/>
          <p:nvPr/>
        </p:nvSpPr>
        <p:spPr>
          <a:xfrm>
            <a:off x="1189553" y="4331443"/>
            <a:ext cx="303228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22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Silos Organizacionais</a:t>
            </a:r>
            <a:endParaRPr lang="en-US" sz="2187" dirty="0"/>
          </a:p>
        </p:txBody>
      </p:sp>
      <p:sp>
        <p:nvSpPr>
          <p:cNvPr id="20" name="Text 10"/>
          <p:cNvSpPr/>
          <p:nvPr/>
        </p:nvSpPr>
        <p:spPr>
          <a:xfrm>
            <a:off x="1189553" y="4811860"/>
            <a:ext cx="9029560" cy="6665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Dificuldade em gerenciar processos transversais à empresa.</a:t>
            </a:r>
            <a:endParaRPr lang="en-US" sz="1750" dirty="0"/>
          </a:p>
        </p:txBody>
      </p:sp>
      <p:sp>
        <p:nvSpPr>
          <p:cNvPr id="21" name="Shape 7">
            <a:extLst>
              <a:ext uri="{FF2B5EF4-FFF2-40B4-BE49-F238E27FC236}">
                <a16:creationId xmlns:a16="http://schemas.microsoft.com/office/drawing/2014/main" id="{CC6E80CD-7C7B-A35F-64B2-5C680BFE127F}"/>
              </a:ext>
            </a:extLst>
          </p:cNvPr>
          <p:cNvSpPr/>
          <p:nvPr/>
        </p:nvSpPr>
        <p:spPr>
          <a:xfrm>
            <a:off x="479617" y="5514052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Text 8">
            <a:extLst>
              <a:ext uri="{FF2B5EF4-FFF2-40B4-BE49-F238E27FC236}">
                <a16:creationId xmlns:a16="http://schemas.microsoft.com/office/drawing/2014/main" id="{F14ED285-F39E-BF0E-5862-C129D63F7103}"/>
              </a:ext>
            </a:extLst>
          </p:cNvPr>
          <p:cNvSpPr/>
          <p:nvPr/>
        </p:nvSpPr>
        <p:spPr>
          <a:xfrm>
            <a:off x="632851" y="5555724"/>
            <a:ext cx="193358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26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624" dirty="0"/>
          </a:p>
        </p:txBody>
      </p:sp>
      <p:sp>
        <p:nvSpPr>
          <p:cNvPr id="23" name="Text 9">
            <a:extLst>
              <a:ext uri="{FF2B5EF4-FFF2-40B4-BE49-F238E27FC236}">
                <a16:creationId xmlns:a16="http://schemas.microsoft.com/office/drawing/2014/main" id="{02BCD08B-2F8B-0910-2A18-1E5D7B29D710}"/>
              </a:ext>
            </a:extLst>
          </p:cNvPr>
          <p:cNvSpPr/>
          <p:nvPr/>
        </p:nvSpPr>
        <p:spPr>
          <a:xfrm>
            <a:off x="1203407" y="5564494"/>
            <a:ext cx="8156723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22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Gap entre </a:t>
            </a:r>
            <a:r>
              <a:rPr lang="en-US" sz="2187" b="1" kern="0" spc="-22" dirty="0" err="1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nível</a:t>
            </a:r>
            <a:r>
              <a:rPr lang="en-US" sz="2187" b="1" kern="0" spc="-22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187" b="1" kern="0" spc="-22" dirty="0" err="1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estratégico</a:t>
            </a:r>
            <a:r>
              <a:rPr lang="en-US" sz="2187" b="1" kern="0" spc="-22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 </a:t>
            </a:r>
            <a:r>
              <a:rPr lang="en-US" sz="2187" b="1" kern="0" spc="-22" dirty="0" err="1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operação</a:t>
            </a:r>
            <a:r>
              <a:rPr lang="en-US" sz="2187" b="1" kern="0" spc="-22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endParaRPr lang="en-US" sz="2187" dirty="0">
              <a:solidFill>
                <a:srgbClr val="FF0000"/>
              </a:solidFill>
            </a:endParaRPr>
          </a:p>
        </p:txBody>
      </p:sp>
      <p:sp>
        <p:nvSpPr>
          <p:cNvPr id="24" name="Text 10">
            <a:extLst>
              <a:ext uri="{FF2B5EF4-FFF2-40B4-BE49-F238E27FC236}">
                <a16:creationId xmlns:a16="http://schemas.microsoft.com/office/drawing/2014/main" id="{0FE7EB5A-5E0C-2978-D436-FAA8AE39C42A}"/>
              </a:ext>
            </a:extLst>
          </p:cNvPr>
          <p:cNvSpPr/>
          <p:nvPr/>
        </p:nvSpPr>
        <p:spPr>
          <a:xfrm>
            <a:off x="1203408" y="6044911"/>
            <a:ext cx="9029560" cy="6665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Dificuldade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de </a:t>
            </a: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alinhamento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estratégico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dos </a:t>
            </a: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processos</a:t>
            </a:r>
            <a:endParaRPr lang="en-US" sz="1750" dirty="0"/>
          </a:p>
        </p:txBody>
      </p:sp>
      <p:sp>
        <p:nvSpPr>
          <p:cNvPr id="25" name="Shape 7">
            <a:extLst>
              <a:ext uri="{FF2B5EF4-FFF2-40B4-BE49-F238E27FC236}">
                <a16:creationId xmlns:a16="http://schemas.microsoft.com/office/drawing/2014/main" id="{2DB6C378-7A26-D27A-4DA2-0E58FEF87CA2}"/>
              </a:ext>
            </a:extLst>
          </p:cNvPr>
          <p:cNvSpPr/>
          <p:nvPr/>
        </p:nvSpPr>
        <p:spPr>
          <a:xfrm>
            <a:off x="465763" y="6747103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6" name="Text 8">
            <a:extLst>
              <a:ext uri="{FF2B5EF4-FFF2-40B4-BE49-F238E27FC236}">
                <a16:creationId xmlns:a16="http://schemas.microsoft.com/office/drawing/2014/main" id="{AE5C3B96-AAED-EB1A-A4B4-3756BE08EA42}"/>
              </a:ext>
            </a:extLst>
          </p:cNvPr>
          <p:cNvSpPr/>
          <p:nvPr/>
        </p:nvSpPr>
        <p:spPr>
          <a:xfrm>
            <a:off x="618997" y="6788775"/>
            <a:ext cx="193358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26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624" dirty="0"/>
          </a:p>
        </p:txBody>
      </p:sp>
      <p:sp>
        <p:nvSpPr>
          <p:cNvPr id="27" name="Text 9">
            <a:extLst>
              <a:ext uri="{FF2B5EF4-FFF2-40B4-BE49-F238E27FC236}">
                <a16:creationId xmlns:a16="http://schemas.microsoft.com/office/drawing/2014/main" id="{4DFFDC7B-F3E8-9CB1-9353-130A448C499E}"/>
              </a:ext>
            </a:extLst>
          </p:cNvPr>
          <p:cNvSpPr/>
          <p:nvPr/>
        </p:nvSpPr>
        <p:spPr>
          <a:xfrm>
            <a:off x="1189553" y="6797545"/>
            <a:ext cx="8156723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22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Tecnologia</a:t>
            </a:r>
            <a:r>
              <a:rPr lang="en-US" sz="2187" b="1" kern="0" spc="-22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 </a:t>
            </a:r>
            <a:r>
              <a:rPr lang="en-US" sz="2187" b="1" kern="0" spc="-22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processos</a:t>
            </a:r>
            <a:endParaRPr lang="en-US" sz="2187" dirty="0"/>
          </a:p>
        </p:txBody>
      </p:sp>
      <p:sp>
        <p:nvSpPr>
          <p:cNvPr id="28" name="Text 10">
            <a:extLst>
              <a:ext uri="{FF2B5EF4-FFF2-40B4-BE49-F238E27FC236}">
                <a16:creationId xmlns:a16="http://schemas.microsoft.com/office/drawing/2014/main" id="{5103741F-BF0E-AB3D-70A0-AC3B0643B155}"/>
              </a:ext>
            </a:extLst>
          </p:cNvPr>
          <p:cNvSpPr/>
          <p:nvPr/>
        </p:nvSpPr>
        <p:spPr>
          <a:xfrm>
            <a:off x="1189554" y="7277962"/>
            <a:ext cx="9029560" cy="6665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624"/>
              </a:lnSpc>
            </a:pPr>
            <a:r>
              <a:rPr lang="pt-BR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</a:rPr>
              <a:t>Desalinhamento e desperdícios</a:t>
            </a:r>
          </a:p>
        </p:txBody>
      </p:sp>
    </p:spTree>
    <p:extLst>
      <p:ext uri="{BB962C8B-B14F-4D97-AF65-F5344CB8AC3E}">
        <p14:creationId xmlns:p14="http://schemas.microsoft.com/office/powerpoint/2010/main" val="313062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465828" y="586596"/>
            <a:ext cx="7447250" cy="2133599"/>
          </a:xfrm>
          <a:prstGeom prst="rect">
            <a:avLst/>
          </a:prstGeom>
          <a:solidFill>
            <a:schemeClr val="bg1">
              <a:alpha val="65000"/>
            </a:schemeClr>
          </a:solidFill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44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Entendendo</a:t>
            </a:r>
            <a:r>
              <a:rPr lang="en-US" sz="4374" b="1" kern="0" spc="-44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4374" b="1" kern="0" spc="-44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melhor</a:t>
            </a:r>
            <a:r>
              <a:rPr lang="en-US" sz="4374" b="1" kern="0" spc="-44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 GAP</a:t>
            </a:r>
            <a:endParaRPr lang="en-US" sz="4374" dirty="0"/>
          </a:p>
        </p:txBody>
      </p:sp>
      <p:sp>
        <p:nvSpPr>
          <p:cNvPr id="12" name="Shape 3"/>
          <p:cNvSpPr/>
          <p:nvPr/>
        </p:nvSpPr>
        <p:spPr>
          <a:xfrm>
            <a:off x="467439" y="2950963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4"/>
          <p:cNvSpPr/>
          <p:nvPr/>
        </p:nvSpPr>
        <p:spPr>
          <a:xfrm>
            <a:off x="653653" y="2992635"/>
            <a:ext cx="127397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26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624" dirty="0"/>
          </a:p>
        </p:txBody>
      </p:sp>
      <p:sp>
        <p:nvSpPr>
          <p:cNvPr id="15" name="Text 5"/>
          <p:cNvSpPr/>
          <p:nvPr/>
        </p:nvSpPr>
        <p:spPr>
          <a:xfrm>
            <a:off x="1189553" y="3027282"/>
            <a:ext cx="3092291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22" dirty="0" err="1">
                <a:solidFill>
                  <a:srgbClr val="000000"/>
                </a:solidFill>
                <a:latin typeface="Montserrat" pitchFamily="34" charset="0"/>
              </a:rPr>
              <a:t>Operacionalização</a:t>
            </a:r>
            <a:r>
              <a:rPr lang="en-US" sz="2187" b="1" kern="0" spc="-22" dirty="0">
                <a:solidFill>
                  <a:srgbClr val="000000"/>
                </a:solidFill>
                <a:latin typeface="Montserrat" pitchFamily="34" charset="0"/>
              </a:rPr>
              <a:t> de </a:t>
            </a:r>
            <a:r>
              <a:rPr lang="en-US" sz="2187" b="1" kern="0" spc="-22" dirty="0" err="1">
                <a:solidFill>
                  <a:srgbClr val="000000"/>
                </a:solidFill>
                <a:latin typeface="Montserrat" pitchFamily="34" charset="0"/>
              </a:rPr>
              <a:t>Processos</a:t>
            </a:r>
            <a:r>
              <a:rPr lang="en-US" sz="2187" b="1" kern="0" spc="-22" dirty="0">
                <a:solidFill>
                  <a:srgbClr val="000000"/>
                </a:solidFill>
                <a:latin typeface="Montserrat" pitchFamily="34" charset="0"/>
              </a:rPr>
              <a:t> </a:t>
            </a:r>
            <a:r>
              <a:rPr lang="en-US" sz="2187" b="1" kern="0" spc="-22" dirty="0" err="1">
                <a:solidFill>
                  <a:srgbClr val="000000"/>
                </a:solidFill>
                <a:latin typeface="Montserrat" pitchFamily="34" charset="0"/>
              </a:rPr>
              <a:t>na</a:t>
            </a:r>
            <a:r>
              <a:rPr lang="en-US" sz="2187" b="1" kern="0" spc="-22" dirty="0">
                <a:solidFill>
                  <a:srgbClr val="000000"/>
                </a:solidFill>
                <a:latin typeface="Montserrat" pitchFamily="34" charset="0"/>
              </a:rPr>
              <a:t> </a:t>
            </a:r>
            <a:r>
              <a:rPr lang="en-US" sz="2187" b="1" kern="0" spc="-22" dirty="0" err="1">
                <a:solidFill>
                  <a:srgbClr val="000000"/>
                </a:solidFill>
                <a:latin typeface="Montserrat" pitchFamily="34" charset="0"/>
              </a:rPr>
              <a:t>empresa</a:t>
            </a:r>
            <a:r>
              <a:rPr lang="en-US" sz="2187" b="1" kern="0" spc="-22" dirty="0">
                <a:solidFill>
                  <a:srgbClr val="000000"/>
                </a:solidFill>
                <a:latin typeface="Montserrat" pitchFamily="34" charset="0"/>
              </a:rPr>
              <a:t> </a:t>
            </a:r>
            <a:endParaRPr lang="en-US" sz="2187" dirty="0"/>
          </a:p>
        </p:txBody>
      </p:sp>
      <p:sp>
        <p:nvSpPr>
          <p:cNvPr id="16" name="Text 6"/>
          <p:cNvSpPr/>
          <p:nvPr/>
        </p:nvSpPr>
        <p:spPr>
          <a:xfrm>
            <a:off x="1189553" y="3507699"/>
            <a:ext cx="7450142" cy="6665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Distância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entre o que se </a:t>
            </a: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fala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processos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e a </a:t>
            </a: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prática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alinhada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a </a:t>
            </a: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essa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fala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?</a:t>
            </a:r>
            <a:endParaRPr lang="en-US" sz="1750" dirty="0"/>
          </a:p>
        </p:txBody>
      </p:sp>
      <p:sp>
        <p:nvSpPr>
          <p:cNvPr id="17" name="Shape 7"/>
          <p:cNvSpPr/>
          <p:nvPr/>
        </p:nvSpPr>
        <p:spPr>
          <a:xfrm>
            <a:off x="465762" y="4281001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Text 8"/>
          <p:cNvSpPr/>
          <p:nvPr/>
        </p:nvSpPr>
        <p:spPr>
          <a:xfrm>
            <a:off x="618996" y="4322673"/>
            <a:ext cx="193358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26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624" dirty="0"/>
          </a:p>
        </p:txBody>
      </p:sp>
      <p:sp>
        <p:nvSpPr>
          <p:cNvPr id="19" name="Text 9"/>
          <p:cNvSpPr/>
          <p:nvPr/>
        </p:nvSpPr>
        <p:spPr>
          <a:xfrm>
            <a:off x="1189553" y="4331443"/>
            <a:ext cx="303228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22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Silos Organizacionais</a:t>
            </a:r>
            <a:endParaRPr lang="en-US" sz="2187" dirty="0"/>
          </a:p>
        </p:txBody>
      </p:sp>
      <p:sp>
        <p:nvSpPr>
          <p:cNvPr id="20" name="Text 10"/>
          <p:cNvSpPr/>
          <p:nvPr/>
        </p:nvSpPr>
        <p:spPr>
          <a:xfrm>
            <a:off x="1189553" y="4811860"/>
            <a:ext cx="9029560" cy="6665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Dificuldade em gerenciar processos transversais à empresa.</a:t>
            </a:r>
            <a:endParaRPr lang="en-US" sz="1750" dirty="0"/>
          </a:p>
        </p:txBody>
      </p:sp>
      <p:sp>
        <p:nvSpPr>
          <p:cNvPr id="21" name="Shape 7">
            <a:extLst>
              <a:ext uri="{FF2B5EF4-FFF2-40B4-BE49-F238E27FC236}">
                <a16:creationId xmlns:a16="http://schemas.microsoft.com/office/drawing/2014/main" id="{CC6E80CD-7C7B-A35F-64B2-5C680BFE127F}"/>
              </a:ext>
            </a:extLst>
          </p:cNvPr>
          <p:cNvSpPr/>
          <p:nvPr/>
        </p:nvSpPr>
        <p:spPr>
          <a:xfrm>
            <a:off x="479617" y="5514052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Text 8">
            <a:extLst>
              <a:ext uri="{FF2B5EF4-FFF2-40B4-BE49-F238E27FC236}">
                <a16:creationId xmlns:a16="http://schemas.microsoft.com/office/drawing/2014/main" id="{F14ED285-F39E-BF0E-5862-C129D63F7103}"/>
              </a:ext>
            </a:extLst>
          </p:cNvPr>
          <p:cNvSpPr/>
          <p:nvPr/>
        </p:nvSpPr>
        <p:spPr>
          <a:xfrm>
            <a:off x="632851" y="5555724"/>
            <a:ext cx="193358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26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624" dirty="0"/>
          </a:p>
        </p:txBody>
      </p:sp>
      <p:sp>
        <p:nvSpPr>
          <p:cNvPr id="23" name="Text 9">
            <a:extLst>
              <a:ext uri="{FF2B5EF4-FFF2-40B4-BE49-F238E27FC236}">
                <a16:creationId xmlns:a16="http://schemas.microsoft.com/office/drawing/2014/main" id="{02BCD08B-2F8B-0910-2A18-1E5D7B29D710}"/>
              </a:ext>
            </a:extLst>
          </p:cNvPr>
          <p:cNvSpPr/>
          <p:nvPr/>
        </p:nvSpPr>
        <p:spPr>
          <a:xfrm>
            <a:off x="1203407" y="5564494"/>
            <a:ext cx="8156723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22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Gap entre </a:t>
            </a:r>
            <a:r>
              <a:rPr lang="en-US" sz="2187" b="1" kern="0" spc="-22" dirty="0" err="1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nível</a:t>
            </a:r>
            <a:r>
              <a:rPr lang="en-US" sz="2187" b="1" kern="0" spc="-22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187" b="1" kern="0" spc="-22" dirty="0" err="1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estratégico</a:t>
            </a:r>
            <a:r>
              <a:rPr lang="en-US" sz="2187" b="1" kern="0" spc="-22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 </a:t>
            </a:r>
            <a:r>
              <a:rPr lang="en-US" sz="2187" b="1" kern="0" spc="-22" dirty="0" err="1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operação</a:t>
            </a:r>
            <a:r>
              <a:rPr lang="en-US" sz="2187" b="1" kern="0" spc="-22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endParaRPr lang="en-US" sz="2187" dirty="0">
              <a:solidFill>
                <a:srgbClr val="FF0000"/>
              </a:solidFill>
            </a:endParaRPr>
          </a:p>
        </p:txBody>
      </p:sp>
      <p:sp>
        <p:nvSpPr>
          <p:cNvPr id="24" name="Text 10">
            <a:extLst>
              <a:ext uri="{FF2B5EF4-FFF2-40B4-BE49-F238E27FC236}">
                <a16:creationId xmlns:a16="http://schemas.microsoft.com/office/drawing/2014/main" id="{0FE7EB5A-5E0C-2978-D436-FAA8AE39C42A}"/>
              </a:ext>
            </a:extLst>
          </p:cNvPr>
          <p:cNvSpPr/>
          <p:nvPr/>
        </p:nvSpPr>
        <p:spPr>
          <a:xfrm>
            <a:off x="1203408" y="6044911"/>
            <a:ext cx="9029560" cy="6665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Dificuldade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de </a:t>
            </a: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alinhamento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estratégico</a:t>
            </a: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dos </a:t>
            </a:r>
            <a:r>
              <a:rPr lang="en-US" sz="175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processos</a:t>
            </a:r>
            <a:endParaRPr lang="en-US" sz="1750" dirty="0"/>
          </a:p>
        </p:txBody>
      </p:sp>
      <p:sp>
        <p:nvSpPr>
          <p:cNvPr id="25" name="Shape 7">
            <a:extLst>
              <a:ext uri="{FF2B5EF4-FFF2-40B4-BE49-F238E27FC236}">
                <a16:creationId xmlns:a16="http://schemas.microsoft.com/office/drawing/2014/main" id="{2DB6C378-7A26-D27A-4DA2-0E58FEF87CA2}"/>
              </a:ext>
            </a:extLst>
          </p:cNvPr>
          <p:cNvSpPr/>
          <p:nvPr/>
        </p:nvSpPr>
        <p:spPr>
          <a:xfrm>
            <a:off x="465763" y="6747103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6" name="Text 8">
            <a:extLst>
              <a:ext uri="{FF2B5EF4-FFF2-40B4-BE49-F238E27FC236}">
                <a16:creationId xmlns:a16="http://schemas.microsoft.com/office/drawing/2014/main" id="{AE5C3B96-AAED-EB1A-A4B4-3756BE08EA42}"/>
              </a:ext>
            </a:extLst>
          </p:cNvPr>
          <p:cNvSpPr/>
          <p:nvPr/>
        </p:nvSpPr>
        <p:spPr>
          <a:xfrm>
            <a:off x="618997" y="6788775"/>
            <a:ext cx="193358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26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624" dirty="0"/>
          </a:p>
        </p:txBody>
      </p:sp>
      <p:sp>
        <p:nvSpPr>
          <p:cNvPr id="27" name="Text 9">
            <a:extLst>
              <a:ext uri="{FF2B5EF4-FFF2-40B4-BE49-F238E27FC236}">
                <a16:creationId xmlns:a16="http://schemas.microsoft.com/office/drawing/2014/main" id="{4DFFDC7B-F3E8-9CB1-9353-130A448C499E}"/>
              </a:ext>
            </a:extLst>
          </p:cNvPr>
          <p:cNvSpPr/>
          <p:nvPr/>
        </p:nvSpPr>
        <p:spPr>
          <a:xfrm>
            <a:off x="1189553" y="6797545"/>
            <a:ext cx="8156723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22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Tecnologia</a:t>
            </a:r>
            <a:r>
              <a:rPr lang="en-US" sz="2187" b="1" kern="0" spc="-22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 </a:t>
            </a:r>
            <a:r>
              <a:rPr lang="en-US" sz="2187" b="1" kern="0" spc="-22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processos</a:t>
            </a:r>
            <a:endParaRPr lang="en-US" sz="2187" dirty="0"/>
          </a:p>
        </p:txBody>
      </p:sp>
      <p:sp>
        <p:nvSpPr>
          <p:cNvPr id="28" name="Text 10">
            <a:extLst>
              <a:ext uri="{FF2B5EF4-FFF2-40B4-BE49-F238E27FC236}">
                <a16:creationId xmlns:a16="http://schemas.microsoft.com/office/drawing/2014/main" id="{5103741F-BF0E-AB3D-70A0-AC3B0643B155}"/>
              </a:ext>
            </a:extLst>
          </p:cNvPr>
          <p:cNvSpPr/>
          <p:nvPr/>
        </p:nvSpPr>
        <p:spPr>
          <a:xfrm>
            <a:off x="1189554" y="7277962"/>
            <a:ext cx="9029560" cy="6665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624"/>
              </a:lnSpc>
            </a:pPr>
            <a:r>
              <a:rPr lang="pt-BR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</a:rPr>
              <a:t>Desalinhamento e desperdícios</a:t>
            </a:r>
          </a:p>
          <a:p>
            <a:pPr marL="0" indent="0">
              <a:lnSpc>
                <a:spcPts val="2624"/>
              </a:lnSpc>
              <a:buNone/>
            </a:pPr>
            <a:endParaRPr lang="en-US" sz="175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E324152-C425-E60B-B686-C4F58E97F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332" y="0"/>
            <a:ext cx="6286189" cy="8229600"/>
          </a:xfrm>
          <a:prstGeom prst="rect">
            <a:avLst/>
          </a:prstGeom>
        </p:spPr>
      </p:pic>
      <p:sp>
        <p:nvSpPr>
          <p:cNvPr id="4" name="Text 2"/>
          <p:cNvSpPr/>
          <p:nvPr/>
        </p:nvSpPr>
        <p:spPr>
          <a:xfrm>
            <a:off x="8639694" y="9912"/>
            <a:ext cx="5524877" cy="15082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44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Que </a:t>
            </a:r>
            <a:r>
              <a:rPr lang="en-US" sz="4374" b="1" kern="0" spc="-44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alternativas</a:t>
            </a:r>
            <a:r>
              <a:rPr lang="en-US" sz="4374" b="1" kern="0" spc="-44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4374" b="1" kern="0" spc="-44" dirty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temos</a:t>
            </a:r>
            <a:r>
              <a:rPr lang="en-US" sz="4374" b="1" kern="0" spc="-44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?</a:t>
            </a:r>
            <a:endParaRPr lang="en-US" sz="4374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1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MS Healthcare Pitch">
      <a:dk1>
        <a:sysClr val="windowText" lastClr="000000"/>
      </a:dk1>
      <a:lt1>
        <a:sysClr val="window" lastClr="FFFFFF"/>
      </a:lt1>
      <a:dk2>
        <a:srgbClr val="00292E"/>
      </a:dk2>
      <a:lt2>
        <a:srgbClr val="64B2C1"/>
      </a:lt2>
      <a:accent1>
        <a:srgbClr val="F0CDA1"/>
      </a:accent1>
      <a:accent2>
        <a:srgbClr val="107082"/>
      </a:accent2>
      <a:accent3>
        <a:srgbClr val="054854"/>
      </a:accent3>
      <a:accent4>
        <a:srgbClr val="00AEEF"/>
      </a:accent4>
      <a:accent5>
        <a:srgbClr val="F99927"/>
      </a:accent5>
      <a:accent6>
        <a:srgbClr val="EC7216"/>
      </a:accent6>
      <a:hlink>
        <a:srgbClr val="000000"/>
      </a:hlink>
      <a:folHlink>
        <a:srgbClr val="000000"/>
      </a:folHlink>
    </a:clrScheme>
    <a:fontScheme name="MS Healthcare Pitch">
      <a:majorFont>
        <a:latin typeface="Gill Sans MT"/>
        <a:ea typeface=""/>
        <a:cs typeface=""/>
      </a:majorFont>
      <a:minorFont>
        <a:latin typeface="Arial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2"/>
            </a:gs>
            <a:gs pos="100000">
              <a:schemeClr val="accent2"/>
            </a:gs>
          </a:gsLst>
          <a:lin ang="144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4307485_TF00450287.potx" id="{814D308D-9714-4366-95F6-F5AC3AF417DF}" vid="{3CF6833A-9199-401F-BA88-00AE8E801A79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0AD0D5D5E96BA4EACC076CB18DA804D" ma:contentTypeVersion="0" ma:contentTypeDescription="Crie um novo documento." ma:contentTypeScope="" ma:versionID="6c6b4e15c29bd77fc00864188e19df5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78f746c3a1c47dbaea02d3be93aa98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4F2920-7640-49B1-A6CF-EA67B4228942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EDD7B2B-4F86-43B1-AE4C-DD47E4EFAA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A6341C-064B-48C9-9300-99E601E15C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2356</TotalTime>
  <Words>949</Words>
  <Application>Microsoft Office PowerPoint</Application>
  <PresentationFormat>Personalizar</PresentationFormat>
  <Paragraphs>134</Paragraphs>
  <Slides>19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19</vt:i4>
      </vt:variant>
    </vt:vector>
  </HeadingPairs>
  <TitlesOfParts>
    <vt:vector size="30" baseType="lpstr">
      <vt:lpstr>Arial</vt:lpstr>
      <vt:lpstr>Arial </vt:lpstr>
      <vt:lpstr>bitly display</vt:lpstr>
      <vt:lpstr>Courier New</vt:lpstr>
      <vt:lpstr>Gill Sans MT</vt:lpstr>
      <vt:lpstr>Montserrat</vt:lpstr>
      <vt:lpstr>Source Sans Pro</vt:lpstr>
      <vt:lpstr>Tahoma</vt:lpstr>
      <vt:lpstr>Trebuchet MS</vt:lpstr>
      <vt:lpstr>Office Theme</vt:lpstr>
      <vt:lpstr>Tema do Office</vt:lpstr>
      <vt:lpstr>Apresentação do PowerPoint</vt:lpstr>
      <vt:lpstr>Apresentação do PowerPoint</vt:lpstr>
      <vt:lpstr>Apresentação do PowerPoint</vt:lpstr>
      <vt:lpstr>Contexto atual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Vamos desmitificar a Governança de Processos nas empresas?</vt:lpstr>
      <vt:lpstr>Vamos desmitificar a Governança de Processos nas empresas?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Aca Lis</cp:lastModifiedBy>
  <cp:revision>26</cp:revision>
  <dcterms:created xsi:type="dcterms:W3CDTF">2024-04-16T14:22:50Z</dcterms:created>
  <dcterms:modified xsi:type="dcterms:W3CDTF">2025-09-26T14:55:19Z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0x010100E0AD0D5D5E96BA4EACC076CB18DA804D</vt:lpwstr>
  </property>
</Properties>
</file>