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Quattrocento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gc/mEJV3bQzlT5lMJdYG/uxUGX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Quattrocen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66a55cf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766a55cfb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576c2c24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37576c2c24f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576c2c24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37576c2c24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576c2c24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37576c2c24f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576c2c24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37576c2c24f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66a55cfbb_0_0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98" l="0" r="-47727" t="-78768"/>
            </a:stretch>
          </a:blipFill>
          <a:ln>
            <a:noFill/>
          </a:ln>
        </p:spPr>
      </p:sp>
      <p:sp>
        <p:nvSpPr>
          <p:cNvPr id="85" name="Google Shape;85;g3766a55cfbb_0_0"/>
          <p:cNvSpPr/>
          <p:nvPr/>
        </p:nvSpPr>
        <p:spPr>
          <a:xfrm rot="3010565">
            <a:off x="8945633" y="5647189"/>
            <a:ext cx="10656825" cy="11038142"/>
          </a:xfrm>
          <a:custGeom>
            <a:rect b="b" l="l" r="r" t="t"/>
            <a:pathLst>
              <a:path extrusionOk="0" h="11045566" w="10663992">
                <a:moveTo>
                  <a:pt x="0" y="0"/>
                </a:moveTo>
                <a:lnTo>
                  <a:pt x="10663992" y="0"/>
                </a:lnTo>
                <a:lnTo>
                  <a:pt x="10663992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g3766a55cfbb_0_0"/>
          <p:cNvSpPr/>
          <p:nvPr/>
        </p:nvSpPr>
        <p:spPr>
          <a:xfrm rot="10134872">
            <a:off x="-2543724" y="-4700411"/>
            <a:ext cx="12104374" cy="9441412"/>
          </a:xfrm>
          <a:custGeom>
            <a:rect b="b" l="l" r="r" t="t"/>
            <a:pathLst>
              <a:path extrusionOk="0" h="9430279" w="12090101">
                <a:moveTo>
                  <a:pt x="0" y="0"/>
                </a:moveTo>
                <a:lnTo>
                  <a:pt x="12090101" y="0"/>
                </a:lnTo>
                <a:lnTo>
                  <a:pt x="12090101" y="9430279"/>
                </a:lnTo>
                <a:lnTo>
                  <a:pt x="0" y="9430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g3766a55cfbb_0_0"/>
          <p:cNvSpPr/>
          <p:nvPr/>
        </p:nvSpPr>
        <p:spPr>
          <a:xfrm rot="1154972">
            <a:off x="14711638" y="8911262"/>
            <a:ext cx="4213687" cy="3058938"/>
          </a:xfrm>
          <a:custGeom>
            <a:rect b="b" l="l" r="r" t="t"/>
            <a:pathLst>
              <a:path extrusionOk="0" h="3055998" w="4209637">
                <a:moveTo>
                  <a:pt x="0" y="0"/>
                </a:moveTo>
                <a:lnTo>
                  <a:pt x="4209636" y="0"/>
                </a:lnTo>
                <a:lnTo>
                  <a:pt x="4209636" y="3055997"/>
                </a:lnTo>
                <a:lnTo>
                  <a:pt x="0" y="3055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g3766a55cfbb_0_0"/>
          <p:cNvSpPr txBox="1"/>
          <p:nvPr/>
        </p:nvSpPr>
        <p:spPr>
          <a:xfrm>
            <a:off x="1455708" y="3373936"/>
            <a:ext cx="1557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766a55cfbb_0_0"/>
          <p:cNvSpPr txBox="1"/>
          <p:nvPr/>
        </p:nvSpPr>
        <p:spPr>
          <a:xfrm>
            <a:off x="1028700" y="5547047"/>
            <a:ext cx="85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766a55cfbb_0_0"/>
          <p:cNvSpPr txBox="1"/>
          <p:nvPr/>
        </p:nvSpPr>
        <p:spPr>
          <a:xfrm>
            <a:off x="0" y="194687"/>
            <a:ext cx="1166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766a55cfbb_0_0"/>
          <p:cNvSpPr txBox="1"/>
          <p:nvPr/>
        </p:nvSpPr>
        <p:spPr>
          <a:xfrm>
            <a:off x="575033" y="1903909"/>
            <a:ext cx="170754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lang="en-US" sz="10000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Bora aproveitar </a:t>
            </a:r>
            <a:r>
              <a:rPr i="0" lang="en-US" sz="10000" u="none" cap="none" strike="noStrike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livros com</a:t>
            </a:r>
            <a:r>
              <a:rPr lang="en-US" sz="10000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10000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grandes </a:t>
            </a:r>
            <a:r>
              <a:rPr lang="en-US" sz="10000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especialistas unindo a</a:t>
            </a:r>
            <a:r>
              <a:rPr b="1" lang="en-US" sz="10000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 Jornada Colaborativa e Editora Brasport?</a:t>
            </a:r>
            <a:r>
              <a:rPr b="1" i="0" lang="en-US" sz="10000" u="none" cap="none" strike="noStrike">
                <a:solidFill>
                  <a:srgbClr val="EE4D28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576c2c24f_0_34"/>
          <p:cNvSpPr txBox="1"/>
          <p:nvPr/>
        </p:nvSpPr>
        <p:spPr>
          <a:xfrm>
            <a:off x="667050" y="2568000"/>
            <a:ext cx="97590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latin typeface="Quattrocento"/>
                <a:ea typeface="Quattrocento"/>
                <a:cs typeface="Quattrocento"/>
                <a:sym typeface="Quattrocento"/>
              </a:rPr>
              <a:t>1</a:t>
            </a:r>
            <a:r>
              <a:rPr b="0" i="0" lang="en-US" sz="10000" u="none" cap="none" strike="noStrik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. Gerar valor para o negócio</a:t>
            </a:r>
            <a:endParaRPr b="0" i="0" sz="100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97" name="Google Shape;97;g37576c2c24f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650" y="1309293"/>
            <a:ext cx="5816149" cy="77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576c2c24f_0_27"/>
          <p:cNvSpPr txBox="1"/>
          <p:nvPr/>
        </p:nvSpPr>
        <p:spPr>
          <a:xfrm>
            <a:off x="667050" y="2568000"/>
            <a:ext cx="97590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2. Controle inteligente</a:t>
            </a:r>
            <a:endParaRPr b="0" i="0" sz="100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03" name="Google Shape;103;g37576c2c24f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051" y="715224"/>
            <a:ext cx="6405300" cy="8544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576c2c24f_0_45"/>
          <p:cNvSpPr txBox="1"/>
          <p:nvPr/>
        </p:nvSpPr>
        <p:spPr>
          <a:xfrm>
            <a:off x="667050" y="2568000"/>
            <a:ext cx="97590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latin typeface="Quattrocento"/>
                <a:ea typeface="Quattrocento"/>
                <a:cs typeface="Quattrocento"/>
                <a:sym typeface="Quattrocento"/>
              </a:rPr>
              <a:t>3</a:t>
            </a:r>
            <a:r>
              <a:rPr b="0" i="0" lang="en-US" sz="10000" u="none" cap="none" strike="noStrik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. Transformar sem piorar</a:t>
            </a:r>
            <a:endParaRPr b="0" i="0" sz="100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09" name="Google Shape;109;g37576c2c24f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196" y="1184225"/>
            <a:ext cx="5901625" cy="78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576c2c24f_0_40"/>
          <p:cNvSpPr txBox="1"/>
          <p:nvPr/>
        </p:nvSpPr>
        <p:spPr>
          <a:xfrm>
            <a:off x="667050" y="2568000"/>
            <a:ext cx="97590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4. Quebrar paradigmas</a:t>
            </a:r>
            <a:endParaRPr b="0" i="0" sz="100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15" name="Google Shape;115;g37576c2c24f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992" y="1090423"/>
            <a:ext cx="6124875" cy="81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