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19"/>
  </p:notesMasterIdLst>
  <p:sldIdLst>
    <p:sldId id="275" r:id="rId6"/>
    <p:sldId id="259" r:id="rId7"/>
    <p:sldId id="1329" r:id="rId8"/>
    <p:sldId id="1313" r:id="rId9"/>
    <p:sldId id="1327" r:id="rId10"/>
    <p:sldId id="1328" r:id="rId11"/>
    <p:sldId id="1326" r:id="rId12"/>
    <p:sldId id="1315" r:id="rId13"/>
    <p:sldId id="269" r:id="rId14"/>
    <p:sldId id="1318" r:id="rId15"/>
    <p:sldId id="1316" r:id="rId16"/>
    <p:sldId id="1317" r:id="rId17"/>
    <p:sldId id="1325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5253"/>
    <a:srgbClr val="4292B6"/>
    <a:srgbClr val="4394B8"/>
    <a:srgbClr val="99CCFF"/>
    <a:srgbClr val="3399FF"/>
    <a:srgbClr val="0099FF"/>
    <a:srgbClr val="0066CC"/>
    <a:srgbClr val="0099CC"/>
    <a:srgbClr val="00CC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17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o Mota" userId="S::paulo@mv3.com.br::11516904-b213-495f-b1a1-4f78b9106b90" providerId="AD" clId="Web-{B8F25E90-AD48-D57F-2201-946FEDA9FFCF}"/>
    <pc:docChg chg="modSld">
      <pc:chgData name="Paulo Mota" userId="S::paulo@mv3.com.br::11516904-b213-495f-b1a1-4f78b9106b90" providerId="AD" clId="Web-{B8F25E90-AD48-D57F-2201-946FEDA9FFCF}" dt="2025-08-15T20:06:27.509" v="2"/>
      <pc:docMkLst>
        <pc:docMk/>
      </pc:docMkLst>
      <pc:sldChg chg="modSp">
        <pc:chgData name="Paulo Mota" userId="S::paulo@mv3.com.br::11516904-b213-495f-b1a1-4f78b9106b90" providerId="AD" clId="Web-{B8F25E90-AD48-D57F-2201-946FEDA9FFCF}" dt="2025-08-15T20:06:27.509" v="2"/>
        <pc:sldMkLst>
          <pc:docMk/>
          <pc:sldMk cId="4028405665" sldId="259"/>
        </pc:sldMkLst>
        <pc:picChg chg="mod">
          <ac:chgData name="Paulo Mota" userId="S::paulo@mv3.com.br::11516904-b213-495f-b1a1-4f78b9106b90" providerId="AD" clId="Web-{B8F25E90-AD48-D57F-2201-946FEDA9FFCF}" dt="2025-08-15T20:06:27.509" v="2"/>
          <ac:picMkLst>
            <pc:docMk/>
            <pc:sldMk cId="4028405665" sldId="259"/>
            <ac:picMk id="10" creationId="{35F9BEDE-40EA-F87F-4B86-5BA976F03DE6}"/>
          </ac:picMkLst>
        </pc:picChg>
      </pc:sldChg>
    </pc:docChg>
  </pc:docChgLst>
  <pc:docChgLst>
    <pc:chgData name="Victor Noronha Eiras" userId="fac05976-3a99-44ca-86d3-8c0a081633a1" providerId="ADAL" clId="{B6ED6BCE-054C-4D9A-918F-018A99548D8F}"/>
    <pc:docChg chg="custSel modSld">
      <pc:chgData name="Victor Noronha Eiras" userId="fac05976-3a99-44ca-86d3-8c0a081633a1" providerId="ADAL" clId="{B6ED6BCE-054C-4D9A-918F-018A99548D8F}" dt="2025-08-13T16:53:21.670" v="4" actId="478"/>
      <pc:docMkLst>
        <pc:docMk/>
      </pc:docMkLst>
      <pc:sldChg chg="addSp delSp modSp mod">
        <pc:chgData name="Victor Noronha Eiras" userId="fac05976-3a99-44ca-86d3-8c0a081633a1" providerId="ADAL" clId="{B6ED6BCE-054C-4D9A-918F-018A99548D8F}" dt="2025-08-13T16:53:21.670" v="4" actId="478"/>
        <pc:sldMkLst>
          <pc:docMk/>
          <pc:sldMk cId="3587943985" sldId="1325"/>
        </pc:sldMkLst>
        <pc:spChg chg="mod">
          <ac:chgData name="Victor Noronha Eiras" userId="fac05976-3a99-44ca-86d3-8c0a081633a1" providerId="ADAL" clId="{B6ED6BCE-054C-4D9A-918F-018A99548D8F}" dt="2025-08-13T16:53:14.108" v="2" actId="1076"/>
          <ac:spMkLst>
            <pc:docMk/>
            <pc:sldMk cId="3587943985" sldId="1325"/>
            <ac:spMk id="12" creationId="{5E9DA0E9-B3F3-7D84-7F94-A3BCB00BAEFC}"/>
          </ac:spMkLst>
        </pc:spChg>
        <pc:spChg chg="mod">
          <ac:chgData name="Victor Noronha Eiras" userId="fac05976-3a99-44ca-86d3-8c0a081633a1" providerId="ADAL" clId="{B6ED6BCE-054C-4D9A-918F-018A99548D8F}" dt="2025-08-13T16:53:04.387" v="0" actId="164"/>
          <ac:spMkLst>
            <pc:docMk/>
            <pc:sldMk cId="3587943985" sldId="1325"/>
            <ac:spMk id="15" creationId="{74D1E110-0293-EAF0-8230-8E3BBD27C692}"/>
          </ac:spMkLst>
        </pc:spChg>
        <pc:grpChg chg="add mod">
          <ac:chgData name="Victor Noronha Eiras" userId="fac05976-3a99-44ca-86d3-8c0a081633a1" providerId="ADAL" clId="{B6ED6BCE-054C-4D9A-918F-018A99548D8F}" dt="2025-08-13T16:53:18.179" v="3" actId="167"/>
          <ac:grpSpMkLst>
            <pc:docMk/>
            <pc:sldMk cId="3587943985" sldId="1325"/>
            <ac:grpSpMk id="9" creationId="{3A8817B6-7751-CA1F-BB4C-F550368F5178}"/>
          </ac:grpSpMkLst>
        </pc:grpChg>
        <pc:picChg chg="mod">
          <ac:chgData name="Victor Noronha Eiras" userId="fac05976-3a99-44ca-86d3-8c0a081633a1" providerId="ADAL" clId="{B6ED6BCE-054C-4D9A-918F-018A99548D8F}" dt="2025-08-13T16:53:14.108" v="2" actId="1076"/>
          <ac:picMkLst>
            <pc:docMk/>
            <pc:sldMk cId="3587943985" sldId="1325"/>
            <ac:picMk id="10" creationId="{AB27C504-A1BB-1D40-DAB6-AE95639CCC5E}"/>
          </ac:picMkLst>
        </pc:picChg>
        <pc:picChg chg="mod">
          <ac:chgData name="Victor Noronha Eiras" userId="fac05976-3a99-44ca-86d3-8c0a081633a1" providerId="ADAL" clId="{B6ED6BCE-054C-4D9A-918F-018A99548D8F}" dt="2025-08-13T16:53:14.108" v="2" actId="1076"/>
          <ac:picMkLst>
            <pc:docMk/>
            <pc:sldMk cId="3587943985" sldId="1325"/>
            <ac:picMk id="11" creationId="{99FA8F0D-1005-7BEF-52A7-3B576F9858F5}"/>
          </ac:picMkLst>
        </pc:picChg>
      </pc:sldChg>
    </pc:docChg>
  </pc:docChgLst>
  <pc:docChgLst>
    <pc:chgData name="Victor Noronha Eiras" userId="fac05976-3a99-44ca-86d3-8c0a081633a1" providerId="ADAL" clId="{0437FAE2-994B-4668-8E6B-F93D0D9DF1B9}"/>
    <pc:docChg chg="undo custSel addSld delSld modSld modMainMaster">
      <pc:chgData name="Victor Noronha Eiras" userId="fac05976-3a99-44ca-86d3-8c0a081633a1" providerId="ADAL" clId="{0437FAE2-994B-4668-8E6B-F93D0D9DF1B9}" dt="2025-07-14T15:08:31.823" v="107" actId="1076"/>
      <pc:docMkLst>
        <pc:docMk/>
      </pc:docMkLst>
      <pc:sldChg chg="addSp delSp modSp mod">
        <pc:chgData name="Victor Noronha Eiras" userId="fac05976-3a99-44ca-86d3-8c0a081633a1" providerId="ADAL" clId="{0437FAE2-994B-4668-8E6B-F93D0D9DF1B9}" dt="2025-07-14T15:08:31.823" v="107" actId="1076"/>
        <pc:sldMkLst>
          <pc:docMk/>
          <pc:sldMk cId="4028405665" sldId="259"/>
        </pc:sldMkLst>
      </pc:sldChg>
      <pc:sldChg chg="addSp delSp modSp mod">
        <pc:chgData name="Victor Noronha Eiras" userId="fac05976-3a99-44ca-86d3-8c0a081633a1" providerId="ADAL" clId="{0437FAE2-994B-4668-8E6B-F93D0D9DF1B9}" dt="2025-07-14T14:58:43.445" v="39" actId="1076"/>
        <pc:sldMkLst>
          <pc:docMk/>
          <pc:sldMk cId="3404041411" sldId="275"/>
        </pc:sldMkLst>
      </pc:sldChg>
      <pc:sldChg chg="del">
        <pc:chgData name="Victor Noronha Eiras" userId="fac05976-3a99-44ca-86d3-8c0a081633a1" providerId="ADAL" clId="{0437FAE2-994B-4668-8E6B-F93D0D9DF1B9}" dt="2025-07-14T14:55:48.329" v="16" actId="47"/>
        <pc:sldMkLst>
          <pc:docMk/>
          <pc:sldMk cId="2829920282" sldId="1302"/>
        </pc:sldMkLst>
      </pc:sldChg>
      <pc:sldChg chg="del">
        <pc:chgData name="Victor Noronha Eiras" userId="fac05976-3a99-44ca-86d3-8c0a081633a1" providerId="ADAL" clId="{0437FAE2-994B-4668-8E6B-F93D0D9DF1B9}" dt="2025-07-14T14:52:35.489" v="0" actId="47"/>
        <pc:sldMkLst>
          <pc:docMk/>
          <pc:sldMk cId="2024178587" sldId="1309"/>
        </pc:sldMkLst>
      </pc:sldChg>
      <pc:sldChg chg="del">
        <pc:chgData name="Victor Noronha Eiras" userId="fac05976-3a99-44ca-86d3-8c0a081633a1" providerId="ADAL" clId="{0437FAE2-994B-4668-8E6B-F93D0D9DF1B9}" dt="2025-07-14T14:53:19.497" v="4" actId="47"/>
        <pc:sldMkLst>
          <pc:docMk/>
          <pc:sldMk cId="1925115775" sldId="1314"/>
        </pc:sldMkLst>
      </pc:sldChg>
      <pc:sldChg chg="del">
        <pc:chgData name="Victor Noronha Eiras" userId="fac05976-3a99-44ca-86d3-8c0a081633a1" providerId="ADAL" clId="{0437FAE2-994B-4668-8E6B-F93D0D9DF1B9}" dt="2025-07-14T14:55:53.319" v="18" actId="47"/>
        <pc:sldMkLst>
          <pc:docMk/>
          <pc:sldMk cId="4189692917" sldId="1320"/>
        </pc:sldMkLst>
      </pc:sldChg>
      <pc:sldChg chg="del">
        <pc:chgData name="Victor Noronha Eiras" userId="fac05976-3a99-44ca-86d3-8c0a081633a1" providerId="ADAL" clId="{0437FAE2-994B-4668-8E6B-F93D0D9DF1B9}" dt="2025-07-14T14:55:51.116" v="17" actId="47"/>
        <pc:sldMkLst>
          <pc:docMk/>
          <pc:sldMk cId="149612123" sldId="1321"/>
        </pc:sldMkLst>
      </pc:sldChg>
      <pc:sldChg chg="del">
        <pc:chgData name="Victor Noronha Eiras" userId="fac05976-3a99-44ca-86d3-8c0a081633a1" providerId="ADAL" clId="{0437FAE2-994B-4668-8E6B-F93D0D9DF1B9}" dt="2025-07-14T14:54:03.194" v="6" actId="47"/>
        <pc:sldMkLst>
          <pc:docMk/>
          <pc:sldMk cId="3021625259" sldId="1322"/>
        </pc:sldMkLst>
      </pc:sldChg>
      <pc:sldChg chg="modSp add mod modClrScheme chgLayout">
        <pc:chgData name="Victor Noronha Eiras" userId="fac05976-3a99-44ca-86d3-8c0a081633a1" providerId="ADAL" clId="{0437FAE2-994B-4668-8E6B-F93D0D9DF1B9}" dt="2025-07-14T14:52:52.375" v="2" actId="700"/>
        <pc:sldMkLst>
          <pc:docMk/>
          <pc:sldMk cId="3587943985" sldId="1325"/>
        </pc:sldMkLst>
      </pc:sldChg>
      <pc:sldChg chg="add">
        <pc:chgData name="Victor Noronha Eiras" userId="fac05976-3a99-44ca-86d3-8c0a081633a1" providerId="ADAL" clId="{0437FAE2-994B-4668-8E6B-F93D0D9DF1B9}" dt="2025-07-14T14:53:15.998" v="3"/>
        <pc:sldMkLst>
          <pc:docMk/>
          <pc:sldMk cId="249454876" sldId="1326"/>
        </pc:sldMkLst>
      </pc:sldChg>
      <pc:sldChg chg="modSp add mod">
        <pc:chgData name="Victor Noronha Eiras" userId="fac05976-3a99-44ca-86d3-8c0a081633a1" providerId="ADAL" clId="{0437FAE2-994B-4668-8E6B-F93D0D9DF1B9}" dt="2025-07-14T15:01:56.039" v="69" actId="1076"/>
        <pc:sldMkLst>
          <pc:docMk/>
          <pc:sldMk cId="1178069928" sldId="1327"/>
        </pc:sldMkLst>
      </pc:sldChg>
      <pc:sldChg chg="addSp delSp modSp add">
        <pc:chgData name="Victor Noronha Eiras" userId="fac05976-3a99-44ca-86d3-8c0a081633a1" providerId="ADAL" clId="{0437FAE2-994B-4668-8E6B-F93D0D9DF1B9}" dt="2025-07-14T14:56:05.304" v="19" actId="1076"/>
        <pc:sldMkLst>
          <pc:docMk/>
          <pc:sldMk cId="1146225531" sldId="1328"/>
        </pc:sldMkLst>
      </pc:sldChg>
      <pc:sldChg chg="add mod modShow">
        <pc:chgData name="Victor Noronha Eiras" userId="fac05976-3a99-44ca-86d3-8c0a081633a1" providerId="ADAL" clId="{0437FAE2-994B-4668-8E6B-F93D0D9DF1B9}" dt="2025-07-14T15:05:52.682" v="82" actId="729"/>
        <pc:sldMkLst>
          <pc:docMk/>
          <pc:sldMk cId="1450086266" sldId="1329"/>
        </pc:sldMkLst>
      </pc:sldChg>
      <pc:sldMasterChg chg="modSldLayout">
        <pc:chgData name="Victor Noronha Eiras" userId="fac05976-3a99-44ca-86d3-8c0a081633a1" providerId="ADAL" clId="{0437FAE2-994B-4668-8E6B-F93D0D9DF1B9}" dt="2025-07-14T14:59:31.567" v="59" actId="1076"/>
        <pc:sldMasterMkLst>
          <pc:docMk/>
          <pc:sldMasterMk cId="2378608591" sldId="2147483648"/>
        </pc:sldMasterMkLst>
        <pc:sldLayoutChg chg="addSp delSp modSp mod">
          <pc:chgData name="Victor Noronha Eiras" userId="fac05976-3a99-44ca-86d3-8c0a081633a1" providerId="ADAL" clId="{0437FAE2-994B-4668-8E6B-F93D0D9DF1B9}" dt="2025-07-14T14:59:31.567" v="59" actId="1076"/>
          <pc:sldLayoutMkLst>
            <pc:docMk/>
            <pc:sldMasterMk cId="2378608591" sldId="2147483648"/>
            <pc:sldLayoutMk cId="1662723408" sldId="2147483660"/>
          </pc:sldLayoutMkLst>
        </pc:sldLayoutChg>
      </pc:sldMasterChg>
    </pc:docChg>
  </pc:docChgLst>
  <pc:docChgLst>
    <pc:chgData name="Victor Noronha Eiras" userId="fac05976-3a99-44ca-86d3-8c0a081633a1" providerId="ADAL" clId="{F93AF5F1-4BDF-446C-8009-E7B0EEA6726E}"/>
    <pc:docChg chg="undo custSel modSld">
      <pc:chgData name="Victor Noronha Eiras" userId="fac05976-3a99-44ca-86d3-8c0a081633a1" providerId="ADAL" clId="{F93AF5F1-4BDF-446C-8009-E7B0EEA6726E}" dt="2025-08-18T20:39:37.863" v="63" actId="1076"/>
      <pc:docMkLst>
        <pc:docMk/>
      </pc:docMkLst>
      <pc:sldChg chg="modSp mod">
        <pc:chgData name="Victor Noronha Eiras" userId="fac05976-3a99-44ca-86d3-8c0a081633a1" providerId="ADAL" clId="{F93AF5F1-4BDF-446C-8009-E7B0EEA6726E}" dt="2025-08-14T16:40:05.676" v="58" actId="20577"/>
        <pc:sldMkLst>
          <pc:docMk/>
          <pc:sldMk cId="3404041411" sldId="275"/>
        </pc:sldMkLst>
        <pc:spChg chg="mod">
          <ac:chgData name="Victor Noronha Eiras" userId="fac05976-3a99-44ca-86d3-8c0a081633a1" providerId="ADAL" clId="{F93AF5F1-4BDF-446C-8009-E7B0EEA6726E}" dt="2025-08-14T16:40:05.676" v="58" actId="20577"/>
          <ac:spMkLst>
            <pc:docMk/>
            <pc:sldMk cId="3404041411" sldId="275"/>
            <ac:spMk id="2" creationId="{18C1115C-5ACF-4854-8475-24CDA42B99E8}"/>
          </ac:spMkLst>
        </pc:spChg>
      </pc:sldChg>
      <pc:sldChg chg="addSp delSp modSp mod">
        <pc:chgData name="Victor Noronha Eiras" userId="fac05976-3a99-44ca-86d3-8c0a081633a1" providerId="ADAL" clId="{F93AF5F1-4BDF-446C-8009-E7B0EEA6726E}" dt="2025-08-13T19:45:38.878" v="37" actId="1582"/>
        <pc:sldMkLst>
          <pc:docMk/>
          <pc:sldMk cId="3587943985" sldId="1325"/>
        </pc:sldMkLst>
        <pc:spChg chg="mod">
          <ac:chgData name="Victor Noronha Eiras" userId="fac05976-3a99-44ca-86d3-8c0a081633a1" providerId="ADAL" clId="{F93AF5F1-4BDF-446C-8009-E7B0EEA6726E}" dt="2025-08-13T19:43:08.127" v="23" actId="1076"/>
          <ac:spMkLst>
            <pc:docMk/>
            <pc:sldMk cId="3587943985" sldId="1325"/>
            <ac:spMk id="15" creationId="{74D1E110-0293-EAF0-8230-8E3BBD27C692}"/>
          </ac:spMkLst>
        </pc:spChg>
        <pc:grpChg chg="add mod">
          <ac:chgData name="Victor Noronha Eiras" userId="fac05976-3a99-44ca-86d3-8c0a081633a1" providerId="ADAL" clId="{F93AF5F1-4BDF-446C-8009-E7B0EEA6726E}" dt="2025-08-13T19:45:10.337" v="34" actId="164"/>
          <ac:grpSpMkLst>
            <pc:docMk/>
            <pc:sldMk cId="3587943985" sldId="1325"/>
            <ac:grpSpMk id="14" creationId="{749CF0E9-C461-E2B8-6189-4C2EF50A79F3}"/>
          </ac:grpSpMkLst>
        </pc:grpChg>
        <pc:grpChg chg="add mod">
          <ac:chgData name="Victor Noronha Eiras" userId="fac05976-3a99-44ca-86d3-8c0a081633a1" providerId="ADAL" clId="{F93AF5F1-4BDF-446C-8009-E7B0EEA6726E}" dt="2025-08-13T19:45:10.337" v="34" actId="164"/>
          <ac:grpSpMkLst>
            <pc:docMk/>
            <pc:sldMk cId="3587943985" sldId="1325"/>
            <ac:grpSpMk id="18" creationId="{52B42BC3-384E-E79D-101A-AC7A43CABAC4}"/>
          </ac:grpSpMkLst>
        </pc:grpChg>
        <pc:picChg chg="add mod">
          <ac:chgData name="Victor Noronha Eiras" userId="fac05976-3a99-44ca-86d3-8c0a081633a1" providerId="ADAL" clId="{F93AF5F1-4BDF-446C-8009-E7B0EEA6726E}" dt="2025-08-13T19:45:38.878" v="37" actId="1582"/>
          <ac:picMkLst>
            <pc:docMk/>
            <pc:sldMk cId="3587943985" sldId="1325"/>
            <ac:picMk id="2" creationId="{1A647CCD-4656-9A71-CABE-120D0494BF23}"/>
          </ac:picMkLst>
        </pc:picChg>
        <pc:picChg chg="add mod">
          <ac:chgData name="Victor Noronha Eiras" userId="fac05976-3a99-44ca-86d3-8c0a081633a1" providerId="ADAL" clId="{F93AF5F1-4BDF-446C-8009-E7B0EEA6726E}" dt="2025-08-13T19:45:10.337" v="34" actId="164"/>
          <ac:picMkLst>
            <pc:docMk/>
            <pc:sldMk cId="3587943985" sldId="1325"/>
            <ac:picMk id="17" creationId="{0A65C6AC-1EC8-8133-A2C4-F340E36AD2E9}"/>
          </ac:picMkLst>
        </pc:picChg>
      </pc:sldChg>
      <pc:sldChg chg="addSp delSp modSp">
        <pc:chgData name="Victor Noronha Eiras" userId="fac05976-3a99-44ca-86d3-8c0a081633a1" providerId="ADAL" clId="{F93AF5F1-4BDF-446C-8009-E7B0EEA6726E}" dt="2025-08-18T20:39:37.863" v="63" actId="1076"/>
        <pc:sldMkLst>
          <pc:docMk/>
          <pc:sldMk cId="1178069928" sldId="1327"/>
        </pc:sldMkLst>
        <pc:grpChg chg="mod">
          <ac:chgData name="Victor Noronha Eiras" userId="fac05976-3a99-44ca-86d3-8c0a081633a1" providerId="ADAL" clId="{F93AF5F1-4BDF-446C-8009-E7B0EEA6726E}" dt="2025-08-18T20:39:37.863" v="63" actId="1076"/>
          <ac:grpSpMkLst>
            <pc:docMk/>
            <pc:sldMk cId="1178069928" sldId="1327"/>
            <ac:grpSpMk id="36" creationId="{CC9DCDDD-F976-0F68-6BFC-5DC1C1BF9CE7}"/>
          </ac:grpSpMkLst>
        </pc:grpChg>
        <pc:picChg chg="add mod">
          <ac:chgData name="Victor Noronha Eiras" userId="fac05976-3a99-44ca-86d3-8c0a081633a1" providerId="ADAL" clId="{F93AF5F1-4BDF-446C-8009-E7B0EEA6726E}" dt="2025-08-14T16:39:41.734" v="56" actId="1076"/>
          <ac:picMkLst>
            <pc:docMk/>
            <pc:sldMk cId="1178069928" sldId="1327"/>
            <ac:picMk id="12" creationId="{722C91E7-9DD8-1C06-00B7-C519EAD00812}"/>
          </ac:picMkLst>
        </pc:picChg>
        <pc:picChg chg="mod">
          <ac:chgData name="Victor Noronha Eiras" userId="fac05976-3a99-44ca-86d3-8c0a081633a1" providerId="ADAL" clId="{F93AF5F1-4BDF-446C-8009-E7B0EEA6726E}" dt="2025-08-18T20:39:32.341" v="62" actId="1076"/>
          <ac:picMkLst>
            <pc:docMk/>
            <pc:sldMk cId="1178069928" sldId="1327"/>
            <ac:picMk id="32" creationId="{F80D8623-876F-BC91-1715-504B98F4E904}"/>
          </ac:picMkLst>
        </pc:picChg>
        <pc:picChg chg="mod">
          <ac:chgData name="Victor Noronha Eiras" userId="fac05976-3a99-44ca-86d3-8c0a081633a1" providerId="ADAL" clId="{F93AF5F1-4BDF-446C-8009-E7B0EEA6726E}" dt="2025-08-18T20:39:37.863" v="63" actId="1076"/>
          <ac:picMkLst>
            <pc:docMk/>
            <pc:sldMk cId="1178069928" sldId="1327"/>
            <ac:picMk id="50" creationId="{854C65F5-25D2-FB4E-0D27-B51062FA31DD}"/>
          </ac:picMkLst>
        </pc:picChg>
        <pc:picChg chg="mod">
          <ac:chgData name="Victor Noronha Eiras" userId="fac05976-3a99-44ca-86d3-8c0a081633a1" providerId="ADAL" clId="{F93AF5F1-4BDF-446C-8009-E7B0EEA6726E}" dt="2025-08-18T20:39:37.863" v="63" actId="1076"/>
          <ac:picMkLst>
            <pc:docMk/>
            <pc:sldMk cId="1178069928" sldId="1327"/>
            <ac:picMk id="51" creationId="{83659BA4-8729-A5A3-D696-D3840D54B104}"/>
          </ac:picMkLst>
        </pc:picChg>
        <pc:picChg chg="mod">
          <ac:chgData name="Victor Noronha Eiras" userId="fac05976-3a99-44ca-86d3-8c0a081633a1" providerId="ADAL" clId="{F93AF5F1-4BDF-446C-8009-E7B0EEA6726E}" dt="2025-08-18T20:39:32.341" v="62" actId="1076"/>
          <ac:picMkLst>
            <pc:docMk/>
            <pc:sldMk cId="1178069928" sldId="1327"/>
            <ac:picMk id="1030" creationId="{1C78A3E5-E43B-8012-80FB-21302A73AD9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23EE9-AFDF-4197-BE14-ED891D8158E4}" type="datetimeFigureOut">
              <a:rPr lang="pt-BR" smtClean="0"/>
              <a:t>18/08/2025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BBD16-380F-4FE6-90E8-BDDE0A8C1D82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7647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A3A07-50B8-CC35-FCDF-7A429FA05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051629-DD49-9735-579D-DEE49323D9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11644D-E8C4-976C-BD4B-2B98D1F5D8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pt-B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DEB1B-DA73-6443-4995-5DC3DE220F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BBD16-380F-4FE6-90E8-BDDE0A8C1D82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0172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358C1-CED0-FC38-A552-C330DFAF8C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C09327-D14E-4F88-0FCF-1C19E668DA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C347D-92A3-A66E-DA47-136056129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8233-A450-46C4-975E-FE0C6C8EB3E8}" type="datetimeFigureOut">
              <a:rPr lang="pt-BR" smtClean="0"/>
              <a:t>18/08/2025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C134E-E155-DE9D-4B7F-B8DA0593A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83861-8D3B-7CA8-A982-DA51EB61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C4DB-AD26-4123-91EE-D211ACD93F3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388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5889E-4738-F90D-737A-273CE26C1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BA90C1-9FFE-DC86-99E1-86CAB36FE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1C291-7907-28E9-EBFF-FE4681DA7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8233-A450-46C4-975E-FE0C6C8EB3E8}" type="datetimeFigureOut">
              <a:rPr lang="pt-BR" smtClean="0"/>
              <a:t>18/08/2025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7FBEB-D6DC-7D80-BA69-8A95A8AFE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DF531-ABC1-6687-7FEF-F66053703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C4DB-AD26-4123-91EE-D211ACD93F3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5565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C85FBB-51B1-5594-19EC-795AFC5C44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FDB1F2-FFFA-3D8C-FFC5-5939A32178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75C62-8C3F-E7BE-9D33-C32AFA106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8233-A450-46C4-975E-FE0C6C8EB3E8}" type="datetimeFigureOut">
              <a:rPr lang="pt-BR" smtClean="0"/>
              <a:t>18/08/2025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1D666-082B-41DC-F249-1BD9D0DF4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C7DCE-E15E-9DD1-4500-20A0D9EB9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C4DB-AD26-4123-91EE-D211ACD93F3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4072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V="1">
            <a:off x="143573" y="784524"/>
            <a:ext cx="11917107" cy="31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137446" y="6292220"/>
            <a:ext cx="11917107" cy="31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93B83"/>
                </a:solidFill>
              </a:defRPr>
            </a:lvl1pPr>
          </a:lstStyle>
          <a:p>
            <a:fld id="{2605804C-AD73-48B8-BF65-8596AE223909}" type="datetime1">
              <a:rPr lang="pt-BR" smtClean="0"/>
              <a:t>18/08/2025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3B83"/>
                </a:solidFill>
              </a:defRPr>
            </a:lvl1pPr>
          </a:lstStyle>
          <a:p>
            <a:r>
              <a:rPr lang="en-US"/>
              <a:t>MV3 Tecnologia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93B83"/>
                </a:solidFill>
              </a:defRPr>
            </a:lvl1pPr>
          </a:lstStyle>
          <a:p>
            <a:fld id="{AB9E72B3-41BC-4563-AAEC-9DA20A1DBAB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C9A8F03F-69E6-B7C4-F0BE-FFFE7B0400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511" y="0"/>
            <a:ext cx="1602000" cy="78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723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741C-20B8-4A29-803A-13D0974E7E31}" type="datetime1">
              <a:rPr lang="pt-BR" smtClean="0"/>
              <a:t>18/08/2025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MV3 Tecnologia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E72B3-41BC-4563-AAEC-9DA20A1DB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93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CCAA-1263-4946-9308-E8AAB6534A1E}" type="datetime1">
              <a:rPr lang="pt-BR" smtClean="0"/>
              <a:t>18/08/2025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MV3 Tecnologia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E72B3-41BC-4563-AAEC-9DA20A1DB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85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F024-C1C1-41EF-8309-3B9B79365203}" type="datetime1">
              <a:rPr lang="pt-BR" smtClean="0"/>
              <a:t>18/08/2025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MV3 Tecnologia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E72B3-41BC-4563-AAEC-9DA20A1DB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08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5A23-6E44-45CC-803C-2BBEB51C35B5}" type="datetime1">
              <a:rPr lang="pt-BR" smtClean="0"/>
              <a:t>18/08/2025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MV3 Tecnologia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E72B3-41BC-4563-AAEC-9DA20A1DB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5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1C02-DA19-42D4-B829-A09E653F057B}" type="datetime1">
              <a:rPr lang="pt-BR" smtClean="0"/>
              <a:t>18/08/2025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MV3 Tecnologia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E72B3-41BC-4563-AAEC-9DA20A1DB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5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709E-23BE-4382-9748-1DD4ADE1D853}" type="datetime1">
              <a:rPr lang="pt-BR" smtClean="0"/>
              <a:t>18/08/2025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MV3 Tecnologia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E72B3-41BC-4563-AAEC-9DA20A1DB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4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5">
            <a:extLst>
              <a:ext uri="{FF2B5EF4-FFF2-40B4-BE49-F238E27FC236}">
                <a16:creationId xmlns:a16="http://schemas.microsoft.com/office/drawing/2014/main" id="{F72B540B-BB1C-46CB-8D99-E94CA3389F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3671"/>
          <a:stretch/>
        </p:blipFill>
        <p:spPr>
          <a:xfrm>
            <a:off x="10378226" y="95931"/>
            <a:ext cx="1601934" cy="637793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 flipV="1">
            <a:off x="143573" y="784524"/>
            <a:ext cx="11917107" cy="31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137446" y="6292220"/>
            <a:ext cx="11917107" cy="31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93B83"/>
                </a:solidFill>
              </a:defRPr>
            </a:lvl1pPr>
          </a:lstStyle>
          <a:p>
            <a:fld id="{2605804C-AD73-48B8-BF65-8596AE223909}" type="datetime1">
              <a:rPr lang="pt-BR" smtClean="0"/>
              <a:t>18/08/2025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3B83"/>
                </a:solidFill>
              </a:defRPr>
            </a:lvl1pPr>
          </a:lstStyle>
          <a:p>
            <a:r>
              <a:rPr lang="en-US"/>
              <a:t>MV3 Tecnologia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93B83"/>
                </a:solidFill>
              </a:defRPr>
            </a:lvl1pPr>
          </a:lstStyle>
          <a:p>
            <a:fld id="{AB9E72B3-41BC-4563-AAEC-9DA20A1DBA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0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23F4C-31C6-E796-FC36-460E3FC61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508CD-F4A4-5640-7A60-3402FE57E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8C15C-2830-56DE-450A-BC48EFB00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8233-A450-46C4-975E-FE0C6C8EB3E8}" type="datetimeFigureOut">
              <a:rPr lang="pt-BR" smtClean="0"/>
              <a:t>18/08/2025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9E05C-264E-C604-2C03-DCDD07CBF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7504F-5D08-E13D-CA6E-2FF9CDE28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C4DB-AD26-4123-91EE-D211ACD93F3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989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6ED3-FE4E-4C97-AE38-21B34A42B97A}" type="datetime1">
              <a:rPr lang="pt-BR" smtClean="0"/>
              <a:t>18/08/2025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MV3 Tecnologia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E72B3-41BC-4563-AAEC-9DA20A1DB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51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6434-7508-43FD-BD5F-35E5D83910A4}" type="datetime1">
              <a:rPr lang="pt-BR" smtClean="0"/>
              <a:t>18/08/2025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MV3 Tecnologia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E72B3-41BC-4563-AAEC-9DA20A1DB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4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2A77-F94F-4A5A-8B09-2A5696FB14FA}" type="datetime1">
              <a:rPr lang="pt-BR" smtClean="0"/>
              <a:t>18/08/2025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MV3 Tecnologia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E72B3-41BC-4563-AAEC-9DA20A1DB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921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1653-029F-428B-A312-BB96B09B3DD8}" type="datetime1">
              <a:rPr lang="pt-BR" smtClean="0"/>
              <a:t>18/08/2025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MV3 Tecnologia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E72B3-41BC-4563-AAEC-9DA20A1DB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9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D1972-C6CC-CA05-5A71-CDBCA5D82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96B29-BC2F-A6AC-B84C-0E47B1D50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AEFB3-3196-9CFF-6EC0-CBF10CC42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8233-A450-46C4-975E-FE0C6C8EB3E8}" type="datetimeFigureOut">
              <a:rPr lang="pt-BR" smtClean="0"/>
              <a:t>18/08/2025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9A232-6579-93A6-9BDD-B6F2692A7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517B8-84B0-2FE9-B29A-D810B6ED3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C4DB-AD26-4123-91EE-D211ACD93F3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730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78093-35DB-A716-6890-A3E217B56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BA627-F58B-4FA5-B634-EB4E689ADA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8D0DB5-36F5-DC4D-EA7C-0EE258179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8A2DE4-BE3C-9C8C-C22C-221DD8D2C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8233-A450-46C4-975E-FE0C6C8EB3E8}" type="datetimeFigureOut">
              <a:rPr lang="pt-BR" smtClean="0"/>
              <a:t>18/08/2025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F7E303-909A-9AC4-222C-CB12B53D3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6AC640-5EAC-E66F-96EC-5B05B734C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C4DB-AD26-4123-91EE-D211ACD93F3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8399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C6488-931F-A727-D1B8-4830AC81E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1B4B7-F5C4-5DB8-3523-9C24C5A5B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76995D-4A6B-116B-25E8-A9DBDEF77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591738-95D7-4CBF-AE17-EDF5098B08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E61F2B-CBFE-22E0-D880-22838E1596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BDF0CD-8141-7ECB-DE39-555B240EF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8233-A450-46C4-975E-FE0C6C8EB3E8}" type="datetimeFigureOut">
              <a:rPr lang="pt-BR" smtClean="0"/>
              <a:t>18/08/2025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679A5D-DB1B-197C-50C4-8DC8E369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E02E9D-E077-2060-7905-296520BA0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C4DB-AD26-4123-91EE-D211ACD93F3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7175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CA18E-A266-F123-884A-DE74B0DD3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494515-EBF7-9AFE-90B9-C31429177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8233-A450-46C4-975E-FE0C6C8EB3E8}" type="datetimeFigureOut">
              <a:rPr lang="pt-BR" smtClean="0"/>
              <a:t>18/08/2025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3DF1C0-B30B-5451-BA5B-94405D230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F04344-585F-06B8-BC24-12D3C7F4D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C4DB-AD26-4123-91EE-D211ACD93F3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798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19045C-BA5C-B72F-BD48-BF0249659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8233-A450-46C4-975E-FE0C6C8EB3E8}" type="datetimeFigureOut">
              <a:rPr lang="pt-BR" smtClean="0"/>
              <a:t>18/08/2025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28C991-000D-D62F-D9BC-47B5682FB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357D15-CE15-C77D-236F-0AE1E2D91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C4DB-AD26-4123-91EE-D211ACD93F3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1512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5EE22-2A11-F9AD-CA58-0D6368819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48F36-4FEB-B70D-4F32-7D061F191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E73E32-5F62-F5E2-8302-E8E9D08F71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51C42A-E3FC-2B7E-33C1-25552E883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8233-A450-46C4-975E-FE0C6C8EB3E8}" type="datetimeFigureOut">
              <a:rPr lang="pt-BR" smtClean="0"/>
              <a:t>18/08/2025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2440CE-2339-07A3-364D-99F3E3FA0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CF15D-FF9B-B1FB-83C1-AE9A19E9D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C4DB-AD26-4123-91EE-D211ACD93F3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1266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BB1CF-5D8A-4437-006B-2D6A948B3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F47D43-F4E2-9CF4-FE11-FE94E3FDA6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CC1D36-D1CE-C7C0-72BF-C8037A6A5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EAFBCE-F9C9-6AD6-433A-F6780BC67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8233-A450-46C4-975E-FE0C6C8EB3E8}" type="datetimeFigureOut">
              <a:rPr lang="pt-BR" smtClean="0"/>
              <a:t>18/08/2025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82DF18-137D-96B0-F0E2-96547F7E2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30FEBE-D0C3-6805-F3EB-C2066FF7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C4DB-AD26-4123-91EE-D211ACD93F3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193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7B10E8-23CC-72FE-9740-1E64414F7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23EFB-DD5C-F462-BF03-A10A47DAA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C51BF-69E9-595B-8E9D-8E5AF39098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548233-A450-46C4-975E-FE0C6C8EB3E8}" type="datetimeFigureOut">
              <a:rPr lang="pt-BR" smtClean="0"/>
              <a:t>18/08/2025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C8BD4-9D0C-2158-E7E6-90330E3628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E6574-52FC-B302-73F2-6238030082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DFC4DB-AD26-4123-91EE-D211ACD93F3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860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D7027-4019-4061-A127-767A7DA4B364}" type="datetime1">
              <a:rPr lang="pt-BR" smtClean="0"/>
              <a:t>18/08/2025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MV3 Tecnologia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E72B3-41BC-4563-AAEC-9DA20A1DB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05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7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9.png"/><Relationship Id="rId5" Type="http://schemas.openxmlformats.org/officeDocument/2006/relationships/image" Target="../media/image100.png"/><Relationship Id="rId4" Type="http://schemas.openxmlformats.org/officeDocument/2006/relationships/image" Target="../media/image9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5.png"/><Relationship Id="rId5" Type="http://schemas.openxmlformats.org/officeDocument/2006/relationships/image" Target="../media/image104.jpeg"/><Relationship Id="rId4" Type="http://schemas.openxmlformats.org/officeDocument/2006/relationships/image" Target="../media/image10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5" Type="http://schemas.openxmlformats.org/officeDocument/2006/relationships/image" Target="../media/image25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18" Type="http://schemas.openxmlformats.org/officeDocument/2006/relationships/image" Target="../media/image41.jpeg"/><Relationship Id="rId26" Type="http://schemas.openxmlformats.org/officeDocument/2006/relationships/image" Target="../media/image49.png"/><Relationship Id="rId39" Type="http://schemas.openxmlformats.org/officeDocument/2006/relationships/image" Target="../media/image61.png"/><Relationship Id="rId21" Type="http://schemas.openxmlformats.org/officeDocument/2006/relationships/image" Target="../media/image44.jpeg"/><Relationship Id="rId34" Type="http://schemas.openxmlformats.org/officeDocument/2006/relationships/image" Target="../media/image56.png"/><Relationship Id="rId42" Type="http://schemas.openxmlformats.org/officeDocument/2006/relationships/image" Target="../media/image64.png"/><Relationship Id="rId47" Type="http://schemas.openxmlformats.org/officeDocument/2006/relationships/image" Target="../media/image69.png"/><Relationship Id="rId50" Type="http://schemas.openxmlformats.org/officeDocument/2006/relationships/image" Target="../media/image72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9.png"/><Relationship Id="rId29" Type="http://schemas.openxmlformats.org/officeDocument/2006/relationships/image" Target="../media/image52.jpeg"/><Relationship Id="rId11" Type="http://schemas.openxmlformats.org/officeDocument/2006/relationships/image" Target="../media/image34.png"/><Relationship Id="rId24" Type="http://schemas.openxmlformats.org/officeDocument/2006/relationships/image" Target="../media/image47.png"/><Relationship Id="rId32" Type="http://schemas.microsoft.com/office/2007/relationships/hdphoto" Target="../media/hdphoto1.wdp"/><Relationship Id="rId37" Type="http://schemas.openxmlformats.org/officeDocument/2006/relationships/image" Target="../media/image59.png"/><Relationship Id="rId40" Type="http://schemas.openxmlformats.org/officeDocument/2006/relationships/image" Target="../media/image62.png"/><Relationship Id="rId45" Type="http://schemas.openxmlformats.org/officeDocument/2006/relationships/image" Target="../media/image67.png"/><Relationship Id="rId5" Type="http://schemas.openxmlformats.org/officeDocument/2006/relationships/image" Target="../media/image28.png"/><Relationship Id="rId15" Type="http://schemas.openxmlformats.org/officeDocument/2006/relationships/image" Target="../media/image38.jpeg"/><Relationship Id="rId23" Type="http://schemas.openxmlformats.org/officeDocument/2006/relationships/image" Target="../media/image46.png"/><Relationship Id="rId28" Type="http://schemas.openxmlformats.org/officeDocument/2006/relationships/image" Target="../media/image51.png"/><Relationship Id="rId36" Type="http://schemas.openxmlformats.org/officeDocument/2006/relationships/image" Target="../media/image58.png"/><Relationship Id="rId49" Type="http://schemas.openxmlformats.org/officeDocument/2006/relationships/image" Target="../media/image71.png"/><Relationship Id="rId10" Type="http://schemas.openxmlformats.org/officeDocument/2006/relationships/image" Target="../media/image33.jpeg"/><Relationship Id="rId19" Type="http://schemas.openxmlformats.org/officeDocument/2006/relationships/image" Target="../media/image42.jpeg"/><Relationship Id="rId31" Type="http://schemas.openxmlformats.org/officeDocument/2006/relationships/image" Target="../media/image54.png"/><Relationship Id="rId44" Type="http://schemas.openxmlformats.org/officeDocument/2006/relationships/image" Target="../media/image66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jpeg"/><Relationship Id="rId27" Type="http://schemas.openxmlformats.org/officeDocument/2006/relationships/image" Target="../media/image50.png"/><Relationship Id="rId30" Type="http://schemas.openxmlformats.org/officeDocument/2006/relationships/image" Target="../media/image53.png"/><Relationship Id="rId35" Type="http://schemas.openxmlformats.org/officeDocument/2006/relationships/image" Target="../media/image57.png"/><Relationship Id="rId43" Type="http://schemas.openxmlformats.org/officeDocument/2006/relationships/image" Target="../media/image65.png"/><Relationship Id="rId48" Type="http://schemas.openxmlformats.org/officeDocument/2006/relationships/image" Target="../media/image70.png"/><Relationship Id="rId8" Type="http://schemas.openxmlformats.org/officeDocument/2006/relationships/image" Target="../media/image31.jpeg"/><Relationship Id="rId51" Type="http://schemas.openxmlformats.org/officeDocument/2006/relationships/image" Target="../media/image73.png"/><Relationship Id="rId3" Type="http://schemas.openxmlformats.org/officeDocument/2006/relationships/image" Target="../media/image26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8.jpeg"/><Relationship Id="rId33" Type="http://schemas.openxmlformats.org/officeDocument/2006/relationships/image" Target="../media/image55.png"/><Relationship Id="rId38" Type="http://schemas.openxmlformats.org/officeDocument/2006/relationships/image" Target="../media/image60.png"/><Relationship Id="rId46" Type="http://schemas.openxmlformats.org/officeDocument/2006/relationships/image" Target="../media/image68.png"/><Relationship Id="rId20" Type="http://schemas.openxmlformats.org/officeDocument/2006/relationships/image" Target="../media/image43.png"/><Relationship Id="rId41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24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8.jpe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black brain&#10;&#10;Description automatically generated with medium confidence">
            <a:extLst>
              <a:ext uri="{FF2B5EF4-FFF2-40B4-BE49-F238E27FC236}">
                <a16:creationId xmlns:a16="http://schemas.microsoft.com/office/drawing/2014/main" id="{300B8E10-153D-890F-C093-DEC0C99CA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1E458D06-E91E-4156-BEA5-DD8628788BA2}"/>
              </a:ext>
            </a:extLst>
          </p:cNvPr>
          <p:cNvSpPr/>
          <p:nvPr/>
        </p:nvSpPr>
        <p:spPr>
          <a:xfrm>
            <a:off x="-1497150" y="-362383"/>
            <a:ext cx="15501689" cy="6657637"/>
          </a:xfrm>
          <a:custGeom>
            <a:avLst/>
            <a:gdLst>
              <a:gd name="connsiteX0" fmla="*/ 2273575 w 31003378"/>
              <a:gd name="connsiteY0" fmla="*/ 12516716 h 13315273"/>
              <a:gd name="connsiteX1" fmla="*/ 27895825 w 31003378"/>
              <a:gd name="connsiteY1" fmla="*/ 4630016 h 13315273"/>
              <a:gd name="connsiteX2" fmla="*/ 27667225 w 31003378"/>
              <a:gd name="connsiteY2" fmla="*/ 553316 h 13315273"/>
              <a:gd name="connsiteX3" fmla="*/ 1759225 w 31003378"/>
              <a:gd name="connsiteY3" fmla="*/ 1353416 h 13315273"/>
              <a:gd name="connsiteX4" fmla="*/ 2330725 w 31003378"/>
              <a:gd name="connsiteY4" fmla="*/ 12516716 h 13315273"/>
              <a:gd name="connsiteX5" fmla="*/ 2368825 w 31003378"/>
              <a:gd name="connsiteY5" fmla="*/ 12421466 h 13315273"/>
              <a:gd name="connsiteX6" fmla="*/ 2616475 w 31003378"/>
              <a:gd name="connsiteY6" fmla="*/ 12440516 h 13315273"/>
              <a:gd name="connsiteX7" fmla="*/ 2654575 w 31003378"/>
              <a:gd name="connsiteY7" fmla="*/ 12326216 h 13315273"/>
              <a:gd name="connsiteX8" fmla="*/ 2654575 w 31003378"/>
              <a:gd name="connsiteY8" fmla="*/ 12211916 h 13315273"/>
              <a:gd name="connsiteX9" fmla="*/ 2654575 w 31003378"/>
              <a:gd name="connsiteY9" fmla="*/ 13297766 h 1331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3378" h="13315273">
                <a:moveTo>
                  <a:pt x="2273575" y="12516716"/>
                </a:moveTo>
                <a:cubicBezTo>
                  <a:pt x="12968562" y="9570316"/>
                  <a:pt x="23663550" y="6623916"/>
                  <a:pt x="27895825" y="4630016"/>
                </a:cubicBezTo>
                <a:cubicBezTo>
                  <a:pt x="32128100" y="2636116"/>
                  <a:pt x="32023325" y="1099416"/>
                  <a:pt x="27667225" y="553316"/>
                </a:cubicBezTo>
                <a:cubicBezTo>
                  <a:pt x="23311125" y="7216"/>
                  <a:pt x="5981975" y="-640484"/>
                  <a:pt x="1759225" y="1353416"/>
                </a:cubicBezTo>
                <a:cubicBezTo>
                  <a:pt x="-2463525" y="3347316"/>
                  <a:pt x="2229125" y="10672041"/>
                  <a:pt x="2330725" y="12516716"/>
                </a:cubicBezTo>
                <a:cubicBezTo>
                  <a:pt x="2432325" y="14361391"/>
                  <a:pt x="2321200" y="12434166"/>
                  <a:pt x="2368825" y="12421466"/>
                </a:cubicBezTo>
                <a:cubicBezTo>
                  <a:pt x="2416450" y="12408766"/>
                  <a:pt x="2568850" y="12456391"/>
                  <a:pt x="2616475" y="12440516"/>
                </a:cubicBezTo>
                <a:cubicBezTo>
                  <a:pt x="2664100" y="12424641"/>
                  <a:pt x="2648225" y="12364316"/>
                  <a:pt x="2654575" y="12326216"/>
                </a:cubicBezTo>
                <a:cubicBezTo>
                  <a:pt x="2660925" y="12288116"/>
                  <a:pt x="2654575" y="12211916"/>
                  <a:pt x="2654575" y="12211916"/>
                </a:cubicBezTo>
                <a:cubicBezTo>
                  <a:pt x="2654575" y="12373841"/>
                  <a:pt x="2619650" y="13081866"/>
                  <a:pt x="2654575" y="13297766"/>
                </a:cubicBez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/>
          </a:p>
        </p:txBody>
      </p:sp>
      <p:grpSp>
        <p:nvGrpSpPr>
          <p:cNvPr id="7" name="Group 8">
            <a:extLst>
              <a:ext uri="{FF2B5EF4-FFF2-40B4-BE49-F238E27FC236}">
                <a16:creationId xmlns:a16="http://schemas.microsoft.com/office/drawing/2014/main" id="{64F2AD78-4BD6-4ADF-BFC0-EBC0A36AF1F3}"/>
              </a:ext>
            </a:extLst>
          </p:cNvPr>
          <p:cNvGrpSpPr/>
          <p:nvPr/>
        </p:nvGrpSpPr>
        <p:grpSpPr>
          <a:xfrm>
            <a:off x="5860830" y="-2"/>
            <a:ext cx="6329583" cy="6443664"/>
            <a:chOff x="614269" y="-1034400"/>
            <a:chExt cx="5253257" cy="685800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CC56373-8BAF-4DB8-981B-2EDA77CD244C}"/>
                </a:ext>
              </a:extLst>
            </p:cNvPr>
            <p:cNvSpPr/>
            <p:nvPr/>
          </p:nvSpPr>
          <p:spPr>
            <a:xfrm>
              <a:off x="615584" y="-1034400"/>
              <a:ext cx="5251942" cy="6858001"/>
            </a:xfrm>
            <a:prstGeom prst="rect">
              <a:avLst/>
            </a:prstGeom>
            <a:solidFill>
              <a:schemeClr val="lt1">
                <a:alpha val="9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9" name="CaixaDeTexto 3">
              <a:extLst>
                <a:ext uri="{FF2B5EF4-FFF2-40B4-BE49-F238E27FC236}">
                  <a16:creationId xmlns:a16="http://schemas.microsoft.com/office/drawing/2014/main" id="{B0C10E40-0168-4DE5-ACEC-0C46C563EDE1}"/>
                </a:ext>
              </a:extLst>
            </p:cNvPr>
            <p:cNvSpPr txBox="1"/>
            <p:nvPr/>
          </p:nvSpPr>
          <p:spPr>
            <a:xfrm>
              <a:off x="614269" y="254586"/>
              <a:ext cx="5251939" cy="16705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200" b="1" dirty="0"/>
                <a:t>Power Automate como solução de Hiperautomação: Melhores Práticas e Cases de Sucesso</a:t>
              </a:r>
            </a:p>
          </p:txBody>
        </p:sp>
      </p:grpSp>
      <p:sp>
        <p:nvSpPr>
          <p:cNvPr id="16" name="Retângulo 15">
            <a:extLst>
              <a:ext uri="{FF2B5EF4-FFF2-40B4-BE49-F238E27FC236}">
                <a16:creationId xmlns:a16="http://schemas.microsoft.com/office/drawing/2014/main" id="{7A405ADE-2B3C-4C19-B6AB-26285DF2A350}"/>
              </a:ext>
            </a:extLst>
          </p:cNvPr>
          <p:cNvSpPr/>
          <p:nvPr/>
        </p:nvSpPr>
        <p:spPr>
          <a:xfrm>
            <a:off x="0" y="6443662"/>
            <a:ext cx="12188825" cy="4143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www.mv3.com.br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8C1115C-5ACF-4854-8475-24CDA42B99E8}"/>
              </a:ext>
            </a:extLst>
          </p:cNvPr>
          <p:cNvSpPr/>
          <p:nvPr/>
        </p:nvSpPr>
        <p:spPr>
          <a:xfrm>
            <a:off x="7048757" y="3426642"/>
            <a:ext cx="39553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dirty="0"/>
              <a:t>19 de Agosto de 2025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653BAE4-99D5-E72D-1169-39BB643FF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875" y="438146"/>
            <a:ext cx="2816773" cy="77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39C08AE8-185E-BCB2-4C0E-084A40F586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431" y="4230308"/>
            <a:ext cx="3784791" cy="184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41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3AF1E-15E8-41F9-89E2-CC3D2A816395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18/08/2025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MV3 Tecnologia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E72B3-41BC-4563-AAEC-9DA20A1DBA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183" y="244699"/>
            <a:ext cx="13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DashBots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3183" y="983354"/>
            <a:ext cx="11745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DashBots é uma plataforma de orquestração de fluxos RPAs, se integrando diretamente com as ferramentas, permite a consulta do histórico de execuções e seus respectivos resultados finais (sucesso ou erro), o tempo de duração e em quais máquinas foram executados.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6508" y="2375394"/>
            <a:ext cx="352881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Dentre outras funcionalidades como extração de relatórios de execução, relatórios de consumo de máquinas, integração usuário x robô, acompanhamento das execuções atuais, vale destacar o gerenciamento de fila, que permite definir prioridades entre os robôs, mantê-los em fila ou não, e até redirecionar automaticamente para uma máquina disponível.</a:t>
            </a:r>
            <a:endParaRPr kumimoji="0" lang="pt-BR" sz="18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9B90992-ED26-8634-1072-5A27EA4163B3}"/>
              </a:ext>
            </a:extLst>
          </p:cNvPr>
          <p:cNvGrpSpPr/>
          <p:nvPr/>
        </p:nvGrpSpPr>
        <p:grpSpPr>
          <a:xfrm>
            <a:off x="3795648" y="2183674"/>
            <a:ext cx="8143067" cy="3799760"/>
            <a:chOff x="3795648" y="2183674"/>
            <a:chExt cx="8143067" cy="379976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t="13689" r="2422" b="5324"/>
            <a:stretch/>
          </p:blipFill>
          <p:spPr>
            <a:xfrm>
              <a:off x="3795648" y="2183674"/>
              <a:ext cx="8143067" cy="379976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0E277C6-12CE-D88F-4825-14BA18FDBAEF}"/>
                </a:ext>
              </a:extLst>
            </p:cNvPr>
            <p:cNvSpPr/>
            <p:nvPr/>
          </p:nvSpPr>
          <p:spPr>
            <a:xfrm>
              <a:off x="3884023" y="2192384"/>
              <a:ext cx="923108" cy="2174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137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5F8A7-9132-3435-3676-8A7DA0469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Shape">
            <a:extLst>
              <a:ext uri="{FF2B5EF4-FFF2-40B4-BE49-F238E27FC236}">
                <a16:creationId xmlns:a16="http://schemas.microsoft.com/office/drawing/2014/main" id="{089CC9D1-B77B-BBCF-A459-79B60024256A}"/>
              </a:ext>
            </a:extLst>
          </p:cNvPr>
          <p:cNvSpPr/>
          <p:nvPr/>
        </p:nvSpPr>
        <p:spPr>
          <a:xfrm>
            <a:off x="321418" y="1072242"/>
            <a:ext cx="1305995" cy="12994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880" y="0"/>
                </a:moveTo>
                <a:cubicBezTo>
                  <a:pt x="1293" y="0"/>
                  <a:pt x="0" y="1288"/>
                  <a:pt x="0" y="2880"/>
                </a:cubicBez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2880" y="0"/>
                </a:lnTo>
                <a:close/>
              </a:path>
            </a:pathLst>
          </a:custGeom>
          <a:solidFill>
            <a:srgbClr val="4472C4">
              <a:lumMod val="60000"/>
              <a:lumOff val="4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0A820C-12AE-FEB5-2017-F4DB756E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3AF1E-15E8-41F9-89E2-CC3D2A816395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18/08/2025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3EFA56-C1C2-2D01-C5C8-BF533FD86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MV3 Tecnologia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13958F-B1CB-455C-801A-8D75CC774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E72B3-41BC-4563-AAEC-9DA20A1DBA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DE2C55-0E11-2670-C9A5-F23A352AACAA}"/>
              </a:ext>
            </a:extLst>
          </p:cNvPr>
          <p:cNvSpPr txBox="1"/>
          <p:nvPr/>
        </p:nvSpPr>
        <p:spPr>
          <a:xfrm>
            <a:off x="193183" y="244699"/>
            <a:ext cx="5439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Case 1 – Empresa Setor Bem-Estar/Fitness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48" name="Group 2047">
            <a:extLst>
              <a:ext uri="{FF2B5EF4-FFF2-40B4-BE49-F238E27FC236}">
                <a16:creationId xmlns:a16="http://schemas.microsoft.com/office/drawing/2014/main" id="{8EB0667F-C72B-FF2B-F029-18D08F0306EC}"/>
              </a:ext>
            </a:extLst>
          </p:cNvPr>
          <p:cNvGrpSpPr/>
          <p:nvPr/>
        </p:nvGrpSpPr>
        <p:grpSpPr>
          <a:xfrm>
            <a:off x="387017" y="1133614"/>
            <a:ext cx="11417966" cy="4590771"/>
            <a:chOff x="3697756" y="1745783"/>
            <a:chExt cx="13654933" cy="5322514"/>
          </a:xfrm>
        </p:grpSpPr>
        <p:sp>
          <p:nvSpPr>
            <p:cNvPr id="2052" name="Shape">
              <a:extLst>
                <a:ext uri="{FF2B5EF4-FFF2-40B4-BE49-F238E27FC236}">
                  <a16:creationId xmlns:a16="http://schemas.microsoft.com/office/drawing/2014/main" id="{59EBBD33-D784-FEDC-3299-1D2389BFC539}"/>
                </a:ext>
              </a:extLst>
            </p:cNvPr>
            <p:cNvSpPr/>
            <p:nvPr/>
          </p:nvSpPr>
          <p:spPr>
            <a:xfrm>
              <a:off x="3697756" y="1745783"/>
              <a:ext cx="13654933" cy="5322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66" y="0"/>
                  </a:moveTo>
                  <a:lnTo>
                    <a:pt x="2034" y="0"/>
                  </a:lnTo>
                  <a:cubicBezTo>
                    <a:pt x="913" y="0"/>
                    <a:pt x="0" y="598"/>
                    <a:pt x="0" y="1338"/>
                  </a:cubicBezTo>
                  <a:lnTo>
                    <a:pt x="0" y="20262"/>
                  </a:lnTo>
                  <a:cubicBezTo>
                    <a:pt x="0" y="20999"/>
                    <a:pt x="909" y="21600"/>
                    <a:pt x="2034" y="21600"/>
                  </a:cubicBezTo>
                  <a:lnTo>
                    <a:pt x="19566" y="21600"/>
                  </a:lnTo>
                  <a:cubicBezTo>
                    <a:pt x="20687" y="21600"/>
                    <a:pt x="21600" y="21002"/>
                    <a:pt x="21600" y="20262"/>
                  </a:cubicBezTo>
                  <a:lnTo>
                    <a:pt x="21600" y="1335"/>
                  </a:lnTo>
                  <a:cubicBezTo>
                    <a:pt x="21600" y="598"/>
                    <a:pt x="20691" y="0"/>
                    <a:pt x="19566" y="0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054" name="Group 2053">
              <a:extLst>
                <a:ext uri="{FF2B5EF4-FFF2-40B4-BE49-F238E27FC236}">
                  <a16:creationId xmlns:a16="http://schemas.microsoft.com/office/drawing/2014/main" id="{10834732-C8F6-5C23-C858-01A81D502394}"/>
                </a:ext>
              </a:extLst>
            </p:cNvPr>
            <p:cNvGrpSpPr/>
            <p:nvPr/>
          </p:nvGrpSpPr>
          <p:grpSpPr>
            <a:xfrm>
              <a:off x="4214773" y="2152584"/>
              <a:ext cx="6073136" cy="4359728"/>
              <a:chOff x="1588441" y="2152584"/>
              <a:chExt cx="6073136" cy="4359728"/>
            </a:xfrm>
          </p:grpSpPr>
          <p:sp>
            <p:nvSpPr>
              <p:cNvPr id="2057" name="TextBox 23">
                <a:extLst>
                  <a:ext uri="{FF2B5EF4-FFF2-40B4-BE49-F238E27FC236}">
                    <a16:creationId xmlns:a16="http://schemas.microsoft.com/office/drawing/2014/main" id="{B3CE141C-EFAA-3588-E595-2EF26840B8A0}"/>
                  </a:ext>
                </a:extLst>
              </p:cNvPr>
              <p:cNvSpPr txBox="1"/>
              <p:nvPr/>
            </p:nvSpPr>
            <p:spPr>
              <a:xfrm>
                <a:off x="2242289" y="2152584"/>
                <a:ext cx="5419288" cy="749353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Escrituração de Notas Fiscais em Diversas Prefeituras</a:t>
                </a:r>
                <a:endParaRPr kumimoji="0" lang="en-US" sz="1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58" name="TextBox 24">
                <a:extLst>
                  <a:ext uri="{FF2B5EF4-FFF2-40B4-BE49-F238E27FC236}">
                    <a16:creationId xmlns:a16="http://schemas.microsoft.com/office/drawing/2014/main" id="{EE1F5E46-6FAB-5551-A8DE-5C9657CADBC6}"/>
                  </a:ext>
                </a:extLst>
              </p:cNvPr>
              <p:cNvSpPr txBox="1"/>
              <p:nvPr/>
            </p:nvSpPr>
            <p:spPr>
              <a:xfrm>
                <a:off x="1588441" y="3158068"/>
                <a:ext cx="5681347" cy="3354244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300" b="1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AS IS –</a:t>
                </a:r>
                <a:r>
                  <a:rPr kumimoji="0" lang="pt-BR" sz="13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Por obrigação do governo, a empresa precisa escriturar todas as notas recebidas de outras prefeituras que não a que o CNPJ está cadastrado. O volume de escrituração é de cerca de </a:t>
                </a:r>
                <a:r>
                  <a:rPr kumimoji="0" lang="pt-BR" sz="1300" b="1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9.000 notas fiscais</a:t>
                </a:r>
                <a:r>
                  <a:rPr kumimoji="0" lang="pt-BR" sz="13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mensais, diluído entre </a:t>
                </a:r>
                <a:r>
                  <a:rPr kumimoji="0" lang="pt-BR" sz="1300" b="1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 usuários</a:t>
                </a:r>
                <a:r>
                  <a:rPr kumimoji="0" lang="pt-BR" sz="130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que realizam essa atividade durante todo o mês, durante </a:t>
                </a:r>
                <a:r>
                  <a:rPr kumimoji="0" lang="pt-BR" sz="1300" b="1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 horas por dia</a:t>
                </a:r>
                <a:r>
                  <a:rPr kumimoji="0" lang="pt-BR" sz="130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 Devido ao alto volume, e diferentes demandas, o processo não era feito por completo.</a:t>
                </a:r>
                <a:endParaRPr kumimoji="0" lang="pt-BR" sz="1300" b="1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3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300" b="1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TO BE -</a:t>
                </a:r>
                <a:r>
                  <a:rPr kumimoji="0" lang="pt-BR" sz="13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Para suprir esta necessidade, criamos fluxos automatizados por robôs que realizam o acesso ao site das prefeituras e realiza a escrituração da nota. Porém para que este processo seja feito, utilizamos </a:t>
                </a:r>
                <a:r>
                  <a:rPr kumimoji="0" lang="pt-BR" sz="1300" b="1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Inteligência Aritifical</a:t>
                </a:r>
                <a:r>
                  <a:rPr kumimoji="0" lang="pt-BR" sz="13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atrelada a </a:t>
                </a:r>
                <a:r>
                  <a:rPr kumimoji="0" lang="pt-BR" sz="1300" b="1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OCR</a:t>
                </a:r>
                <a:r>
                  <a:rPr kumimoji="0" lang="pt-BR" sz="13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para extrair todos os dados necessários do arquivo PDF da nota fiscal, dessa forma conseguimos confrontar com os dados do sistema e então partir para escrituração de fato.</a:t>
                </a:r>
              </a:p>
            </p:txBody>
          </p:sp>
        </p:grpSp>
        <p:sp>
          <p:nvSpPr>
            <p:cNvPr id="2055" name="Freeform: Shape 2054">
              <a:extLst>
                <a:ext uri="{FF2B5EF4-FFF2-40B4-BE49-F238E27FC236}">
                  <a16:creationId xmlns:a16="http://schemas.microsoft.com/office/drawing/2014/main" id="{E2A6F838-685F-8A3C-B531-35E517C3BA62}"/>
                </a:ext>
              </a:extLst>
            </p:cNvPr>
            <p:cNvSpPr/>
            <p:nvPr/>
          </p:nvSpPr>
          <p:spPr>
            <a:xfrm>
              <a:off x="3697757" y="1745783"/>
              <a:ext cx="1483410" cy="1432214"/>
            </a:xfrm>
            <a:custGeom>
              <a:avLst/>
              <a:gdLst>
                <a:gd name="connsiteX0" fmla="*/ 207883 w 1308687"/>
                <a:gd name="connsiteY0" fmla="*/ 0 h 1308687"/>
                <a:gd name="connsiteX1" fmla="*/ 1308687 w 1308687"/>
                <a:gd name="connsiteY1" fmla="*/ 0 h 1308687"/>
                <a:gd name="connsiteX2" fmla="*/ 0 w 1308687"/>
                <a:gd name="connsiteY2" fmla="*/ 1308687 h 1308687"/>
                <a:gd name="connsiteX3" fmla="*/ 0 w 1308687"/>
                <a:gd name="connsiteY3" fmla="*/ 207881 h 1308687"/>
                <a:gd name="connsiteX4" fmla="*/ 207883 w 1308687"/>
                <a:gd name="connsiteY4" fmla="*/ 0 h 1308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687" h="1308687">
                  <a:moveTo>
                    <a:pt x="207883" y="0"/>
                  </a:moveTo>
                  <a:lnTo>
                    <a:pt x="1308687" y="0"/>
                  </a:lnTo>
                  <a:lnTo>
                    <a:pt x="0" y="1308687"/>
                  </a:lnTo>
                  <a:lnTo>
                    <a:pt x="0" y="207881"/>
                  </a:lnTo>
                  <a:cubicBezTo>
                    <a:pt x="0" y="92910"/>
                    <a:pt x="93312" y="0"/>
                    <a:pt x="207883" y="0"/>
                  </a:cubicBezTo>
                  <a:close/>
                </a:path>
              </a:pathLst>
            </a:custGeom>
            <a:solidFill>
              <a:sysClr val="windowText" lastClr="000000">
                <a:alpha val="24000"/>
              </a:sys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71" name="Group 2070">
            <a:extLst>
              <a:ext uri="{FF2B5EF4-FFF2-40B4-BE49-F238E27FC236}">
                <a16:creationId xmlns:a16="http://schemas.microsoft.com/office/drawing/2014/main" id="{33ED2B7C-9DDC-5EB2-25D6-720A66435B63}"/>
              </a:ext>
            </a:extLst>
          </p:cNvPr>
          <p:cNvGrpSpPr>
            <a:grpSpLocks noChangeAspect="1"/>
          </p:cNvGrpSpPr>
          <p:nvPr/>
        </p:nvGrpSpPr>
        <p:grpSpPr>
          <a:xfrm>
            <a:off x="6153716" y="1576989"/>
            <a:ext cx="2378387" cy="774748"/>
            <a:chOff x="7126649" y="1736631"/>
            <a:chExt cx="2451205" cy="811686"/>
          </a:xfrm>
        </p:grpSpPr>
        <p:pic>
          <p:nvPicPr>
            <p:cNvPr id="2061" name="Picture 2060" descr="A group of people with black background&#10;&#10;Description automatically generated">
              <a:extLst>
                <a:ext uri="{FF2B5EF4-FFF2-40B4-BE49-F238E27FC236}">
                  <a16:creationId xmlns:a16="http://schemas.microsoft.com/office/drawing/2014/main" id="{1829D0CC-79D6-302A-6A7D-43D719D9C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649" y="1736631"/>
              <a:ext cx="811686" cy="811686"/>
            </a:xfrm>
            <a:prstGeom prst="rect">
              <a:avLst/>
            </a:prstGeom>
          </p:spPr>
        </p:pic>
        <p:sp>
          <p:nvSpPr>
            <p:cNvPr id="2062" name="TextBox 24">
              <a:extLst>
                <a:ext uri="{FF2B5EF4-FFF2-40B4-BE49-F238E27FC236}">
                  <a16:creationId xmlns:a16="http://schemas.microsoft.com/office/drawing/2014/main" id="{29F8EA1D-DB29-3B86-97D3-FB4F185E19E7}"/>
                </a:ext>
              </a:extLst>
            </p:cNvPr>
            <p:cNvSpPr txBox="1"/>
            <p:nvPr/>
          </p:nvSpPr>
          <p:spPr>
            <a:xfrm>
              <a:off x="8100169" y="1947185"/>
              <a:ext cx="1477685" cy="41918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5 Usuários</a:t>
              </a:r>
              <a:endParaRPr kumimoji="0" lang="pt-BR" sz="20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70" name="Group 2069">
            <a:extLst>
              <a:ext uri="{FF2B5EF4-FFF2-40B4-BE49-F238E27FC236}">
                <a16:creationId xmlns:a16="http://schemas.microsoft.com/office/drawing/2014/main" id="{925A4790-31B1-09FA-8071-6AF3F91B4295}"/>
              </a:ext>
            </a:extLst>
          </p:cNvPr>
          <p:cNvGrpSpPr>
            <a:grpSpLocks noChangeAspect="1"/>
          </p:cNvGrpSpPr>
          <p:nvPr/>
        </p:nvGrpSpPr>
        <p:grpSpPr>
          <a:xfrm>
            <a:off x="6054591" y="2435414"/>
            <a:ext cx="2556009" cy="960536"/>
            <a:chOff x="7029137" y="2833181"/>
            <a:chExt cx="2820116" cy="1077330"/>
          </a:xfrm>
        </p:grpSpPr>
        <p:pic>
          <p:nvPicPr>
            <p:cNvPr id="2064" name="Picture 2063" descr="A blue clock with a black background&#10;&#10;Description automatically generated">
              <a:extLst>
                <a:ext uri="{FF2B5EF4-FFF2-40B4-BE49-F238E27FC236}">
                  <a16:creationId xmlns:a16="http://schemas.microsoft.com/office/drawing/2014/main" id="{3F5EA0DE-0924-2E3C-00C9-06A48975D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9137" y="2833181"/>
              <a:ext cx="1077330" cy="1077330"/>
            </a:xfrm>
            <a:prstGeom prst="rect">
              <a:avLst/>
            </a:prstGeom>
          </p:spPr>
        </p:pic>
        <p:sp>
          <p:nvSpPr>
            <p:cNvPr id="2065" name="TextBox 24">
              <a:extLst>
                <a:ext uri="{FF2B5EF4-FFF2-40B4-BE49-F238E27FC236}">
                  <a16:creationId xmlns:a16="http://schemas.microsoft.com/office/drawing/2014/main" id="{EE058382-A08E-25F3-C60A-93FFDB6E02AA}"/>
                </a:ext>
              </a:extLst>
            </p:cNvPr>
            <p:cNvSpPr txBox="1"/>
            <p:nvPr/>
          </p:nvSpPr>
          <p:spPr>
            <a:xfrm>
              <a:off x="8181069" y="3141013"/>
              <a:ext cx="1668184" cy="44876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15 Dias</a:t>
              </a:r>
              <a:endParaRPr kumimoji="0" lang="pt-BR" sz="20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42" name="Group 1041">
            <a:extLst>
              <a:ext uri="{FF2B5EF4-FFF2-40B4-BE49-F238E27FC236}">
                <a16:creationId xmlns:a16="http://schemas.microsoft.com/office/drawing/2014/main" id="{1AD2A8E7-C72B-C1B0-A622-37EB4D773A3F}"/>
              </a:ext>
            </a:extLst>
          </p:cNvPr>
          <p:cNvGrpSpPr>
            <a:grpSpLocks noChangeAspect="1"/>
          </p:cNvGrpSpPr>
          <p:nvPr/>
        </p:nvGrpSpPr>
        <p:grpSpPr>
          <a:xfrm>
            <a:off x="9243896" y="1563320"/>
            <a:ext cx="2378387" cy="774748"/>
            <a:chOff x="7126649" y="1736631"/>
            <a:chExt cx="2451205" cy="811686"/>
          </a:xfrm>
        </p:grpSpPr>
        <p:pic>
          <p:nvPicPr>
            <p:cNvPr id="1043" name="Picture 1042" descr="A group of people with black background&#10;&#10;Description automatically generated">
              <a:extLst>
                <a:ext uri="{FF2B5EF4-FFF2-40B4-BE49-F238E27FC236}">
                  <a16:creationId xmlns:a16="http://schemas.microsoft.com/office/drawing/2014/main" id="{4810721C-1067-7E05-C38E-06F562909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649" y="1736631"/>
              <a:ext cx="811686" cy="811686"/>
            </a:xfrm>
            <a:prstGeom prst="rect">
              <a:avLst/>
            </a:prstGeom>
          </p:spPr>
        </p:pic>
        <p:sp>
          <p:nvSpPr>
            <p:cNvPr id="1044" name="TextBox 24">
              <a:extLst>
                <a:ext uri="{FF2B5EF4-FFF2-40B4-BE49-F238E27FC236}">
                  <a16:creationId xmlns:a16="http://schemas.microsoft.com/office/drawing/2014/main" id="{C69A7D61-12E1-CB2B-2EE5-92564F2B34BE}"/>
                </a:ext>
              </a:extLst>
            </p:cNvPr>
            <p:cNvSpPr txBox="1"/>
            <p:nvPr/>
          </p:nvSpPr>
          <p:spPr>
            <a:xfrm>
              <a:off x="8100169" y="1947185"/>
              <a:ext cx="1477685" cy="41918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0 Usuários</a:t>
              </a:r>
              <a:endParaRPr kumimoji="0" lang="pt-BR" sz="20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3EC402B1-B5CB-5CF8-5757-681E1CC05FE6}"/>
              </a:ext>
            </a:extLst>
          </p:cNvPr>
          <p:cNvGrpSpPr>
            <a:grpSpLocks noChangeAspect="1"/>
          </p:cNvGrpSpPr>
          <p:nvPr/>
        </p:nvGrpSpPr>
        <p:grpSpPr>
          <a:xfrm>
            <a:off x="9144771" y="2421745"/>
            <a:ext cx="2556009" cy="960536"/>
            <a:chOff x="7029137" y="2833181"/>
            <a:chExt cx="2820116" cy="1077330"/>
          </a:xfrm>
        </p:grpSpPr>
        <p:pic>
          <p:nvPicPr>
            <p:cNvPr id="1046" name="Picture 1045" descr="A blue clock with a black background&#10;&#10;Description automatically generated">
              <a:extLst>
                <a:ext uri="{FF2B5EF4-FFF2-40B4-BE49-F238E27FC236}">
                  <a16:creationId xmlns:a16="http://schemas.microsoft.com/office/drawing/2014/main" id="{762ACD55-DC22-42FE-FF7F-E7E79918C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9137" y="2833181"/>
              <a:ext cx="1077330" cy="1077330"/>
            </a:xfrm>
            <a:prstGeom prst="rect">
              <a:avLst/>
            </a:prstGeom>
          </p:spPr>
        </p:pic>
        <p:sp>
          <p:nvSpPr>
            <p:cNvPr id="1047" name="TextBox 24">
              <a:extLst>
                <a:ext uri="{FF2B5EF4-FFF2-40B4-BE49-F238E27FC236}">
                  <a16:creationId xmlns:a16="http://schemas.microsoft.com/office/drawing/2014/main" id="{1CCEC94E-F00F-EDF9-A091-ADCCE40C2FF5}"/>
                </a:ext>
              </a:extLst>
            </p:cNvPr>
            <p:cNvSpPr txBox="1"/>
            <p:nvPr/>
          </p:nvSpPr>
          <p:spPr>
            <a:xfrm>
              <a:off x="8181069" y="3141013"/>
              <a:ext cx="1668184" cy="44876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10 Dias</a:t>
              </a:r>
              <a:endParaRPr kumimoji="0" lang="pt-BR" sz="20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51" name="Arrow: Chevron 1050">
            <a:extLst>
              <a:ext uri="{FF2B5EF4-FFF2-40B4-BE49-F238E27FC236}">
                <a16:creationId xmlns:a16="http://schemas.microsoft.com/office/drawing/2014/main" id="{66C407E5-D113-6AA4-C051-EE19AA8D24BC}"/>
              </a:ext>
            </a:extLst>
          </p:cNvPr>
          <p:cNvSpPr/>
          <p:nvPr/>
        </p:nvSpPr>
        <p:spPr>
          <a:xfrm>
            <a:off x="8522884" y="1678892"/>
            <a:ext cx="392855" cy="570910"/>
          </a:xfrm>
          <a:prstGeom prst="chevron">
            <a:avLst/>
          </a:prstGeom>
          <a:solidFill>
            <a:srgbClr val="4292B6"/>
          </a:solidFill>
          <a:ln>
            <a:solidFill>
              <a:srgbClr val="3C85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52" name="Arrow: Chevron 1051">
            <a:extLst>
              <a:ext uri="{FF2B5EF4-FFF2-40B4-BE49-F238E27FC236}">
                <a16:creationId xmlns:a16="http://schemas.microsoft.com/office/drawing/2014/main" id="{3FE8AF99-361B-3690-6A0F-297F2364BF75}"/>
              </a:ext>
            </a:extLst>
          </p:cNvPr>
          <p:cNvSpPr/>
          <p:nvPr/>
        </p:nvSpPr>
        <p:spPr>
          <a:xfrm>
            <a:off x="8522884" y="2610805"/>
            <a:ext cx="392855" cy="570910"/>
          </a:xfrm>
          <a:prstGeom prst="chevron">
            <a:avLst/>
          </a:prstGeom>
          <a:solidFill>
            <a:srgbClr val="4292B6"/>
          </a:solidFill>
          <a:ln>
            <a:solidFill>
              <a:srgbClr val="3C85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085" name="Shape">
            <a:extLst>
              <a:ext uri="{FF2B5EF4-FFF2-40B4-BE49-F238E27FC236}">
                <a16:creationId xmlns:a16="http://schemas.microsoft.com/office/drawing/2014/main" id="{4D7BDC85-2A2E-1C63-AA43-9F9691BEFC20}"/>
              </a:ext>
            </a:extLst>
          </p:cNvPr>
          <p:cNvSpPr/>
          <p:nvPr/>
        </p:nvSpPr>
        <p:spPr>
          <a:xfrm>
            <a:off x="321417" y="1072242"/>
            <a:ext cx="1293082" cy="12966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880" y="0"/>
                </a:moveTo>
                <a:cubicBezTo>
                  <a:pt x="1293" y="0"/>
                  <a:pt x="0" y="1288"/>
                  <a:pt x="0" y="2880"/>
                </a:cubicBezTo>
                <a:lnTo>
                  <a:pt x="0" y="21600"/>
                </a:lnTo>
                <a:lnTo>
                  <a:pt x="21600" y="0"/>
                </a:lnTo>
                <a:lnTo>
                  <a:pt x="2880" y="0"/>
                </a:lnTo>
                <a:close/>
              </a:path>
            </a:pathLst>
          </a:custGeom>
          <a:solidFill>
            <a:srgbClr val="4472C4">
              <a:lumMod val="40000"/>
              <a:lumOff val="6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86" name="Picture 208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3CBCE29-0AD8-E73B-064C-2A1E1CB5AF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51" y="1157636"/>
            <a:ext cx="565752" cy="565752"/>
          </a:xfrm>
          <a:prstGeom prst="rect">
            <a:avLst/>
          </a:prstGeom>
        </p:spPr>
      </p:pic>
      <p:grpSp>
        <p:nvGrpSpPr>
          <p:cNvPr id="2089" name="Group 2088">
            <a:extLst>
              <a:ext uri="{FF2B5EF4-FFF2-40B4-BE49-F238E27FC236}">
                <a16:creationId xmlns:a16="http://schemas.microsoft.com/office/drawing/2014/main" id="{8C905BB8-979B-C9FC-A77B-B500BA6BFE98}"/>
              </a:ext>
            </a:extLst>
          </p:cNvPr>
          <p:cNvGrpSpPr/>
          <p:nvPr/>
        </p:nvGrpSpPr>
        <p:grpSpPr>
          <a:xfrm>
            <a:off x="6153716" y="3477661"/>
            <a:ext cx="2223428" cy="830997"/>
            <a:chOff x="6119171" y="4046306"/>
            <a:chExt cx="2223428" cy="830997"/>
          </a:xfrm>
        </p:grpSpPr>
        <p:sp>
          <p:nvSpPr>
            <p:cNvPr id="1050" name="TextBox 24">
              <a:extLst>
                <a:ext uri="{FF2B5EF4-FFF2-40B4-BE49-F238E27FC236}">
                  <a16:creationId xmlns:a16="http://schemas.microsoft.com/office/drawing/2014/main" id="{4AF59D67-2030-5C0C-811D-33F23A8471F3}"/>
                </a:ext>
              </a:extLst>
            </p:cNvPr>
            <p:cNvSpPr txBox="1"/>
            <p:nvPr/>
          </p:nvSpPr>
          <p:spPr>
            <a:xfrm>
              <a:off x="7013919" y="4046306"/>
              <a:ext cx="1328680" cy="83099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Não se fazia a escrituração de todas as notas.</a:t>
              </a:r>
              <a:endParaRPr kumimoji="0" lang="pt-BR" sz="16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88" name="Picture 2087" descr="A paper with dollar bills and a black background&#10;&#10;Description automatically generated">
              <a:extLst>
                <a:ext uri="{FF2B5EF4-FFF2-40B4-BE49-F238E27FC236}">
                  <a16:creationId xmlns:a16="http://schemas.microsoft.com/office/drawing/2014/main" id="{40B67FFE-9351-C2E6-01AB-A1F7F7391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9171" y="4063734"/>
              <a:ext cx="799948" cy="799948"/>
            </a:xfrm>
            <a:prstGeom prst="rect">
              <a:avLst/>
            </a:prstGeom>
          </p:spPr>
        </p:pic>
      </p:grpSp>
      <p:sp>
        <p:nvSpPr>
          <p:cNvPr id="2090" name="Arrow: Chevron 2089">
            <a:extLst>
              <a:ext uri="{FF2B5EF4-FFF2-40B4-BE49-F238E27FC236}">
                <a16:creationId xmlns:a16="http://schemas.microsoft.com/office/drawing/2014/main" id="{1EC9503E-6562-5C8D-B7CB-927A14669883}"/>
              </a:ext>
            </a:extLst>
          </p:cNvPr>
          <p:cNvSpPr/>
          <p:nvPr/>
        </p:nvSpPr>
        <p:spPr>
          <a:xfrm>
            <a:off x="8522884" y="3609608"/>
            <a:ext cx="392855" cy="570910"/>
          </a:xfrm>
          <a:prstGeom prst="chevron">
            <a:avLst/>
          </a:prstGeom>
          <a:solidFill>
            <a:srgbClr val="4292B6"/>
          </a:solidFill>
          <a:ln>
            <a:solidFill>
              <a:srgbClr val="3C85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2091" name="Group 2090">
            <a:extLst>
              <a:ext uri="{FF2B5EF4-FFF2-40B4-BE49-F238E27FC236}">
                <a16:creationId xmlns:a16="http://schemas.microsoft.com/office/drawing/2014/main" id="{96FD4795-BA92-6A3B-3865-66FA954C910A}"/>
              </a:ext>
            </a:extLst>
          </p:cNvPr>
          <p:cNvGrpSpPr/>
          <p:nvPr/>
        </p:nvGrpSpPr>
        <p:grpSpPr>
          <a:xfrm>
            <a:off x="9243896" y="3498585"/>
            <a:ext cx="2456884" cy="817376"/>
            <a:chOff x="6119171" y="4046306"/>
            <a:chExt cx="2456884" cy="817376"/>
          </a:xfrm>
        </p:grpSpPr>
        <p:sp>
          <p:nvSpPr>
            <p:cNvPr id="2092" name="TextBox 24">
              <a:extLst>
                <a:ext uri="{FF2B5EF4-FFF2-40B4-BE49-F238E27FC236}">
                  <a16:creationId xmlns:a16="http://schemas.microsoft.com/office/drawing/2014/main" id="{BBC0C0E3-C874-096B-4E7E-776B5DCE69AE}"/>
                </a:ext>
              </a:extLst>
            </p:cNvPr>
            <p:cNvSpPr txBox="1"/>
            <p:nvPr/>
          </p:nvSpPr>
          <p:spPr>
            <a:xfrm>
              <a:off x="7013919" y="4046306"/>
              <a:ext cx="1562136" cy="70788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9.000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Notas Mensais</a:t>
              </a:r>
              <a:endParaRPr kumimoji="0" lang="pt-BR" sz="20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93" name="Picture 2092" descr="A paper with dollar bills and a black background&#10;&#10;Description automatically generated">
              <a:extLst>
                <a:ext uri="{FF2B5EF4-FFF2-40B4-BE49-F238E27FC236}">
                  <a16:creationId xmlns:a16="http://schemas.microsoft.com/office/drawing/2014/main" id="{A52D4375-45B5-97EC-D779-F35C42BF5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9171" y="4063734"/>
              <a:ext cx="799948" cy="799948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B011973-C6B7-EEDD-1F50-1F5E64C38BDC}"/>
              </a:ext>
            </a:extLst>
          </p:cNvPr>
          <p:cNvGrpSpPr/>
          <p:nvPr/>
        </p:nvGrpSpPr>
        <p:grpSpPr>
          <a:xfrm>
            <a:off x="9167800" y="4394383"/>
            <a:ext cx="930378" cy="1345044"/>
            <a:chOff x="8254122" y="4412923"/>
            <a:chExt cx="930378" cy="1345044"/>
          </a:xfrm>
        </p:grpSpPr>
        <p:pic>
          <p:nvPicPr>
            <p:cNvPr id="2096" name="Picture 2095" descr="A blue and white logo&#10;&#10;Description automatically generated">
              <a:extLst>
                <a:ext uri="{FF2B5EF4-FFF2-40B4-BE49-F238E27FC236}">
                  <a16:creationId xmlns:a16="http://schemas.microsoft.com/office/drawing/2014/main" id="{CD343606-C959-DC2A-69DF-0F5FF2489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4122" y="4412923"/>
              <a:ext cx="930378" cy="930378"/>
            </a:xfrm>
            <a:prstGeom prst="rect">
              <a:avLst/>
            </a:prstGeom>
          </p:spPr>
        </p:pic>
        <p:sp>
          <p:nvSpPr>
            <p:cNvPr id="2097" name="TextBox 24">
              <a:extLst>
                <a:ext uri="{FF2B5EF4-FFF2-40B4-BE49-F238E27FC236}">
                  <a16:creationId xmlns:a16="http://schemas.microsoft.com/office/drawing/2014/main" id="{2046146C-6093-EA51-5AAA-AA61C40CC141}"/>
                </a:ext>
              </a:extLst>
            </p:cNvPr>
            <p:cNvSpPr txBox="1"/>
            <p:nvPr/>
          </p:nvSpPr>
          <p:spPr>
            <a:xfrm>
              <a:off x="8333339" y="5357857"/>
              <a:ext cx="771944" cy="40011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ABBYY</a:t>
              </a:r>
              <a:endParaRPr kumimoji="0" lang="pt-BR" sz="20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64C8C15-AEF0-145C-BFD1-6C319B33CCFE}"/>
              </a:ext>
            </a:extLst>
          </p:cNvPr>
          <p:cNvGrpSpPr/>
          <p:nvPr/>
        </p:nvGrpSpPr>
        <p:grpSpPr>
          <a:xfrm>
            <a:off x="7083856" y="4434000"/>
            <a:ext cx="1883981" cy="1310913"/>
            <a:chOff x="7083856" y="4434000"/>
            <a:chExt cx="1883981" cy="1310913"/>
          </a:xfrm>
        </p:grpSpPr>
        <p:pic>
          <p:nvPicPr>
            <p:cNvPr id="2" name="Picture 4">
              <a:extLst>
                <a:ext uri="{FF2B5EF4-FFF2-40B4-BE49-F238E27FC236}">
                  <a16:creationId xmlns:a16="http://schemas.microsoft.com/office/drawing/2014/main" id="{25EC933B-941C-8D94-9AF0-D96A892A34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8" r="80462" b="19583"/>
            <a:stretch/>
          </p:blipFill>
          <p:spPr bwMode="auto">
            <a:xfrm>
              <a:off x="7499836" y="4434000"/>
              <a:ext cx="1052023" cy="851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24">
              <a:extLst>
                <a:ext uri="{FF2B5EF4-FFF2-40B4-BE49-F238E27FC236}">
                  <a16:creationId xmlns:a16="http://schemas.microsoft.com/office/drawing/2014/main" id="{4DE06D16-3E34-DA3E-1C8F-B6ED4CFBFF92}"/>
                </a:ext>
              </a:extLst>
            </p:cNvPr>
            <p:cNvSpPr txBox="1"/>
            <p:nvPr/>
          </p:nvSpPr>
          <p:spPr>
            <a:xfrm>
              <a:off x="7083856" y="5344803"/>
              <a:ext cx="1883981" cy="40011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Power Automate</a:t>
              </a:r>
              <a:endParaRPr kumimoji="0" lang="pt-BR" sz="20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5198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5F8A7-9132-3435-3676-8A7DA0469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0A820C-12AE-FEB5-2017-F4DB756E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3AF1E-15E8-41F9-89E2-CC3D2A816395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18/08/2025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3EFA56-C1C2-2D01-C5C8-BF533FD86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MV3 Tecnologia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13958F-B1CB-455C-801A-8D75CC774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E72B3-41BC-4563-AAEC-9DA20A1DBA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DE2C55-0E11-2670-C9A5-F23A352AACAA}"/>
              </a:ext>
            </a:extLst>
          </p:cNvPr>
          <p:cNvSpPr txBox="1"/>
          <p:nvPr/>
        </p:nvSpPr>
        <p:spPr>
          <a:xfrm>
            <a:off x="193183" y="244699"/>
            <a:ext cx="4337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Case 2 – Empresa Setor Marítimo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3F857DE-1327-FB60-454A-DF8435D98BA9}"/>
              </a:ext>
            </a:extLst>
          </p:cNvPr>
          <p:cNvGrpSpPr/>
          <p:nvPr/>
        </p:nvGrpSpPr>
        <p:grpSpPr>
          <a:xfrm>
            <a:off x="308503" y="1067718"/>
            <a:ext cx="11496480" cy="4656306"/>
            <a:chOff x="4495887" y="1303940"/>
            <a:chExt cx="11309264" cy="4656306"/>
          </a:xfrm>
        </p:grpSpPr>
        <p:grpSp>
          <p:nvGrpSpPr>
            <p:cNvPr id="2048" name="Group 2047">
              <a:extLst>
                <a:ext uri="{FF2B5EF4-FFF2-40B4-BE49-F238E27FC236}">
                  <a16:creationId xmlns:a16="http://schemas.microsoft.com/office/drawing/2014/main" id="{8EB0667F-C72B-FF2B-F029-18D08F0306EC}"/>
                </a:ext>
              </a:extLst>
            </p:cNvPr>
            <p:cNvGrpSpPr/>
            <p:nvPr/>
          </p:nvGrpSpPr>
          <p:grpSpPr>
            <a:xfrm>
              <a:off x="4495887" y="1303940"/>
              <a:ext cx="11309264" cy="4656306"/>
              <a:chOff x="3603860" y="1669383"/>
              <a:chExt cx="13748829" cy="5398495"/>
            </a:xfrm>
          </p:grpSpPr>
          <p:sp>
            <p:nvSpPr>
              <p:cNvPr id="2051" name="Shape">
                <a:extLst>
                  <a:ext uri="{FF2B5EF4-FFF2-40B4-BE49-F238E27FC236}">
                    <a16:creationId xmlns:a16="http://schemas.microsoft.com/office/drawing/2014/main" id="{8BE76081-56CD-16AE-45DE-27CEAC1327D4}"/>
                  </a:ext>
                </a:extLst>
              </p:cNvPr>
              <p:cNvSpPr/>
              <p:nvPr/>
            </p:nvSpPr>
            <p:spPr>
              <a:xfrm>
                <a:off x="3603860" y="1672599"/>
                <a:ext cx="1562824" cy="1548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80" y="0"/>
                    </a:moveTo>
                    <a:cubicBezTo>
                      <a:pt x="1293" y="0"/>
                      <a:pt x="0" y="1288"/>
                      <a:pt x="0" y="2880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2880" y="0"/>
                    </a:lnTo>
                    <a:close/>
                  </a:path>
                </a:pathLst>
              </a:custGeom>
              <a:solidFill>
                <a:srgbClr val="4472C4">
                  <a:lumMod val="75000"/>
                </a:srgb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52" name="Shape">
                <a:extLst>
                  <a:ext uri="{FF2B5EF4-FFF2-40B4-BE49-F238E27FC236}">
                    <a16:creationId xmlns:a16="http://schemas.microsoft.com/office/drawing/2014/main" id="{59EBBD33-D784-FEDC-3299-1D2389BFC539}"/>
                  </a:ext>
                </a:extLst>
              </p:cNvPr>
              <p:cNvSpPr/>
              <p:nvPr/>
            </p:nvSpPr>
            <p:spPr>
              <a:xfrm>
                <a:off x="3697756" y="1745364"/>
                <a:ext cx="13654933" cy="53225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566" y="0"/>
                    </a:moveTo>
                    <a:lnTo>
                      <a:pt x="2034" y="0"/>
                    </a:lnTo>
                    <a:cubicBezTo>
                      <a:pt x="913" y="0"/>
                      <a:pt x="0" y="598"/>
                      <a:pt x="0" y="1338"/>
                    </a:cubicBezTo>
                    <a:lnTo>
                      <a:pt x="0" y="20262"/>
                    </a:lnTo>
                    <a:cubicBezTo>
                      <a:pt x="0" y="20999"/>
                      <a:pt x="909" y="21600"/>
                      <a:pt x="2034" y="21600"/>
                    </a:cubicBezTo>
                    <a:lnTo>
                      <a:pt x="19566" y="21600"/>
                    </a:lnTo>
                    <a:cubicBezTo>
                      <a:pt x="20687" y="21600"/>
                      <a:pt x="21600" y="21002"/>
                      <a:pt x="21600" y="20262"/>
                    </a:cubicBezTo>
                    <a:lnTo>
                      <a:pt x="21600" y="1335"/>
                    </a:lnTo>
                    <a:cubicBezTo>
                      <a:pt x="21600" y="598"/>
                      <a:pt x="20691" y="0"/>
                      <a:pt x="19566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054" name="Group 2053">
                <a:extLst>
                  <a:ext uri="{FF2B5EF4-FFF2-40B4-BE49-F238E27FC236}">
                    <a16:creationId xmlns:a16="http://schemas.microsoft.com/office/drawing/2014/main" id="{10834732-C8F6-5C23-C858-01A81D502394}"/>
                  </a:ext>
                </a:extLst>
              </p:cNvPr>
              <p:cNvGrpSpPr/>
              <p:nvPr/>
            </p:nvGrpSpPr>
            <p:grpSpPr>
              <a:xfrm>
                <a:off x="4162259" y="2152584"/>
                <a:ext cx="6125650" cy="4125073"/>
                <a:chOff x="1535927" y="2152584"/>
                <a:chExt cx="6125650" cy="4125073"/>
              </a:xfrm>
            </p:grpSpPr>
            <p:sp>
              <p:nvSpPr>
                <p:cNvPr id="2057" name="TextBox 23">
                  <a:extLst>
                    <a:ext uri="{FF2B5EF4-FFF2-40B4-BE49-F238E27FC236}">
                      <a16:creationId xmlns:a16="http://schemas.microsoft.com/office/drawing/2014/main" id="{B3CE141C-EFAA-3588-E595-2EF26840B8A0}"/>
                    </a:ext>
                  </a:extLst>
                </p:cNvPr>
                <p:cNvSpPr txBox="1"/>
                <p:nvPr/>
              </p:nvSpPr>
              <p:spPr>
                <a:xfrm>
                  <a:off x="2242289" y="2152584"/>
                  <a:ext cx="5419288" cy="749353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Extração de Comprovantes de Pagamentos do Banco Bradesco</a:t>
                  </a:r>
                  <a:endParaRPr kumimoji="0" lang="en-US" sz="1800" b="1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58" name="TextBox 24">
                  <a:extLst>
                    <a:ext uri="{FF2B5EF4-FFF2-40B4-BE49-F238E27FC236}">
                      <a16:creationId xmlns:a16="http://schemas.microsoft.com/office/drawing/2014/main" id="{EE1F5E46-6FAB-5551-A8DE-5C9657CADBC6}"/>
                    </a:ext>
                  </a:extLst>
                </p:cNvPr>
                <p:cNvSpPr txBox="1"/>
                <p:nvPr/>
              </p:nvSpPr>
              <p:spPr>
                <a:xfrm>
                  <a:off x="1535927" y="3387300"/>
                  <a:ext cx="5681347" cy="2890357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t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300" b="1" i="0" u="none" strike="noStrike" kern="1200" cap="none" spc="0" normalizeH="0" baseline="0" noProof="1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AS IS –</a:t>
                  </a:r>
                  <a:r>
                    <a:rPr kumimoji="0" lang="pt-BR" sz="1300" b="0" i="0" u="none" strike="noStrike" kern="1200" cap="none" spc="0" normalizeH="0" baseline="0" noProof="1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Devido a clausulas de contrato e legislação, a empresa precisa disponibilizar mensalmente todos os comprovantes de pagamentos dos funcionários, afim de comprovar que a companhia não possui nenhuma pendência trabalhista. Este processo levava cerca de </a:t>
                  </a:r>
                  <a:r>
                    <a:rPr kumimoji="0" lang="pt-BR" sz="1300" b="1" i="0" u="none" strike="noStrike" kern="1200" cap="none" spc="0" normalizeH="0" baseline="0" noProof="1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8 dias úteis</a:t>
                  </a:r>
                  <a:r>
                    <a:rPr kumimoji="0" lang="pt-BR" sz="1300" b="0" i="0" u="none" strike="noStrike" kern="1200" cap="none" spc="0" normalizeH="0" baseline="0" noProof="1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para ser realizado, com o esforço de </a:t>
                  </a:r>
                  <a:r>
                    <a:rPr lang="pt-BR" sz="1300" b="1" noProof="1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Calibri" panose="020F0502020204030204"/>
                    </a:rPr>
                    <a:t>3</a:t>
                  </a:r>
                  <a:r>
                    <a:rPr kumimoji="0" lang="pt-BR" sz="1300" b="1" i="0" u="none" strike="noStrike" kern="1200" cap="none" spc="0" normalizeH="0" baseline="0" noProof="1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pessoas</a:t>
                  </a:r>
                  <a:r>
                    <a:rPr kumimoji="0" lang="pt-BR" sz="1300" b="0" i="0" u="none" strike="noStrike" kern="1200" cap="none" spc="0" normalizeH="0" baseline="0" noProof="1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.</a:t>
                  </a:r>
                </a:p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3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300" b="1" i="0" u="none" strike="noStrike" kern="1200" cap="none" spc="0" normalizeH="0" baseline="0" noProof="1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TO BE -</a:t>
                  </a:r>
                  <a:r>
                    <a:rPr kumimoji="0" lang="pt-BR" sz="1300" b="0" i="0" u="none" strike="noStrike" kern="1200" cap="none" spc="0" normalizeH="0" baseline="0" noProof="1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Para suprir esta necessidade, criamos fluxos automatizados por robôs que realizam o acesso ao site do banco, realizam os filtros necessários dos dias de pagamento, confirmam se aquele comprovante é referente a um funcionário ou a uma empresa através da leitura do PDF, e realizando o salvamento do arquivo informando o nome e CPF do funcionário.</a:t>
                  </a:r>
                </a:p>
              </p:txBody>
            </p:sp>
          </p:grpSp>
          <p:sp>
            <p:nvSpPr>
              <p:cNvPr id="2055" name="Freeform: Shape 2054">
                <a:extLst>
                  <a:ext uri="{FF2B5EF4-FFF2-40B4-BE49-F238E27FC236}">
                    <a16:creationId xmlns:a16="http://schemas.microsoft.com/office/drawing/2014/main" id="{E2A6F838-685F-8A3C-B531-35E517C3BA62}"/>
                  </a:ext>
                </a:extLst>
              </p:cNvPr>
              <p:cNvSpPr/>
              <p:nvPr/>
            </p:nvSpPr>
            <p:spPr>
              <a:xfrm>
                <a:off x="3697756" y="1745364"/>
                <a:ext cx="1465038" cy="1475722"/>
              </a:xfrm>
              <a:custGeom>
                <a:avLst/>
                <a:gdLst>
                  <a:gd name="connsiteX0" fmla="*/ 207883 w 1308687"/>
                  <a:gd name="connsiteY0" fmla="*/ 0 h 1308687"/>
                  <a:gd name="connsiteX1" fmla="*/ 1308687 w 1308687"/>
                  <a:gd name="connsiteY1" fmla="*/ 0 h 1308687"/>
                  <a:gd name="connsiteX2" fmla="*/ 0 w 1308687"/>
                  <a:gd name="connsiteY2" fmla="*/ 1308687 h 1308687"/>
                  <a:gd name="connsiteX3" fmla="*/ 0 w 1308687"/>
                  <a:gd name="connsiteY3" fmla="*/ 207881 h 1308687"/>
                  <a:gd name="connsiteX4" fmla="*/ 207883 w 1308687"/>
                  <a:gd name="connsiteY4" fmla="*/ 0 h 1308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8687" h="1308687">
                    <a:moveTo>
                      <a:pt x="207883" y="0"/>
                    </a:moveTo>
                    <a:lnTo>
                      <a:pt x="1308687" y="0"/>
                    </a:lnTo>
                    <a:lnTo>
                      <a:pt x="0" y="1308687"/>
                    </a:lnTo>
                    <a:lnTo>
                      <a:pt x="0" y="207881"/>
                    </a:lnTo>
                    <a:cubicBezTo>
                      <a:pt x="0" y="92910"/>
                      <a:pt x="93312" y="0"/>
                      <a:pt x="207883" y="0"/>
                    </a:cubicBezTo>
                    <a:close/>
                  </a:path>
                </a:pathLst>
              </a:custGeom>
              <a:solidFill>
                <a:sysClr val="windowText" lastClr="000000">
                  <a:alpha val="24000"/>
                </a:sysClr>
              </a:solidFill>
              <a:ln w="12700">
                <a:miter lim="400000"/>
              </a:ln>
            </p:spPr>
            <p:txBody>
              <a:bodyPr wrap="square" lIns="38100" tIns="38100" rIns="38100" bIns="3810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56" name="Shape">
                <a:extLst>
                  <a:ext uri="{FF2B5EF4-FFF2-40B4-BE49-F238E27FC236}">
                    <a16:creationId xmlns:a16="http://schemas.microsoft.com/office/drawing/2014/main" id="{72E757F1-3B83-0B0F-02E8-BCB13ADE7D26}"/>
                  </a:ext>
                </a:extLst>
              </p:cNvPr>
              <p:cNvSpPr/>
              <p:nvPr/>
            </p:nvSpPr>
            <p:spPr>
              <a:xfrm>
                <a:off x="3603860" y="1669383"/>
                <a:ext cx="1558935" cy="15589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80" y="0"/>
                    </a:moveTo>
                    <a:cubicBezTo>
                      <a:pt x="1293" y="0"/>
                      <a:pt x="0" y="1288"/>
                      <a:pt x="0" y="2880"/>
                    </a:cubicBezTo>
                    <a:lnTo>
                      <a:pt x="0" y="21600"/>
                    </a:lnTo>
                    <a:lnTo>
                      <a:pt x="21600" y="0"/>
                    </a:lnTo>
                    <a:lnTo>
                      <a:pt x="2880" y="0"/>
                    </a:lnTo>
                    <a:close/>
                  </a:path>
                </a:pathLst>
              </a:custGeom>
              <a:solidFill>
                <a:srgbClr val="4472C4">
                  <a:lumMod val="60000"/>
                  <a:lumOff val="40000"/>
                </a:srgb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049" name="Picture 2048" descr="A white line on a black background&#10;&#10;Description automatically generated">
              <a:extLst>
                <a:ext uri="{FF2B5EF4-FFF2-40B4-BE49-F238E27FC236}">
                  <a16:creationId xmlns:a16="http://schemas.microsoft.com/office/drawing/2014/main" id="{54258676-E63F-3390-1A27-3F20DA528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9743" y="1441065"/>
              <a:ext cx="565200" cy="565200"/>
            </a:xfrm>
            <a:prstGeom prst="rect">
              <a:avLst/>
            </a:prstGeom>
          </p:spPr>
        </p:pic>
      </p:grpSp>
      <p:grpSp>
        <p:nvGrpSpPr>
          <p:cNvPr id="2071" name="Group 2070">
            <a:extLst>
              <a:ext uri="{FF2B5EF4-FFF2-40B4-BE49-F238E27FC236}">
                <a16:creationId xmlns:a16="http://schemas.microsoft.com/office/drawing/2014/main" id="{33ED2B7C-9DDC-5EB2-25D6-720A66435B63}"/>
              </a:ext>
            </a:extLst>
          </p:cNvPr>
          <p:cNvGrpSpPr>
            <a:grpSpLocks noChangeAspect="1"/>
          </p:cNvGrpSpPr>
          <p:nvPr/>
        </p:nvGrpSpPr>
        <p:grpSpPr>
          <a:xfrm>
            <a:off x="6153716" y="1576989"/>
            <a:ext cx="2378387" cy="774748"/>
            <a:chOff x="7126649" y="1736631"/>
            <a:chExt cx="2451205" cy="811686"/>
          </a:xfrm>
        </p:grpSpPr>
        <p:pic>
          <p:nvPicPr>
            <p:cNvPr id="2061" name="Picture 2060" descr="A group of people with black background&#10;&#10;Description automatically generated">
              <a:extLst>
                <a:ext uri="{FF2B5EF4-FFF2-40B4-BE49-F238E27FC236}">
                  <a16:creationId xmlns:a16="http://schemas.microsoft.com/office/drawing/2014/main" id="{1829D0CC-79D6-302A-6A7D-43D719D9C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649" y="1736631"/>
              <a:ext cx="811686" cy="811686"/>
            </a:xfrm>
            <a:prstGeom prst="rect">
              <a:avLst/>
            </a:prstGeom>
          </p:spPr>
        </p:pic>
        <p:sp>
          <p:nvSpPr>
            <p:cNvPr id="2062" name="TextBox 24">
              <a:extLst>
                <a:ext uri="{FF2B5EF4-FFF2-40B4-BE49-F238E27FC236}">
                  <a16:creationId xmlns:a16="http://schemas.microsoft.com/office/drawing/2014/main" id="{29F8EA1D-DB29-3B86-97D3-FB4F185E19E7}"/>
                </a:ext>
              </a:extLst>
            </p:cNvPr>
            <p:cNvSpPr txBox="1"/>
            <p:nvPr/>
          </p:nvSpPr>
          <p:spPr>
            <a:xfrm>
              <a:off x="8100169" y="1947185"/>
              <a:ext cx="1477685" cy="40011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3 Usuários</a:t>
              </a:r>
              <a:endParaRPr kumimoji="0" lang="pt-BR" sz="20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70" name="Group 2069">
            <a:extLst>
              <a:ext uri="{FF2B5EF4-FFF2-40B4-BE49-F238E27FC236}">
                <a16:creationId xmlns:a16="http://schemas.microsoft.com/office/drawing/2014/main" id="{925A4790-31B1-09FA-8071-6AF3F91B4295}"/>
              </a:ext>
            </a:extLst>
          </p:cNvPr>
          <p:cNvGrpSpPr>
            <a:grpSpLocks noChangeAspect="1"/>
          </p:cNvGrpSpPr>
          <p:nvPr/>
        </p:nvGrpSpPr>
        <p:grpSpPr>
          <a:xfrm>
            <a:off x="6054591" y="2673539"/>
            <a:ext cx="2556009" cy="960536"/>
            <a:chOff x="7029137" y="2833181"/>
            <a:chExt cx="2820116" cy="1077330"/>
          </a:xfrm>
        </p:grpSpPr>
        <p:pic>
          <p:nvPicPr>
            <p:cNvPr id="2064" name="Picture 2063" descr="A blue clock with a black background&#10;&#10;Description automatically generated">
              <a:extLst>
                <a:ext uri="{FF2B5EF4-FFF2-40B4-BE49-F238E27FC236}">
                  <a16:creationId xmlns:a16="http://schemas.microsoft.com/office/drawing/2014/main" id="{3F5EA0DE-0924-2E3C-00C9-06A48975D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9137" y="2833181"/>
              <a:ext cx="1077330" cy="1077330"/>
            </a:xfrm>
            <a:prstGeom prst="rect">
              <a:avLst/>
            </a:prstGeom>
          </p:spPr>
        </p:pic>
        <p:sp>
          <p:nvSpPr>
            <p:cNvPr id="2065" name="TextBox 24">
              <a:extLst>
                <a:ext uri="{FF2B5EF4-FFF2-40B4-BE49-F238E27FC236}">
                  <a16:creationId xmlns:a16="http://schemas.microsoft.com/office/drawing/2014/main" id="{EE058382-A08E-25F3-C60A-93FFDB6E02AA}"/>
                </a:ext>
              </a:extLst>
            </p:cNvPr>
            <p:cNvSpPr txBox="1"/>
            <p:nvPr/>
          </p:nvSpPr>
          <p:spPr>
            <a:xfrm>
              <a:off x="8181069" y="3141013"/>
              <a:ext cx="1668184" cy="40011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8 Dias Úteis</a:t>
              </a:r>
              <a:endParaRPr kumimoji="0" lang="pt-BR" sz="20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42" name="Group 1041">
            <a:extLst>
              <a:ext uri="{FF2B5EF4-FFF2-40B4-BE49-F238E27FC236}">
                <a16:creationId xmlns:a16="http://schemas.microsoft.com/office/drawing/2014/main" id="{1AD2A8E7-C72B-C1B0-A622-37EB4D773A3F}"/>
              </a:ext>
            </a:extLst>
          </p:cNvPr>
          <p:cNvGrpSpPr>
            <a:grpSpLocks noChangeAspect="1"/>
          </p:cNvGrpSpPr>
          <p:nvPr/>
        </p:nvGrpSpPr>
        <p:grpSpPr>
          <a:xfrm>
            <a:off x="9243896" y="1563320"/>
            <a:ext cx="2378387" cy="774748"/>
            <a:chOff x="7126649" y="1736631"/>
            <a:chExt cx="2451205" cy="811686"/>
          </a:xfrm>
        </p:grpSpPr>
        <p:pic>
          <p:nvPicPr>
            <p:cNvPr id="1043" name="Picture 1042" descr="A group of people with black background&#10;&#10;Description automatically generated">
              <a:extLst>
                <a:ext uri="{FF2B5EF4-FFF2-40B4-BE49-F238E27FC236}">
                  <a16:creationId xmlns:a16="http://schemas.microsoft.com/office/drawing/2014/main" id="{4810721C-1067-7E05-C38E-06F562909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649" y="1736631"/>
              <a:ext cx="811686" cy="811686"/>
            </a:xfrm>
            <a:prstGeom prst="rect">
              <a:avLst/>
            </a:prstGeom>
          </p:spPr>
        </p:pic>
        <p:sp>
          <p:nvSpPr>
            <p:cNvPr id="1044" name="TextBox 24">
              <a:extLst>
                <a:ext uri="{FF2B5EF4-FFF2-40B4-BE49-F238E27FC236}">
                  <a16:creationId xmlns:a16="http://schemas.microsoft.com/office/drawing/2014/main" id="{C69A7D61-12E1-CB2B-2EE5-92564F2B34BE}"/>
                </a:ext>
              </a:extLst>
            </p:cNvPr>
            <p:cNvSpPr txBox="1"/>
            <p:nvPr/>
          </p:nvSpPr>
          <p:spPr>
            <a:xfrm>
              <a:off x="8100169" y="1947185"/>
              <a:ext cx="1477685" cy="41918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0 Usuários</a:t>
              </a:r>
              <a:endParaRPr kumimoji="0" lang="pt-BR" sz="20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3EC402B1-B5CB-5CF8-5757-681E1CC05FE6}"/>
              </a:ext>
            </a:extLst>
          </p:cNvPr>
          <p:cNvGrpSpPr>
            <a:grpSpLocks noChangeAspect="1"/>
          </p:cNvGrpSpPr>
          <p:nvPr/>
        </p:nvGrpSpPr>
        <p:grpSpPr>
          <a:xfrm>
            <a:off x="9144771" y="2659870"/>
            <a:ext cx="2556009" cy="960536"/>
            <a:chOff x="7029137" y="2833181"/>
            <a:chExt cx="2820116" cy="1077330"/>
          </a:xfrm>
        </p:grpSpPr>
        <p:pic>
          <p:nvPicPr>
            <p:cNvPr id="1046" name="Picture 1045" descr="A blue clock with a black background&#10;&#10;Description automatically generated">
              <a:extLst>
                <a:ext uri="{FF2B5EF4-FFF2-40B4-BE49-F238E27FC236}">
                  <a16:creationId xmlns:a16="http://schemas.microsoft.com/office/drawing/2014/main" id="{762ACD55-DC22-42FE-FF7F-E7E79918C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9137" y="2833181"/>
              <a:ext cx="1077330" cy="1077330"/>
            </a:xfrm>
            <a:prstGeom prst="rect">
              <a:avLst/>
            </a:prstGeom>
          </p:spPr>
        </p:pic>
        <p:sp>
          <p:nvSpPr>
            <p:cNvPr id="1047" name="TextBox 24">
              <a:extLst>
                <a:ext uri="{FF2B5EF4-FFF2-40B4-BE49-F238E27FC236}">
                  <a16:creationId xmlns:a16="http://schemas.microsoft.com/office/drawing/2014/main" id="{1CCEC94E-F00F-EDF9-A091-ADCCE40C2FF5}"/>
                </a:ext>
              </a:extLst>
            </p:cNvPr>
            <p:cNvSpPr txBox="1"/>
            <p:nvPr/>
          </p:nvSpPr>
          <p:spPr>
            <a:xfrm>
              <a:off x="8181069" y="3141013"/>
              <a:ext cx="1668184" cy="44876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1 Dia Útil</a:t>
              </a:r>
              <a:endParaRPr kumimoji="0" lang="pt-BR" sz="20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48" name="Group 1047">
            <a:extLst>
              <a:ext uri="{FF2B5EF4-FFF2-40B4-BE49-F238E27FC236}">
                <a16:creationId xmlns:a16="http://schemas.microsoft.com/office/drawing/2014/main" id="{35DED023-6DFD-E638-A4B6-2647C454D57E}"/>
              </a:ext>
            </a:extLst>
          </p:cNvPr>
          <p:cNvGrpSpPr>
            <a:grpSpLocks noChangeAspect="1"/>
          </p:cNvGrpSpPr>
          <p:nvPr/>
        </p:nvGrpSpPr>
        <p:grpSpPr>
          <a:xfrm>
            <a:off x="8832611" y="3965479"/>
            <a:ext cx="2866801" cy="1020058"/>
            <a:chOff x="7029137" y="4063255"/>
            <a:chExt cx="3318504" cy="1200329"/>
          </a:xfrm>
        </p:grpSpPr>
        <p:pic>
          <p:nvPicPr>
            <p:cNvPr id="1049" name="Picture 1048" descr="A blue line on a black background&#10;&#10;Description automatically generated">
              <a:extLst>
                <a:ext uri="{FF2B5EF4-FFF2-40B4-BE49-F238E27FC236}">
                  <a16:creationId xmlns:a16="http://schemas.microsoft.com/office/drawing/2014/main" id="{18E25C4F-E06B-E0C3-7BDB-D31E0E700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9137" y="4124755"/>
              <a:ext cx="1077330" cy="1077331"/>
            </a:xfrm>
            <a:prstGeom prst="rect">
              <a:avLst/>
            </a:prstGeom>
          </p:spPr>
        </p:pic>
        <p:sp>
          <p:nvSpPr>
            <p:cNvPr id="1050" name="TextBox 24">
              <a:extLst>
                <a:ext uri="{FF2B5EF4-FFF2-40B4-BE49-F238E27FC236}">
                  <a16:creationId xmlns:a16="http://schemas.microsoft.com/office/drawing/2014/main" id="{4AF59D67-2030-5C0C-811D-33F23A8471F3}"/>
                </a:ext>
              </a:extLst>
            </p:cNvPr>
            <p:cNvSpPr txBox="1"/>
            <p:nvPr/>
          </p:nvSpPr>
          <p:spPr>
            <a:xfrm>
              <a:off x="8181068" y="4063255"/>
              <a:ext cx="2166573" cy="120032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+ 20.000 Comprovantes Baixados</a:t>
              </a:r>
              <a:endParaRPr kumimoji="0" lang="pt-BR" sz="20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51" name="Arrow: Chevron 1050">
            <a:extLst>
              <a:ext uri="{FF2B5EF4-FFF2-40B4-BE49-F238E27FC236}">
                <a16:creationId xmlns:a16="http://schemas.microsoft.com/office/drawing/2014/main" id="{66C407E5-D113-6AA4-C051-EE19AA8D24BC}"/>
              </a:ext>
            </a:extLst>
          </p:cNvPr>
          <p:cNvSpPr/>
          <p:nvPr/>
        </p:nvSpPr>
        <p:spPr>
          <a:xfrm>
            <a:off x="8522884" y="1678892"/>
            <a:ext cx="392855" cy="570910"/>
          </a:xfrm>
          <a:prstGeom prst="chevron">
            <a:avLst/>
          </a:prstGeom>
          <a:solidFill>
            <a:srgbClr val="4292B6"/>
          </a:solidFill>
          <a:ln>
            <a:solidFill>
              <a:srgbClr val="3C85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52" name="Arrow: Chevron 1051">
            <a:extLst>
              <a:ext uri="{FF2B5EF4-FFF2-40B4-BE49-F238E27FC236}">
                <a16:creationId xmlns:a16="http://schemas.microsoft.com/office/drawing/2014/main" id="{3FE8AF99-361B-3690-6A0F-297F2364BF75}"/>
              </a:ext>
            </a:extLst>
          </p:cNvPr>
          <p:cNvSpPr/>
          <p:nvPr/>
        </p:nvSpPr>
        <p:spPr>
          <a:xfrm>
            <a:off x="8522884" y="2848930"/>
            <a:ext cx="392855" cy="570910"/>
          </a:xfrm>
          <a:prstGeom prst="chevron">
            <a:avLst/>
          </a:prstGeom>
          <a:solidFill>
            <a:srgbClr val="4292B6"/>
          </a:solidFill>
          <a:ln>
            <a:solidFill>
              <a:srgbClr val="3C85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2D59103-4DEC-784C-550A-6AA2095DE99D}"/>
              </a:ext>
            </a:extLst>
          </p:cNvPr>
          <p:cNvGrpSpPr/>
          <p:nvPr/>
        </p:nvGrpSpPr>
        <p:grpSpPr>
          <a:xfrm>
            <a:off x="6585759" y="3858922"/>
            <a:ext cx="1883981" cy="1310913"/>
            <a:chOff x="7083856" y="4434000"/>
            <a:chExt cx="1883981" cy="1310913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2401D7DF-F04E-5B51-BFC3-CFE43C9A1A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8" r="80462" b="19583"/>
            <a:stretch/>
          </p:blipFill>
          <p:spPr bwMode="auto">
            <a:xfrm>
              <a:off x="7499836" y="4434000"/>
              <a:ext cx="1052023" cy="851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24">
              <a:extLst>
                <a:ext uri="{FF2B5EF4-FFF2-40B4-BE49-F238E27FC236}">
                  <a16:creationId xmlns:a16="http://schemas.microsoft.com/office/drawing/2014/main" id="{0272F9CD-9577-D67D-008B-97933C69F161}"/>
                </a:ext>
              </a:extLst>
            </p:cNvPr>
            <p:cNvSpPr txBox="1"/>
            <p:nvPr/>
          </p:nvSpPr>
          <p:spPr>
            <a:xfrm>
              <a:off x="7083856" y="5344803"/>
              <a:ext cx="1883981" cy="40011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Power Automate</a:t>
              </a:r>
              <a:endParaRPr kumimoji="0" lang="pt-BR" sz="20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9382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A8817B6-7751-CA1F-BB4C-F550368F5178}"/>
              </a:ext>
            </a:extLst>
          </p:cNvPr>
          <p:cNvGrpSpPr/>
          <p:nvPr/>
        </p:nvGrpSpPr>
        <p:grpSpPr>
          <a:xfrm>
            <a:off x="4682298" y="989728"/>
            <a:ext cx="2307600" cy="4878541"/>
            <a:chOff x="8249654" y="989587"/>
            <a:chExt cx="2307600" cy="4878541"/>
          </a:xfrm>
        </p:grpSpPr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AB27C504-A1BB-1D40-DAB6-AE95639CCC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9654" y="989587"/>
              <a:ext cx="2307600" cy="2307600"/>
            </a:xfrm>
            <a:prstGeom prst="ellipse">
              <a:avLst/>
            </a:prstGeom>
            <a:ln w="9525" cap="rnd">
              <a:solidFill>
                <a:srgbClr val="333333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m 12">
              <a:extLst>
                <a:ext uri="{FF2B5EF4-FFF2-40B4-BE49-F238E27FC236}">
                  <a16:creationId xmlns:a16="http://schemas.microsoft.com/office/drawing/2014/main" id="{99FA8F0D-1005-7BEF-52A7-3B576F9858F5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4654" y="3888128"/>
              <a:ext cx="2037600" cy="1980000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12" name="CaixaDeTexto 14">
              <a:extLst>
                <a:ext uri="{FF2B5EF4-FFF2-40B4-BE49-F238E27FC236}">
                  <a16:creationId xmlns:a16="http://schemas.microsoft.com/office/drawing/2014/main" id="{5E9DA0E9-B3F3-7D84-7F94-A3BCB00BAEFC}"/>
                </a:ext>
              </a:extLst>
            </p:cNvPr>
            <p:cNvSpPr txBox="1"/>
            <p:nvPr/>
          </p:nvSpPr>
          <p:spPr>
            <a:xfrm>
              <a:off x="8758245" y="3415849"/>
              <a:ext cx="12593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b="1" dirty="0"/>
                <a:t>Victor Eiras</a:t>
              </a: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3AF1E-15E8-41F9-89E2-CC3D2A816395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18/08/2025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MV3 Tecnologia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E72B3-41BC-4563-AAEC-9DA20A1DBA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183" y="244699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Dúvidas</a:t>
            </a:r>
          </a:p>
        </p:txBody>
      </p:sp>
      <p:pic>
        <p:nvPicPr>
          <p:cNvPr id="8" name="Picture 7" descr="A person with question marks above his head&#10;&#10;Description automatically generated">
            <a:extLst>
              <a:ext uri="{FF2B5EF4-FFF2-40B4-BE49-F238E27FC236}">
                <a16:creationId xmlns:a16="http://schemas.microsoft.com/office/drawing/2014/main" id="{484AF529-BFEE-7D6C-2B92-6CB6757F82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53" y="1870963"/>
            <a:ext cx="3116073" cy="3116073"/>
          </a:xfrm>
          <a:prstGeom prst="rect">
            <a:avLst/>
          </a:prstGeom>
          <a:ln>
            <a:noFill/>
          </a:ln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2B42BC3-384E-E79D-101A-AC7A43CABAC4}"/>
              </a:ext>
            </a:extLst>
          </p:cNvPr>
          <p:cNvGrpSpPr/>
          <p:nvPr/>
        </p:nvGrpSpPr>
        <p:grpSpPr>
          <a:xfrm>
            <a:off x="8249654" y="993512"/>
            <a:ext cx="2307600" cy="4918804"/>
            <a:chOff x="8249654" y="993512"/>
            <a:chExt cx="2307600" cy="491880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49CF0E9-C461-E2B8-6189-4C2EF50A79F3}"/>
                </a:ext>
              </a:extLst>
            </p:cNvPr>
            <p:cNvGrpSpPr/>
            <p:nvPr/>
          </p:nvGrpSpPr>
          <p:grpSpPr>
            <a:xfrm>
              <a:off x="8249654" y="993512"/>
              <a:ext cx="2307600" cy="2780328"/>
              <a:chOff x="8249654" y="993512"/>
              <a:chExt cx="2307600" cy="2780328"/>
            </a:xfrm>
          </p:grpSpPr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4D1E110-0293-EAF0-8230-8E3BBD27C692}"/>
                  </a:ext>
                </a:extLst>
              </p:cNvPr>
              <p:cNvSpPr txBox="1"/>
              <p:nvPr/>
            </p:nvSpPr>
            <p:spPr>
              <a:xfrm>
                <a:off x="8565307" y="3404508"/>
                <a:ext cx="16762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b="1" dirty="0"/>
                  <a:t>Rodney Baena</a:t>
                </a:r>
              </a:p>
            </p:txBody>
          </p:sp>
          <p:pic>
            <p:nvPicPr>
              <p:cNvPr id="2" name="Google Shape;1126;p133" descr="Homem de terno e gravata&#10;&#10;Descrição gerada automaticamente">
                <a:extLst>
                  <a:ext uri="{FF2B5EF4-FFF2-40B4-BE49-F238E27FC236}">
                    <a16:creationId xmlns:a16="http://schemas.microsoft.com/office/drawing/2014/main" id="{1A647CCD-4656-9A71-CABE-120D0494BF23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 rotWithShape="1">
              <a:blip r:embed="rId5"/>
              <a:srcRect t="592" b="592"/>
              <a:stretch/>
            </p:blipFill>
            <p:spPr>
              <a:xfrm>
                <a:off x="8249654" y="993512"/>
                <a:ext cx="2307600" cy="2303816"/>
              </a:xfrm>
              <a:prstGeom prst="ellipse">
                <a:avLst/>
              </a:prstGeom>
              <a:noFill/>
              <a:ln w="9525">
                <a:solidFill>
                  <a:srgbClr val="505253"/>
                </a:solidFill>
              </a:ln>
            </p:spPr>
          </p:pic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A65C6AC-1EC8-8133-A2C4-F340E36AD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24843" y="3888269"/>
              <a:ext cx="2037601" cy="202404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587943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80">
            <a:extLst>
              <a:ext uri="{FF2B5EF4-FFF2-40B4-BE49-F238E27FC236}">
                <a16:creationId xmlns:a16="http://schemas.microsoft.com/office/drawing/2014/main" id="{F326C76C-A305-5133-FC4A-DA5A87A66ACE}"/>
              </a:ext>
            </a:extLst>
          </p:cNvPr>
          <p:cNvSpPr txBox="1"/>
          <p:nvPr/>
        </p:nvSpPr>
        <p:spPr>
          <a:xfrm>
            <a:off x="2736684" y="114108"/>
            <a:ext cx="6718633" cy="873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algn="ctr" defTabSz="1828434">
              <a:lnSpc>
                <a:spcPct val="150000"/>
              </a:lnSpc>
              <a:buClr>
                <a:srgbClr val="001772"/>
              </a:buClr>
              <a:defRPr sz="3600">
                <a:solidFill>
                  <a:srgbClr val="293B83"/>
                </a:solidFill>
                <a:latin typeface="Roboto Black"/>
                <a:ea typeface="Roboto Black"/>
                <a:cs typeface="Roboto Black"/>
              </a:defRPr>
            </a:lvl1pPr>
            <a:lvl2pPr marL="914217" defTabSz="1828434">
              <a:defRPr sz="3600"/>
            </a:lvl2pPr>
            <a:lvl3pPr marL="1828434" defTabSz="1828434">
              <a:defRPr sz="3600"/>
            </a:lvl3pPr>
            <a:lvl4pPr marL="2742651" defTabSz="1828434">
              <a:defRPr sz="3600"/>
            </a:lvl4pPr>
            <a:lvl5pPr marL="3656868" defTabSz="1828434">
              <a:defRPr sz="3600"/>
            </a:lvl5pPr>
            <a:lvl6pPr marL="4571086" defTabSz="1828434">
              <a:defRPr sz="3600"/>
            </a:lvl6pPr>
            <a:lvl7pPr marL="5485303" defTabSz="1828434">
              <a:defRPr sz="3600"/>
            </a:lvl7pPr>
            <a:lvl8pPr marL="6399520" defTabSz="1828434">
              <a:defRPr sz="3600"/>
            </a:lvl8pPr>
            <a:lvl9pPr marL="7313737" defTabSz="1828434">
              <a:defRPr sz="3600"/>
            </a:lvl9pPr>
          </a:lstStyle>
          <a:p>
            <a:r>
              <a:rPr lang="pt-BR" sz="1800" dirty="0">
                <a:sym typeface="Roboto Black"/>
              </a:rPr>
              <a:t>Sorteio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383AD7-EDCB-D6F3-9A59-0EB2A0A2B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3AF1E-15E8-41F9-89E2-CC3D2A816395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18/08/2025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91C03C-E138-0D48-7E21-C2B217221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MV3 Tecnologia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F6320C-029D-8518-0FA8-3AA148722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E72B3-41BC-4563-AAEC-9DA20A1DBA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4" descr="Echo Dot 5ª geração / Smart speaker com Alexa / Cor Preta, AMAZON">
            <a:extLst>
              <a:ext uri="{FF2B5EF4-FFF2-40B4-BE49-F238E27FC236}">
                <a16:creationId xmlns:a16="http://schemas.microsoft.com/office/drawing/2014/main" id="{9ACB6ADB-1305-F032-9DE2-9D9122065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540" y="930099"/>
            <a:ext cx="3754482" cy="375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D96EF3-6653-2E77-112B-25450B66D378}"/>
              </a:ext>
            </a:extLst>
          </p:cNvPr>
          <p:cNvSpPr txBox="1"/>
          <p:nvPr/>
        </p:nvSpPr>
        <p:spPr>
          <a:xfrm>
            <a:off x="2669813" y="5043719"/>
            <a:ext cx="68523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Cadastre-se e participe do nosso sorteio e concorra a uma </a:t>
            </a:r>
            <a:r>
              <a:rPr lang="pt-BR" sz="2000" b="1" u="sng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Alexa</a:t>
            </a:r>
            <a:r>
              <a:rPr lang="pt-BR" sz="20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Echo </a:t>
            </a:r>
            <a:r>
              <a:rPr lang="pt-BR" sz="2000" b="1" u="sng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Dot</a:t>
            </a:r>
            <a:r>
              <a:rPr lang="pt-BR" sz="20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5ª Geração</a:t>
            </a:r>
            <a:r>
              <a:rPr lang="pt-BR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F9BEDE-40EA-F87F-4B86-5BA976F03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735" y="1622772"/>
            <a:ext cx="2670301" cy="268183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DF6923-5EC4-83BB-7C29-81D501E91534}"/>
              </a:ext>
            </a:extLst>
          </p:cNvPr>
          <p:cNvSpPr txBox="1"/>
          <p:nvPr/>
        </p:nvSpPr>
        <p:spPr>
          <a:xfrm>
            <a:off x="7942633" y="5953736"/>
            <a:ext cx="4079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* Sorteio será realizado ao final do evento.</a:t>
            </a:r>
          </a:p>
        </p:txBody>
      </p:sp>
    </p:spTree>
    <p:extLst>
      <p:ext uri="{BB962C8B-B14F-4D97-AF65-F5344CB8AC3E}">
        <p14:creationId xmlns:p14="http://schemas.microsoft.com/office/powerpoint/2010/main" val="4028405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3B34C2A-5A47-CD26-E90B-AA75146EF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80">
            <a:extLst>
              <a:ext uri="{FF2B5EF4-FFF2-40B4-BE49-F238E27FC236}">
                <a16:creationId xmlns:a16="http://schemas.microsoft.com/office/drawing/2014/main" id="{75F9B453-6E36-0C6E-52DA-D1D04579462C}"/>
              </a:ext>
            </a:extLst>
          </p:cNvPr>
          <p:cNvSpPr txBox="1"/>
          <p:nvPr/>
        </p:nvSpPr>
        <p:spPr>
          <a:xfrm>
            <a:off x="2736684" y="114108"/>
            <a:ext cx="6718633" cy="873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algn="ctr" defTabSz="1828434">
              <a:lnSpc>
                <a:spcPct val="150000"/>
              </a:lnSpc>
              <a:buClr>
                <a:srgbClr val="001772"/>
              </a:buClr>
              <a:defRPr sz="3600">
                <a:solidFill>
                  <a:srgbClr val="293B83"/>
                </a:solidFill>
                <a:latin typeface="Roboto Black"/>
                <a:ea typeface="Roboto Black"/>
                <a:cs typeface="Roboto Black"/>
              </a:defRPr>
            </a:lvl1pPr>
            <a:lvl2pPr marL="914217" defTabSz="1828434">
              <a:defRPr sz="3600"/>
            </a:lvl2pPr>
            <a:lvl3pPr marL="1828434" defTabSz="1828434">
              <a:defRPr sz="3600"/>
            </a:lvl3pPr>
            <a:lvl4pPr marL="2742651" defTabSz="1828434">
              <a:defRPr sz="3600"/>
            </a:lvl4pPr>
            <a:lvl5pPr marL="3656868" defTabSz="1828434">
              <a:defRPr sz="3600"/>
            </a:lvl5pPr>
            <a:lvl6pPr marL="4571086" defTabSz="1828434">
              <a:defRPr sz="3600"/>
            </a:lvl6pPr>
            <a:lvl7pPr marL="5485303" defTabSz="1828434">
              <a:defRPr sz="3600"/>
            </a:lvl7pPr>
            <a:lvl8pPr marL="6399520" defTabSz="1828434">
              <a:defRPr sz="3600"/>
            </a:lvl8pPr>
            <a:lvl9pPr marL="7313737" defTabSz="1828434">
              <a:defRPr sz="3600"/>
            </a:lvl9pPr>
          </a:lstStyle>
          <a:p>
            <a:r>
              <a:rPr lang="pt-BR" sz="1800" dirty="0">
                <a:sym typeface="Roboto Black"/>
              </a:rPr>
              <a:t>Agenda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9EC282B-AE06-2A72-AC33-069AE1A15072}"/>
              </a:ext>
            </a:extLst>
          </p:cNvPr>
          <p:cNvGraphicFramePr>
            <a:graphicFrameLocks noGrp="1"/>
          </p:cNvGraphicFramePr>
          <p:nvPr/>
        </p:nvGraphicFramePr>
        <p:xfrm>
          <a:off x="853929" y="1118816"/>
          <a:ext cx="10484142" cy="46203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84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75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t-BR" sz="2000" b="1" noProof="0" dirty="0">
                          <a:solidFill>
                            <a:srgbClr val="00B0F0"/>
                          </a:solidFill>
                          <a:latin typeface="+mn-lt"/>
                        </a:rPr>
                        <a:t>1. </a:t>
                      </a:r>
                      <a:r>
                        <a:rPr lang="pt-BR" sz="2000" b="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MV3 Tecnologia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5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t-BR" sz="2000" b="1" kern="1200" noProof="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pt-BR" sz="2000" b="1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Power Platform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098948"/>
                  </a:ext>
                </a:extLst>
              </a:tr>
              <a:tr h="5775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t-BR" sz="2000" b="1" kern="1200" noProof="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pt-BR" sz="20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000" b="1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Power Automate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976621"/>
                  </a:ext>
                </a:extLst>
              </a:tr>
              <a:tr h="5775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t-BR" sz="2000" b="1" kern="1200" noProof="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pt-BR" sz="20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000" b="1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Melhores Práticas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7974746"/>
                  </a:ext>
                </a:extLst>
              </a:tr>
              <a:tr h="5775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t-BR" sz="2000" b="1" kern="1200" noProof="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pt-BR" sz="20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000" b="1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DashBots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8668199"/>
                  </a:ext>
                </a:extLst>
              </a:tr>
              <a:tr h="5775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t-BR" sz="2000" b="1" kern="1200" noProof="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  <a:r>
                        <a:rPr lang="pt-BR" sz="20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000" b="1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Case 1 – Setor Bem-Estar/</a:t>
                      </a:r>
                      <a:r>
                        <a:rPr lang="pt-BR" sz="2000" b="1" i="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Fitness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5284946"/>
                  </a:ext>
                </a:extLst>
              </a:tr>
              <a:tr h="5775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t-BR" sz="2000" b="1" kern="1200" noProof="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7.</a:t>
                      </a:r>
                      <a:r>
                        <a:rPr lang="pt-BR" sz="20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000" b="1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Case 2 – Setor Marítimo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6551436"/>
                  </a:ext>
                </a:extLst>
              </a:tr>
              <a:tr h="5775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t-BR" sz="2000" b="1" kern="1200" noProof="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8.</a:t>
                      </a:r>
                      <a:r>
                        <a:rPr lang="pt-BR" sz="20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000" b="1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Dúvidas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00056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E6713C-FC1E-067B-29C3-63A8985D6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3AF1E-15E8-41F9-89E2-CC3D2A816395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18/08/2025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90E038-5C67-E463-FC25-9BD560A33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MV3 Tecnologia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9698CC-C401-B42C-2443-37DF41666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E72B3-41BC-4563-AAEC-9DA20A1DBA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4" descr="Echo Dot 5ª geração / Smart speaker com Alexa / Cor Preta, AMAZON">
            <a:extLst>
              <a:ext uri="{FF2B5EF4-FFF2-40B4-BE49-F238E27FC236}">
                <a16:creationId xmlns:a16="http://schemas.microsoft.com/office/drawing/2014/main" id="{4441DC98-E6BE-9D69-6FE4-DC5C5910D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555" y="1216416"/>
            <a:ext cx="3082045" cy="308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F3A74E-5B4B-9BBE-2475-308764668528}"/>
              </a:ext>
            </a:extLst>
          </p:cNvPr>
          <p:cNvSpPr txBox="1"/>
          <p:nvPr/>
        </p:nvSpPr>
        <p:spPr>
          <a:xfrm>
            <a:off x="6812904" y="4430028"/>
            <a:ext cx="359539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Cadastre-se e participe do nosso sorteio e concorra a uma </a:t>
            </a:r>
            <a:r>
              <a:rPr lang="pt-BR" sz="2000" b="1" u="sng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Alexa</a:t>
            </a:r>
            <a:r>
              <a:rPr lang="pt-BR" sz="20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Echo </a:t>
            </a:r>
            <a:r>
              <a:rPr lang="pt-BR" sz="2000" b="1" u="sng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Dot</a:t>
            </a:r>
            <a:r>
              <a:rPr lang="pt-BR" sz="20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5ª Geração</a:t>
            </a:r>
            <a:r>
              <a:rPr lang="pt-BR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0086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5F8A7-9132-3435-3676-8A7DA0469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0A820C-12AE-FEB5-2017-F4DB756E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3AF1E-15E8-41F9-89E2-CC3D2A816395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18/08/2025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3EFA56-C1C2-2D01-C5C8-BF533FD86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MV3 Tecnologia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13958F-B1CB-455C-801A-8D75CC774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E72B3-41BC-4563-AAEC-9DA20A1DBA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DE2C55-0E11-2670-C9A5-F23A352AACAA}"/>
              </a:ext>
            </a:extLst>
          </p:cNvPr>
          <p:cNvSpPr txBox="1"/>
          <p:nvPr/>
        </p:nvSpPr>
        <p:spPr>
          <a:xfrm>
            <a:off x="193183" y="244699"/>
            <a:ext cx="2172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MV3 Tecnologia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18FD966-947C-29CC-ED03-D3035C8C0AA9}"/>
              </a:ext>
            </a:extLst>
          </p:cNvPr>
          <p:cNvGrpSpPr/>
          <p:nvPr/>
        </p:nvGrpSpPr>
        <p:grpSpPr>
          <a:xfrm>
            <a:off x="0" y="2928330"/>
            <a:ext cx="12192000" cy="994322"/>
            <a:chOff x="115411" y="2350058"/>
            <a:chExt cx="12076590" cy="994322"/>
          </a:xfrm>
        </p:grpSpPr>
        <p:sp>
          <p:nvSpPr>
            <p:cNvPr id="9" name="Google Shape;149;p34">
              <a:extLst>
                <a:ext uri="{FF2B5EF4-FFF2-40B4-BE49-F238E27FC236}">
                  <a16:creationId xmlns:a16="http://schemas.microsoft.com/office/drawing/2014/main" id="{EF1DC05E-D164-25A7-C24E-8922913098EC}"/>
                </a:ext>
              </a:extLst>
            </p:cNvPr>
            <p:cNvSpPr/>
            <p:nvPr/>
          </p:nvSpPr>
          <p:spPr>
            <a:xfrm>
              <a:off x="115411" y="2350058"/>
              <a:ext cx="12076590" cy="994322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58;p34">
              <a:extLst>
                <a:ext uri="{FF2B5EF4-FFF2-40B4-BE49-F238E27FC236}">
                  <a16:creationId xmlns:a16="http://schemas.microsoft.com/office/drawing/2014/main" id="{35D82C32-0DF9-D36C-33E6-535CD994B0E5}"/>
                </a:ext>
              </a:extLst>
            </p:cNvPr>
            <p:cNvSpPr txBox="1"/>
            <p:nvPr/>
          </p:nvSpPr>
          <p:spPr>
            <a:xfrm>
              <a:off x="1051339" y="2456713"/>
              <a:ext cx="10310722" cy="7702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 defTabSz="914400">
                <a:buClr>
                  <a:srgbClr val="000000"/>
                </a:buClr>
                <a:defRPr/>
              </a:pPr>
              <a:r>
                <a:rPr lang="pt-BR" sz="2000" b="1" dirty="0">
                  <a:solidFill>
                    <a:srgbClr val="002060"/>
                  </a:solidFill>
                  <a:latin typeface="+mj-lt"/>
                </a:rPr>
                <a:t>Consultoria especializada em </a:t>
              </a:r>
              <a:r>
                <a:rPr lang="pt-BR" sz="2000" b="1" dirty="0" err="1">
                  <a:solidFill>
                    <a:srgbClr val="002060"/>
                  </a:solidFill>
                  <a:latin typeface="+mj-lt"/>
                </a:rPr>
                <a:t>Hiperautomação</a:t>
              </a:r>
              <a:r>
                <a:rPr lang="pt-BR" sz="2000" b="1" dirty="0">
                  <a:solidFill>
                    <a:srgbClr val="002060"/>
                  </a:solidFill>
                  <a:latin typeface="+mj-lt"/>
                </a:rPr>
                <a:t> com o objetivo de oferecer a melhor solução tecnológica, buscando melhores resultados, produtividade e eficiência aos clientes.</a:t>
              </a:r>
              <a:endParaRPr lang="pt-BR" sz="2000" b="1" kern="0" dirty="0">
                <a:solidFill>
                  <a:srgbClr val="002060"/>
                </a:solidFill>
                <a:latin typeface="+mj-lt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E1063E-CDFC-ED0C-DA08-EB5472C90F0C}"/>
              </a:ext>
            </a:extLst>
          </p:cNvPr>
          <p:cNvGrpSpPr/>
          <p:nvPr/>
        </p:nvGrpSpPr>
        <p:grpSpPr>
          <a:xfrm>
            <a:off x="4833158" y="1002949"/>
            <a:ext cx="2522197" cy="1418309"/>
            <a:chOff x="650428" y="1297034"/>
            <a:chExt cx="2522197" cy="1418309"/>
          </a:xfrm>
        </p:grpSpPr>
        <p:pic>
          <p:nvPicPr>
            <p:cNvPr id="15" name="Picture 14" descr="A blue and black logo&#10;&#10;Description automatically generated">
              <a:extLst>
                <a:ext uri="{FF2B5EF4-FFF2-40B4-BE49-F238E27FC236}">
                  <a16:creationId xmlns:a16="http://schemas.microsoft.com/office/drawing/2014/main" id="{1997E8BB-A1F0-EA17-4D0B-F342A229D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3740" y="1297034"/>
              <a:ext cx="975572" cy="975572"/>
            </a:xfrm>
            <a:prstGeom prst="rect">
              <a:avLst/>
            </a:prstGeom>
          </p:spPr>
        </p:pic>
        <p:sp>
          <p:nvSpPr>
            <p:cNvPr id="16" name="TextBox 20">
              <a:extLst>
                <a:ext uri="{FF2B5EF4-FFF2-40B4-BE49-F238E27FC236}">
                  <a16:creationId xmlns:a16="http://schemas.microsoft.com/office/drawing/2014/main" id="{FE2B92BC-8950-C497-4E75-2647725E1026}"/>
                </a:ext>
              </a:extLst>
            </p:cNvPr>
            <p:cNvSpPr txBox="1"/>
            <p:nvPr/>
          </p:nvSpPr>
          <p:spPr>
            <a:xfrm>
              <a:off x="650428" y="2376789"/>
              <a:ext cx="2522197" cy="338554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Hiperautomação</a:t>
              </a:r>
              <a:endPara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6F02454-EEC4-3F2F-81F2-0F3F7968D76E}"/>
              </a:ext>
            </a:extLst>
          </p:cNvPr>
          <p:cNvGrpSpPr/>
          <p:nvPr/>
        </p:nvGrpSpPr>
        <p:grpSpPr>
          <a:xfrm>
            <a:off x="1169173" y="946829"/>
            <a:ext cx="2178684" cy="1716856"/>
            <a:chOff x="1169173" y="1214681"/>
            <a:chExt cx="2178684" cy="1716856"/>
          </a:xfrm>
        </p:grpSpPr>
        <p:pic>
          <p:nvPicPr>
            <p:cNvPr id="19" name="Picture 18" descr="A blue line drawing of a person with a gear and arrows&#10;&#10;Description automatically generated">
              <a:extLst>
                <a:ext uri="{FF2B5EF4-FFF2-40B4-BE49-F238E27FC236}">
                  <a16:creationId xmlns:a16="http://schemas.microsoft.com/office/drawing/2014/main" id="{BA68D517-D680-F869-D5DD-9B60DCF86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729" y="1214681"/>
              <a:ext cx="975572" cy="97557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8BC7E5F-97BE-117D-0FF7-F371B568DAC9}"/>
                </a:ext>
              </a:extLst>
            </p:cNvPr>
            <p:cNvSpPr txBox="1"/>
            <p:nvPr/>
          </p:nvSpPr>
          <p:spPr>
            <a:xfrm>
              <a:off x="1169173" y="2346762"/>
              <a:ext cx="2178684" cy="58477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Consultoria de Projetos e Processos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CE04BF1-2171-9C1E-6713-2B7B9A4D1149}"/>
              </a:ext>
            </a:extLst>
          </p:cNvPr>
          <p:cNvGrpSpPr/>
          <p:nvPr/>
        </p:nvGrpSpPr>
        <p:grpSpPr>
          <a:xfrm>
            <a:off x="8840656" y="1028185"/>
            <a:ext cx="2178684" cy="1656525"/>
            <a:chOff x="8890026" y="645929"/>
            <a:chExt cx="2178684" cy="1656525"/>
          </a:xfrm>
        </p:grpSpPr>
        <p:pic>
          <p:nvPicPr>
            <p:cNvPr id="23" name="Picture 22" descr="A computer screen with a gear and text&#10;&#10;Description automatically generated">
              <a:extLst>
                <a:ext uri="{FF2B5EF4-FFF2-40B4-BE49-F238E27FC236}">
                  <a16:creationId xmlns:a16="http://schemas.microsoft.com/office/drawing/2014/main" id="{2F3B3FD2-4240-DC5B-235A-23B073A0B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1582" y="645929"/>
              <a:ext cx="975572" cy="975572"/>
            </a:xfrm>
            <a:prstGeom prst="rect">
              <a:avLst/>
            </a:prstGeom>
          </p:spPr>
        </p:pic>
        <p:sp>
          <p:nvSpPr>
            <p:cNvPr id="24" name="TextBox 20">
              <a:extLst>
                <a:ext uri="{FF2B5EF4-FFF2-40B4-BE49-F238E27FC236}">
                  <a16:creationId xmlns:a16="http://schemas.microsoft.com/office/drawing/2014/main" id="{3133EA0E-29B2-D2EA-B7AD-CB0FB7C4F4E1}"/>
                </a:ext>
              </a:extLst>
            </p:cNvPr>
            <p:cNvSpPr txBox="1"/>
            <p:nvPr/>
          </p:nvSpPr>
          <p:spPr>
            <a:xfrm>
              <a:off x="8890026" y="1717679"/>
              <a:ext cx="2178684" cy="58477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Desenvolvimento de Sistemas</a:t>
              </a:r>
            </a:p>
          </p:txBody>
        </p:sp>
      </p:grpSp>
      <p:grpSp>
        <p:nvGrpSpPr>
          <p:cNvPr id="8" name="Group 150">
            <a:extLst>
              <a:ext uri="{FF2B5EF4-FFF2-40B4-BE49-F238E27FC236}">
                <a16:creationId xmlns:a16="http://schemas.microsoft.com/office/drawing/2014/main" id="{8A0A0B06-B001-8441-8D3A-D30978A316A3}"/>
              </a:ext>
            </a:extLst>
          </p:cNvPr>
          <p:cNvGrpSpPr/>
          <p:nvPr/>
        </p:nvGrpSpPr>
        <p:grpSpPr>
          <a:xfrm>
            <a:off x="1464691" y="4118168"/>
            <a:ext cx="2404539" cy="1138865"/>
            <a:chOff x="542281" y="1200673"/>
            <a:chExt cx="2404539" cy="1138865"/>
          </a:xfrm>
        </p:grpSpPr>
        <p:pic>
          <p:nvPicPr>
            <p:cNvPr id="12" name="Picture 143" descr="A blue and black logo&#10;&#10;Description automatically generated">
              <a:extLst>
                <a:ext uri="{FF2B5EF4-FFF2-40B4-BE49-F238E27FC236}">
                  <a16:creationId xmlns:a16="http://schemas.microsoft.com/office/drawing/2014/main" id="{1F22404A-FBE9-6450-AD9D-BE40AEAD1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281" y="1310230"/>
              <a:ext cx="1021889" cy="1021889"/>
            </a:xfrm>
            <a:prstGeom prst="rect">
              <a:avLst/>
            </a:prstGeom>
          </p:spPr>
        </p:pic>
        <p:sp>
          <p:nvSpPr>
            <p:cNvPr id="13" name="Google Shape;160;p34">
              <a:extLst>
                <a:ext uri="{FF2B5EF4-FFF2-40B4-BE49-F238E27FC236}">
                  <a16:creationId xmlns:a16="http://schemas.microsoft.com/office/drawing/2014/main" id="{657CD29E-19F9-E382-686A-30A8A7AB6FA2}"/>
                </a:ext>
              </a:extLst>
            </p:cNvPr>
            <p:cNvSpPr txBox="1"/>
            <p:nvPr/>
          </p:nvSpPr>
          <p:spPr>
            <a:xfrm>
              <a:off x="1673669" y="1200673"/>
              <a:ext cx="1273151" cy="11388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>
                <a:defRPr lang="en-US"/>
              </a:defPPr>
              <a:lvl1pPr marR="0" lvl="0" indent="0"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 kumimoji="0" sz="6400" b="1" i="0" u="none" strike="noStrike" kern="0" cap="none" spc="0" normalizeH="0" baseline="0">
                  <a:ln>
                    <a:noFill/>
                  </a:ln>
                  <a:solidFill>
                    <a:srgbClr val="23CBE9"/>
                  </a:solidFill>
                  <a:effectLst/>
                  <a:uLnTx/>
                  <a:uFillTx/>
                  <a:latin typeface="+mj-lt"/>
                  <a:ea typeface="Roboto"/>
                  <a:cs typeface="Roboto"/>
                </a:defRPr>
              </a:lvl1pPr>
            </a:lstStyle>
            <a:p>
              <a:r>
                <a:rPr lang="pt-BR" sz="3200" dirty="0">
                  <a:latin typeface="+mn-lt"/>
                  <a:sym typeface="Roboto"/>
                </a:rPr>
                <a:t>+20</a:t>
              </a:r>
              <a:br>
                <a:rPr lang="pt-BR" sz="3200" dirty="0">
                  <a:latin typeface="+mn-lt"/>
                  <a:sym typeface="Roboto"/>
                </a:rPr>
              </a:br>
              <a:r>
                <a:rPr lang="pt-BR" sz="1600" dirty="0">
                  <a:solidFill>
                    <a:srgbClr val="595959"/>
                  </a:solidFill>
                  <a:latin typeface="+mn-lt"/>
                  <a:ea typeface="+mn-ea"/>
                  <a:cs typeface="Arial"/>
                  <a:sym typeface="Roboto"/>
                </a:rPr>
                <a:t>anos de</a:t>
              </a:r>
            </a:p>
            <a:p>
              <a:r>
                <a:rPr lang="pt-BR" sz="1600" dirty="0">
                  <a:solidFill>
                    <a:srgbClr val="595959"/>
                  </a:solidFill>
                  <a:latin typeface="+mn-lt"/>
                  <a:ea typeface="+mn-ea"/>
                  <a:cs typeface="Arial"/>
                  <a:sym typeface="Roboto"/>
                </a:rPr>
                <a:t>experiência</a:t>
              </a:r>
              <a:r>
                <a:rPr lang="pt-BR" sz="1600" b="0" dirty="0">
                  <a:solidFill>
                    <a:srgbClr val="595959"/>
                  </a:solidFill>
                  <a:latin typeface="+mn-lt"/>
                  <a:ea typeface="+mn-ea"/>
                  <a:cs typeface="Arial"/>
                  <a:sym typeface="Roboto"/>
                </a:rPr>
                <a:t> </a:t>
              </a:r>
              <a:endParaRPr sz="1600" b="0" dirty="0">
                <a:solidFill>
                  <a:srgbClr val="595959"/>
                </a:solidFill>
                <a:latin typeface="+mn-lt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" name="Group 149">
            <a:extLst>
              <a:ext uri="{FF2B5EF4-FFF2-40B4-BE49-F238E27FC236}">
                <a16:creationId xmlns:a16="http://schemas.microsoft.com/office/drawing/2014/main" id="{6B0DE0FD-61FB-673A-1515-19D6A20D807F}"/>
              </a:ext>
            </a:extLst>
          </p:cNvPr>
          <p:cNvGrpSpPr/>
          <p:nvPr/>
        </p:nvGrpSpPr>
        <p:grpSpPr>
          <a:xfrm>
            <a:off x="4704278" y="4066741"/>
            <a:ext cx="2999069" cy="1273151"/>
            <a:chOff x="3445479" y="1212542"/>
            <a:chExt cx="2999069" cy="1273151"/>
          </a:xfrm>
        </p:grpSpPr>
        <p:pic>
          <p:nvPicPr>
            <p:cNvPr id="18" name="Picture 146" descr="A group of people with blue outline&#10;&#10;Description automatically generated">
              <a:extLst>
                <a:ext uri="{FF2B5EF4-FFF2-40B4-BE49-F238E27FC236}">
                  <a16:creationId xmlns:a16="http://schemas.microsoft.com/office/drawing/2014/main" id="{D221109D-559F-12FA-7A1F-E7580389F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5479" y="1212542"/>
              <a:ext cx="1273151" cy="1273151"/>
            </a:xfrm>
            <a:prstGeom prst="rect">
              <a:avLst/>
            </a:prstGeom>
          </p:spPr>
        </p:pic>
        <p:sp>
          <p:nvSpPr>
            <p:cNvPr id="20" name="Google Shape;160;p34">
              <a:extLst>
                <a:ext uri="{FF2B5EF4-FFF2-40B4-BE49-F238E27FC236}">
                  <a16:creationId xmlns:a16="http://schemas.microsoft.com/office/drawing/2014/main" id="{95BA064E-F46B-19E4-E938-DA2C886A0EB9}"/>
                </a:ext>
              </a:extLst>
            </p:cNvPr>
            <p:cNvSpPr txBox="1"/>
            <p:nvPr/>
          </p:nvSpPr>
          <p:spPr>
            <a:xfrm>
              <a:off x="4828310" y="1387660"/>
              <a:ext cx="1616238" cy="8670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>
                <a:defRPr lang="en-US"/>
              </a:defPPr>
              <a:lvl1pPr marR="0" lvl="0" indent="0"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 kumimoji="0" sz="6400" b="1" i="0" u="none" strike="noStrike" kern="0" cap="none" spc="0" normalizeH="0" baseline="0">
                  <a:ln>
                    <a:noFill/>
                  </a:ln>
                  <a:solidFill>
                    <a:srgbClr val="23CBE9"/>
                  </a:solidFill>
                  <a:effectLst/>
                  <a:uLnTx/>
                  <a:uFillTx/>
                  <a:latin typeface="+mj-lt"/>
                  <a:ea typeface="Roboto"/>
                  <a:cs typeface="Roboto"/>
                </a:defRPr>
              </a:lvl1pPr>
            </a:lstStyle>
            <a:p>
              <a:r>
                <a:rPr lang="pt-BR" sz="3200" dirty="0">
                  <a:latin typeface="+mn-lt"/>
                  <a:sym typeface="Roboto"/>
                </a:rPr>
                <a:t>50</a:t>
              </a:r>
              <a:br>
                <a:rPr lang="pt-BR" sz="3200" dirty="0">
                  <a:latin typeface="+mn-lt"/>
                  <a:sym typeface="Roboto"/>
                </a:rPr>
              </a:br>
              <a:r>
                <a:rPr lang="pt-BR" sz="1600" dirty="0">
                  <a:solidFill>
                    <a:srgbClr val="595959"/>
                  </a:solidFill>
                  <a:latin typeface="+mn-lt"/>
                  <a:ea typeface="+mn-ea"/>
                  <a:cs typeface="Arial"/>
                  <a:sym typeface="Roboto"/>
                </a:rPr>
                <a:t>colaboradores</a:t>
              </a:r>
              <a:endParaRPr sz="1600" b="0" dirty="0">
                <a:solidFill>
                  <a:srgbClr val="595959"/>
                </a:solidFill>
                <a:latin typeface="+mn-lt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" name="Group 156">
            <a:extLst>
              <a:ext uri="{FF2B5EF4-FFF2-40B4-BE49-F238E27FC236}">
                <a16:creationId xmlns:a16="http://schemas.microsoft.com/office/drawing/2014/main" id="{E21B9406-6486-71BE-FD58-EE1E43112F8F}"/>
              </a:ext>
            </a:extLst>
          </p:cNvPr>
          <p:cNvGrpSpPr/>
          <p:nvPr/>
        </p:nvGrpSpPr>
        <p:grpSpPr>
          <a:xfrm>
            <a:off x="8240208" y="4097743"/>
            <a:ext cx="2779132" cy="1172949"/>
            <a:chOff x="8071636" y="1069176"/>
            <a:chExt cx="2779132" cy="1172949"/>
          </a:xfrm>
        </p:grpSpPr>
        <p:pic>
          <p:nvPicPr>
            <p:cNvPr id="25" name="Picture 152" descr="A blue and white handshake with a tick and a black background&#10;&#10;Description automatically generated">
              <a:extLst>
                <a:ext uri="{FF2B5EF4-FFF2-40B4-BE49-F238E27FC236}">
                  <a16:creationId xmlns:a16="http://schemas.microsoft.com/office/drawing/2014/main" id="{EBECD573-51FB-5E74-23B2-9E4E700B3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1636" y="1129836"/>
              <a:ext cx="1112289" cy="1112289"/>
            </a:xfrm>
            <a:prstGeom prst="rect">
              <a:avLst/>
            </a:prstGeom>
          </p:spPr>
        </p:pic>
        <p:sp>
          <p:nvSpPr>
            <p:cNvPr id="26" name="Google Shape;160;p34">
              <a:extLst>
                <a:ext uri="{FF2B5EF4-FFF2-40B4-BE49-F238E27FC236}">
                  <a16:creationId xmlns:a16="http://schemas.microsoft.com/office/drawing/2014/main" id="{2FDE5C51-D8C5-7089-A39C-5F7A59EAFB71}"/>
                </a:ext>
              </a:extLst>
            </p:cNvPr>
            <p:cNvSpPr txBox="1"/>
            <p:nvPr/>
          </p:nvSpPr>
          <p:spPr>
            <a:xfrm>
              <a:off x="9171259" y="1069176"/>
              <a:ext cx="1679509" cy="11040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>
                <a:defRPr lang="en-US"/>
              </a:defPPr>
              <a:lvl1pPr marR="0" lvl="0" indent="0"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 kumimoji="0" sz="6400" b="1" i="0" u="none" strike="noStrike" kern="0" cap="none" spc="0" normalizeH="0" baseline="0">
                  <a:ln>
                    <a:noFill/>
                  </a:ln>
                  <a:solidFill>
                    <a:srgbClr val="23CBE9"/>
                  </a:solidFill>
                  <a:effectLst/>
                  <a:uLnTx/>
                  <a:uFillTx/>
                  <a:latin typeface="+mj-lt"/>
                  <a:ea typeface="Roboto"/>
                  <a:cs typeface="Roboto"/>
                </a:defRPr>
              </a:lvl1pPr>
            </a:lstStyle>
            <a:p>
              <a:r>
                <a:rPr lang="pt-BR" sz="3200" dirty="0">
                  <a:latin typeface="+mn-lt"/>
                  <a:sym typeface="Roboto"/>
                </a:rPr>
                <a:t>+1000</a:t>
              </a:r>
              <a:br>
                <a:rPr lang="pt-BR" sz="3200" dirty="0">
                  <a:latin typeface="+mn-lt"/>
                  <a:sym typeface="Roboto"/>
                </a:rPr>
              </a:br>
              <a:r>
                <a:rPr lang="pt-BR" sz="1600" dirty="0">
                  <a:solidFill>
                    <a:srgbClr val="595959"/>
                  </a:solidFill>
                  <a:latin typeface="+mn-lt"/>
                  <a:ea typeface="+mn-ea"/>
                  <a:cs typeface="Arial"/>
                  <a:sym typeface="Roboto"/>
                </a:rPr>
                <a:t>projetos implementados</a:t>
              </a:r>
              <a:endParaRPr sz="1600" b="0" dirty="0">
                <a:solidFill>
                  <a:srgbClr val="595959"/>
                </a:solidFill>
                <a:latin typeface="+mn-lt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335BA8DF-7927-38DA-AE29-D05460AEC2B7}"/>
              </a:ext>
            </a:extLst>
          </p:cNvPr>
          <p:cNvSpPr txBox="1"/>
          <p:nvPr/>
        </p:nvSpPr>
        <p:spPr>
          <a:xfrm>
            <a:off x="2686594" y="5648066"/>
            <a:ext cx="6581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2060"/>
                </a:solidFill>
              </a:rPr>
              <a:t>Atuação em toda a América Latina!</a:t>
            </a:r>
          </a:p>
        </p:txBody>
      </p:sp>
    </p:spTree>
    <p:extLst>
      <p:ext uri="{BB962C8B-B14F-4D97-AF65-F5344CB8AC3E}">
        <p14:creationId xmlns:p14="http://schemas.microsoft.com/office/powerpoint/2010/main" val="1619000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5F8A7-9132-3435-3676-8A7DA0469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FE57A284-F896-1260-0F3B-6250FB00C842}"/>
              </a:ext>
            </a:extLst>
          </p:cNvPr>
          <p:cNvSpPr/>
          <p:nvPr/>
        </p:nvSpPr>
        <p:spPr>
          <a:xfrm>
            <a:off x="287106" y="3948500"/>
            <a:ext cx="11724271" cy="2170077"/>
          </a:xfrm>
          <a:prstGeom prst="rect">
            <a:avLst/>
          </a:prstGeom>
          <a:solidFill>
            <a:srgbClr val="FFFFF7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0A820C-12AE-FEB5-2017-F4DB756E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3AF1E-15E8-41F9-89E2-CC3D2A816395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18/08/2025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3EFA56-C1C2-2D01-C5C8-BF533FD86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MV3 Tecnologia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13958F-B1CB-455C-801A-8D75CC774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E72B3-41BC-4563-AAEC-9DA20A1DBA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DE2C55-0E11-2670-C9A5-F23A352AACAA}"/>
              </a:ext>
            </a:extLst>
          </p:cNvPr>
          <p:cNvSpPr txBox="1"/>
          <p:nvPr/>
        </p:nvSpPr>
        <p:spPr>
          <a:xfrm>
            <a:off x="193183" y="244699"/>
            <a:ext cx="4484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MV3 Tecnologia -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Hiperautomação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utoShape 4" descr="Logo da Cosmobots">
            <a:extLst>
              <a:ext uri="{FF2B5EF4-FFF2-40B4-BE49-F238E27FC236}">
                <a16:creationId xmlns:a16="http://schemas.microsoft.com/office/drawing/2014/main" id="{6C2D42AB-899C-15CC-E180-D6E375ADFF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15445" y="4384911"/>
            <a:ext cx="134672" cy="13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pt-BR" sz="1800"/>
          </a:p>
        </p:txBody>
      </p:sp>
      <p:pic>
        <p:nvPicPr>
          <p:cNvPr id="32" name="Picture 14" descr="Ver a imagem de origem">
            <a:extLst>
              <a:ext uri="{FF2B5EF4-FFF2-40B4-BE49-F238E27FC236}">
                <a16:creationId xmlns:a16="http://schemas.microsoft.com/office/drawing/2014/main" id="{F80D8623-876F-BC91-1715-504B98F4E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718" y="4335923"/>
            <a:ext cx="1550314" cy="52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Agrupar 5">
            <a:extLst>
              <a:ext uri="{FF2B5EF4-FFF2-40B4-BE49-F238E27FC236}">
                <a16:creationId xmlns:a16="http://schemas.microsoft.com/office/drawing/2014/main" id="{CC9DCDDD-F976-0F68-6BFC-5DC1C1BF9CE7}"/>
              </a:ext>
            </a:extLst>
          </p:cNvPr>
          <p:cNvGrpSpPr/>
          <p:nvPr/>
        </p:nvGrpSpPr>
        <p:grpSpPr>
          <a:xfrm>
            <a:off x="9463584" y="4297523"/>
            <a:ext cx="1568995" cy="626613"/>
            <a:chOff x="17896113" y="4063962"/>
            <a:chExt cx="3550163" cy="1417837"/>
          </a:xfrm>
        </p:grpSpPr>
        <p:pic>
          <p:nvPicPr>
            <p:cNvPr id="50" name="Imagem 2">
              <a:extLst>
                <a:ext uri="{FF2B5EF4-FFF2-40B4-BE49-F238E27FC236}">
                  <a16:creationId xmlns:a16="http://schemas.microsoft.com/office/drawing/2014/main" id="{854C65F5-25D2-FB4E-0D27-B51062FA31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16" t="30679" b="23290"/>
            <a:stretch/>
          </p:blipFill>
          <p:spPr>
            <a:xfrm>
              <a:off x="17896113" y="4063962"/>
              <a:ext cx="3467847" cy="765954"/>
            </a:xfrm>
            <a:prstGeom prst="rect">
              <a:avLst/>
            </a:prstGeom>
          </p:spPr>
        </p:pic>
        <p:pic>
          <p:nvPicPr>
            <p:cNvPr id="51" name="Picture 2" descr="Fortra™’s Alert Logic Managed Detection and Response - Cybersecurity ...">
              <a:extLst>
                <a:ext uri="{FF2B5EF4-FFF2-40B4-BE49-F238E27FC236}">
                  <a16:creationId xmlns:a16="http://schemas.microsoft.com/office/drawing/2014/main" id="{83659BA4-8729-A5A3-D696-D3840D54B1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6113" y="4877335"/>
              <a:ext cx="3550163" cy="604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4" name="Picture 2" descr="Instabase Logo Vector PNG, SVG Free Download - Logowik.com">
            <a:extLst>
              <a:ext uri="{FF2B5EF4-FFF2-40B4-BE49-F238E27FC236}">
                <a16:creationId xmlns:a16="http://schemas.microsoft.com/office/drawing/2014/main" id="{F9CCAB8E-8347-F719-EA8F-D4AFC894FF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7" t="40140" r="8523" b="40596"/>
          <a:stretch/>
        </p:blipFill>
        <p:spPr bwMode="auto">
          <a:xfrm>
            <a:off x="3219139" y="5249669"/>
            <a:ext cx="2803229" cy="48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utomation Anywhere – Digination">
            <a:extLst>
              <a:ext uri="{FF2B5EF4-FFF2-40B4-BE49-F238E27FC236}">
                <a16:creationId xmlns:a16="http://schemas.microsoft.com/office/drawing/2014/main" id="{1C78A3E5-E43B-8012-80FB-21302A73A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882" y="4240211"/>
            <a:ext cx="2074718" cy="74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4F96579-C237-CD1E-FC5D-871F28E47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62" y="5150503"/>
            <a:ext cx="1804579" cy="61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35E23E7-834D-27A5-CABD-04F123974EBE}"/>
              </a:ext>
            </a:extLst>
          </p:cNvPr>
          <p:cNvGrpSpPr/>
          <p:nvPr/>
        </p:nvGrpSpPr>
        <p:grpSpPr>
          <a:xfrm>
            <a:off x="917296" y="2708964"/>
            <a:ext cx="3275728" cy="741853"/>
            <a:chOff x="2417628" y="2524427"/>
            <a:chExt cx="3275728" cy="741853"/>
          </a:xfrm>
        </p:grpSpPr>
        <p:pic>
          <p:nvPicPr>
            <p:cNvPr id="9" name="Picture 8" descr="A blue and black logo&#10;&#10;Description automatically generated">
              <a:extLst>
                <a:ext uri="{FF2B5EF4-FFF2-40B4-BE49-F238E27FC236}">
                  <a16:creationId xmlns:a16="http://schemas.microsoft.com/office/drawing/2014/main" id="{FCCCAF71-3852-CD08-ED63-8BEB403EAF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07" t="12304" r="15618" b="14427"/>
            <a:stretch/>
          </p:blipFill>
          <p:spPr>
            <a:xfrm>
              <a:off x="4984843" y="2524427"/>
              <a:ext cx="708513" cy="741853"/>
            </a:xfrm>
            <a:prstGeom prst="rect">
              <a:avLst/>
            </a:prstGeom>
          </p:spPr>
        </p:pic>
        <p:sp>
          <p:nvSpPr>
            <p:cNvPr id="2" name="CaixaDeTexto 26">
              <a:extLst>
                <a:ext uri="{FF2B5EF4-FFF2-40B4-BE49-F238E27FC236}">
                  <a16:creationId xmlns:a16="http://schemas.microsoft.com/office/drawing/2014/main" id="{304FEFA7-F426-0DF7-F184-D7125BE1B267}"/>
                </a:ext>
              </a:extLst>
            </p:cNvPr>
            <p:cNvSpPr txBox="1"/>
            <p:nvPr/>
          </p:nvSpPr>
          <p:spPr>
            <a:xfrm>
              <a:off x="2417628" y="2678666"/>
              <a:ext cx="2332481" cy="467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pt-BR" b="1" dirty="0" err="1">
                  <a:solidFill>
                    <a:srgbClr val="002060"/>
                  </a:solidFill>
                </a:rPr>
                <a:t>ChatBot</a:t>
              </a:r>
              <a:r>
                <a:rPr lang="pt-BR" b="1" dirty="0">
                  <a:solidFill>
                    <a:srgbClr val="002060"/>
                  </a:solidFill>
                </a:rPr>
                <a:t> / AI </a:t>
              </a:r>
              <a:r>
                <a:rPr lang="pt-BR" b="1" dirty="0" err="1">
                  <a:solidFill>
                    <a:srgbClr val="002060"/>
                  </a:solidFill>
                </a:rPr>
                <a:t>Agents</a:t>
              </a:r>
              <a:endParaRPr lang="pt-BR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675EC40-8AAA-021B-E414-7D63F01227B6}"/>
              </a:ext>
            </a:extLst>
          </p:cNvPr>
          <p:cNvGrpSpPr/>
          <p:nvPr/>
        </p:nvGrpSpPr>
        <p:grpSpPr>
          <a:xfrm>
            <a:off x="7998974" y="1071578"/>
            <a:ext cx="3555262" cy="883383"/>
            <a:chOff x="6275919" y="1033126"/>
            <a:chExt cx="3555262" cy="883383"/>
          </a:xfrm>
        </p:grpSpPr>
        <p:pic>
          <p:nvPicPr>
            <p:cNvPr id="8" name="Picture 7" descr="A blue line drawing of a diagram&#10;&#10;Description automatically generated">
              <a:extLst>
                <a:ext uri="{FF2B5EF4-FFF2-40B4-BE49-F238E27FC236}">
                  <a16:creationId xmlns:a16="http://schemas.microsoft.com/office/drawing/2014/main" id="{842B3634-7C21-704D-BFFD-A2C9204B2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5919" y="1105205"/>
              <a:ext cx="741853" cy="741853"/>
            </a:xfrm>
            <a:prstGeom prst="rect">
              <a:avLst/>
            </a:prstGeom>
          </p:spPr>
        </p:pic>
        <p:sp>
          <p:nvSpPr>
            <p:cNvPr id="10" name="CaixaDeTexto 26">
              <a:extLst>
                <a:ext uri="{FF2B5EF4-FFF2-40B4-BE49-F238E27FC236}">
                  <a16:creationId xmlns:a16="http://schemas.microsoft.com/office/drawing/2014/main" id="{0D26A100-DF8D-63D4-E691-F025FC663BB1}"/>
                </a:ext>
              </a:extLst>
            </p:cNvPr>
            <p:cNvSpPr txBox="1"/>
            <p:nvPr/>
          </p:nvSpPr>
          <p:spPr>
            <a:xfrm>
              <a:off x="7308066" y="1033126"/>
              <a:ext cx="2523115" cy="883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b="1" dirty="0">
                  <a:solidFill>
                    <a:srgbClr val="002060"/>
                  </a:solidFill>
                </a:rPr>
                <a:t>IDP – Intelligent </a:t>
              </a:r>
              <a:r>
                <a:rPr lang="pt-BR" b="1" dirty="0" err="1">
                  <a:solidFill>
                    <a:srgbClr val="002060"/>
                  </a:solidFill>
                </a:rPr>
                <a:t>Document</a:t>
              </a:r>
              <a:r>
                <a:rPr lang="pt-BR" b="1" dirty="0">
                  <a:solidFill>
                    <a:srgbClr val="002060"/>
                  </a:solidFill>
                </a:rPr>
                <a:t> </a:t>
              </a:r>
              <a:r>
                <a:rPr lang="pt-BR" b="1" dirty="0" err="1">
                  <a:solidFill>
                    <a:srgbClr val="002060"/>
                  </a:solidFill>
                </a:rPr>
                <a:t>Processing</a:t>
              </a:r>
              <a:endParaRPr lang="pt-BR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17C7F1C-E0EF-EBDE-C37F-103FBDFFCF8C}"/>
              </a:ext>
            </a:extLst>
          </p:cNvPr>
          <p:cNvGrpSpPr/>
          <p:nvPr/>
        </p:nvGrpSpPr>
        <p:grpSpPr>
          <a:xfrm>
            <a:off x="7998974" y="2705348"/>
            <a:ext cx="3769900" cy="741854"/>
            <a:chOff x="6275918" y="2773511"/>
            <a:chExt cx="3769900" cy="741854"/>
          </a:xfrm>
        </p:grpSpPr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3A061244-B932-FBB1-4524-86DE0251EBD5}"/>
                </a:ext>
              </a:extLst>
            </p:cNvPr>
            <p:cNvSpPr txBox="1"/>
            <p:nvPr/>
          </p:nvSpPr>
          <p:spPr>
            <a:xfrm>
              <a:off x="7310089" y="2889624"/>
              <a:ext cx="2735729" cy="509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000" b="1" dirty="0">
                  <a:solidFill>
                    <a:srgbClr val="002060"/>
                  </a:solidFill>
                </a:rPr>
                <a:t>BPA &amp; BPM</a:t>
              </a:r>
            </a:p>
          </p:txBody>
        </p:sp>
        <p:pic>
          <p:nvPicPr>
            <p:cNvPr id="13" name="Picture 12" descr="A hand holding a gear&#10;&#10;Description automatically generated">
              <a:extLst>
                <a:ext uri="{FF2B5EF4-FFF2-40B4-BE49-F238E27FC236}">
                  <a16:creationId xmlns:a16="http://schemas.microsoft.com/office/drawing/2014/main" id="{4C2CD522-D342-E1DB-24DD-459507606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5918" y="2773511"/>
              <a:ext cx="741854" cy="741854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F9FDF86-B9BD-8CFC-06A9-2676CE8F6B35}"/>
              </a:ext>
            </a:extLst>
          </p:cNvPr>
          <p:cNvGrpSpPr>
            <a:grpSpLocks noChangeAspect="1"/>
          </p:cNvGrpSpPr>
          <p:nvPr/>
        </p:nvGrpSpPr>
        <p:grpSpPr>
          <a:xfrm>
            <a:off x="838200" y="1126472"/>
            <a:ext cx="3354824" cy="883383"/>
            <a:chOff x="2330018" y="1039965"/>
            <a:chExt cx="3354824" cy="883383"/>
          </a:xfrm>
        </p:grpSpPr>
        <p:sp>
          <p:nvSpPr>
            <p:cNvPr id="11" name="CaixaDeTexto 26">
              <a:extLst>
                <a:ext uri="{FF2B5EF4-FFF2-40B4-BE49-F238E27FC236}">
                  <a16:creationId xmlns:a16="http://schemas.microsoft.com/office/drawing/2014/main" id="{B0214ED2-FB48-15A3-18AF-C4FDEE9D97EE}"/>
                </a:ext>
              </a:extLst>
            </p:cNvPr>
            <p:cNvSpPr txBox="1"/>
            <p:nvPr/>
          </p:nvSpPr>
          <p:spPr>
            <a:xfrm>
              <a:off x="2330018" y="1039965"/>
              <a:ext cx="2332481" cy="883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pt-BR" b="1" dirty="0">
                  <a:solidFill>
                    <a:srgbClr val="002060"/>
                  </a:solidFill>
                </a:rPr>
                <a:t>RPA – Robotic </a:t>
              </a:r>
              <a:r>
                <a:rPr lang="pt-BR" b="1" dirty="0" err="1">
                  <a:solidFill>
                    <a:srgbClr val="002060"/>
                  </a:solidFill>
                </a:rPr>
                <a:t>Process</a:t>
              </a:r>
              <a:r>
                <a:rPr lang="pt-BR" b="1" dirty="0">
                  <a:solidFill>
                    <a:srgbClr val="002060"/>
                  </a:solidFill>
                </a:rPr>
                <a:t> Automation</a:t>
              </a:r>
            </a:p>
          </p:txBody>
        </p:sp>
        <p:pic>
          <p:nvPicPr>
            <p:cNvPr id="15" name="Picture 14" descr="A blue and black logo&#10;&#10;Description automatically generated">
              <a:extLst>
                <a:ext uri="{FF2B5EF4-FFF2-40B4-BE49-F238E27FC236}">
                  <a16:creationId xmlns:a16="http://schemas.microsoft.com/office/drawing/2014/main" id="{A65B2DDF-6EFD-FAF8-AC04-5A383970F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2989" y="1063142"/>
              <a:ext cx="741853" cy="741853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FAF8940-39FB-D863-ED01-39597649606A}"/>
              </a:ext>
            </a:extLst>
          </p:cNvPr>
          <p:cNvGrpSpPr>
            <a:grpSpLocks noChangeAspect="1"/>
          </p:cNvGrpSpPr>
          <p:nvPr/>
        </p:nvGrpSpPr>
        <p:grpSpPr>
          <a:xfrm>
            <a:off x="4584456" y="1542281"/>
            <a:ext cx="3088399" cy="1691479"/>
            <a:chOff x="650428" y="1297034"/>
            <a:chExt cx="2522197" cy="1381377"/>
          </a:xfrm>
        </p:grpSpPr>
        <p:pic>
          <p:nvPicPr>
            <p:cNvPr id="22" name="Picture 21" descr="A blue and black logo&#10;&#10;Description automatically generated">
              <a:extLst>
                <a:ext uri="{FF2B5EF4-FFF2-40B4-BE49-F238E27FC236}">
                  <a16:creationId xmlns:a16="http://schemas.microsoft.com/office/drawing/2014/main" id="{33842D99-7AE9-FB06-674D-379C3BD24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3740" y="1297034"/>
              <a:ext cx="975572" cy="975572"/>
            </a:xfrm>
            <a:prstGeom prst="rect">
              <a:avLst/>
            </a:prstGeom>
          </p:spPr>
        </p:pic>
        <p:sp>
          <p:nvSpPr>
            <p:cNvPr id="23" name="TextBox 20">
              <a:extLst>
                <a:ext uri="{FF2B5EF4-FFF2-40B4-BE49-F238E27FC236}">
                  <a16:creationId xmlns:a16="http://schemas.microsoft.com/office/drawing/2014/main" id="{05E6B67B-82FD-9F3B-51B7-FA025D0D698A}"/>
                </a:ext>
              </a:extLst>
            </p:cNvPr>
            <p:cNvSpPr txBox="1"/>
            <p:nvPr/>
          </p:nvSpPr>
          <p:spPr>
            <a:xfrm>
              <a:off x="650428" y="2376789"/>
              <a:ext cx="2522197" cy="30162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Hiperautomação</a:t>
              </a:r>
              <a:endPara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6" name="Arrow: Notched Right 25">
            <a:extLst>
              <a:ext uri="{FF2B5EF4-FFF2-40B4-BE49-F238E27FC236}">
                <a16:creationId xmlns:a16="http://schemas.microsoft.com/office/drawing/2014/main" id="{1716EA95-EAEC-42F8-2F7F-AE3E08FD133B}"/>
              </a:ext>
            </a:extLst>
          </p:cNvPr>
          <p:cNvSpPr/>
          <p:nvPr/>
        </p:nvSpPr>
        <p:spPr>
          <a:xfrm rot="11750140">
            <a:off x="4607482" y="1678823"/>
            <a:ext cx="658586" cy="357384"/>
          </a:xfrm>
          <a:prstGeom prst="notchedRightArrow">
            <a:avLst/>
          </a:prstGeom>
          <a:solidFill>
            <a:srgbClr val="4292B6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Arrow: Notched Right 28">
            <a:extLst>
              <a:ext uri="{FF2B5EF4-FFF2-40B4-BE49-F238E27FC236}">
                <a16:creationId xmlns:a16="http://schemas.microsoft.com/office/drawing/2014/main" id="{0E29248D-7CCA-CDA4-ABCF-390E703127E4}"/>
              </a:ext>
            </a:extLst>
          </p:cNvPr>
          <p:cNvSpPr/>
          <p:nvPr/>
        </p:nvSpPr>
        <p:spPr>
          <a:xfrm rot="9817322">
            <a:off x="4607481" y="2474319"/>
            <a:ext cx="658586" cy="357384"/>
          </a:xfrm>
          <a:prstGeom prst="notchedRightArrow">
            <a:avLst/>
          </a:prstGeom>
          <a:solidFill>
            <a:srgbClr val="4292B6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Arrow: Notched Right 29">
            <a:extLst>
              <a:ext uri="{FF2B5EF4-FFF2-40B4-BE49-F238E27FC236}">
                <a16:creationId xmlns:a16="http://schemas.microsoft.com/office/drawing/2014/main" id="{2DC298A8-83E9-C57B-4044-2FE9278FA6E8}"/>
              </a:ext>
            </a:extLst>
          </p:cNvPr>
          <p:cNvSpPr/>
          <p:nvPr/>
        </p:nvSpPr>
        <p:spPr>
          <a:xfrm rot="20496689">
            <a:off x="6990421" y="1718715"/>
            <a:ext cx="658586" cy="357384"/>
          </a:xfrm>
          <a:prstGeom prst="notchedRightArrow">
            <a:avLst/>
          </a:prstGeom>
          <a:solidFill>
            <a:srgbClr val="4292B6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Arrow: Notched Right 32">
            <a:extLst>
              <a:ext uri="{FF2B5EF4-FFF2-40B4-BE49-F238E27FC236}">
                <a16:creationId xmlns:a16="http://schemas.microsoft.com/office/drawing/2014/main" id="{63B0DD94-2E11-08EE-CEC6-AFEAC19EBE7D}"/>
              </a:ext>
            </a:extLst>
          </p:cNvPr>
          <p:cNvSpPr/>
          <p:nvPr/>
        </p:nvSpPr>
        <p:spPr>
          <a:xfrm rot="1057397">
            <a:off x="6992864" y="2474855"/>
            <a:ext cx="658586" cy="357384"/>
          </a:xfrm>
          <a:prstGeom prst="notchedRightArrow">
            <a:avLst/>
          </a:prstGeom>
          <a:solidFill>
            <a:srgbClr val="4292B6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6" name="Picture 12" descr="BotCity | Carreiras - Vagas by INTERA">
            <a:extLst>
              <a:ext uri="{FF2B5EF4-FFF2-40B4-BE49-F238E27FC236}">
                <a16:creationId xmlns:a16="http://schemas.microsoft.com/office/drawing/2014/main" id="{DD817A73-E4C9-9271-E36B-E6FF828E3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766" y="5274491"/>
            <a:ext cx="2207030" cy="46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usiness Process Automation – Optimum – Modern Software Solutions and ...">
            <a:extLst>
              <a:ext uri="{FF2B5EF4-FFF2-40B4-BE49-F238E27FC236}">
                <a16:creationId xmlns:a16="http://schemas.microsoft.com/office/drawing/2014/main" id="{4E18D0DE-6EE7-BB50-F064-6AC693DEA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95" y="4182086"/>
            <a:ext cx="3076005" cy="86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722C91E7-9DD8-1C06-00B7-C519EAD00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7899" y="5174785"/>
            <a:ext cx="2400975" cy="71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069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6686F-05A6-EEB6-4648-83A45A2A2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E34DEE-AC3E-8C95-1D01-2C0E869A6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3AF1E-15E8-41F9-89E2-CC3D2A816395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18/08/2025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9B989-5C93-B8E6-6C08-E9DF947A4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MV3 Tecnologia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1017C0-7560-7A62-3D19-AF37A3310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E72B3-41BC-4563-AAEC-9DA20A1DBA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882C3D-C8CE-5A02-8C76-5A5F4B450E70}"/>
              </a:ext>
            </a:extLst>
          </p:cNvPr>
          <p:cNvSpPr txBox="1"/>
          <p:nvPr/>
        </p:nvSpPr>
        <p:spPr>
          <a:xfrm>
            <a:off x="193183" y="244699"/>
            <a:ext cx="3395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dirty="0">
                <a:solidFill>
                  <a:srgbClr val="293B83"/>
                </a:solidFill>
                <a:latin typeface="Calibri" panose="020F0502020204030204"/>
              </a:rPr>
              <a:t>MV3 Tecnologia - Clientes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7C2BFD0-86A6-432E-B5A3-73651F67058E}"/>
              </a:ext>
            </a:extLst>
          </p:cNvPr>
          <p:cNvGrpSpPr>
            <a:grpSpLocks noChangeAspect="1"/>
          </p:cNvGrpSpPr>
          <p:nvPr/>
        </p:nvGrpSpPr>
        <p:grpSpPr>
          <a:xfrm>
            <a:off x="360083" y="1193968"/>
            <a:ext cx="11471834" cy="4674778"/>
            <a:chOff x="224649" y="2072592"/>
            <a:chExt cx="23928351" cy="9750814"/>
          </a:xfrm>
        </p:grpSpPr>
        <p:sp>
          <p:nvSpPr>
            <p:cNvPr id="7" name="Rectangle 14">
              <a:extLst>
                <a:ext uri="{FF2B5EF4-FFF2-40B4-BE49-F238E27FC236}">
                  <a16:creationId xmlns:a16="http://schemas.microsoft.com/office/drawing/2014/main" id="{19D74D9D-D067-0ABF-4E87-672D9202611D}"/>
                </a:ext>
              </a:extLst>
            </p:cNvPr>
            <p:cNvSpPr/>
            <p:nvPr/>
          </p:nvSpPr>
          <p:spPr>
            <a:xfrm>
              <a:off x="224649" y="2072592"/>
              <a:ext cx="23928351" cy="9750814"/>
            </a:xfrm>
            <a:prstGeom prst="rect">
              <a:avLst/>
            </a:prstGeom>
            <a:solidFill>
              <a:srgbClr val="FFFFF7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Imagem 39">
              <a:extLst>
                <a:ext uri="{FF2B5EF4-FFF2-40B4-BE49-F238E27FC236}">
                  <a16:creationId xmlns:a16="http://schemas.microsoft.com/office/drawing/2014/main" id="{CAE18239-57F5-FB73-7A5D-7C46CC2CD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46999" y="3803120"/>
              <a:ext cx="1390237" cy="1470028"/>
            </a:xfrm>
            <a:prstGeom prst="rect">
              <a:avLst/>
            </a:prstGeom>
          </p:spPr>
        </p:pic>
        <p:pic>
          <p:nvPicPr>
            <p:cNvPr id="9" name="Imagem 15">
              <a:extLst>
                <a:ext uri="{FF2B5EF4-FFF2-40B4-BE49-F238E27FC236}">
                  <a16:creationId xmlns:a16="http://schemas.microsoft.com/office/drawing/2014/main" id="{97E6F346-631C-3D50-F10E-8AA1973BA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54263" y="2528571"/>
              <a:ext cx="1420844" cy="1166854"/>
            </a:xfrm>
            <a:prstGeom prst="rect">
              <a:avLst/>
            </a:prstGeom>
          </p:spPr>
        </p:pic>
        <p:pic>
          <p:nvPicPr>
            <p:cNvPr id="10" name="Imagem 16">
              <a:extLst>
                <a:ext uri="{FF2B5EF4-FFF2-40B4-BE49-F238E27FC236}">
                  <a16:creationId xmlns:a16="http://schemas.microsoft.com/office/drawing/2014/main" id="{B02F0E96-9882-6A32-DCFB-05707C9538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200" t="77801" r="66440" b="8774"/>
            <a:stretch/>
          </p:blipFill>
          <p:spPr>
            <a:xfrm>
              <a:off x="19653078" y="7292289"/>
              <a:ext cx="2403484" cy="1458170"/>
            </a:xfrm>
            <a:prstGeom prst="rect">
              <a:avLst/>
            </a:prstGeom>
          </p:spPr>
        </p:pic>
        <p:pic>
          <p:nvPicPr>
            <p:cNvPr id="11" name="Imagem 19">
              <a:extLst>
                <a:ext uri="{FF2B5EF4-FFF2-40B4-BE49-F238E27FC236}">
                  <a16:creationId xmlns:a16="http://schemas.microsoft.com/office/drawing/2014/main" id="{B9043C73-E114-4262-F65F-CDE79682F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3933" y="4040635"/>
              <a:ext cx="3008994" cy="1167961"/>
            </a:xfrm>
            <a:prstGeom prst="rect">
              <a:avLst/>
            </a:prstGeom>
          </p:spPr>
        </p:pic>
        <p:pic>
          <p:nvPicPr>
            <p:cNvPr id="53" name="Imagem 3">
              <a:extLst>
                <a:ext uri="{FF2B5EF4-FFF2-40B4-BE49-F238E27FC236}">
                  <a16:creationId xmlns:a16="http://schemas.microsoft.com/office/drawing/2014/main" id="{80742403-3EBB-9796-D671-31C7138828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145"/>
            <a:stretch/>
          </p:blipFill>
          <p:spPr>
            <a:xfrm>
              <a:off x="711911" y="10159687"/>
              <a:ext cx="2036952" cy="1269772"/>
            </a:xfrm>
            <a:prstGeom prst="rect">
              <a:avLst/>
            </a:prstGeom>
          </p:spPr>
        </p:pic>
        <p:pic>
          <p:nvPicPr>
            <p:cNvPr id="54" name="Imagem 4" descr="Uma imagem contendo clip-art&#10;&#10;Descrição gerada automaticamente">
              <a:extLst>
                <a:ext uri="{FF2B5EF4-FFF2-40B4-BE49-F238E27FC236}">
                  <a16:creationId xmlns:a16="http://schemas.microsoft.com/office/drawing/2014/main" id="{2EF09098-EF24-A4C5-5358-B101C09CD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3513" y="5930178"/>
              <a:ext cx="2730208" cy="688229"/>
            </a:xfrm>
            <a:prstGeom prst="rect">
              <a:avLst/>
            </a:prstGeom>
          </p:spPr>
        </p:pic>
        <p:pic>
          <p:nvPicPr>
            <p:cNvPr id="55" name="Picture 2" descr="Resultado de imagem para zurich logo">
              <a:extLst>
                <a:ext uri="{FF2B5EF4-FFF2-40B4-BE49-F238E27FC236}">
                  <a16:creationId xmlns:a16="http://schemas.microsoft.com/office/drawing/2014/main" id="{CD379337-A02C-6D1E-9F2D-EFAA039E44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6303" y="5733913"/>
              <a:ext cx="1553051" cy="1096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Imagem 40">
              <a:extLst>
                <a:ext uri="{FF2B5EF4-FFF2-40B4-BE49-F238E27FC236}">
                  <a16:creationId xmlns:a16="http://schemas.microsoft.com/office/drawing/2014/main" id="{2C91DFB5-1A9D-8F53-999F-61339CDF9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8773" y="9044905"/>
              <a:ext cx="2487938" cy="899637"/>
            </a:xfrm>
            <a:prstGeom prst="rect">
              <a:avLst/>
            </a:prstGeom>
          </p:spPr>
        </p:pic>
        <p:pic>
          <p:nvPicPr>
            <p:cNvPr id="57" name="Picture 2" descr="Home page - Mirae Asset">
              <a:extLst>
                <a:ext uri="{FF2B5EF4-FFF2-40B4-BE49-F238E27FC236}">
                  <a16:creationId xmlns:a16="http://schemas.microsoft.com/office/drawing/2014/main" id="{739C6F17-25D9-BB7E-C730-6F5DB51D90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3019" y="10303733"/>
              <a:ext cx="2989101" cy="980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4" descr="Vitreo">
              <a:extLst>
                <a:ext uri="{FF2B5EF4-FFF2-40B4-BE49-F238E27FC236}">
                  <a16:creationId xmlns:a16="http://schemas.microsoft.com/office/drawing/2014/main" id="{A1F07C25-8CBF-1BC9-9087-8EFE774148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172" y="2836439"/>
              <a:ext cx="2111387" cy="538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6" descr="Trademaster - Solução de crédito B2B para a Indústria ...">
              <a:extLst>
                <a:ext uri="{FF2B5EF4-FFF2-40B4-BE49-F238E27FC236}">
                  <a16:creationId xmlns:a16="http://schemas.microsoft.com/office/drawing/2014/main" id="{F6CAF615-7689-116F-1617-7B9F0EBA34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2947" y="10556664"/>
              <a:ext cx="3406659" cy="705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2" descr="Ver a imagem de origem">
              <a:extLst>
                <a:ext uri="{FF2B5EF4-FFF2-40B4-BE49-F238E27FC236}">
                  <a16:creationId xmlns:a16="http://schemas.microsoft.com/office/drawing/2014/main" id="{5857A714-ABD7-B7C5-7A52-3C339D8BE6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0601" y="8869917"/>
              <a:ext cx="2991349" cy="1042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6" descr="Ver a imagem de origem">
              <a:extLst>
                <a:ext uri="{FF2B5EF4-FFF2-40B4-BE49-F238E27FC236}">
                  <a16:creationId xmlns:a16="http://schemas.microsoft.com/office/drawing/2014/main" id="{4CC70159-9EDD-CD2E-89D2-639B6F8636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17412" y="10250783"/>
              <a:ext cx="1934240" cy="1394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8" descr="Ver a imagem de origem">
              <a:extLst>
                <a:ext uri="{FF2B5EF4-FFF2-40B4-BE49-F238E27FC236}">
                  <a16:creationId xmlns:a16="http://schemas.microsoft.com/office/drawing/2014/main" id="{22863814-5FAD-37E0-6BBC-0526CE07F3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14351" y="4183683"/>
              <a:ext cx="1011043" cy="1069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12" descr="Ver a imagem de origem">
              <a:extLst>
                <a:ext uri="{FF2B5EF4-FFF2-40B4-BE49-F238E27FC236}">
                  <a16:creationId xmlns:a16="http://schemas.microsoft.com/office/drawing/2014/main" id="{706CA326-DC35-F92C-38AB-E98E46920C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83" t="30786" r="16119" b="28199"/>
            <a:stretch/>
          </p:blipFill>
          <p:spPr bwMode="auto">
            <a:xfrm>
              <a:off x="21318351" y="10405510"/>
              <a:ext cx="2409397" cy="879935"/>
            </a:xfrm>
            <a:prstGeom prst="rect">
              <a:avLst/>
            </a:prstGeom>
            <a:noFill/>
            <a:ln w="76200">
              <a:noFill/>
            </a:ln>
          </p:spPr>
        </p:pic>
        <p:pic>
          <p:nvPicPr>
            <p:cNvPr id="64" name="Picture 14" descr="Ver a imagem de origem">
              <a:extLst>
                <a:ext uri="{FF2B5EF4-FFF2-40B4-BE49-F238E27FC236}">
                  <a16:creationId xmlns:a16="http://schemas.microsoft.com/office/drawing/2014/main" id="{3C7E8F3C-BF2B-2152-0CDC-8411C862A8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37751" y="4025669"/>
              <a:ext cx="1989191" cy="1128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2" descr="Ver a imagem de origem">
              <a:extLst>
                <a:ext uri="{FF2B5EF4-FFF2-40B4-BE49-F238E27FC236}">
                  <a16:creationId xmlns:a16="http://schemas.microsoft.com/office/drawing/2014/main" id="{21607968-42C4-D732-FB88-1CC207A49A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205"/>
            <a:stretch/>
          </p:blipFill>
          <p:spPr bwMode="auto">
            <a:xfrm>
              <a:off x="10400035" y="10224215"/>
              <a:ext cx="2263221" cy="1320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12" descr="Ver a imagem de origem">
              <a:extLst>
                <a:ext uri="{FF2B5EF4-FFF2-40B4-BE49-F238E27FC236}">
                  <a16:creationId xmlns:a16="http://schemas.microsoft.com/office/drawing/2014/main" id="{0EB66788-49D1-254E-2D51-F9D77A1D16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46386" y="5802558"/>
              <a:ext cx="1623438" cy="948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39">
              <a:extLst>
                <a:ext uri="{FF2B5EF4-FFF2-40B4-BE49-F238E27FC236}">
                  <a16:creationId xmlns:a16="http://schemas.microsoft.com/office/drawing/2014/main" id="{CF33D6C7-242B-732B-B980-646D69DF61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4694" y="5175734"/>
              <a:ext cx="2334161" cy="1875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2" descr="Ver a imagem de origem">
              <a:extLst>
                <a:ext uri="{FF2B5EF4-FFF2-40B4-BE49-F238E27FC236}">
                  <a16:creationId xmlns:a16="http://schemas.microsoft.com/office/drawing/2014/main" id="{1B030B63-25B0-9F7B-0959-454DCA0E01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048" b="24291"/>
            <a:stretch/>
          </p:blipFill>
          <p:spPr bwMode="auto">
            <a:xfrm>
              <a:off x="10586068" y="8982183"/>
              <a:ext cx="2854558" cy="1032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2" descr="OceanPact Serviços Marítimos S.A. | Registro Público de Emissões">
              <a:extLst>
                <a:ext uri="{FF2B5EF4-FFF2-40B4-BE49-F238E27FC236}">
                  <a16:creationId xmlns:a16="http://schemas.microsoft.com/office/drawing/2014/main" id="{3B436D2D-38A5-4D7B-EBCB-DBD6D29802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77792" y="3825306"/>
              <a:ext cx="2775643" cy="1536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4" descr="Assessoria de Investimentos | Lifetime">
              <a:extLst>
                <a:ext uri="{FF2B5EF4-FFF2-40B4-BE49-F238E27FC236}">
                  <a16:creationId xmlns:a16="http://schemas.microsoft.com/office/drawing/2014/main" id="{C2AC6710-AC61-2749-4F09-1FCA3C4FCD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475" y="7159611"/>
              <a:ext cx="7032085" cy="1384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2" descr="Grupo Unimetal | LinkedIn">
              <a:extLst>
                <a:ext uri="{FF2B5EF4-FFF2-40B4-BE49-F238E27FC236}">
                  <a16:creationId xmlns:a16="http://schemas.microsoft.com/office/drawing/2014/main" id="{BCBB2011-7239-8292-B1D0-DAC2AFD48A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554" b="36576"/>
            <a:stretch/>
          </p:blipFill>
          <p:spPr bwMode="auto">
            <a:xfrm>
              <a:off x="17829297" y="10426035"/>
              <a:ext cx="2991349" cy="1008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2" descr="Empiricus Portugal - Kenoby">
              <a:extLst>
                <a:ext uri="{FF2B5EF4-FFF2-40B4-BE49-F238E27FC236}">
                  <a16:creationId xmlns:a16="http://schemas.microsoft.com/office/drawing/2014/main" id="{789ECC81-81C0-9E47-593E-986C67170A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2041" y="5849522"/>
              <a:ext cx="2865248" cy="897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Imagem 13">
              <a:extLst>
                <a:ext uri="{FF2B5EF4-FFF2-40B4-BE49-F238E27FC236}">
                  <a16:creationId xmlns:a16="http://schemas.microsoft.com/office/drawing/2014/main" id="{F188E87A-2D21-96CF-1958-F6BC4EBD6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t="29590" b="30627"/>
            <a:stretch/>
          </p:blipFill>
          <p:spPr>
            <a:xfrm>
              <a:off x="19645172" y="2717574"/>
              <a:ext cx="1927618" cy="890810"/>
            </a:xfrm>
            <a:prstGeom prst="rect">
              <a:avLst/>
            </a:prstGeom>
          </p:spPr>
        </p:pic>
        <p:pic>
          <p:nvPicPr>
            <p:cNvPr id="74" name="Picture 2" descr="Smart Fit Logo – PNG e Vetor – Download de Logo">
              <a:extLst>
                <a:ext uri="{FF2B5EF4-FFF2-40B4-BE49-F238E27FC236}">
                  <a16:creationId xmlns:a16="http://schemas.microsoft.com/office/drawing/2014/main" id="{1824113B-929A-DCE3-EDE7-50F090EE1A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76" t="17455" r="23925" b="15984"/>
            <a:stretch/>
          </p:blipFill>
          <p:spPr bwMode="auto">
            <a:xfrm>
              <a:off x="22369665" y="2405445"/>
              <a:ext cx="985478" cy="1336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4" descr="Vórtx · GitHub">
              <a:extLst>
                <a:ext uri="{FF2B5EF4-FFF2-40B4-BE49-F238E27FC236}">
                  <a16:creationId xmlns:a16="http://schemas.microsoft.com/office/drawing/2014/main" id="{AC61441F-C03A-2100-22AC-9FFD917794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4945" y="2204806"/>
              <a:ext cx="1553051" cy="164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2" descr="Logo Banco Original – Logos PNG">
              <a:extLst>
                <a:ext uri="{FF2B5EF4-FFF2-40B4-BE49-F238E27FC236}">
                  <a16:creationId xmlns:a16="http://schemas.microsoft.com/office/drawing/2014/main" id="{BCF2D17A-003C-C2F8-D8E2-E7ABFA62C4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680" b="35613"/>
            <a:stretch/>
          </p:blipFill>
          <p:spPr bwMode="auto">
            <a:xfrm>
              <a:off x="2608688" y="2529918"/>
              <a:ext cx="2626724" cy="963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Imagem 31">
              <a:extLst>
                <a:ext uri="{FF2B5EF4-FFF2-40B4-BE49-F238E27FC236}">
                  <a16:creationId xmlns:a16="http://schemas.microsoft.com/office/drawing/2014/main" id="{7940F2C2-0C33-32A8-2F6B-8EA3AEF219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10093" b="15556" l="15104" r="23854">
                          <a14:foregroundMark x1="15000" y1="10556" x2="17656" y2="13889"/>
                          <a14:foregroundMark x1="17656" y1="13889" x2="20990" y2="13981"/>
                          <a14:foregroundMark x1="20990" y1="13981" x2="17708" y2="11667"/>
                          <a14:foregroundMark x1="17708" y1="11667" x2="16927" y2="14722"/>
                          <a14:foregroundMark x1="23854" y1="15556" x2="23854" y2="15556"/>
                          <a14:foregroundMark x1="17135" y1="13333" x2="17135" y2="13333"/>
                          <a14:foregroundMark x1="16979" y1="13796" x2="16979" y2="13796"/>
                          <a14:foregroundMark x1="15260" y1="13333" x2="15365" y2="13889"/>
                          <a14:foregroundMark x1="15417" y1="12963" x2="15937" y2="14259"/>
                          <a14:foregroundMark x1="15885" y1="13148" x2="16771" y2="14444"/>
                          <a14:foregroundMark x1="16458" y1="13148" x2="17396" y2="13889"/>
                          <a14:foregroundMark x1="16927" y1="13796" x2="16458" y2="13426"/>
                          <a14:foregroundMark x1="19167" y1="13889" x2="21198" y2="14074"/>
                          <a14:foregroundMark x1="21042" y1="14074" x2="18385" y2="14074"/>
                          <a14:foregroundMark x1="20208" y1="13426" x2="20729" y2="14074"/>
                        </a14:backgroundRemoval>
                      </a14:imgEffect>
                    </a14:imgLayer>
                  </a14:imgProps>
                </a:ext>
              </a:extLst>
            </a:blip>
            <a:srcRect l="14453" t="9545" r="78446" b="84305"/>
            <a:stretch/>
          </p:blipFill>
          <p:spPr>
            <a:xfrm>
              <a:off x="13979351" y="2495255"/>
              <a:ext cx="2282436" cy="1175792"/>
            </a:xfrm>
            <a:prstGeom prst="rect">
              <a:avLst/>
            </a:prstGeom>
          </p:spPr>
        </p:pic>
        <p:pic>
          <p:nvPicPr>
            <p:cNvPr id="78" name="Picture 6" descr="Carrefour Logo PNG Vector (SVG) Free Download">
              <a:extLst>
                <a:ext uri="{FF2B5EF4-FFF2-40B4-BE49-F238E27FC236}">
                  <a16:creationId xmlns:a16="http://schemas.microsoft.com/office/drawing/2014/main" id="{7EA09EF8-A3C2-C4B3-93AE-656C6729D8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20537" y="7475944"/>
              <a:ext cx="1390237" cy="975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2" descr="PSI – Segurança da Informação | GRECA Asfaltos">
              <a:extLst>
                <a:ext uri="{FF2B5EF4-FFF2-40B4-BE49-F238E27FC236}">
                  <a16:creationId xmlns:a16="http://schemas.microsoft.com/office/drawing/2014/main" id="{D909D5EE-29D5-7EB1-1122-4CF3BE70CC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9" r="55077"/>
            <a:stretch/>
          </p:blipFill>
          <p:spPr bwMode="auto">
            <a:xfrm>
              <a:off x="20864044" y="5735939"/>
              <a:ext cx="3044284" cy="1135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4" descr="Unifique Internet | Planos de internet Unifique | Atendimento">
              <a:extLst>
                <a:ext uri="{FF2B5EF4-FFF2-40B4-BE49-F238E27FC236}">
                  <a16:creationId xmlns:a16="http://schemas.microsoft.com/office/drawing/2014/main" id="{F453F43D-EB73-3A9B-1A13-3893438EFBB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10" t="24305" r="29345" b="31055"/>
            <a:stretch/>
          </p:blipFill>
          <p:spPr bwMode="auto">
            <a:xfrm>
              <a:off x="264536" y="7312691"/>
              <a:ext cx="2588339" cy="1054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1" name="Agrupar 46">
              <a:extLst>
                <a:ext uri="{FF2B5EF4-FFF2-40B4-BE49-F238E27FC236}">
                  <a16:creationId xmlns:a16="http://schemas.microsoft.com/office/drawing/2014/main" id="{8B6D4310-09CD-9A5A-83E1-1008A291CFF8}"/>
                </a:ext>
              </a:extLst>
            </p:cNvPr>
            <p:cNvGrpSpPr/>
            <p:nvPr/>
          </p:nvGrpSpPr>
          <p:grpSpPr>
            <a:xfrm>
              <a:off x="7684169" y="4169653"/>
              <a:ext cx="3170032" cy="1071662"/>
              <a:chOff x="7851802" y="11364229"/>
              <a:chExt cx="3170032" cy="1059946"/>
            </a:xfrm>
          </p:grpSpPr>
          <p:pic>
            <p:nvPicPr>
              <p:cNvPr id="96" name="Picture 8" descr="Sobre A Atuação Do Serviço Nacional De Aprendizagem Rural Senar - EDUCA">
                <a:extLst>
                  <a:ext uri="{FF2B5EF4-FFF2-40B4-BE49-F238E27FC236}">
                    <a16:creationId xmlns:a16="http://schemas.microsoft.com/office/drawing/2014/main" id="{C6B0DE00-F91E-C8DC-EBA6-DAC34001CF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706" t="38608" r="25976" b="48551"/>
              <a:stretch/>
            </p:blipFill>
            <p:spPr bwMode="auto">
              <a:xfrm>
                <a:off x="9176509" y="11553340"/>
                <a:ext cx="1845325" cy="5527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" name="Picture 8" descr="Sobre A Atuação Do Serviço Nacional De Aprendizagem Rural Senar - EDUCA">
                <a:extLst>
                  <a:ext uri="{FF2B5EF4-FFF2-40B4-BE49-F238E27FC236}">
                    <a16:creationId xmlns:a16="http://schemas.microsoft.com/office/drawing/2014/main" id="{CFD85AC1-5209-F16B-7B1F-9569ABD68E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847" t="36818" r="56653" b="38559"/>
              <a:stretch/>
            </p:blipFill>
            <p:spPr bwMode="auto">
              <a:xfrm>
                <a:off x="7851802" y="11364229"/>
                <a:ext cx="1247696" cy="10599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2" name="Picture 2" descr="Associação Brasileira das Empresas Geradoras de Energia Elétrica">
              <a:extLst>
                <a:ext uri="{FF2B5EF4-FFF2-40B4-BE49-F238E27FC236}">
                  <a16:creationId xmlns:a16="http://schemas.microsoft.com/office/drawing/2014/main" id="{3E77A2B3-1AC2-8086-CD01-481AF47B90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517" y="4388055"/>
              <a:ext cx="2639475" cy="599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2" descr="Oportunidades">
              <a:extLst>
                <a:ext uri="{FF2B5EF4-FFF2-40B4-BE49-F238E27FC236}">
                  <a16:creationId xmlns:a16="http://schemas.microsoft.com/office/drawing/2014/main" id="{FEBBDCC3-A348-F3E0-1EF5-C9FCA2F21E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19819" y="8656340"/>
              <a:ext cx="2991349" cy="1542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Imagem 7">
              <a:extLst>
                <a:ext uri="{FF2B5EF4-FFF2-40B4-BE49-F238E27FC236}">
                  <a16:creationId xmlns:a16="http://schemas.microsoft.com/office/drawing/2014/main" id="{FB7969C8-3788-5E09-E148-AFD17378E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/>
            <a:stretch>
              <a:fillRect/>
            </a:stretch>
          </p:blipFill>
          <p:spPr>
            <a:xfrm>
              <a:off x="644900" y="8988108"/>
              <a:ext cx="2556622" cy="956434"/>
            </a:xfrm>
            <a:prstGeom prst="rect">
              <a:avLst/>
            </a:prstGeom>
          </p:spPr>
        </p:pic>
        <p:pic>
          <p:nvPicPr>
            <p:cNvPr id="85" name="Picture 4" descr="Logo Komatsu – Logos PNG">
              <a:extLst>
                <a:ext uri="{FF2B5EF4-FFF2-40B4-BE49-F238E27FC236}">
                  <a16:creationId xmlns:a16="http://schemas.microsoft.com/office/drawing/2014/main" id="{0B58A963-A373-4A33-E628-4044835E5C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276" b="33806"/>
            <a:stretch>
              <a:fillRect/>
            </a:stretch>
          </p:blipFill>
          <p:spPr bwMode="auto">
            <a:xfrm>
              <a:off x="20142422" y="8911697"/>
              <a:ext cx="3215359" cy="961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Imagem 48">
              <a:extLst>
                <a:ext uri="{FF2B5EF4-FFF2-40B4-BE49-F238E27FC236}">
                  <a16:creationId xmlns:a16="http://schemas.microsoft.com/office/drawing/2014/main" id="{40F357A0-B862-DE67-618D-F7FF5E8AE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/>
            <a:stretch>
              <a:fillRect/>
            </a:stretch>
          </p:blipFill>
          <p:spPr>
            <a:xfrm>
              <a:off x="14090975" y="9021446"/>
              <a:ext cx="2379793" cy="732244"/>
            </a:xfrm>
            <a:prstGeom prst="rect">
              <a:avLst/>
            </a:prstGeom>
          </p:spPr>
        </p:pic>
        <p:pic>
          <p:nvPicPr>
            <p:cNvPr id="87" name="Picture 8" descr="Home - Altomar">
              <a:extLst>
                <a:ext uri="{FF2B5EF4-FFF2-40B4-BE49-F238E27FC236}">
                  <a16:creationId xmlns:a16="http://schemas.microsoft.com/office/drawing/2014/main" id="{019A6B8A-D7E3-8EC1-C4E0-539ED7561A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6022" y="5822515"/>
              <a:ext cx="3290392" cy="961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Imagem 51">
              <a:extLst>
                <a:ext uri="{FF2B5EF4-FFF2-40B4-BE49-F238E27FC236}">
                  <a16:creationId xmlns:a16="http://schemas.microsoft.com/office/drawing/2014/main" id="{175E96AE-865F-9DB5-EA33-4666B62C9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/>
            <a:stretch>
              <a:fillRect/>
            </a:stretch>
          </p:blipFill>
          <p:spPr>
            <a:xfrm>
              <a:off x="15590042" y="10314683"/>
              <a:ext cx="1537885" cy="1060610"/>
            </a:xfrm>
            <a:prstGeom prst="rect">
              <a:avLst/>
            </a:prstGeom>
          </p:spPr>
        </p:pic>
        <p:pic>
          <p:nvPicPr>
            <p:cNvPr id="89" name="Picture 10" descr="Canal de denúncia - Diefra">
              <a:extLst>
                <a:ext uri="{FF2B5EF4-FFF2-40B4-BE49-F238E27FC236}">
                  <a16:creationId xmlns:a16="http://schemas.microsoft.com/office/drawing/2014/main" id="{FCA50A60-9EEF-2B12-0AB9-BB7D2C3A5A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341" y="5955847"/>
              <a:ext cx="2514052" cy="524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Imagem 53">
              <a:extLst>
                <a:ext uri="{FF2B5EF4-FFF2-40B4-BE49-F238E27FC236}">
                  <a16:creationId xmlns:a16="http://schemas.microsoft.com/office/drawing/2014/main" id="{B63E41E0-BA15-4CF6-6400-272840755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/>
            <a:stretch>
              <a:fillRect/>
            </a:stretch>
          </p:blipFill>
          <p:spPr>
            <a:xfrm>
              <a:off x="11531645" y="4381190"/>
              <a:ext cx="2595517" cy="590048"/>
            </a:xfrm>
            <a:prstGeom prst="rect">
              <a:avLst/>
            </a:prstGeom>
          </p:spPr>
        </p:pic>
        <p:pic>
          <p:nvPicPr>
            <p:cNvPr id="91" name="Imagem 11">
              <a:extLst>
                <a:ext uri="{FF2B5EF4-FFF2-40B4-BE49-F238E27FC236}">
                  <a16:creationId xmlns:a16="http://schemas.microsoft.com/office/drawing/2014/main" id="{41ECB8EB-E443-BE71-80C0-10BA36466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/>
            <a:srcRect r="22672" b="304"/>
            <a:stretch>
              <a:fillRect/>
            </a:stretch>
          </p:blipFill>
          <p:spPr>
            <a:xfrm>
              <a:off x="16688353" y="7553848"/>
              <a:ext cx="2813751" cy="687276"/>
            </a:xfrm>
            <a:prstGeom prst="rect">
              <a:avLst/>
            </a:prstGeom>
          </p:spPr>
        </p:pic>
        <p:pic>
          <p:nvPicPr>
            <p:cNvPr id="92" name="Imagem 15">
              <a:extLst>
                <a:ext uri="{FF2B5EF4-FFF2-40B4-BE49-F238E27FC236}">
                  <a16:creationId xmlns:a16="http://schemas.microsoft.com/office/drawing/2014/main" id="{06AB27C2-B766-E899-08CC-DDA5577C4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/>
            <a:srcRect l="25100" t="18672" r="26417" b="16993"/>
            <a:stretch>
              <a:fillRect/>
            </a:stretch>
          </p:blipFill>
          <p:spPr>
            <a:xfrm>
              <a:off x="10109387" y="7080880"/>
              <a:ext cx="2218775" cy="1594993"/>
            </a:xfrm>
            <a:prstGeom prst="rect">
              <a:avLst/>
            </a:prstGeom>
          </p:spPr>
        </p:pic>
        <p:pic>
          <p:nvPicPr>
            <p:cNvPr id="93" name="Imagem 17">
              <a:extLst>
                <a:ext uri="{FF2B5EF4-FFF2-40B4-BE49-F238E27FC236}">
                  <a16:creationId xmlns:a16="http://schemas.microsoft.com/office/drawing/2014/main" id="{D47CA8FC-E423-BA03-3B48-E529551D5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/>
            <a:stretch>
              <a:fillRect/>
            </a:stretch>
          </p:blipFill>
          <p:spPr>
            <a:xfrm>
              <a:off x="5892170" y="2707573"/>
              <a:ext cx="2811131" cy="708346"/>
            </a:xfrm>
            <a:prstGeom prst="rect">
              <a:avLst/>
            </a:prstGeom>
          </p:spPr>
        </p:pic>
        <p:pic>
          <p:nvPicPr>
            <p:cNvPr id="94" name="Imagem 25">
              <a:extLst>
                <a:ext uri="{FF2B5EF4-FFF2-40B4-BE49-F238E27FC236}">
                  <a16:creationId xmlns:a16="http://schemas.microsoft.com/office/drawing/2014/main" id="{7B93613B-AF5E-1B91-538F-9D6B4996B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/>
            <a:stretch>
              <a:fillRect/>
            </a:stretch>
          </p:blipFill>
          <p:spPr>
            <a:xfrm>
              <a:off x="832578" y="2600620"/>
              <a:ext cx="1135731" cy="1135731"/>
            </a:xfrm>
            <a:prstGeom prst="rect">
              <a:avLst/>
            </a:prstGeom>
          </p:spPr>
        </p:pic>
        <p:pic>
          <p:nvPicPr>
            <p:cNvPr id="95" name="Imagem 47">
              <a:extLst>
                <a:ext uri="{FF2B5EF4-FFF2-40B4-BE49-F238E27FC236}">
                  <a16:creationId xmlns:a16="http://schemas.microsoft.com/office/drawing/2014/main" id="{735275FF-0DC0-F39E-81A8-567853C19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1"/>
            <a:stretch>
              <a:fillRect/>
            </a:stretch>
          </p:blipFill>
          <p:spPr>
            <a:xfrm>
              <a:off x="12372551" y="7226195"/>
              <a:ext cx="4022103" cy="12512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6225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5F8A7-9132-3435-3676-8A7DA0469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0A820C-12AE-FEB5-2017-F4DB756E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3AF1E-15E8-41F9-89E2-CC3D2A816395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18/08/2025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3EFA56-C1C2-2D01-C5C8-BF533FD86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MV3 Tecnologia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13958F-B1CB-455C-801A-8D75CC774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E72B3-41BC-4563-AAEC-9DA20A1DBA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DE2C55-0E11-2670-C9A5-F23A352AACAA}"/>
              </a:ext>
            </a:extLst>
          </p:cNvPr>
          <p:cNvSpPr txBox="1"/>
          <p:nvPr/>
        </p:nvSpPr>
        <p:spPr>
          <a:xfrm>
            <a:off x="193183" y="244699"/>
            <a:ext cx="3399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Power Platform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EE63C70-211A-19F3-9E60-5E3268DE6D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54" t="27090" r="26069" b="30989"/>
          <a:stretch/>
        </p:blipFill>
        <p:spPr>
          <a:xfrm>
            <a:off x="5198033" y="3175904"/>
            <a:ext cx="1245283" cy="962331"/>
          </a:xfrm>
          <a:prstGeom prst="rect">
            <a:avLst/>
          </a:prstGeom>
        </p:spPr>
      </p:pic>
      <p:pic>
        <p:nvPicPr>
          <p:cNvPr id="1026" name="Picture 2" descr="Power BI Logo and sign, new logo meaning and history, PNG, SVG">
            <a:extLst>
              <a:ext uri="{FF2B5EF4-FFF2-40B4-BE49-F238E27FC236}">
                <a16:creationId xmlns:a16="http://schemas.microsoft.com/office/drawing/2014/main" id="{A32D22A6-2FBE-A489-4A9E-C7F840099A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9" r="24881" b="20388"/>
          <a:stretch/>
        </p:blipFill>
        <p:spPr bwMode="auto">
          <a:xfrm>
            <a:off x="7592570" y="3143808"/>
            <a:ext cx="1121659" cy="96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ower Pages - Northware | Microsoft Partner">
            <a:extLst>
              <a:ext uri="{FF2B5EF4-FFF2-40B4-BE49-F238E27FC236}">
                <a16:creationId xmlns:a16="http://schemas.microsoft.com/office/drawing/2014/main" id="{EE20A5EF-C691-A3C2-C360-475951EE9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454" y="3118914"/>
            <a:ext cx="930121" cy="88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crosoft Power Automate (Cloud) | anaptis Shop">
            <a:extLst>
              <a:ext uri="{FF2B5EF4-FFF2-40B4-BE49-F238E27FC236}">
                <a16:creationId xmlns:a16="http://schemas.microsoft.com/office/drawing/2014/main" id="{4438B97E-8265-9CE4-17DC-5A926169DF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4" t="23043" r="12845" b="20083"/>
          <a:stretch/>
        </p:blipFill>
        <p:spPr bwMode="auto">
          <a:xfrm>
            <a:off x="3180989" y="3179411"/>
            <a:ext cx="1121659" cy="96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ower Platform New Icons 2020 | Summit Bajracharya">
            <a:extLst>
              <a:ext uri="{FF2B5EF4-FFF2-40B4-BE49-F238E27FC236}">
                <a16:creationId xmlns:a16="http://schemas.microsoft.com/office/drawing/2014/main" id="{5805F02C-886B-E6AA-7981-D236BDC1C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57" y="3118915"/>
            <a:ext cx="954594" cy="96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28127B4A-C40E-C024-73A4-CCD7E880F7B2}"/>
              </a:ext>
            </a:extLst>
          </p:cNvPr>
          <p:cNvSpPr txBox="1"/>
          <p:nvPr/>
        </p:nvSpPr>
        <p:spPr>
          <a:xfrm>
            <a:off x="752735" y="4206042"/>
            <a:ext cx="1698171" cy="1700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Power Apps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para desenvolvimento de aplicações web e móveis</a:t>
            </a:r>
          </a:p>
          <a:p>
            <a:pPr algn="ctr"/>
            <a:endParaRPr lang="pt-BR" sz="12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2FFC472-C8A7-DD48-A4A3-B62BE1804EEC}"/>
              </a:ext>
            </a:extLst>
          </p:cNvPr>
          <p:cNvSpPr txBox="1"/>
          <p:nvPr/>
        </p:nvSpPr>
        <p:spPr>
          <a:xfrm>
            <a:off x="2738985" y="4214663"/>
            <a:ext cx="1727061" cy="1142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Power </a:t>
            </a:r>
            <a:r>
              <a:rPr lang="pt-BR" sz="16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Automate</a:t>
            </a:r>
            <a:endParaRPr lang="pt-BR" sz="16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para automação de processos e fluxos de trabalho (RPA)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689C8C0-FAF4-729D-DEC6-A46505AB92CE}"/>
              </a:ext>
            </a:extLst>
          </p:cNvPr>
          <p:cNvSpPr txBox="1"/>
          <p:nvPr/>
        </p:nvSpPr>
        <p:spPr>
          <a:xfrm>
            <a:off x="4783015" y="4250925"/>
            <a:ext cx="2140299" cy="911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Power </a:t>
            </a:r>
            <a:r>
              <a:rPr lang="pt-BR" sz="16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Copilot</a:t>
            </a:r>
            <a:r>
              <a:rPr lang="pt-BR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Studio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para </a:t>
            </a:r>
            <a:r>
              <a:rPr lang="pt-BR" sz="14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ChatBots</a:t>
            </a:r>
            <a:r>
              <a:rPr lang="pt-BR" sz="1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e Agentes Virtuais de conversação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CD704D8-9F93-1A61-7206-F271F7F0337E}"/>
              </a:ext>
            </a:extLst>
          </p:cNvPr>
          <p:cNvSpPr txBox="1"/>
          <p:nvPr/>
        </p:nvSpPr>
        <p:spPr>
          <a:xfrm>
            <a:off x="7211393" y="4246951"/>
            <a:ext cx="1799494" cy="1142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Power BI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Para exploração, análise, indicadores e relatório de dados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85F9DA0-A819-7716-1AB5-36451E13B9D2}"/>
              </a:ext>
            </a:extLst>
          </p:cNvPr>
          <p:cNvSpPr txBox="1"/>
          <p:nvPr/>
        </p:nvSpPr>
        <p:spPr>
          <a:xfrm>
            <a:off x="9172412" y="4274959"/>
            <a:ext cx="2140299" cy="1372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Power Pages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Para desenvolvimento com maior segurança dos dados em sites de negócios</a:t>
            </a:r>
          </a:p>
        </p:txBody>
      </p:sp>
      <p:pic>
        <p:nvPicPr>
          <p:cNvPr id="8" name="Picture 2" descr="Business Process Automation – Optimum – Modern Software Solutions and ...">
            <a:extLst>
              <a:ext uri="{FF2B5EF4-FFF2-40B4-BE49-F238E27FC236}">
                <a16:creationId xmlns:a16="http://schemas.microsoft.com/office/drawing/2014/main" id="{7707E93E-5EA9-E056-90B9-BDA4FCBEA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998" y="1039409"/>
            <a:ext cx="3076005" cy="86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2380D7D-C451-4A80-3D0E-D1B20ACF2904}"/>
              </a:ext>
            </a:extLst>
          </p:cNvPr>
          <p:cNvSpPr txBox="1"/>
          <p:nvPr/>
        </p:nvSpPr>
        <p:spPr>
          <a:xfrm>
            <a:off x="596357" y="2040298"/>
            <a:ext cx="10838511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solidFill>
                  <a:srgbClr val="002060"/>
                </a:solidFill>
              </a:rPr>
              <a:t>MV3 Tecnologia é especializada no conjunto mais completo de ferramentas </a:t>
            </a:r>
            <a:r>
              <a:rPr lang="pt-BR" sz="2000" b="1" dirty="0" err="1">
                <a:solidFill>
                  <a:srgbClr val="002060"/>
                </a:solidFill>
              </a:rPr>
              <a:t>Low-code</a:t>
            </a:r>
            <a:r>
              <a:rPr lang="pt-BR" sz="2000" b="1" dirty="0">
                <a:solidFill>
                  <a:srgbClr val="002060"/>
                </a:solidFill>
              </a:rPr>
              <a:t> integradas!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49454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5F8A7-9132-3435-3676-8A7DA0469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0A820C-12AE-FEB5-2017-F4DB756E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3AF1E-15E8-41F9-89E2-CC3D2A816395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18/08/2025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3EFA56-C1C2-2D01-C5C8-BF533FD86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MV3 Tecnologia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13958F-B1CB-455C-801A-8D75CC774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E72B3-41BC-4563-AAEC-9DA20A1DBA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DE2C55-0E11-2670-C9A5-F23A352AACAA}"/>
              </a:ext>
            </a:extLst>
          </p:cNvPr>
          <p:cNvSpPr txBox="1"/>
          <p:nvPr/>
        </p:nvSpPr>
        <p:spPr>
          <a:xfrm>
            <a:off x="193183" y="244699"/>
            <a:ext cx="2289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Power Automate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FABF781-FDCD-C25A-34B4-B1AF44DFAD3C}"/>
              </a:ext>
            </a:extLst>
          </p:cNvPr>
          <p:cNvGrpSpPr/>
          <p:nvPr/>
        </p:nvGrpSpPr>
        <p:grpSpPr>
          <a:xfrm>
            <a:off x="1046822" y="1059908"/>
            <a:ext cx="10098355" cy="4687183"/>
            <a:chOff x="1046822" y="1059908"/>
            <a:chExt cx="10098355" cy="4687183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590F300-13AB-6D9D-D49C-44B9AEF2CC2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46822" y="1059908"/>
              <a:ext cx="10098355" cy="4687183"/>
              <a:chOff x="1420766" y="1386762"/>
              <a:chExt cx="9366782" cy="4347621"/>
            </a:xfrm>
          </p:grpSpPr>
          <p:pic>
            <p:nvPicPr>
              <p:cNvPr id="1028" name="Picture 4">
                <a:extLst>
                  <a:ext uri="{FF2B5EF4-FFF2-40B4-BE49-F238E27FC236}">
                    <a16:creationId xmlns:a16="http://schemas.microsoft.com/office/drawing/2014/main" id="{CFC9F4B3-6077-C034-A779-DBCE65E130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08" r="80462" b="19583"/>
              <a:stretch/>
            </p:blipFill>
            <p:spPr bwMode="auto">
              <a:xfrm>
                <a:off x="5248608" y="1386762"/>
                <a:ext cx="1734532" cy="1403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Circle">
                <a:extLst>
                  <a:ext uri="{FF2B5EF4-FFF2-40B4-BE49-F238E27FC236}">
                    <a16:creationId xmlns:a16="http://schemas.microsoft.com/office/drawing/2014/main" id="{8DB39E4A-7774-1F47-8188-17B291EAA881}"/>
                  </a:ext>
                </a:extLst>
              </p:cNvPr>
              <p:cNvSpPr/>
              <p:nvPr/>
            </p:nvSpPr>
            <p:spPr>
              <a:xfrm>
                <a:off x="7277936" y="4263060"/>
                <a:ext cx="1471319" cy="1471323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miter lim="400000"/>
              </a:ln>
              <a:effectLst/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2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Shape">
                <a:extLst>
                  <a:ext uri="{FF2B5EF4-FFF2-40B4-BE49-F238E27FC236}">
                    <a16:creationId xmlns:a16="http://schemas.microsoft.com/office/drawing/2014/main" id="{A3049DDC-BE2F-A345-52C7-06D0B34D82AD}"/>
                  </a:ext>
                </a:extLst>
              </p:cNvPr>
              <p:cNvSpPr/>
              <p:nvPr/>
            </p:nvSpPr>
            <p:spPr>
              <a:xfrm>
                <a:off x="2134211" y="2271620"/>
                <a:ext cx="7923579" cy="1855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805" y="273"/>
                    </a:moveTo>
                    <a:lnTo>
                      <a:pt x="5058" y="273"/>
                    </a:lnTo>
                    <a:cubicBezTo>
                      <a:pt x="2306" y="273"/>
                      <a:pt x="64" y="9845"/>
                      <a:pt x="64" y="21600"/>
                    </a:cubicBezTo>
                    <a:lnTo>
                      <a:pt x="0" y="21600"/>
                    </a:lnTo>
                    <a:cubicBezTo>
                      <a:pt x="0" y="9682"/>
                      <a:pt x="2267" y="0"/>
                      <a:pt x="5058" y="0"/>
                    </a:cubicBezTo>
                    <a:lnTo>
                      <a:pt x="7805" y="0"/>
                    </a:lnTo>
                    <a:lnTo>
                      <a:pt x="7805" y="273"/>
                    </a:lnTo>
                    <a:close/>
                    <a:moveTo>
                      <a:pt x="5556" y="21573"/>
                    </a:moveTo>
                    <a:lnTo>
                      <a:pt x="5620" y="21573"/>
                    </a:lnTo>
                    <a:cubicBezTo>
                      <a:pt x="5620" y="13718"/>
                      <a:pt x="7115" y="7309"/>
                      <a:pt x="8961" y="7309"/>
                    </a:cubicBezTo>
                    <a:lnTo>
                      <a:pt x="9031" y="7309"/>
                    </a:lnTo>
                    <a:lnTo>
                      <a:pt x="9031" y="7036"/>
                    </a:lnTo>
                    <a:lnTo>
                      <a:pt x="8961" y="7036"/>
                    </a:lnTo>
                    <a:cubicBezTo>
                      <a:pt x="7083" y="7064"/>
                      <a:pt x="5556" y="13582"/>
                      <a:pt x="5556" y="21573"/>
                    </a:cubicBezTo>
                    <a:close/>
                    <a:moveTo>
                      <a:pt x="10768" y="21573"/>
                    </a:moveTo>
                    <a:lnTo>
                      <a:pt x="10832" y="21573"/>
                    </a:lnTo>
                    <a:lnTo>
                      <a:pt x="10832" y="9300"/>
                    </a:lnTo>
                    <a:lnTo>
                      <a:pt x="10768" y="9300"/>
                    </a:lnTo>
                    <a:lnTo>
                      <a:pt x="10768" y="21573"/>
                    </a:lnTo>
                    <a:close/>
                    <a:moveTo>
                      <a:pt x="16542" y="0"/>
                    </a:moveTo>
                    <a:lnTo>
                      <a:pt x="13795" y="0"/>
                    </a:lnTo>
                    <a:lnTo>
                      <a:pt x="13795" y="273"/>
                    </a:lnTo>
                    <a:lnTo>
                      <a:pt x="16542" y="273"/>
                    </a:lnTo>
                    <a:cubicBezTo>
                      <a:pt x="19294" y="273"/>
                      <a:pt x="21536" y="9845"/>
                      <a:pt x="21536" y="21600"/>
                    </a:cubicBezTo>
                    <a:lnTo>
                      <a:pt x="21600" y="21600"/>
                    </a:lnTo>
                    <a:cubicBezTo>
                      <a:pt x="21594" y="9682"/>
                      <a:pt x="19326" y="0"/>
                      <a:pt x="16542" y="0"/>
                    </a:cubicBezTo>
                    <a:close/>
                    <a:moveTo>
                      <a:pt x="12639" y="7064"/>
                    </a:moveTo>
                    <a:lnTo>
                      <a:pt x="12569" y="7064"/>
                    </a:lnTo>
                    <a:lnTo>
                      <a:pt x="12569" y="7336"/>
                    </a:lnTo>
                    <a:lnTo>
                      <a:pt x="12639" y="7336"/>
                    </a:lnTo>
                    <a:cubicBezTo>
                      <a:pt x="14479" y="7336"/>
                      <a:pt x="15980" y="13718"/>
                      <a:pt x="15980" y="21600"/>
                    </a:cubicBezTo>
                    <a:lnTo>
                      <a:pt x="16044" y="21600"/>
                    </a:lnTo>
                    <a:cubicBezTo>
                      <a:pt x="16044" y="13582"/>
                      <a:pt x="14517" y="7064"/>
                      <a:pt x="12639" y="7064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  <a:lumOff val="50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  <p:sp>
            <p:nvSpPr>
              <p:cNvPr id="11" name="Circle">
                <a:extLst>
                  <a:ext uri="{FF2B5EF4-FFF2-40B4-BE49-F238E27FC236}">
                    <a16:creationId xmlns:a16="http://schemas.microsoft.com/office/drawing/2014/main" id="{86B982CB-0C6E-4B88-9FD3-165489515BA3}"/>
                  </a:ext>
                </a:extLst>
              </p:cNvPr>
              <p:cNvSpPr/>
              <p:nvPr/>
            </p:nvSpPr>
            <p:spPr>
              <a:xfrm>
                <a:off x="1420766" y="4263060"/>
                <a:ext cx="1471323" cy="1471323"/>
              </a:xfrm>
              <a:prstGeom prst="ellipse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 w="12700">
                <a:miter lim="400000"/>
              </a:ln>
              <a:effectLst/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2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Circle">
                <a:extLst>
                  <a:ext uri="{FF2B5EF4-FFF2-40B4-BE49-F238E27FC236}">
                    <a16:creationId xmlns:a16="http://schemas.microsoft.com/office/drawing/2014/main" id="{D8C4BCF3-C6DB-E231-CE52-2D3ADC532446}"/>
                  </a:ext>
                </a:extLst>
              </p:cNvPr>
              <p:cNvSpPr/>
              <p:nvPr/>
            </p:nvSpPr>
            <p:spPr>
              <a:xfrm>
                <a:off x="3459061" y="4263060"/>
                <a:ext cx="1471323" cy="1471323"/>
              </a:xfrm>
              <a:prstGeom prst="ellipse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12700">
                <a:miter lim="400000"/>
              </a:ln>
              <a:effectLst/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2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Circle">
                <a:extLst>
                  <a:ext uri="{FF2B5EF4-FFF2-40B4-BE49-F238E27FC236}">
                    <a16:creationId xmlns:a16="http://schemas.microsoft.com/office/drawing/2014/main" id="{ED287CEE-1C56-5659-E196-5144E4C627F8}"/>
                  </a:ext>
                </a:extLst>
              </p:cNvPr>
              <p:cNvSpPr/>
              <p:nvPr/>
            </p:nvSpPr>
            <p:spPr>
              <a:xfrm>
                <a:off x="5380213" y="4263060"/>
                <a:ext cx="1471323" cy="1471323"/>
              </a:xfrm>
              <a:prstGeom prst="ellipse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 w="12700">
                <a:miter lim="400000"/>
              </a:ln>
              <a:effectLst/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2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Circle">
                <a:extLst>
                  <a:ext uri="{FF2B5EF4-FFF2-40B4-BE49-F238E27FC236}">
                    <a16:creationId xmlns:a16="http://schemas.microsoft.com/office/drawing/2014/main" id="{0A718E1F-A6E1-6EFB-0C96-9F697D5182AA}"/>
                  </a:ext>
                </a:extLst>
              </p:cNvPr>
              <p:cNvSpPr/>
              <p:nvPr/>
            </p:nvSpPr>
            <p:spPr>
              <a:xfrm>
                <a:off x="9316231" y="4263060"/>
                <a:ext cx="1471317" cy="1471323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miter lim="400000"/>
              </a:ln>
              <a:effectLst/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2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TextBox 17">
                <a:extLst>
                  <a:ext uri="{FF2B5EF4-FFF2-40B4-BE49-F238E27FC236}">
                    <a16:creationId xmlns:a16="http://schemas.microsoft.com/office/drawing/2014/main" id="{AB0D424B-058F-3145-BC8A-77978AE4EC31}"/>
                  </a:ext>
                </a:extLst>
              </p:cNvPr>
              <p:cNvSpPr txBox="1"/>
              <p:nvPr/>
            </p:nvSpPr>
            <p:spPr>
              <a:xfrm>
                <a:off x="1639941" y="5065875"/>
                <a:ext cx="1032970" cy="485315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b="1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Plataforma na Nuvem</a:t>
                </a:r>
              </a:p>
            </p:txBody>
          </p:sp>
          <p:sp>
            <p:nvSpPr>
              <p:cNvPr id="16" name="TextBox 18">
                <a:extLst>
                  <a:ext uri="{FF2B5EF4-FFF2-40B4-BE49-F238E27FC236}">
                    <a16:creationId xmlns:a16="http://schemas.microsoft.com/office/drawing/2014/main" id="{0F8E96B4-C3D2-2BE8-613A-6413F88B7529}"/>
                  </a:ext>
                </a:extLst>
              </p:cNvPr>
              <p:cNvSpPr txBox="1"/>
              <p:nvPr/>
            </p:nvSpPr>
            <p:spPr>
              <a:xfrm>
                <a:off x="3678238" y="5022634"/>
                <a:ext cx="1032970" cy="599508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b="1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Integração Nativa com Microsoft 365</a:t>
                </a:r>
              </a:p>
            </p:txBody>
          </p:sp>
          <p:sp>
            <p:nvSpPr>
              <p:cNvPr id="17" name="TextBox 19">
                <a:extLst>
                  <a:ext uri="{FF2B5EF4-FFF2-40B4-BE49-F238E27FC236}">
                    <a16:creationId xmlns:a16="http://schemas.microsoft.com/office/drawing/2014/main" id="{DC6B3493-13BC-9255-BBCA-815519D0CF38}"/>
                  </a:ext>
                </a:extLst>
              </p:cNvPr>
              <p:cNvSpPr txBox="1"/>
              <p:nvPr/>
            </p:nvSpPr>
            <p:spPr>
              <a:xfrm>
                <a:off x="5599389" y="5065876"/>
                <a:ext cx="1032970" cy="485315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b="1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Atualizações Frequentes</a:t>
                </a:r>
              </a:p>
            </p:txBody>
          </p:sp>
          <p:sp>
            <p:nvSpPr>
              <p:cNvPr id="18" name="TextBox 20">
                <a:extLst>
                  <a:ext uri="{FF2B5EF4-FFF2-40B4-BE49-F238E27FC236}">
                    <a16:creationId xmlns:a16="http://schemas.microsoft.com/office/drawing/2014/main" id="{3D6B0B71-270F-92B8-EB76-2DEE576801F2}"/>
                  </a:ext>
                </a:extLst>
              </p:cNvPr>
              <p:cNvSpPr txBox="1"/>
              <p:nvPr/>
            </p:nvSpPr>
            <p:spPr>
              <a:xfrm>
                <a:off x="7497110" y="5134580"/>
                <a:ext cx="1032970" cy="485315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b="1" noProof="1">
                    <a:solidFill>
                      <a:schemeClr val="bg1">
                        <a:lumMod val="95000"/>
                      </a:schemeClr>
                    </a:solidFill>
                  </a:rPr>
                  <a:t>Inteligência Artificial</a:t>
                </a:r>
              </a:p>
            </p:txBody>
          </p:sp>
          <p:sp>
            <p:nvSpPr>
              <p:cNvPr id="23" name="TextBox 26">
                <a:extLst>
                  <a:ext uri="{FF2B5EF4-FFF2-40B4-BE49-F238E27FC236}">
                    <a16:creationId xmlns:a16="http://schemas.microsoft.com/office/drawing/2014/main" id="{0EC5A9EB-59D2-BB24-DB58-678F401C08FB}"/>
                  </a:ext>
                </a:extLst>
              </p:cNvPr>
              <p:cNvSpPr txBox="1"/>
              <p:nvPr/>
            </p:nvSpPr>
            <p:spPr>
              <a:xfrm>
                <a:off x="9535404" y="5234498"/>
                <a:ext cx="1032970" cy="285480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b="1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Menor Custo</a:t>
                </a:r>
              </a:p>
            </p:txBody>
          </p:sp>
        </p:grpSp>
        <p:pic>
          <p:nvPicPr>
            <p:cNvPr id="8" name="Picture 7" descr="A blue cloud on a black background&#10;&#10;Description automatically generated">
              <a:extLst>
                <a:ext uri="{FF2B5EF4-FFF2-40B4-BE49-F238E27FC236}">
                  <a16:creationId xmlns:a16="http://schemas.microsoft.com/office/drawing/2014/main" id="{029A8C95-5F11-1E7B-8509-E212906FA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3125" y="4351874"/>
              <a:ext cx="633632" cy="633632"/>
            </a:xfrm>
            <a:prstGeom prst="rect">
              <a:avLst/>
            </a:prstGeom>
          </p:spPr>
        </p:pic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2B1F9AB1-D593-7D36-CBA9-A7FF9E9A4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702" y="4383955"/>
            <a:ext cx="517796" cy="56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A blue circular arrows pointing to the center&#10;&#10;Description automatically generated">
            <a:extLst>
              <a:ext uri="{FF2B5EF4-FFF2-40B4-BE49-F238E27FC236}">
                <a16:creationId xmlns:a16="http://schemas.microsoft.com/office/drawing/2014/main" id="{ACB929E2-B866-566F-55E5-E52935D50B5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372" y="4417113"/>
            <a:ext cx="504520" cy="504520"/>
          </a:xfrm>
          <a:prstGeom prst="rect">
            <a:avLst/>
          </a:prstGeom>
        </p:spPr>
      </p:pic>
      <p:pic>
        <p:nvPicPr>
          <p:cNvPr id="2053" name="Picture 2052" descr="A blue hexagon with a hexagon and a hexagon with a hexagon and a hexagon with a hexagon with a hexagon and a hexa&#10;&#10;Description automatically generated">
            <a:extLst>
              <a:ext uri="{FF2B5EF4-FFF2-40B4-BE49-F238E27FC236}">
                <a16:creationId xmlns:a16="http://schemas.microsoft.com/office/drawing/2014/main" id="{CF830D31-AD28-EBA7-3585-A075FE1A21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040" y="4327180"/>
            <a:ext cx="714719" cy="714719"/>
          </a:xfrm>
          <a:prstGeom prst="rect">
            <a:avLst/>
          </a:prstGeom>
        </p:spPr>
      </p:pic>
      <p:pic>
        <p:nvPicPr>
          <p:cNvPr id="2059" name="Picture 2058" descr="A hand holding a coin&#10;&#10;Description automatically generated">
            <a:extLst>
              <a:ext uri="{FF2B5EF4-FFF2-40B4-BE49-F238E27FC236}">
                <a16:creationId xmlns:a16="http://schemas.microsoft.com/office/drawing/2014/main" id="{15B4F70D-790E-7929-78D7-44A722E9F0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261" y="4307716"/>
            <a:ext cx="753948" cy="75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6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3AF1E-15E8-41F9-89E2-CC3D2A816395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18/08/2025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MV3 Tecnologia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E72B3-41BC-4563-AAEC-9DA20A1DBA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183" y="244699"/>
            <a:ext cx="2414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Melhores Práticas</a:t>
            </a:r>
          </a:p>
        </p:txBody>
      </p:sp>
      <p:sp>
        <p:nvSpPr>
          <p:cNvPr id="12" name="TextBox 24">
            <a:extLst>
              <a:ext uri="{FF2B5EF4-FFF2-40B4-BE49-F238E27FC236}">
                <a16:creationId xmlns:a16="http://schemas.microsoft.com/office/drawing/2014/main" id="{19C3A001-1FA1-C42D-3D7F-72B01D6BBEFC}"/>
              </a:ext>
            </a:extLst>
          </p:cNvPr>
          <p:cNvSpPr txBox="1"/>
          <p:nvPr/>
        </p:nvSpPr>
        <p:spPr>
          <a:xfrm>
            <a:off x="2665624" y="141767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dirty="0"/>
              <a:t>01</a:t>
            </a:r>
          </a:p>
        </p:txBody>
      </p:sp>
      <p:sp>
        <p:nvSpPr>
          <p:cNvPr id="14" name="TextBox 25">
            <a:extLst>
              <a:ext uri="{FF2B5EF4-FFF2-40B4-BE49-F238E27FC236}">
                <a16:creationId xmlns:a16="http://schemas.microsoft.com/office/drawing/2014/main" id="{622D1693-7CC5-62EB-EADC-0898DD6B4A88}"/>
              </a:ext>
            </a:extLst>
          </p:cNvPr>
          <p:cNvSpPr txBox="1"/>
          <p:nvPr/>
        </p:nvSpPr>
        <p:spPr>
          <a:xfrm>
            <a:off x="2665623" y="2396207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dirty="0"/>
              <a:t>02</a:t>
            </a:r>
          </a:p>
        </p:txBody>
      </p:sp>
      <p:sp>
        <p:nvSpPr>
          <p:cNvPr id="16" name="TextBox 26">
            <a:extLst>
              <a:ext uri="{FF2B5EF4-FFF2-40B4-BE49-F238E27FC236}">
                <a16:creationId xmlns:a16="http://schemas.microsoft.com/office/drawing/2014/main" id="{29F1E579-7BD8-0C99-A2B2-5CC937272A98}"/>
              </a:ext>
            </a:extLst>
          </p:cNvPr>
          <p:cNvSpPr txBox="1"/>
          <p:nvPr/>
        </p:nvSpPr>
        <p:spPr>
          <a:xfrm>
            <a:off x="2665623" y="337474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dirty="0"/>
              <a:t>03</a:t>
            </a:r>
          </a:p>
        </p:txBody>
      </p:sp>
      <p:sp>
        <p:nvSpPr>
          <p:cNvPr id="18" name="TextBox 27">
            <a:extLst>
              <a:ext uri="{FF2B5EF4-FFF2-40B4-BE49-F238E27FC236}">
                <a16:creationId xmlns:a16="http://schemas.microsoft.com/office/drawing/2014/main" id="{DA09B8BF-0B08-1F50-618B-DFF3CADEBFBF}"/>
              </a:ext>
            </a:extLst>
          </p:cNvPr>
          <p:cNvSpPr txBox="1"/>
          <p:nvPr/>
        </p:nvSpPr>
        <p:spPr>
          <a:xfrm>
            <a:off x="2663884" y="4475228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dirty="0"/>
              <a:t>04</a:t>
            </a:r>
          </a:p>
        </p:txBody>
      </p:sp>
      <p:sp>
        <p:nvSpPr>
          <p:cNvPr id="20" name="TextBox 32">
            <a:extLst>
              <a:ext uri="{FF2B5EF4-FFF2-40B4-BE49-F238E27FC236}">
                <a16:creationId xmlns:a16="http://schemas.microsoft.com/office/drawing/2014/main" id="{033B9D91-3F4A-8170-581A-0242469F71E8}"/>
              </a:ext>
            </a:extLst>
          </p:cNvPr>
          <p:cNvSpPr txBox="1"/>
          <p:nvPr/>
        </p:nvSpPr>
        <p:spPr>
          <a:xfrm>
            <a:off x="591128" y="1294564"/>
            <a:ext cx="1994892" cy="707886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0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Todos os dados que serão processados, são inseridos em uma tabela de fila única vinculados ao robô que irá executar.</a:t>
            </a:r>
          </a:p>
        </p:txBody>
      </p:sp>
      <p:sp>
        <p:nvSpPr>
          <p:cNvPr id="22" name="TextBox 33">
            <a:extLst>
              <a:ext uri="{FF2B5EF4-FFF2-40B4-BE49-F238E27FC236}">
                <a16:creationId xmlns:a16="http://schemas.microsoft.com/office/drawing/2014/main" id="{52838439-6BDB-B55D-E7A9-17ED425A7E0C}"/>
              </a:ext>
            </a:extLst>
          </p:cNvPr>
          <p:cNvSpPr txBox="1"/>
          <p:nvPr/>
        </p:nvSpPr>
        <p:spPr>
          <a:xfrm>
            <a:off x="591128" y="2273096"/>
            <a:ext cx="1994892" cy="707886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0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Com a utilização do </a:t>
            </a:r>
            <a:r>
              <a:rPr lang="en-US" sz="1000" i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guideline</a:t>
            </a:r>
            <a:r>
              <a:rPr lang="en-US" sz="10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 todos os códigos seguem uma mesma linha, o que facilita consideralvemente a sustentação dos robôs.</a:t>
            </a:r>
          </a:p>
        </p:txBody>
      </p:sp>
      <p:sp>
        <p:nvSpPr>
          <p:cNvPr id="24" name="TextBox 34">
            <a:extLst>
              <a:ext uri="{FF2B5EF4-FFF2-40B4-BE49-F238E27FC236}">
                <a16:creationId xmlns:a16="http://schemas.microsoft.com/office/drawing/2014/main" id="{A1AB579C-7C5E-5E17-0F5C-535244836A3C}"/>
              </a:ext>
            </a:extLst>
          </p:cNvPr>
          <p:cNvSpPr txBox="1"/>
          <p:nvPr/>
        </p:nvSpPr>
        <p:spPr>
          <a:xfrm>
            <a:off x="591128" y="3097741"/>
            <a:ext cx="1994892" cy="1015663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0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Utilizando o sistema de gerenciamento dos dados em fila, e com a possibilidade de execução dos robôs em paralelo, conseguimos utilizar melhor as máquinas disponibilizadas.</a:t>
            </a:r>
          </a:p>
        </p:txBody>
      </p:sp>
      <p:sp>
        <p:nvSpPr>
          <p:cNvPr id="26" name="TextBox 35">
            <a:extLst>
              <a:ext uri="{FF2B5EF4-FFF2-40B4-BE49-F238E27FC236}">
                <a16:creationId xmlns:a16="http://schemas.microsoft.com/office/drawing/2014/main" id="{596F6EA4-DBFF-116D-49DC-DB45987D36D8}"/>
              </a:ext>
            </a:extLst>
          </p:cNvPr>
          <p:cNvSpPr txBox="1"/>
          <p:nvPr/>
        </p:nvSpPr>
        <p:spPr>
          <a:xfrm>
            <a:off x="589389" y="4352117"/>
            <a:ext cx="1994891" cy="707886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0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Com todos os dados concentrados em um mesmo local de forma padronizada, conseguimos integrar facilmente com ferramentas de BI.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A926405-0DDE-F548-D8D6-9277EBC7B213}"/>
              </a:ext>
            </a:extLst>
          </p:cNvPr>
          <p:cNvGrpSpPr>
            <a:grpSpLocks noChangeAspect="1"/>
          </p:cNvGrpSpPr>
          <p:nvPr/>
        </p:nvGrpSpPr>
        <p:grpSpPr>
          <a:xfrm>
            <a:off x="3294892" y="948162"/>
            <a:ext cx="5640315" cy="5127923"/>
            <a:chOff x="3637035" y="1349061"/>
            <a:chExt cx="4917930" cy="4471163"/>
          </a:xfrm>
        </p:grpSpPr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DCFAC6D5-EDA8-3F64-7B34-A253340FAB7D}"/>
                </a:ext>
              </a:extLst>
            </p:cNvPr>
            <p:cNvSpPr/>
            <p:nvPr/>
          </p:nvSpPr>
          <p:spPr>
            <a:xfrm>
              <a:off x="6130631" y="4258259"/>
              <a:ext cx="2223458" cy="1357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21600"/>
                    <a:pt x="7570" y="14051"/>
                    <a:pt x="21600" y="14051"/>
                  </a:cubicBezTo>
                  <a:lnTo>
                    <a:pt x="21600" y="0"/>
                  </a:lnTo>
                  <a:cubicBezTo>
                    <a:pt x="7570" y="0"/>
                    <a:pt x="0" y="6722"/>
                    <a:pt x="0" y="6722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CCFF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" name="Shape">
              <a:extLst>
                <a:ext uri="{FF2B5EF4-FFF2-40B4-BE49-F238E27FC236}">
                  <a16:creationId xmlns:a16="http://schemas.microsoft.com/office/drawing/2014/main" id="{D635D2E6-8D8B-2EF9-15BC-7557396F2E4B}"/>
                </a:ext>
              </a:extLst>
            </p:cNvPr>
            <p:cNvSpPr/>
            <p:nvPr/>
          </p:nvSpPr>
          <p:spPr>
            <a:xfrm>
              <a:off x="6130631" y="3323162"/>
              <a:ext cx="2223458" cy="1271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21600"/>
                    <a:pt x="7570" y="14420"/>
                    <a:pt x="21600" y="14420"/>
                  </a:cubicBezTo>
                  <a:lnTo>
                    <a:pt x="21600" y="0"/>
                  </a:lnTo>
                  <a:cubicBezTo>
                    <a:pt x="7570" y="0"/>
                    <a:pt x="0" y="7180"/>
                    <a:pt x="0" y="718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99FF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" name="Shape">
              <a:extLst>
                <a:ext uri="{FF2B5EF4-FFF2-40B4-BE49-F238E27FC236}">
                  <a16:creationId xmlns:a16="http://schemas.microsoft.com/office/drawing/2014/main" id="{F288E65F-383D-0441-0B45-B580A8D14488}"/>
                </a:ext>
              </a:extLst>
            </p:cNvPr>
            <p:cNvSpPr/>
            <p:nvPr/>
          </p:nvSpPr>
          <p:spPr>
            <a:xfrm>
              <a:off x="6130631" y="1349061"/>
              <a:ext cx="2223458" cy="1406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21600"/>
                    <a:pt x="7570" y="14311"/>
                    <a:pt x="21600" y="14311"/>
                  </a:cubicBezTo>
                  <a:lnTo>
                    <a:pt x="21600" y="0"/>
                  </a:lnTo>
                  <a:cubicBezTo>
                    <a:pt x="7570" y="0"/>
                    <a:pt x="0" y="7289"/>
                    <a:pt x="0" y="7289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33CCFF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" name="Shape">
              <a:extLst>
                <a:ext uri="{FF2B5EF4-FFF2-40B4-BE49-F238E27FC236}">
                  <a16:creationId xmlns:a16="http://schemas.microsoft.com/office/drawing/2014/main" id="{DF50E4A8-FA5D-F428-D795-02965F887548}"/>
                </a:ext>
              </a:extLst>
            </p:cNvPr>
            <p:cNvSpPr/>
            <p:nvPr/>
          </p:nvSpPr>
          <p:spPr>
            <a:xfrm>
              <a:off x="6130631" y="2353430"/>
              <a:ext cx="2223458" cy="1319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21600"/>
                    <a:pt x="7570" y="14683"/>
                    <a:pt x="21600" y="14683"/>
                  </a:cubicBezTo>
                  <a:lnTo>
                    <a:pt x="21600" y="0"/>
                  </a:lnTo>
                  <a:cubicBezTo>
                    <a:pt x="7570" y="0"/>
                    <a:pt x="0" y="7767"/>
                    <a:pt x="0" y="7767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99CC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1" name="Shape">
              <a:extLst>
                <a:ext uri="{FF2B5EF4-FFF2-40B4-BE49-F238E27FC236}">
                  <a16:creationId xmlns:a16="http://schemas.microsoft.com/office/drawing/2014/main" id="{65B45D1D-DB14-5F92-8398-5194D2B58DBB}"/>
                </a:ext>
              </a:extLst>
            </p:cNvPr>
            <p:cNvSpPr/>
            <p:nvPr/>
          </p:nvSpPr>
          <p:spPr>
            <a:xfrm>
              <a:off x="3810199" y="4258259"/>
              <a:ext cx="2223458" cy="1357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21600" y="21600"/>
                    <a:pt x="14030" y="14051"/>
                    <a:pt x="0" y="14051"/>
                  </a:cubicBezTo>
                  <a:lnTo>
                    <a:pt x="0" y="0"/>
                  </a:lnTo>
                  <a:cubicBezTo>
                    <a:pt x="14030" y="0"/>
                    <a:pt x="21600" y="6722"/>
                    <a:pt x="21600" y="6722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3399FF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2" name="Shape">
              <a:extLst>
                <a:ext uri="{FF2B5EF4-FFF2-40B4-BE49-F238E27FC236}">
                  <a16:creationId xmlns:a16="http://schemas.microsoft.com/office/drawing/2014/main" id="{9401586D-0ED1-A93B-3385-3E4674C604FD}"/>
                </a:ext>
              </a:extLst>
            </p:cNvPr>
            <p:cNvSpPr/>
            <p:nvPr/>
          </p:nvSpPr>
          <p:spPr>
            <a:xfrm>
              <a:off x="3810199" y="3323162"/>
              <a:ext cx="2223458" cy="1271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21600" y="21600"/>
                    <a:pt x="14030" y="14420"/>
                    <a:pt x="0" y="14420"/>
                  </a:cubicBezTo>
                  <a:lnTo>
                    <a:pt x="0" y="0"/>
                  </a:lnTo>
                  <a:cubicBezTo>
                    <a:pt x="14030" y="0"/>
                    <a:pt x="21600" y="7180"/>
                    <a:pt x="21600" y="718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66CC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3" name="Shape">
              <a:extLst>
                <a:ext uri="{FF2B5EF4-FFF2-40B4-BE49-F238E27FC236}">
                  <a16:creationId xmlns:a16="http://schemas.microsoft.com/office/drawing/2014/main" id="{3072CF60-2C4B-7CC7-4237-BABA8BD2BEA2}"/>
                </a:ext>
              </a:extLst>
            </p:cNvPr>
            <p:cNvSpPr/>
            <p:nvPr/>
          </p:nvSpPr>
          <p:spPr>
            <a:xfrm>
              <a:off x="3810199" y="1349061"/>
              <a:ext cx="2223458" cy="1406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21600" y="21600"/>
                    <a:pt x="14030" y="14311"/>
                    <a:pt x="0" y="14311"/>
                  </a:cubicBezTo>
                  <a:lnTo>
                    <a:pt x="0" y="0"/>
                  </a:lnTo>
                  <a:cubicBezTo>
                    <a:pt x="14030" y="0"/>
                    <a:pt x="21600" y="7289"/>
                    <a:pt x="21600" y="728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66CCFF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4" name="Shape">
              <a:extLst>
                <a:ext uri="{FF2B5EF4-FFF2-40B4-BE49-F238E27FC236}">
                  <a16:creationId xmlns:a16="http://schemas.microsoft.com/office/drawing/2014/main" id="{A83EBC06-243D-E3DD-FF24-D67B93B7F7B6}"/>
                </a:ext>
              </a:extLst>
            </p:cNvPr>
            <p:cNvSpPr/>
            <p:nvPr/>
          </p:nvSpPr>
          <p:spPr>
            <a:xfrm>
              <a:off x="3810199" y="2353430"/>
              <a:ext cx="2223458" cy="1319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21600" y="21600"/>
                    <a:pt x="14030" y="14683"/>
                    <a:pt x="0" y="14683"/>
                  </a:cubicBezTo>
                  <a:lnTo>
                    <a:pt x="0" y="0"/>
                  </a:lnTo>
                  <a:cubicBezTo>
                    <a:pt x="14030" y="0"/>
                    <a:pt x="21600" y="7767"/>
                    <a:pt x="21600" y="7767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CCFF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5" name="Shape">
              <a:extLst>
                <a:ext uri="{FF2B5EF4-FFF2-40B4-BE49-F238E27FC236}">
                  <a16:creationId xmlns:a16="http://schemas.microsoft.com/office/drawing/2014/main" id="{404708AA-E1BD-327E-2FF6-7FE0B7BFA86D}"/>
                </a:ext>
              </a:extLst>
            </p:cNvPr>
            <p:cNvSpPr/>
            <p:nvPr/>
          </p:nvSpPr>
          <p:spPr>
            <a:xfrm>
              <a:off x="3637035" y="1660764"/>
              <a:ext cx="4917930" cy="4159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17"/>
                  </a:moveTo>
                  <a:cubicBezTo>
                    <a:pt x="21600" y="504"/>
                    <a:pt x="21372" y="144"/>
                    <a:pt x="21068" y="0"/>
                  </a:cubicBezTo>
                  <a:lnTo>
                    <a:pt x="21068" y="3237"/>
                  </a:lnTo>
                  <a:cubicBezTo>
                    <a:pt x="21068" y="3309"/>
                    <a:pt x="21052" y="3363"/>
                    <a:pt x="21022" y="3417"/>
                  </a:cubicBezTo>
                  <a:cubicBezTo>
                    <a:pt x="21052" y="3471"/>
                    <a:pt x="21068" y="3525"/>
                    <a:pt x="21068" y="3597"/>
                  </a:cubicBezTo>
                  <a:lnTo>
                    <a:pt x="21068" y="8255"/>
                  </a:lnTo>
                  <a:cubicBezTo>
                    <a:pt x="21068" y="8327"/>
                    <a:pt x="21052" y="8381"/>
                    <a:pt x="21022" y="8435"/>
                  </a:cubicBezTo>
                  <a:cubicBezTo>
                    <a:pt x="21052" y="8489"/>
                    <a:pt x="21068" y="8543"/>
                    <a:pt x="21068" y="8615"/>
                  </a:cubicBezTo>
                  <a:lnTo>
                    <a:pt x="21068" y="13021"/>
                  </a:lnTo>
                  <a:cubicBezTo>
                    <a:pt x="21068" y="13093"/>
                    <a:pt x="21052" y="13147"/>
                    <a:pt x="21022" y="13201"/>
                  </a:cubicBezTo>
                  <a:cubicBezTo>
                    <a:pt x="21052" y="13255"/>
                    <a:pt x="21068" y="13309"/>
                    <a:pt x="21068" y="13381"/>
                  </a:cubicBezTo>
                  <a:lnTo>
                    <a:pt x="21068" y="17967"/>
                  </a:lnTo>
                  <a:cubicBezTo>
                    <a:pt x="21068" y="18165"/>
                    <a:pt x="20931" y="18327"/>
                    <a:pt x="20763" y="18327"/>
                  </a:cubicBezTo>
                  <a:cubicBezTo>
                    <a:pt x="14572" y="18327"/>
                    <a:pt x="11180" y="20719"/>
                    <a:pt x="11150" y="20737"/>
                  </a:cubicBezTo>
                  <a:cubicBezTo>
                    <a:pt x="11104" y="20773"/>
                    <a:pt x="11043" y="20791"/>
                    <a:pt x="10998" y="20791"/>
                  </a:cubicBezTo>
                  <a:cubicBezTo>
                    <a:pt x="10952" y="20791"/>
                    <a:pt x="10891" y="20773"/>
                    <a:pt x="10846" y="20737"/>
                  </a:cubicBezTo>
                  <a:cubicBezTo>
                    <a:pt x="10830" y="20719"/>
                    <a:pt x="10815" y="20719"/>
                    <a:pt x="10800" y="20701"/>
                  </a:cubicBezTo>
                  <a:cubicBezTo>
                    <a:pt x="10785" y="20719"/>
                    <a:pt x="10770" y="20737"/>
                    <a:pt x="10754" y="20737"/>
                  </a:cubicBezTo>
                  <a:cubicBezTo>
                    <a:pt x="10709" y="20773"/>
                    <a:pt x="10663" y="20791"/>
                    <a:pt x="10602" y="20791"/>
                  </a:cubicBezTo>
                  <a:cubicBezTo>
                    <a:pt x="10541" y="20791"/>
                    <a:pt x="10496" y="20773"/>
                    <a:pt x="10450" y="20737"/>
                  </a:cubicBezTo>
                  <a:cubicBezTo>
                    <a:pt x="10435" y="20737"/>
                    <a:pt x="9583" y="20125"/>
                    <a:pt x="7986" y="19532"/>
                  </a:cubicBezTo>
                  <a:cubicBezTo>
                    <a:pt x="6510" y="18974"/>
                    <a:pt x="4061" y="18327"/>
                    <a:pt x="837" y="18327"/>
                  </a:cubicBezTo>
                  <a:cubicBezTo>
                    <a:pt x="669" y="18327"/>
                    <a:pt x="532" y="18165"/>
                    <a:pt x="532" y="17967"/>
                  </a:cubicBezTo>
                  <a:lnTo>
                    <a:pt x="532" y="13381"/>
                  </a:lnTo>
                  <a:cubicBezTo>
                    <a:pt x="532" y="13309"/>
                    <a:pt x="548" y="13255"/>
                    <a:pt x="578" y="13201"/>
                  </a:cubicBezTo>
                  <a:cubicBezTo>
                    <a:pt x="548" y="13147"/>
                    <a:pt x="532" y="13093"/>
                    <a:pt x="532" y="13021"/>
                  </a:cubicBezTo>
                  <a:lnTo>
                    <a:pt x="532" y="8615"/>
                  </a:lnTo>
                  <a:cubicBezTo>
                    <a:pt x="532" y="8543"/>
                    <a:pt x="548" y="8489"/>
                    <a:pt x="578" y="8435"/>
                  </a:cubicBezTo>
                  <a:cubicBezTo>
                    <a:pt x="548" y="8381"/>
                    <a:pt x="532" y="8327"/>
                    <a:pt x="532" y="8255"/>
                  </a:cubicBezTo>
                  <a:lnTo>
                    <a:pt x="532" y="3597"/>
                  </a:lnTo>
                  <a:cubicBezTo>
                    <a:pt x="532" y="3525"/>
                    <a:pt x="548" y="3471"/>
                    <a:pt x="578" y="3417"/>
                  </a:cubicBezTo>
                  <a:cubicBezTo>
                    <a:pt x="548" y="3363"/>
                    <a:pt x="532" y="3309"/>
                    <a:pt x="532" y="3237"/>
                  </a:cubicBezTo>
                  <a:lnTo>
                    <a:pt x="532" y="0"/>
                  </a:lnTo>
                  <a:cubicBezTo>
                    <a:pt x="228" y="144"/>
                    <a:pt x="0" y="504"/>
                    <a:pt x="0" y="917"/>
                  </a:cubicBezTo>
                  <a:lnTo>
                    <a:pt x="0" y="5755"/>
                  </a:lnTo>
                  <a:cubicBezTo>
                    <a:pt x="0" y="5809"/>
                    <a:pt x="0" y="5881"/>
                    <a:pt x="15" y="5935"/>
                  </a:cubicBezTo>
                  <a:cubicBezTo>
                    <a:pt x="0" y="5989"/>
                    <a:pt x="0" y="6061"/>
                    <a:pt x="0" y="6115"/>
                  </a:cubicBezTo>
                  <a:lnTo>
                    <a:pt x="0" y="10773"/>
                  </a:lnTo>
                  <a:cubicBezTo>
                    <a:pt x="0" y="10827"/>
                    <a:pt x="0" y="10899"/>
                    <a:pt x="15" y="10953"/>
                  </a:cubicBezTo>
                  <a:cubicBezTo>
                    <a:pt x="0" y="11007"/>
                    <a:pt x="0" y="11079"/>
                    <a:pt x="0" y="11133"/>
                  </a:cubicBezTo>
                  <a:lnTo>
                    <a:pt x="0" y="15539"/>
                  </a:lnTo>
                  <a:cubicBezTo>
                    <a:pt x="0" y="15593"/>
                    <a:pt x="0" y="15665"/>
                    <a:pt x="15" y="15719"/>
                  </a:cubicBezTo>
                  <a:cubicBezTo>
                    <a:pt x="0" y="15773"/>
                    <a:pt x="0" y="15845"/>
                    <a:pt x="0" y="15899"/>
                  </a:cubicBezTo>
                  <a:lnTo>
                    <a:pt x="0" y="18147"/>
                  </a:lnTo>
                  <a:cubicBezTo>
                    <a:pt x="0" y="18686"/>
                    <a:pt x="380" y="19136"/>
                    <a:pt x="837" y="19136"/>
                  </a:cubicBezTo>
                  <a:cubicBezTo>
                    <a:pt x="6815" y="19136"/>
                    <a:pt x="10115" y="21420"/>
                    <a:pt x="10176" y="21456"/>
                  </a:cubicBezTo>
                  <a:cubicBezTo>
                    <a:pt x="10313" y="21546"/>
                    <a:pt x="10465" y="21600"/>
                    <a:pt x="10602" y="21600"/>
                  </a:cubicBezTo>
                  <a:cubicBezTo>
                    <a:pt x="10663" y="21600"/>
                    <a:pt x="10739" y="21582"/>
                    <a:pt x="10800" y="21564"/>
                  </a:cubicBezTo>
                  <a:cubicBezTo>
                    <a:pt x="10861" y="21582"/>
                    <a:pt x="10922" y="21600"/>
                    <a:pt x="10983" y="21600"/>
                  </a:cubicBezTo>
                  <a:cubicBezTo>
                    <a:pt x="11135" y="21600"/>
                    <a:pt x="11287" y="21546"/>
                    <a:pt x="11408" y="21456"/>
                  </a:cubicBezTo>
                  <a:cubicBezTo>
                    <a:pt x="11439" y="21438"/>
                    <a:pt x="14755" y="19136"/>
                    <a:pt x="20748" y="19136"/>
                  </a:cubicBezTo>
                  <a:cubicBezTo>
                    <a:pt x="21205" y="19136"/>
                    <a:pt x="21585" y="18686"/>
                    <a:pt x="21585" y="18147"/>
                  </a:cubicBezTo>
                  <a:lnTo>
                    <a:pt x="21585" y="15899"/>
                  </a:lnTo>
                  <a:cubicBezTo>
                    <a:pt x="21585" y="15845"/>
                    <a:pt x="21585" y="15773"/>
                    <a:pt x="21570" y="15719"/>
                  </a:cubicBezTo>
                  <a:cubicBezTo>
                    <a:pt x="21585" y="15665"/>
                    <a:pt x="21585" y="15593"/>
                    <a:pt x="21585" y="15539"/>
                  </a:cubicBezTo>
                  <a:lnTo>
                    <a:pt x="21585" y="11133"/>
                  </a:lnTo>
                  <a:cubicBezTo>
                    <a:pt x="21585" y="11079"/>
                    <a:pt x="21585" y="11007"/>
                    <a:pt x="21570" y="10953"/>
                  </a:cubicBezTo>
                  <a:cubicBezTo>
                    <a:pt x="21585" y="10899"/>
                    <a:pt x="21585" y="10827"/>
                    <a:pt x="21585" y="10773"/>
                  </a:cubicBezTo>
                  <a:lnTo>
                    <a:pt x="21585" y="6115"/>
                  </a:lnTo>
                  <a:cubicBezTo>
                    <a:pt x="21585" y="6061"/>
                    <a:pt x="21585" y="5989"/>
                    <a:pt x="21570" y="5935"/>
                  </a:cubicBezTo>
                  <a:cubicBezTo>
                    <a:pt x="21585" y="5881"/>
                    <a:pt x="21585" y="5809"/>
                    <a:pt x="21585" y="5755"/>
                  </a:cubicBezTo>
                  <a:lnTo>
                    <a:pt x="21585" y="91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6" name="TextBox 12">
              <a:extLst>
                <a:ext uri="{FF2B5EF4-FFF2-40B4-BE49-F238E27FC236}">
                  <a16:creationId xmlns:a16="http://schemas.microsoft.com/office/drawing/2014/main" id="{FF4D8189-FD54-8E42-90CF-653A50A20FA1}"/>
                </a:ext>
              </a:extLst>
            </p:cNvPr>
            <p:cNvSpPr txBox="1"/>
            <p:nvPr/>
          </p:nvSpPr>
          <p:spPr>
            <a:xfrm>
              <a:off x="6783063" y="1547099"/>
              <a:ext cx="1488869" cy="72456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600" b="1" dirty="0"/>
                <a:t>Possibilidade de Execuções em Paralelo</a:t>
              </a:r>
            </a:p>
          </p:txBody>
        </p:sp>
        <p:sp>
          <p:nvSpPr>
            <p:cNvPr id="37" name="TextBox 16">
              <a:extLst>
                <a:ext uri="{FF2B5EF4-FFF2-40B4-BE49-F238E27FC236}">
                  <a16:creationId xmlns:a16="http://schemas.microsoft.com/office/drawing/2014/main" id="{6E67F0FE-F968-0C02-3464-327B1B265BA7}"/>
                </a:ext>
              </a:extLst>
            </p:cNvPr>
            <p:cNvSpPr txBox="1"/>
            <p:nvPr/>
          </p:nvSpPr>
          <p:spPr>
            <a:xfrm>
              <a:off x="3863927" y="1667024"/>
              <a:ext cx="1465365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/>
                <a:t>Controle de Fila a Nível de Dados</a:t>
              </a:r>
            </a:p>
          </p:txBody>
        </p:sp>
        <p:sp>
          <p:nvSpPr>
            <p:cNvPr id="38" name="TextBox 13">
              <a:extLst>
                <a:ext uri="{FF2B5EF4-FFF2-40B4-BE49-F238E27FC236}">
                  <a16:creationId xmlns:a16="http://schemas.microsoft.com/office/drawing/2014/main" id="{2B27F4CB-8D91-16E5-1658-BDA9C45DA348}"/>
                </a:ext>
              </a:extLst>
            </p:cNvPr>
            <p:cNvSpPr txBox="1"/>
            <p:nvPr/>
          </p:nvSpPr>
          <p:spPr>
            <a:xfrm>
              <a:off x="6865220" y="2389019"/>
              <a:ext cx="1488869" cy="72456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600" b="1" dirty="0"/>
                <a:t>Maior Estabilidade nas Execuções</a:t>
              </a:r>
            </a:p>
          </p:txBody>
        </p:sp>
        <p:sp>
          <p:nvSpPr>
            <p:cNvPr id="39" name="TextBox 17">
              <a:extLst>
                <a:ext uri="{FF2B5EF4-FFF2-40B4-BE49-F238E27FC236}">
                  <a16:creationId xmlns:a16="http://schemas.microsoft.com/office/drawing/2014/main" id="{1514FCC1-BF06-EDD6-7269-FBFF0209ADC9}"/>
                </a:ext>
              </a:extLst>
            </p:cNvPr>
            <p:cNvSpPr txBox="1"/>
            <p:nvPr/>
          </p:nvSpPr>
          <p:spPr>
            <a:xfrm>
              <a:off x="3810199" y="2496363"/>
              <a:ext cx="1261080" cy="5098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/>
                <a:t>Facilidade de Sustentação</a:t>
              </a:r>
            </a:p>
          </p:txBody>
        </p:sp>
        <p:sp>
          <p:nvSpPr>
            <p:cNvPr id="40" name="TextBox 14">
              <a:extLst>
                <a:ext uri="{FF2B5EF4-FFF2-40B4-BE49-F238E27FC236}">
                  <a16:creationId xmlns:a16="http://schemas.microsoft.com/office/drawing/2014/main" id="{D2EEAC85-ED83-3A4E-BFAC-EA38F9D92962}"/>
                </a:ext>
              </a:extLst>
            </p:cNvPr>
            <p:cNvSpPr txBox="1"/>
            <p:nvPr/>
          </p:nvSpPr>
          <p:spPr>
            <a:xfrm>
              <a:off x="6865220" y="3389504"/>
              <a:ext cx="1488869" cy="72456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600" b="1" dirty="0">
                  <a:solidFill>
                    <a:schemeClr val="bg1"/>
                  </a:solidFill>
                </a:rPr>
                <a:t>Facilidade de Transição de Desenvolvedores</a:t>
              </a:r>
            </a:p>
          </p:txBody>
        </p:sp>
        <p:sp>
          <p:nvSpPr>
            <p:cNvPr id="41" name="TextBox 18">
              <a:extLst>
                <a:ext uri="{FF2B5EF4-FFF2-40B4-BE49-F238E27FC236}">
                  <a16:creationId xmlns:a16="http://schemas.microsoft.com/office/drawing/2014/main" id="{BFBCCD8A-6E15-3070-E55B-459929B8F525}"/>
                </a:ext>
              </a:extLst>
            </p:cNvPr>
            <p:cNvSpPr txBox="1"/>
            <p:nvPr/>
          </p:nvSpPr>
          <p:spPr>
            <a:xfrm>
              <a:off x="3859385" y="3376231"/>
              <a:ext cx="1285984" cy="72456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>
                  <a:solidFill>
                    <a:schemeClr val="bg1"/>
                  </a:solidFill>
                </a:rPr>
                <a:t>Melhor Utilização dos Bots</a:t>
              </a:r>
            </a:p>
          </p:txBody>
        </p:sp>
        <p:sp>
          <p:nvSpPr>
            <p:cNvPr id="42" name="TextBox 15">
              <a:extLst>
                <a:ext uri="{FF2B5EF4-FFF2-40B4-BE49-F238E27FC236}">
                  <a16:creationId xmlns:a16="http://schemas.microsoft.com/office/drawing/2014/main" id="{28865015-8FC9-8FB2-5D27-0832674DD433}"/>
                </a:ext>
              </a:extLst>
            </p:cNvPr>
            <p:cNvSpPr txBox="1"/>
            <p:nvPr/>
          </p:nvSpPr>
          <p:spPr>
            <a:xfrm>
              <a:off x="6881919" y="4511439"/>
              <a:ext cx="1455470" cy="5098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600" b="1" dirty="0">
                  <a:solidFill>
                    <a:schemeClr val="bg1"/>
                  </a:solidFill>
                </a:rPr>
                <a:t>Reutilização de Códigos</a:t>
              </a:r>
            </a:p>
          </p:txBody>
        </p:sp>
        <p:sp>
          <p:nvSpPr>
            <p:cNvPr id="43" name="TextBox 19">
              <a:extLst>
                <a:ext uri="{FF2B5EF4-FFF2-40B4-BE49-F238E27FC236}">
                  <a16:creationId xmlns:a16="http://schemas.microsoft.com/office/drawing/2014/main" id="{1A085A07-C3B0-3B8B-92F1-7CB8DB28008C}"/>
                </a:ext>
              </a:extLst>
            </p:cNvPr>
            <p:cNvSpPr txBox="1"/>
            <p:nvPr/>
          </p:nvSpPr>
          <p:spPr>
            <a:xfrm>
              <a:off x="3859385" y="4331947"/>
              <a:ext cx="1439683" cy="72456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>
                  <a:solidFill>
                    <a:schemeClr val="bg1"/>
                  </a:solidFill>
                </a:rPr>
                <a:t>Fácil Integração com Ferramentas de BI</a:t>
              </a:r>
            </a:p>
          </p:txBody>
        </p:sp>
      </p:grpSp>
      <p:sp>
        <p:nvSpPr>
          <p:cNvPr id="53" name="TextBox 32">
            <a:extLst>
              <a:ext uri="{FF2B5EF4-FFF2-40B4-BE49-F238E27FC236}">
                <a16:creationId xmlns:a16="http://schemas.microsoft.com/office/drawing/2014/main" id="{ECF8BD60-1496-FF97-1B60-148F8E8D8D8F}"/>
              </a:ext>
            </a:extLst>
          </p:cNvPr>
          <p:cNvSpPr txBox="1"/>
          <p:nvPr/>
        </p:nvSpPr>
        <p:spPr>
          <a:xfrm>
            <a:off x="9644080" y="1217620"/>
            <a:ext cx="1956793" cy="86177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0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Com o gerenciamento dos dados utilizando a fila, todos os robôs são construídos para, caso necessário, manter diversas execuções em paralelo.</a:t>
            </a:r>
          </a:p>
        </p:txBody>
      </p:sp>
      <p:sp>
        <p:nvSpPr>
          <p:cNvPr id="54" name="TextBox 33">
            <a:extLst>
              <a:ext uri="{FF2B5EF4-FFF2-40B4-BE49-F238E27FC236}">
                <a16:creationId xmlns:a16="http://schemas.microsoft.com/office/drawing/2014/main" id="{AC31CB1E-A2EC-7146-58A2-7D63BF78DEB8}"/>
              </a:ext>
            </a:extLst>
          </p:cNvPr>
          <p:cNvSpPr txBox="1"/>
          <p:nvPr/>
        </p:nvSpPr>
        <p:spPr>
          <a:xfrm>
            <a:off x="9644080" y="2196152"/>
            <a:ext cx="1972077" cy="86177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0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Diversos padrões utilizados agregam segurança as execuções dos robôs, como validações de carregamento, formas de mapear elementos e tratativas de erro genéricas.</a:t>
            </a:r>
          </a:p>
        </p:txBody>
      </p:sp>
      <p:sp>
        <p:nvSpPr>
          <p:cNvPr id="55" name="TextBox 34">
            <a:extLst>
              <a:ext uri="{FF2B5EF4-FFF2-40B4-BE49-F238E27FC236}">
                <a16:creationId xmlns:a16="http://schemas.microsoft.com/office/drawing/2014/main" id="{C814B485-A646-DF21-DA91-6E6FB4846415}"/>
              </a:ext>
            </a:extLst>
          </p:cNvPr>
          <p:cNvSpPr txBox="1"/>
          <p:nvPr/>
        </p:nvSpPr>
        <p:spPr>
          <a:xfrm>
            <a:off x="9657625" y="3114618"/>
            <a:ext cx="1958532" cy="1015663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0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Todos os desenvolvedores são iniciados e treinados com o </a:t>
            </a:r>
            <a:r>
              <a:rPr lang="en-US" sz="1000" i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guideline</a:t>
            </a:r>
            <a:r>
              <a:rPr lang="en-US" sz="10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 de desenvolvimento, sendo assim, quando há necessidade de substituição o processo é mais prático e rápido.</a:t>
            </a:r>
          </a:p>
        </p:txBody>
      </p:sp>
      <p:sp>
        <p:nvSpPr>
          <p:cNvPr id="56" name="TextBox 35">
            <a:extLst>
              <a:ext uri="{FF2B5EF4-FFF2-40B4-BE49-F238E27FC236}">
                <a16:creationId xmlns:a16="http://schemas.microsoft.com/office/drawing/2014/main" id="{13AFA0B8-0791-D0D8-A9A9-E3B4F6A26B3D}"/>
              </a:ext>
            </a:extLst>
          </p:cNvPr>
          <p:cNvSpPr txBox="1"/>
          <p:nvPr/>
        </p:nvSpPr>
        <p:spPr>
          <a:xfrm>
            <a:off x="9642341" y="4198229"/>
            <a:ext cx="1958532" cy="1015663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0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Com o </a:t>
            </a:r>
            <a:r>
              <a:rPr lang="en-US" sz="1000" i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guideline</a:t>
            </a:r>
            <a:r>
              <a:rPr lang="en-US" sz="10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 criamos diversos </a:t>
            </a:r>
            <a:r>
              <a:rPr lang="en-US" sz="1000" i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scripts</a:t>
            </a:r>
            <a:r>
              <a:rPr lang="en-US" sz="10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 que são reutilizados para adiantar o desenvolvimento, com a ajuda deles mesmo com segurança conseguimos manter um desenvolvimento rápido dos robôs.</a:t>
            </a:r>
          </a:p>
        </p:txBody>
      </p:sp>
      <p:sp>
        <p:nvSpPr>
          <p:cNvPr id="57" name="TextBox 24">
            <a:extLst>
              <a:ext uri="{FF2B5EF4-FFF2-40B4-BE49-F238E27FC236}">
                <a16:creationId xmlns:a16="http://schemas.microsoft.com/office/drawing/2014/main" id="{C4688388-EE53-8D83-1D38-D9F516569AC4}"/>
              </a:ext>
            </a:extLst>
          </p:cNvPr>
          <p:cNvSpPr txBox="1"/>
          <p:nvPr/>
        </p:nvSpPr>
        <p:spPr>
          <a:xfrm>
            <a:off x="9090425" y="141767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dirty="0"/>
              <a:t>05</a:t>
            </a:r>
          </a:p>
        </p:txBody>
      </p:sp>
      <p:sp>
        <p:nvSpPr>
          <p:cNvPr id="58" name="TextBox 25">
            <a:extLst>
              <a:ext uri="{FF2B5EF4-FFF2-40B4-BE49-F238E27FC236}">
                <a16:creationId xmlns:a16="http://schemas.microsoft.com/office/drawing/2014/main" id="{F9CDBE8D-CF0D-1A7E-564D-0A19636110F6}"/>
              </a:ext>
            </a:extLst>
          </p:cNvPr>
          <p:cNvSpPr txBox="1"/>
          <p:nvPr/>
        </p:nvSpPr>
        <p:spPr>
          <a:xfrm>
            <a:off x="9090425" y="2396207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dirty="0"/>
              <a:t>06</a:t>
            </a:r>
          </a:p>
        </p:txBody>
      </p:sp>
      <p:sp>
        <p:nvSpPr>
          <p:cNvPr id="59" name="TextBox 26">
            <a:extLst>
              <a:ext uri="{FF2B5EF4-FFF2-40B4-BE49-F238E27FC236}">
                <a16:creationId xmlns:a16="http://schemas.microsoft.com/office/drawing/2014/main" id="{20853572-07AF-C8C1-1FBD-B3E40BB7EDA9}"/>
              </a:ext>
            </a:extLst>
          </p:cNvPr>
          <p:cNvSpPr txBox="1"/>
          <p:nvPr/>
        </p:nvSpPr>
        <p:spPr>
          <a:xfrm>
            <a:off x="9090425" y="337474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dirty="0"/>
              <a:t>07</a:t>
            </a:r>
          </a:p>
        </p:txBody>
      </p:sp>
      <p:sp>
        <p:nvSpPr>
          <p:cNvPr id="60" name="TextBox 27">
            <a:extLst>
              <a:ext uri="{FF2B5EF4-FFF2-40B4-BE49-F238E27FC236}">
                <a16:creationId xmlns:a16="http://schemas.microsoft.com/office/drawing/2014/main" id="{8C725A55-4177-042F-2784-80FB0CEDADE5}"/>
              </a:ext>
            </a:extLst>
          </p:cNvPr>
          <p:cNvSpPr txBox="1"/>
          <p:nvPr/>
        </p:nvSpPr>
        <p:spPr>
          <a:xfrm>
            <a:off x="9088686" y="4475228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dirty="0"/>
              <a:t>08</a:t>
            </a:r>
          </a:p>
        </p:txBody>
      </p:sp>
      <p:pic>
        <p:nvPicPr>
          <p:cNvPr id="65" name="Picture 64" descr="A blue and black square with black background&#10;&#10;Description automatically generated">
            <a:extLst>
              <a:ext uri="{FF2B5EF4-FFF2-40B4-BE49-F238E27FC236}">
                <a16:creationId xmlns:a16="http://schemas.microsoft.com/office/drawing/2014/main" id="{D1F04FF6-0C01-0BFB-D46B-6EF9F96CEBB6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193" y="1423739"/>
            <a:ext cx="712800" cy="712800"/>
          </a:xfrm>
          <a:prstGeom prst="rect">
            <a:avLst/>
          </a:prstGeom>
        </p:spPr>
      </p:pic>
      <p:pic>
        <p:nvPicPr>
          <p:cNvPr id="67" name="Picture 66" descr="A white outline of gears and arrows&#10;&#10;Description automatically generated">
            <a:extLst>
              <a:ext uri="{FF2B5EF4-FFF2-40B4-BE49-F238E27FC236}">
                <a16:creationId xmlns:a16="http://schemas.microsoft.com/office/drawing/2014/main" id="{67647A00-B99D-F2DD-C398-14118D476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459" y="1425683"/>
            <a:ext cx="712800" cy="712800"/>
          </a:xfrm>
          <a:prstGeom prst="rect">
            <a:avLst/>
          </a:prstGeom>
        </p:spPr>
      </p:pic>
      <p:pic>
        <p:nvPicPr>
          <p:cNvPr id="69" name="Picture 68" descr="A person with headset and computer&#10;&#10;Description automatically generated">
            <a:extLst>
              <a:ext uri="{FF2B5EF4-FFF2-40B4-BE49-F238E27FC236}">
                <a16:creationId xmlns:a16="http://schemas.microsoft.com/office/drawing/2014/main" id="{9960DF2B-05AE-0CF5-E204-02FAA61B1A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193" y="2561022"/>
            <a:ext cx="712800" cy="712800"/>
          </a:xfrm>
          <a:prstGeom prst="rect">
            <a:avLst/>
          </a:prstGeom>
        </p:spPr>
      </p:pic>
      <p:pic>
        <p:nvPicPr>
          <p:cNvPr id="71" name="Picture 70" descr="A white circle with arrows around it and a check mark in it&#10;&#10;Description automatically generated">
            <a:extLst>
              <a:ext uri="{FF2B5EF4-FFF2-40B4-BE49-F238E27FC236}">
                <a16:creationId xmlns:a16="http://schemas.microsoft.com/office/drawing/2014/main" id="{5EAF42A8-C8FA-362B-A6CE-B38DBC65C2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459" y="2561138"/>
            <a:ext cx="712800" cy="712800"/>
          </a:xfrm>
          <a:prstGeom prst="rect">
            <a:avLst/>
          </a:prstGeom>
        </p:spPr>
      </p:pic>
      <p:pic>
        <p:nvPicPr>
          <p:cNvPr id="73" name="Picture 72" descr="A white line drawing of a clock&#10;&#10;Description automatically generated">
            <a:extLst>
              <a:ext uri="{FF2B5EF4-FFF2-40B4-BE49-F238E27FC236}">
                <a16:creationId xmlns:a16="http://schemas.microsoft.com/office/drawing/2014/main" id="{F081DADA-4FB2-E128-EB6C-E6E896101B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676" y="3658827"/>
            <a:ext cx="712800" cy="712800"/>
          </a:xfrm>
          <a:prstGeom prst="rect">
            <a:avLst/>
          </a:prstGeom>
        </p:spPr>
      </p:pic>
      <p:pic>
        <p:nvPicPr>
          <p:cNvPr id="75" name="Picture 74" descr="A black and white circle with two people&#10;&#10;Description automatically generated">
            <a:extLst>
              <a:ext uri="{FF2B5EF4-FFF2-40B4-BE49-F238E27FC236}">
                <a16:creationId xmlns:a16="http://schemas.microsoft.com/office/drawing/2014/main" id="{9BC85D22-9BFE-4D8E-577F-C6B37C45DC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460" y="3658827"/>
            <a:ext cx="712800" cy="712800"/>
          </a:xfrm>
          <a:prstGeom prst="rect">
            <a:avLst/>
          </a:prstGeom>
        </p:spPr>
      </p:pic>
      <p:pic>
        <p:nvPicPr>
          <p:cNvPr id="77" name="Picture 76" descr="A white line drawing of a graph on a computer screen&#10;&#10;Description automatically generated">
            <a:extLst>
              <a:ext uri="{FF2B5EF4-FFF2-40B4-BE49-F238E27FC236}">
                <a16:creationId xmlns:a16="http://schemas.microsoft.com/office/drawing/2014/main" id="{D7A511CD-0B1E-1BB5-2055-7D01FC4F9C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676" y="4763918"/>
            <a:ext cx="712800" cy="712800"/>
          </a:xfrm>
          <a:prstGeom prst="rect">
            <a:avLst/>
          </a:prstGeom>
        </p:spPr>
      </p:pic>
      <p:pic>
        <p:nvPicPr>
          <p:cNvPr id="79" name="Picture 78" descr="A white gear with arrows around it&#10;&#10;Description automatically generated">
            <a:extLst>
              <a:ext uri="{FF2B5EF4-FFF2-40B4-BE49-F238E27FC236}">
                <a16:creationId xmlns:a16="http://schemas.microsoft.com/office/drawing/2014/main" id="{A2FCAA2F-F63C-5EA3-C181-B409EB75D9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460" y="4763918"/>
            <a:ext cx="712800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15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4aade2d-5cfd-47b1-8990-788df21239f9" xsi:nil="true"/>
    <lcf76f155ced4ddcb4097134ff3c332f xmlns="508fc11c-416c-47c9-a446-979435cee59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8177E65C811D348A4779E6312E3B251" ma:contentTypeVersion="14" ma:contentTypeDescription="Crie um novo documento." ma:contentTypeScope="" ma:versionID="e3635f074b00fc7506e848211b8bbeca">
  <xsd:schema xmlns:xsd="http://www.w3.org/2001/XMLSchema" xmlns:xs="http://www.w3.org/2001/XMLSchema" xmlns:p="http://schemas.microsoft.com/office/2006/metadata/properties" xmlns:ns2="508fc11c-416c-47c9-a446-979435cee597" xmlns:ns3="04aade2d-5cfd-47b1-8990-788df21239f9" targetNamespace="http://schemas.microsoft.com/office/2006/metadata/properties" ma:root="true" ma:fieldsID="20a38f709664bc07d984efdc4d6ad5a8" ns2:_="" ns3:_="">
    <xsd:import namespace="508fc11c-416c-47c9-a446-979435cee597"/>
    <xsd:import namespace="04aade2d-5cfd-47b1-8990-788df21239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8fc11c-416c-47c9-a446-979435cee5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Marcações de imagem" ma:readOnly="false" ma:fieldId="{5cf76f15-5ced-4ddc-b409-7134ff3c332f}" ma:taxonomyMulti="true" ma:sspId="6365149f-4af8-494f-b280-18b4f38460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aade2d-5cfd-47b1-8990-788df21239f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208842f-2df7-45f5-8bf8-dd8c43672895}" ma:internalName="TaxCatchAll" ma:showField="CatchAllData" ma:web="04aade2d-5cfd-47b1-8990-788df21239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7CEAFF8-5830-4892-82AC-E6E6C312F076}">
  <ds:schemaRefs>
    <ds:schemaRef ds:uri="http://schemas.microsoft.com/office/2006/metadata/properties"/>
    <ds:schemaRef ds:uri="http://schemas.microsoft.com/office/infopath/2007/PartnerControls"/>
    <ds:schemaRef ds:uri="04aade2d-5cfd-47b1-8990-788df21239f9"/>
    <ds:schemaRef ds:uri="508fc11c-416c-47c9-a446-979435cee597"/>
  </ds:schemaRefs>
</ds:datastoreItem>
</file>

<file path=customXml/itemProps2.xml><?xml version="1.0" encoding="utf-8"?>
<ds:datastoreItem xmlns:ds="http://schemas.openxmlformats.org/officeDocument/2006/customXml" ds:itemID="{DEAC9FCB-2F01-45E0-871E-34C9F1500F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8fc11c-416c-47c9-a446-979435cee597"/>
    <ds:schemaRef ds:uri="04aade2d-5cfd-47b1-8990-788df21239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3CC7C60-150C-4D57-A7EB-EDC9C0FE9F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11099</TotalTime>
  <Words>1020</Words>
  <Application>Microsoft Office PowerPoint</Application>
  <PresentationFormat>Widescreen</PresentationFormat>
  <Paragraphs>144</Paragraphs>
  <Slides>13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Calibri Light</vt:lpstr>
      <vt:lpstr>Roboto Black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 Noronha Eiras</dc:creator>
  <cp:lastModifiedBy>Victor Noronha Eiras</cp:lastModifiedBy>
  <cp:revision>20</cp:revision>
  <dcterms:created xsi:type="dcterms:W3CDTF">2024-03-26T12:16:36Z</dcterms:created>
  <dcterms:modified xsi:type="dcterms:W3CDTF">2025-08-18T20:39:40Z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0x010100F8177E65C811D348A4779E6312E3B251</vt:lpwstr>
  </property>
  <property fmtid="{D5CDD505-2E9C-101B-9397-08002B2CF9AE}" pid="3" name="MediaServiceImageTags">
    <vt:lpwstr/>
  </property>
</Properties>
</file>