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10287000" cx="18288000"/>
  <p:notesSz cx="8229600" cy="14630400"/>
  <p:embeddedFontLst>
    <p:embeddedFont>
      <p:font typeface="Poppins"/>
      <p:regular r:id="rId15"/>
      <p:bold r:id="rId16"/>
      <p:italic r:id="rId17"/>
      <p:boldItalic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Poppins Light"/>
      <p:regular r:id="rId23"/>
      <p:bold r:id="rId24"/>
      <p:italic r:id="rId25"/>
      <p:boldItalic r:id="rId26"/>
    </p:embeddedFont>
    <p:embeddedFont>
      <p:font typeface="Inter ExtraBold"/>
      <p:bold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  <p:embeddedFont>
      <p:font typeface="Inter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">
          <p15:clr>
            <a:srgbClr val="747775"/>
          </p15:clr>
        </p15:guide>
        <p15:guide id="2" pos="432">
          <p15:clr>
            <a:srgbClr val="747775"/>
          </p15:clr>
        </p15:guide>
        <p15:guide id="3" pos="11088">
          <p15:clr>
            <a:srgbClr val="747775"/>
          </p15:clr>
        </p15:guide>
        <p15:guide id="4" orient="horz" pos="60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" orient="horz"/>
        <p:guide pos="432"/>
        <p:guide pos="11088"/>
        <p:guide pos="60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Medium-boldItalic.fntdata"/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PoppinsLight-bold.fntdata"/><Relationship Id="rId23" Type="http://schemas.openxmlformats.org/officeDocument/2006/relationships/font" Target="fonts/Poppins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oppinsLight-boldItalic.fntdata"/><Relationship Id="rId25" Type="http://schemas.openxmlformats.org/officeDocument/2006/relationships/font" Target="fonts/PoppinsLight-italic.fntdata"/><Relationship Id="rId28" Type="http://schemas.openxmlformats.org/officeDocument/2006/relationships/font" Target="fonts/InterExtraBold-boldItalic.fntdata"/><Relationship Id="rId27" Type="http://schemas.openxmlformats.org/officeDocument/2006/relationships/font" Target="fonts/InterExtraBo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4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6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5.xml"/><Relationship Id="rId34" Type="http://schemas.openxmlformats.org/officeDocument/2006/relationships/font" Target="fonts/PoppinsSemiBold-bold.fntdata"/><Relationship Id="rId15" Type="http://schemas.openxmlformats.org/officeDocument/2006/relationships/font" Target="fonts/Poppins-regular.fntdata"/><Relationship Id="rId37" Type="http://schemas.openxmlformats.org/officeDocument/2006/relationships/font" Target="fonts/InterMedium-regular.fntdata"/><Relationship Id="rId14" Type="http://schemas.openxmlformats.org/officeDocument/2006/relationships/slide" Target="slides/slide7.xml"/><Relationship Id="rId36" Type="http://schemas.openxmlformats.org/officeDocument/2006/relationships/font" Target="fonts/PoppinsSemiBold-boldItalic.fntdata"/><Relationship Id="rId17" Type="http://schemas.openxmlformats.org/officeDocument/2006/relationships/font" Target="fonts/Poppins-italic.fntdata"/><Relationship Id="rId39" Type="http://schemas.openxmlformats.org/officeDocument/2006/relationships/font" Target="fonts/InterMedium-italic.fntdata"/><Relationship Id="rId16" Type="http://schemas.openxmlformats.org/officeDocument/2006/relationships/font" Target="fonts/Poppins-bold.fntdata"/><Relationship Id="rId38" Type="http://schemas.openxmlformats.org/officeDocument/2006/relationships/font" Target="fonts/InterMedium-bold.fntdata"/><Relationship Id="rId19" Type="http://schemas.openxmlformats.org/officeDocument/2006/relationships/font" Target="fonts/Inter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f1e1a58f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6f1e1a58f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6f1e1a58f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f0a45790c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6f0a45790c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6f0a45790c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b29539aaa_0_15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6b29539aaa_0_15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6b29539aaa_0_15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b29539aaa_0_15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6b29539aaa_0_1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6b29539aaa_0_15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6f1e1a58f2_0_158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6f1e1a58f2_0_158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f1e1a58f2_0_362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f1e1a58f2_0_362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47796f18c_0_0:notes"/>
          <p:cNvSpPr/>
          <p:nvPr>
            <p:ph idx="2" type="sldImg"/>
          </p:nvPr>
        </p:nvSpPr>
        <p:spPr>
          <a:xfrm>
            <a:off x="822960" y="1828800"/>
            <a:ext cx="6583800" cy="493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6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647796f18c_0_0:notes"/>
          <p:cNvSpPr txBox="1"/>
          <p:nvPr>
            <p:ph idx="1" type="body"/>
          </p:nvPr>
        </p:nvSpPr>
        <p:spPr>
          <a:xfrm>
            <a:off x="822960" y="7040880"/>
            <a:ext cx="6583800" cy="5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340" name="Google Shape;340;g3647796f18c_0_0:notes"/>
          <p:cNvSpPr txBox="1"/>
          <p:nvPr>
            <p:ph idx="12" type="sldNum"/>
          </p:nvPr>
        </p:nvSpPr>
        <p:spPr>
          <a:xfrm>
            <a:off x="4661536" y="13896341"/>
            <a:ext cx="3566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 master">
  <p:cSld name="Slide 11 mast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 master">
  <p:cSld name="Slide 12 mast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 master">
  <p:cSld name="Slide 13 mast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 master">
  <p:cSld name="Slide 14 mast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 master">
  <p:cSld name="Slide 15 mast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 master">
  <p:cSld name="Slide 16 mast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 master">
  <p:cSld name="Slide 17 mast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68" name="Google Shape;68;p2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0" name="Google Shape;80;p24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8"/>
          <p:cNvSpPr txBox="1"/>
          <p:nvPr>
            <p:ph type="title"/>
          </p:nvPr>
        </p:nvSpPr>
        <p:spPr>
          <a:xfrm>
            <a:off x="531000" y="1585850"/>
            <a:ext cx="8090400" cy="509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95" name="Google Shape;95;p28"/>
          <p:cNvSpPr txBox="1"/>
          <p:nvPr>
            <p:ph idx="1" type="subTitle"/>
          </p:nvPr>
        </p:nvSpPr>
        <p:spPr>
          <a:xfrm>
            <a:off x="531000" y="6856225"/>
            <a:ext cx="7283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 SemiBold"/>
              <a:buNone/>
              <a:defRPr b="0" sz="4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" name="Google Shape;96;p28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623400" y="8796925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09" name="Google Shape;109;p3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0" name="Google Shape;110;p3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3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3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/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10" type="dt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4"/>
          <p:cNvSpPr txBox="1"/>
          <p:nvPr>
            <p:ph idx="11" type="ftr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4"/>
          <p:cNvSpPr txBox="1"/>
          <p:nvPr>
            <p:ph idx="12" type="sldNum"/>
          </p:nvPr>
        </p:nvSpPr>
        <p:spPr>
          <a:xfrm>
            <a:off x="129159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 lnSpcReduction="10000"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7"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/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23" name="Google Shape;123;p35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31" name="Google Shape;131;p37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2" name="Google Shape;132;p3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35" name="Google Shape;135;p3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43" name="Google Shape;143;p40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44" name="Google Shape;144;p4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0" name="Google Shape;150;p42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51" name="Google Shape;151;p4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3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4" name="Google Shape;154;p4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4"/>
          <p:cNvSpPr txBox="1"/>
          <p:nvPr>
            <p:ph type="title"/>
          </p:nvPr>
        </p:nvSpPr>
        <p:spPr>
          <a:xfrm>
            <a:off x="531000" y="1585850"/>
            <a:ext cx="8090400" cy="509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158" name="Google Shape;158;p44"/>
          <p:cNvSpPr txBox="1"/>
          <p:nvPr>
            <p:ph idx="1" type="subTitle"/>
          </p:nvPr>
        </p:nvSpPr>
        <p:spPr>
          <a:xfrm>
            <a:off x="531000" y="6856225"/>
            <a:ext cx="7283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 SemiBold"/>
              <a:buNone/>
              <a:defRPr b="0" sz="4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9" name="Google Shape;159;p44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60" name="Google Shape;160;p4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 txBox="1"/>
          <p:nvPr>
            <p:ph idx="1" type="body"/>
          </p:nvPr>
        </p:nvSpPr>
        <p:spPr>
          <a:xfrm>
            <a:off x="623400" y="8796925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163" name="Google Shape;163;p4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6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66" name="Google Shape;166;p46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67" name="Google Shape;167;p4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bg>
      <p:bgPr>
        <a:solidFill>
          <a:srgbClr val="000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72" name="Google Shape;172;p48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73" name="Google Shape;173;p4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bg>
      <p:bgPr>
        <a:solidFill>
          <a:srgbClr val="000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9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●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○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Char char="■"/>
              <a:defRPr b="0" i="0" sz="10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49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0"/>
          <p:cNvSpPr txBox="1"/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50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50"/>
          <p:cNvSpPr txBox="1"/>
          <p:nvPr>
            <p:ph idx="10" type="dt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50"/>
          <p:cNvSpPr txBox="1"/>
          <p:nvPr>
            <p:ph idx="11" type="ftr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50"/>
          <p:cNvSpPr txBox="1"/>
          <p:nvPr>
            <p:ph idx="12" type="sldNum"/>
          </p:nvPr>
        </p:nvSpPr>
        <p:spPr>
          <a:xfrm>
            <a:off x="129159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 lnSpcReduction="10000"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7"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1"/>
          <p:cNvSpPr txBox="1"/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86" name="Google Shape;186;p5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87" name="Google Shape;187;p5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 SemiBold"/>
              <a:buNone/>
              <a:defRPr sz="56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Char char="●"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Char char="○"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○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○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 SemiBold"/>
              <a:buNone/>
              <a:defRPr sz="56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Poppins"/>
              <a:buNone/>
              <a:defRPr sz="5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7" name="Google Shape;127;p36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Char char="●"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Char char="○"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○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○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■"/>
              <a:defRPr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6.png"/><Relationship Id="rId7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gif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hyperlink" Target="https://botcity.dev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2" title="alt.jpg"/>
          <p:cNvPicPr preferRelativeResize="0"/>
          <p:nvPr/>
        </p:nvPicPr>
        <p:blipFill rotWithShape="1">
          <a:blip r:embed="rId3">
            <a:alphaModFix/>
          </a:blip>
          <a:srcRect b="0" l="1352" r="3400" t="5383"/>
          <a:stretch/>
        </p:blipFill>
        <p:spPr>
          <a:xfrm>
            <a:off x="-431800" y="0"/>
            <a:ext cx="187198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4" name="Google Shape;19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975" y="3105148"/>
            <a:ext cx="4891599" cy="11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2"/>
          <p:cNvSpPr/>
          <p:nvPr/>
        </p:nvSpPr>
        <p:spPr>
          <a:xfrm>
            <a:off x="1022975" y="4614400"/>
            <a:ext cx="60714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100"/>
              <a:buFont typeface="Poppins"/>
              <a:buNone/>
            </a:pPr>
            <a:r>
              <a:rPr b="1"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Plataforma de G</a:t>
            </a:r>
            <a:r>
              <a:rPr b="1" i="0" lang="en-US" sz="4000" u="none" cap="none" strike="noStrike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overnan</a:t>
            </a:r>
            <a:r>
              <a:rPr b="1"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ça</a:t>
            </a:r>
            <a:r>
              <a:rPr i="0" lang="en-US" sz="4000" u="none" cap="none" strike="noStrike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e </a:t>
            </a:r>
            <a:r>
              <a:rPr b="1"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b="1" i="0" lang="en-US" sz="4000" u="none" cap="none" strike="noStrike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r</a:t>
            </a:r>
            <a:r>
              <a:rPr b="1"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qu</a:t>
            </a:r>
            <a:r>
              <a:rPr b="1" i="0" lang="en-US" sz="4000" u="none" cap="none" strike="noStrike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estra</a:t>
            </a:r>
            <a:r>
              <a:rPr b="1"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ção</a:t>
            </a:r>
            <a:r>
              <a:rPr i="0" lang="en-US" sz="4000" u="none" cap="none" strike="noStrike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0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de automações em Python</a:t>
            </a:r>
            <a:endParaRPr i="0" sz="400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6" name="Google Shape;19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165975" y="5933001"/>
            <a:ext cx="757900" cy="16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3"/>
          <p:cNvSpPr/>
          <p:nvPr/>
        </p:nvSpPr>
        <p:spPr>
          <a:xfrm>
            <a:off x="0" y="7437600"/>
            <a:ext cx="18288000" cy="29427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3" name="Google Shape;2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4625" y="285750"/>
            <a:ext cx="897625" cy="21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7999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6834425" y="8926720"/>
            <a:ext cx="897625" cy="200954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3"/>
          <p:cNvSpPr/>
          <p:nvPr/>
        </p:nvSpPr>
        <p:spPr>
          <a:xfrm>
            <a:off x="1204300" y="1852175"/>
            <a:ext cx="14202000" cy="7935300"/>
          </a:xfrm>
          <a:prstGeom prst="roundRect">
            <a:avLst>
              <a:gd fmla="val 571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7" name="Google Shape;207;p53"/>
          <p:cNvSpPr/>
          <p:nvPr/>
        </p:nvSpPr>
        <p:spPr>
          <a:xfrm flipH="1">
            <a:off x="2785650" y="6988724"/>
            <a:ext cx="2271000" cy="5073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Individual task</a:t>
            </a:r>
            <a:endParaRPr sz="14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8" name="Google Shape;208;p53"/>
          <p:cNvSpPr/>
          <p:nvPr/>
        </p:nvSpPr>
        <p:spPr>
          <a:xfrm flipH="1">
            <a:off x="4964700" y="5925021"/>
            <a:ext cx="3320400" cy="507300"/>
          </a:xfrm>
          <a:prstGeom prst="roundRect">
            <a:avLst>
              <a:gd fmla="val 0" name="adj"/>
            </a:avLst>
          </a:prstGeom>
          <a:solidFill>
            <a:srgbClr val="FBC134">
              <a:alpha val="78790"/>
            </a:srgbClr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Function-specific process</a:t>
            </a:r>
            <a:endParaRPr sz="14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9" name="Google Shape;209;p53"/>
          <p:cNvSpPr/>
          <p:nvPr/>
        </p:nvSpPr>
        <p:spPr>
          <a:xfrm flipH="1">
            <a:off x="7175541" y="4849018"/>
            <a:ext cx="3486600" cy="519600"/>
          </a:xfrm>
          <a:prstGeom prst="roundRect">
            <a:avLst>
              <a:gd fmla="val 0" name="adj"/>
            </a:avLst>
          </a:prstGeom>
          <a:solidFill>
            <a:srgbClr val="FBC134">
              <a:alpha val="55760"/>
            </a:srgbClr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End-to-End process across BUs</a:t>
            </a:r>
            <a:endParaRPr sz="14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0" name="Google Shape;210;p53"/>
          <p:cNvSpPr/>
          <p:nvPr/>
        </p:nvSpPr>
        <p:spPr>
          <a:xfrm flipH="1">
            <a:off x="8564886" y="3703414"/>
            <a:ext cx="3320400" cy="589200"/>
          </a:xfrm>
          <a:prstGeom prst="roundRect">
            <a:avLst>
              <a:gd fmla="val 0" name="adj"/>
            </a:avLst>
          </a:prstGeom>
          <a:solidFill>
            <a:srgbClr val="FBC134">
              <a:alpha val="38180"/>
            </a:srgbClr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Process across internal and external ecosystem</a:t>
            </a:r>
            <a:endParaRPr sz="14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11" name="Google Shape;211;p53"/>
          <p:cNvCxnSpPr/>
          <p:nvPr/>
        </p:nvCxnSpPr>
        <p:spPr>
          <a:xfrm rot="10800000">
            <a:off x="12831450" y="2647062"/>
            <a:ext cx="0" cy="60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53"/>
          <p:cNvCxnSpPr/>
          <p:nvPr/>
        </p:nvCxnSpPr>
        <p:spPr>
          <a:xfrm>
            <a:off x="2785660" y="8864720"/>
            <a:ext cx="1007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213" name="Google Shape;213;p53"/>
          <p:cNvSpPr txBox="1"/>
          <p:nvPr/>
        </p:nvSpPr>
        <p:spPr>
          <a:xfrm flipH="1">
            <a:off x="2852295" y="8864728"/>
            <a:ext cx="17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Narrow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4" name="Google Shape;214;p53"/>
          <p:cNvSpPr txBox="1"/>
          <p:nvPr/>
        </p:nvSpPr>
        <p:spPr>
          <a:xfrm flipH="1">
            <a:off x="12950210" y="5653165"/>
            <a:ext cx="319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Outcome </a:t>
            </a:r>
            <a:b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/ Complexity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" name="Google Shape;215;p53"/>
          <p:cNvSpPr txBox="1"/>
          <p:nvPr/>
        </p:nvSpPr>
        <p:spPr>
          <a:xfrm flipH="1">
            <a:off x="12950210" y="3150394"/>
            <a:ext cx="303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Transformational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/ High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6" name="Google Shape;216;p53"/>
          <p:cNvSpPr txBox="1"/>
          <p:nvPr/>
        </p:nvSpPr>
        <p:spPr>
          <a:xfrm flipH="1">
            <a:off x="12950210" y="8159307"/>
            <a:ext cx="1771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Savings </a:t>
            </a:r>
            <a:b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/ Low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7" name="Google Shape;217;p53"/>
          <p:cNvSpPr txBox="1"/>
          <p:nvPr/>
        </p:nvSpPr>
        <p:spPr>
          <a:xfrm flipH="1">
            <a:off x="10918809" y="8864728"/>
            <a:ext cx="18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Broad</a:t>
            </a:r>
            <a:endParaRPr sz="16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8" name="Google Shape;218;p53"/>
          <p:cNvSpPr txBox="1"/>
          <p:nvPr/>
        </p:nvSpPr>
        <p:spPr>
          <a:xfrm flipH="1">
            <a:off x="6421307" y="8864728"/>
            <a:ext cx="30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Scope 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53"/>
          <p:cNvSpPr/>
          <p:nvPr/>
        </p:nvSpPr>
        <p:spPr>
          <a:xfrm flipH="1">
            <a:off x="7278175" y="2278650"/>
            <a:ext cx="4607100" cy="432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NEED CODING SKILLS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53"/>
          <p:cNvSpPr/>
          <p:nvPr/>
        </p:nvSpPr>
        <p:spPr>
          <a:xfrm flipH="1">
            <a:off x="9082068" y="8218369"/>
            <a:ext cx="3486600" cy="397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ENTERPRISE AUTOMATION</a:t>
            </a:r>
            <a:endParaRPr b="1"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53"/>
          <p:cNvSpPr/>
          <p:nvPr/>
        </p:nvSpPr>
        <p:spPr>
          <a:xfrm flipH="1">
            <a:off x="3032280" y="8218369"/>
            <a:ext cx="3486600" cy="397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PERSONAL AUTOMATION</a:t>
            </a:r>
            <a:endParaRPr b="1"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53"/>
          <p:cNvSpPr/>
          <p:nvPr/>
        </p:nvSpPr>
        <p:spPr>
          <a:xfrm flipH="1" rot="4912992">
            <a:off x="7593258" y="7574588"/>
            <a:ext cx="182731" cy="147898"/>
          </a:xfrm>
          <a:prstGeom prst="triangle">
            <a:avLst>
              <a:gd fmla="val 50000" name="adj"/>
            </a:avLst>
          </a:prstGeom>
          <a:solidFill>
            <a:srgbClr val="169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3" name="Google Shape;223;p53"/>
          <p:cNvSpPr/>
          <p:nvPr/>
        </p:nvSpPr>
        <p:spPr>
          <a:xfrm>
            <a:off x="2668075" y="3041488"/>
            <a:ext cx="9616625" cy="5063625"/>
          </a:xfrm>
          <a:custGeom>
            <a:rect b="b" l="l" r="r" t="t"/>
            <a:pathLst>
              <a:path extrusionOk="0" h="202545" w="384665">
                <a:moveTo>
                  <a:pt x="0" y="202545"/>
                </a:moveTo>
                <a:cubicBezTo>
                  <a:pt x="25955" y="200449"/>
                  <a:pt x="109043" y="195619"/>
                  <a:pt x="155729" y="189968"/>
                </a:cubicBezTo>
                <a:cubicBezTo>
                  <a:pt x="202415" y="184317"/>
                  <a:pt x="249104" y="178607"/>
                  <a:pt x="280115" y="168641"/>
                </a:cubicBezTo>
                <a:cubicBezTo>
                  <a:pt x="311126" y="158675"/>
                  <a:pt x="326734" y="147193"/>
                  <a:pt x="341797" y="130172"/>
                </a:cubicBezTo>
                <a:cubicBezTo>
                  <a:pt x="356860" y="113151"/>
                  <a:pt x="363350" y="88210"/>
                  <a:pt x="370495" y="66515"/>
                </a:cubicBezTo>
                <a:cubicBezTo>
                  <a:pt x="377640" y="44820"/>
                  <a:pt x="382303" y="11086"/>
                  <a:pt x="384665" y="0"/>
                </a:cubicBezTo>
              </a:path>
            </a:pathLst>
          </a:custGeom>
          <a:noFill/>
          <a:ln cap="flat" cmpd="sng" w="28575">
            <a:solidFill>
              <a:srgbClr val="169F00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24" name="Google Shape;224;p53"/>
          <p:cNvSpPr/>
          <p:nvPr/>
        </p:nvSpPr>
        <p:spPr>
          <a:xfrm flipH="1" rot="548653">
            <a:off x="12214036" y="2965747"/>
            <a:ext cx="151019" cy="122119"/>
          </a:xfrm>
          <a:prstGeom prst="triangle">
            <a:avLst>
              <a:gd fmla="val 50000" name="adj"/>
            </a:avLst>
          </a:prstGeom>
          <a:solidFill>
            <a:srgbClr val="169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5" name="Google Shape;225;p53"/>
          <p:cNvSpPr/>
          <p:nvPr/>
        </p:nvSpPr>
        <p:spPr>
          <a:xfrm flipH="1">
            <a:off x="2107500" y="2278650"/>
            <a:ext cx="4607100" cy="432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NO NEED OF CODING SKILLS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53"/>
          <p:cNvSpPr/>
          <p:nvPr/>
        </p:nvSpPr>
        <p:spPr>
          <a:xfrm>
            <a:off x="2126250" y="5172013"/>
            <a:ext cx="4569600" cy="58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2F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AI AGENTS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53"/>
          <p:cNvSpPr/>
          <p:nvPr/>
        </p:nvSpPr>
        <p:spPr>
          <a:xfrm>
            <a:off x="7296925" y="2776093"/>
            <a:ext cx="4569600" cy="8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2F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GEN AI (GPTs/Copilots)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53"/>
          <p:cNvSpPr/>
          <p:nvPr/>
        </p:nvSpPr>
        <p:spPr>
          <a:xfrm>
            <a:off x="456900" y="248325"/>
            <a:ext cx="170694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Poppins"/>
              <a:buNone/>
            </a:pPr>
            <a:r>
              <a:rPr b="1" lang="en-US" sz="4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Automações complexas demandam código - </a:t>
            </a:r>
            <a:r>
              <a:rPr b="1" lang="en-US" sz="4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mesmo usando low-code.</a:t>
            </a:r>
            <a:endParaRPr b="1" sz="4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4"/>
          <p:cNvSpPr/>
          <p:nvPr/>
        </p:nvSpPr>
        <p:spPr>
          <a:xfrm>
            <a:off x="0" y="9362875"/>
            <a:ext cx="18288000" cy="10173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4"/>
          <p:cNvSpPr/>
          <p:nvPr/>
        </p:nvSpPr>
        <p:spPr>
          <a:xfrm>
            <a:off x="685800" y="573625"/>
            <a:ext cx="162489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Poppins"/>
              <a:buNone/>
            </a:pPr>
            <a:r>
              <a:rPr b="1" lang="en-US" sz="4400">
                <a:latin typeface="Inter"/>
                <a:ea typeface="Inter"/>
                <a:cs typeface="Inter"/>
                <a:sym typeface="Inter"/>
              </a:rPr>
              <a:t>De RPA para </a:t>
            </a:r>
            <a:r>
              <a:rPr b="1" lang="en-US" sz="4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Intelligent Automation</a:t>
            </a:r>
            <a:r>
              <a:rPr b="1" lang="en-US" sz="4400">
                <a:latin typeface="Inter"/>
                <a:ea typeface="Inter"/>
                <a:cs typeface="Inter"/>
                <a:sym typeface="Inter"/>
              </a:rPr>
              <a:t>.</a:t>
            </a:r>
            <a:br>
              <a:rPr b="1" lang="en-US" sz="4400">
                <a:latin typeface="Inter"/>
                <a:ea typeface="Inter"/>
                <a:cs typeface="Inter"/>
                <a:sym typeface="Inter"/>
              </a:rPr>
            </a:br>
            <a:r>
              <a:rPr b="1" lang="en-US" sz="4400">
                <a:latin typeface="Inter"/>
                <a:ea typeface="Inter"/>
                <a:cs typeface="Inter"/>
                <a:sym typeface="Inter"/>
              </a:rPr>
              <a:t>De Low-Code para </a:t>
            </a:r>
            <a:r>
              <a:rPr b="1" lang="en-US" sz="4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Python</a:t>
            </a:r>
            <a:r>
              <a:rPr b="1" lang="en-US" sz="4400">
                <a:latin typeface="Inter"/>
                <a:ea typeface="Inter"/>
                <a:cs typeface="Inter"/>
                <a:sym typeface="Inter"/>
              </a:rPr>
              <a:t>.</a:t>
            </a:r>
            <a:endParaRPr i="0" sz="440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54"/>
          <p:cNvSpPr/>
          <p:nvPr/>
        </p:nvSpPr>
        <p:spPr>
          <a:xfrm>
            <a:off x="9845438" y="6123236"/>
            <a:ext cx="70893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b="0" i="0" sz="2500" u="none" cap="none" strike="noStrike"/>
          </a:p>
        </p:txBody>
      </p:sp>
      <p:pic>
        <p:nvPicPr>
          <p:cNvPr descr="preencoded.png" id="237" name="Google Shape;23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4625" y="285750"/>
            <a:ext cx="897625" cy="21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7999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4" title="ChatGPT Image Jun 26, 2025, 11_08_58 PM.png"/>
          <p:cNvPicPr preferRelativeResize="0"/>
          <p:nvPr/>
        </p:nvPicPr>
        <p:blipFill rotWithShape="1">
          <a:blip r:embed="rId5">
            <a:alphaModFix/>
          </a:blip>
          <a:srcRect b="5804" l="3340" r="3860" t="8842"/>
          <a:stretch/>
        </p:blipFill>
        <p:spPr>
          <a:xfrm>
            <a:off x="685800" y="2085075"/>
            <a:ext cx="9609876" cy="5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6465914" y="8464915"/>
            <a:ext cx="800800" cy="17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4"/>
          <p:cNvPicPr preferRelativeResize="0"/>
          <p:nvPr/>
        </p:nvPicPr>
        <p:blipFill rotWithShape="1">
          <a:blip r:embed="rId7">
            <a:alphaModFix/>
          </a:blip>
          <a:srcRect b="0" l="44234" r="9529" t="2486"/>
          <a:stretch/>
        </p:blipFill>
        <p:spPr>
          <a:xfrm>
            <a:off x="10632550" y="3091137"/>
            <a:ext cx="7452308" cy="39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5"/>
          <p:cNvSpPr/>
          <p:nvPr/>
        </p:nvSpPr>
        <p:spPr>
          <a:xfrm>
            <a:off x="0" y="7437600"/>
            <a:ext cx="18288000" cy="29427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5"/>
          <p:cNvSpPr/>
          <p:nvPr/>
        </p:nvSpPr>
        <p:spPr>
          <a:xfrm>
            <a:off x="837450" y="3646775"/>
            <a:ext cx="4888200" cy="5116500"/>
          </a:xfrm>
          <a:prstGeom prst="roundRect">
            <a:avLst>
              <a:gd fmla="val 7727" name="adj"/>
            </a:avLst>
          </a:prstGeom>
          <a:solidFill>
            <a:srgbClr val="FFFFF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5"/>
          <p:cNvSpPr/>
          <p:nvPr/>
        </p:nvSpPr>
        <p:spPr>
          <a:xfrm>
            <a:off x="6141900" y="3646775"/>
            <a:ext cx="4558800" cy="5116500"/>
          </a:xfrm>
          <a:prstGeom prst="roundRect">
            <a:avLst>
              <a:gd fmla="val 7727" name="adj"/>
            </a:avLst>
          </a:prstGeom>
          <a:solidFill>
            <a:srgbClr val="FFFFF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5"/>
          <p:cNvSpPr/>
          <p:nvPr/>
        </p:nvSpPr>
        <p:spPr>
          <a:xfrm>
            <a:off x="11116950" y="3646775"/>
            <a:ext cx="6333600" cy="5116500"/>
          </a:xfrm>
          <a:prstGeom prst="roundRect">
            <a:avLst>
              <a:gd fmla="val 7201" name="adj"/>
            </a:avLst>
          </a:prstGeom>
          <a:solidFill>
            <a:srgbClr val="FFFFF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5"/>
          <p:cNvSpPr/>
          <p:nvPr/>
        </p:nvSpPr>
        <p:spPr>
          <a:xfrm>
            <a:off x="837450" y="514375"/>
            <a:ext cx="171648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Poppins"/>
              <a:buNone/>
            </a:pPr>
            <a:r>
              <a:rPr b="1" lang="en-US" sz="4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AI</a:t>
            </a:r>
            <a:r>
              <a:rPr b="1" lang="en-US" sz="4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transformou o Python</a:t>
            </a:r>
            <a:r>
              <a:rPr b="1" lang="en-US" sz="4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na nova Macro de Excel.</a:t>
            </a:r>
            <a:endParaRPr b="1" sz="4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Poppins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Poppins"/>
              <a:buNone/>
            </a:pPr>
            <a:r>
              <a:rPr b="1" lang="en-US" sz="4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 o novo citizen developer trabalha com Python.</a:t>
            </a:r>
            <a:endParaRPr b="1" sz="4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55"/>
          <p:cNvSpPr/>
          <p:nvPr/>
        </p:nvSpPr>
        <p:spPr>
          <a:xfrm>
            <a:off x="1416000" y="6349625"/>
            <a:ext cx="37311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rPr i="1"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r>
              <a:rPr i="1"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Até 2027, 75% dos colaboradores criarão tecnologia fora do controle do time de TI.</a:t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t/>
            </a:r>
            <a:endParaRPr i="1" sz="2400">
              <a:solidFill>
                <a:srgbClr val="04040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rPr i="1"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”</a:t>
            </a:r>
            <a:endParaRPr i="1" sz="240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3" name="Google Shape;253;p55"/>
          <p:cNvPicPr preferRelativeResize="0"/>
          <p:nvPr/>
        </p:nvPicPr>
        <p:blipFill rotWithShape="1">
          <a:blip r:embed="rId3">
            <a:alphaModFix/>
          </a:blip>
          <a:srcRect b="25784" l="0" r="0" t="22687"/>
          <a:stretch/>
        </p:blipFill>
        <p:spPr>
          <a:xfrm>
            <a:off x="1416000" y="4123975"/>
            <a:ext cx="2954932" cy="8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5"/>
          <p:cNvSpPr/>
          <p:nvPr/>
        </p:nvSpPr>
        <p:spPr>
          <a:xfrm>
            <a:off x="6669145" y="6349625"/>
            <a:ext cx="37311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rPr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As empresas passaram de dezenas de automações </a:t>
            </a:r>
            <a:r>
              <a:rPr b="1"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para milhares de scripts</a:t>
            </a:r>
            <a:r>
              <a:rPr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 não governados.</a:t>
            </a:r>
            <a:endParaRPr i="0" sz="240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5" name="Google Shape;255;p55"/>
          <p:cNvSpPr/>
          <p:nvPr/>
        </p:nvSpPr>
        <p:spPr>
          <a:xfrm>
            <a:off x="11783525" y="6349625"/>
            <a:ext cx="53211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40A"/>
              </a:buClr>
              <a:buSzPts val="2200"/>
              <a:buFont typeface="Poppins"/>
              <a:buNone/>
            </a:pPr>
            <a:r>
              <a:rPr lang="en-US" sz="2400">
                <a:solidFill>
                  <a:srgbClr val="04040A"/>
                </a:solidFill>
                <a:latin typeface="Inter"/>
                <a:ea typeface="Inter"/>
                <a:cs typeface="Inter"/>
                <a:sym typeface="Inter"/>
              </a:rPr>
              <a:t>Estamos falando de usuários não técnicos, como finanças, RH e supply chain, usando ferramentas do dia a dia.</a:t>
            </a:r>
            <a:endParaRPr i="0" sz="240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6" name="Google Shape;256;p55"/>
          <p:cNvPicPr preferRelativeResize="0"/>
          <p:nvPr/>
        </p:nvPicPr>
        <p:blipFill rotWithShape="1">
          <a:blip r:embed="rId4">
            <a:alphaModFix/>
          </a:blip>
          <a:srcRect b="19899" l="14454" r="12579" t="14578"/>
          <a:stretch/>
        </p:blipFill>
        <p:spPr>
          <a:xfrm>
            <a:off x="14143066" y="4094663"/>
            <a:ext cx="1265950" cy="9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5"/>
          <p:cNvPicPr preferRelativeResize="0"/>
          <p:nvPr/>
        </p:nvPicPr>
        <p:blipFill rotWithShape="1">
          <a:blip r:embed="rId5">
            <a:alphaModFix/>
          </a:blip>
          <a:srcRect b="0" l="0" r="5383" t="0"/>
          <a:stretch/>
        </p:blipFill>
        <p:spPr>
          <a:xfrm>
            <a:off x="15719038" y="4371238"/>
            <a:ext cx="1283537" cy="6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8525" y="4334361"/>
            <a:ext cx="611447" cy="6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19994" y="4359242"/>
            <a:ext cx="1213050" cy="44708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5"/>
          <p:cNvSpPr txBox="1"/>
          <p:nvPr/>
        </p:nvSpPr>
        <p:spPr>
          <a:xfrm>
            <a:off x="6669145" y="4032113"/>
            <a:ext cx="33711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 Shadow IT Timebomb</a:t>
            </a:r>
            <a:endParaRPr sz="3200"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descr="preencoded.png" id="261" name="Google Shape;261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104625" y="285750"/>
            <a:ext cx="897625" cy="21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8287999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16834425" y="8926720"/>
            <a:ext cx="897625" cy="200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/>
          <p:nvPr/>
        </p:nvSpPr>
        <p:spPr>
          <a:xfrm>
            <a:off x="4513000" y="2136700"/>
            <a:ext cx="4461000" cy="7567800"/>
          </a:xfrm>
          <a:prstGeom prst="roundRect">
            <a:avLst>
              <a:gd fmla="val 53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69" name="Google Shape;269;p56"/>
          <p:cNvSpPr/>
          <p:nvPr/>
        </p:nvSpPr>
        <p:spPr>
          <a:xfrm>
            <a:off x="683550" y="2136700"/>
            <a:ext cx="3618600" cy="7567800"/>
          </a:xfrm>
          <a:prstGeom prst="roundRect">
            <a:avLst>
              <a:gd fmla="val 53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70" name="Google Shape;270;p56"/>
          <p:cNvSpPr/>
          <p:nvPr/>
        </p:nvSpPr>
        <p:spPr>
          <a:xfrm>
            <a:off x="9184600" y="2136700"/>
            <a:ext cx="4461000" cy="7567800"/>
          </a:xfrm>
          <a:prstGeom prst="roundRect">
            <a:avLst>
              <a:gd fmla="val 53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71" name="Google Shape;271;p56"/>
          <p:cNvSpPr/>
          <p:nvPr/>
        </p:nvSpPr>
        <p:spPr>
          <a:xfrm>
            <a:off x="13856200" y="2136700"/>
            <a:ext cx="3740400" cy="7567800"/>
          </a:xfrm>
          <a:prstGeom prst="roundRect">
            <a:avLst>
              <a:gd fmla="val 53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272" name="Google Shape;272;p56"/>
          <p:cNvPicPr preferRelativeResize="0"/>
          <p:nvPr/>
        </p:nvPicPr>
        <p:blipFill rotWithShape="1">
          <a:blip r:embed="rId3">
            <a:alphaModFix/>
          </a:blip>
          <a:srcRect b="54765" l="0" r="0" t="0"/>
          <a:stretch/>
        </p:blipFill>
        <p:spPr>
          <a:xfrm>
            <a:off x="14018300" y="6817400"/>
            <a:ext cx="3416400" cy="2607000"/>
          </a:xfrm>
          <a:prstGeom prst="roundRect">
            <a:avLst>
              <a:gd fmla="val 3734" name="adj"/>
            </a:avLst>
          </a:prstGeom>
          <a:noFill/>
          <a:ln>
            <a:noFill/>
          </a:ln>
        </p:spPr>
      </p:pic>
      <p:sp>
        <p:nvSpPr>
          <p:cNvPr id="273" name="Google Shape;273;p56"/>
          <p:cNvSpPr/>
          <p:nvPr/>
        </p:nvSpPr>
        <p:spPr>
          <a:xfrm>
            <a:off x="14249550" y="4853863"/>
            <a:ext cx="24738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BotCity</a:t>
            </a:r>
            <a:r>
              <a:rPr b="1"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Insights</a:t>
            </a:r>
            <a:endParaRPr sz="26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74" name="Google Shape;274;p56"/>
          <p:cNvSpPr/>
          <p:nvPr/>
        </p:nvSpPr>
        <p:spPr>
          <a:xfrm>
            <a:off x="4955950" y="4914927"/>
            <a:ext cx="3333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BotCity</a:t>
            </a:r>
            <a:r>
              <a:rPr b="1"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Studio</a:t>
            </a:r>
            <a:br>
              <a:rPr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Bibliotecas e Plugins Open Source</a:t>
            </a:r>
            <a:endParaRPr sz="18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75" name="Google Shape;275;p56"/>
          <p:cNvSpPr/>
          <p:nvPr/>
        </p:nvSpPr>
        <p:spPr>
          <a:xfrm>
            <a:off x="9584900" y="4775575"/>
            <a:ext cx="3798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BotCity</a:t>
            </a:r>
            <a:r>
              <a:rPr b="1"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br>
              <a:rPr b="1"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6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Orchestrator</a:t>
            </a:r>
            <a:endParaRPr sz="26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76" name="Google Shape;276;p56"/>
          <p:cNvPicPr preferRelativeResize="0"/>
          <p:nvPr/>
        </p:nvPicPr>
        <p:blipFill rotWithShape="1">
          <a:blip r:embed="rId4">
            <a:alphaModFix/>
          </a:blip>
          <a:srcRect b="0" l="0" r="1777" t="0"/>
          <a:stretch/>
        </p:blipFill>
        <p:spPr>
          <a:xfrm>
            <a:off x="4681000" y="6817400"/>
            <a:ext cx="4125000" cy="1870800"/>
          </a:xfrm>
          <a:prstGeom prst="roundRect">
            <a:avLst>
              <a:gd fmla="val 2883" name="adj"/>
            </a:avLst>
          </a:prstGeom>
          <a:noFill/>
          <a:ln>
            <a:noFill/>
          </a:ln>
        </p:spPr>
      </p:pic>
      <p:sp>
        <p:nvSpPr>
          <p:cNvPr id="277" name="Google Shape;277;p56"/>
          <p:cNvSpPr/>
          <p:nvPr/>
        </p:nvSpPr>
        <p:spPr>
          <a:xfrm>
            <a:off x="14249550" y="2457417"/>
            <a:ext cx="28002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Gestão, KPIs e visibilidade.</a:t>
            </a:r>
            <a:endParaRPr sz="20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78" name="Google Shape;278;p56"/>
          <p:cNvSpPr/>
          <p:nvPr/>
        </p:nvSpPr>
        <p:spPr>
          <a:xfrm>
            <a:off x="4955950" y="2609183"/>
            <a:ext cx="2952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Desenvolvimento e Deploy das automações.</a:t>
            </a:r>
            <a:endParaRPr sz="20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79" name="Google Shape;279;p56"/>
          <p:cNvSpPr/>
          <p:nvPr/>
        </p:nvSpPr>
        <p:spPr>
          <a:xfrm>
            <a:off x="9584900" y="2609183"/>
            <a:ext cx="3234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Escalabilidade, orquestração e governança.</a:t>
            </a:r>
            <a:endParaRPr sz="20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0" name="Google Shape;280;p56"/>
          <p:cNvSpPr/>
          <p:nvPr/>
        </p:nvSpPr>
        <p:spPr>
          <a:xfrm>
            <a:off x="933000" y="2609183"/>
            <a:ext cx="3234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Coleta e priorização de oportunidades de automação.</a:t>
            </a:r>
            <a:endParaRPr sz="20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81" name="Google Shape;281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2623" y="6817400"/>
            <a:ext cx="4125000" cy="1870800"/>
          </a:xfrm>
          <a:prstGeom prst="roundRect">
            <a:avLst>
              <a:gd fmla="val 3610" name="adj"/>
            </a:avLst>
          </a:prstGeom>
          <a:noFill/>
          <a:ln>
            <a:noFill/>
          </a:ln>
        </p:spPr>
      </p:pic>
      <p:sp>
        <p:nvSpPr>
          <p:cNvPr id="282" name="Google Shape;282;p56"/>
          <p:cNvSpPr/>
          <p:nvPr/>
        </p:nvSpPr>
        <p:spPr>
          <a:xfrm>
            <a:off x="1009200" y="4581943"/>
            <a:ext cx="27276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BotCity</a:t>
            </a:r>
            <a:br>
              <a:rPr b="1" lang="en-US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6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Opportunity Hub</a:t>
            </a:r>
            <a:endParaRPr sz="26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6">
            <a:alphaModFix/>
          </a:blip>
          <a:srcRect b="5855" l="0" r="0" t="0"/>
          <a:stretch/>
        </p:blipFill>
        <p:spPr>
          <a:xfrm>
            <a:off x="800650" y="6817400"/>
            <a:ext cx="3333600" cy="2439000"/>
          </a:xfrm>
          <a:prstGeom prst="roundRect">
            <a:avLst>
              <a:gd fmla="val 3241" name="adj"/>
            </a:avLst>
          </a:prstGeom>
          <a:noFill/>
          <a:ln>
            <a:noFill/>
          </a:ln>
        </p:spPr>
      </p:pic>
      <p:sp>
        <p:nvSpPr>
          <p:cNvPr id="284" name="Google Shape;284;p56"/>
          <p:cNvSpPr/>
          <p:nvPr/>
        </p:nvSpPr>
        <p:spPr>
          <a:xfrm>
            <a:off x="856875" y="-1490875"/>
            <a:ext cx="4219800" cy="455400"/>
          </a:xfrm>
          <a:prstGeom prst="round2SameRect">
            <a:avLst>
              <a:gd fmla="val 0" name="adj1"/>
              <a:gd fmla="val 42054" name="adj2"/>
            </a:avLst>
          </a:prstGeom>
          <a:solidFill>
            <a:srgbClr val="2196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BotCity AI Process Discovery</a:t>
            </a:r>
            <a:endParaRPr b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56"/>
          <p:cNvSpPr/>
          <p:nvPr/>
        </p:nvSpPr>
        <p:spPr>
          <a:xfrm>
            <a:off x="534745" y="634850"/>
            <a:ext cx="13752000" cy="105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BotCity -</a:t>
            </a:r>
            <a:r>
              <a:rPr b="1" lang="en-US" sz="4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US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Automação End-to-End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6" name="Google Shape;28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95" y="4019756"/>
            <a:ext cx="170688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18287999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8" name="Google Shape;288;p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104625" y="285750"/>
            <a:ext cx="897625" cy="2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7"/>
          <p:cNvSpPr/>
          <p:nvPr/>
        </p:nvSpPr>
        <p:spPr>
          <a:xfrm>
            <a:off x="765569" y="3517850"/>
            <a:ext cx="3864900" cy="4560600"/>
          </a:xfrm>
          <a:prstGeom prst="roundRect">
            <a:avLst>
              <a:gd fmla="val 1048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4866272" y="3517850"/>
            <a:ext cx="3864900" cy="4560600"/>
          </a:xfrm>
          <a:prstGeom prst="roundRect">
            <a:avLst>
              <a:gd fmla="val 1048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57"/>
          <p:cNvSpPr/>
          <p:nvPr/>
        </p:nvSpPr>
        <p:spPr>
          <a:xfrm>
            <a:off x="8966975" y="3517850"/>
            <a:ext cx="3864900" cy="4560600"/>
          </a:xfrm>
          <a:prstGeom prst="roundRect">
            <a:avLst>
              <a:gd fmla="val 1048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57"/>
          <p:cNvSpPr/>
          <p:nvPr/>
        </p:nvSpPr>
        <p:spPr>
          <a:xfrm>
            <a:off x="13067678" y="3517850"/>
            <a:ext cx="3864900" cy="4560600"/>
          </a:xfrm>
          <a:prstGeom prst="roundRect">
            <a:avLst>
              <a:gd fmla="val 1048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57"/>
          <p:cNvSpPr txBox="1"/>
          <p:nvPr/>
        </p:nvSpPr>
        <p:spPr>
          <a:xfrm>
            <a:off x="5573850" y="719725"/>
            <a:ext cx="7140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400">
                <a:solidFill>
                  <a:srgbClr val="0E61FE"/>
                </a:solidFill>
                <a:latin typeface="Poppins"/>
                <a:ea typeface="Poppins"/>
                <a:cs typeface="Poppins"/>
                <a:sym typeface="Poppins"/>
              </a:rPr>
              <a:t>Por que</a:t>
            </a:r>
            <a:r>
              <a:rPr b="1" lang="en-US" sz="6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 Botcity? </a:t>
            </a:r>
            <a:endParaRPr b="1" sz="6400">
              <a:solidFill>
                <a:srgbClr val="0404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57"/>
          <p:cNvSpPr txBox="1"/>
          <p:nvPr/>
        </p:nvSpPr>
        <p:spPr>
          <a:xfrm>
            <a:off x="1565519" y="4573050"/>
            <a:ext cx="22650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Elimine o lock-in de tecnologias proprietárias.</a:t>
            </a:r>
            <a:endParaRPr sz="2400">
              <a:solidFill>
                <a:srgbClr val="0404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7"/>
          <p:cNvSpPr txBox="1"/>
          <p:nvPr/>
        </p:nvSpPr>
        <p:spPr>
          <a:xfrm>
            <a:off x="5476725" y="4573050"/>
            <a:ext cx="28860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Automações de </a:t>
            </a:r>
            <a:r>
              <a:rPr b="1"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3x a 15x mais rápidas</a:t>
            </a:r>
            <a:r>
              <a:rPr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, custando até 3x menos.</a:t>
            </a:r>
            <a:endParaRPr sz="2400">
              <a:solidFill>
                <a:srgbClr val="0404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9679800" y="4573050"/>
            <a:ext cx="26604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Governança e controle com orquestração nível enterprise. </a:t>
            </a:r>
            <a:endParaRPr sz="2400">
              <a:solidFill>
                <a:srgbClr val="0404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>
            <a:off x="13783478" y="4573050"/>
            <a:ext cx="24333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Otimização de TCO em até 70%</a:t>
            </a:r>
            <a:endParaRPr sz="2400">
              <a:solidFill>
                <a:srgbClr val="04040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2" name="Google Shape;302;p57"/>
          <p:cNvGrpSpPr/>
          <p:nvPr/>
        </p:nvGrpSpPr>
        <p:grpSpPr>
          <a:xfrm>
            <a:off x="2446943" y="7835048"/>
            <a:ext cx="502149" cy="502397"/>
            <a:chOff x="6871110" y="4558620"/>
            <a:chExt cx="1241713" cy="1241713"/>
          </a:xfrm>
        </p:grpSpPr>
        <p:sp>
          <p:nvSpPr>
            <p:cNvPr id="303" name="Google Shape;303;p57"/>
            <p:cNvSpPr/>
            <p:nvPr/>
          </p:nvSpPr>
          <p:spPr>
            <a:xfrm>
              <a:off x="6871110" y="4558620"/>
              <a:ext cx="1241713" cy="1241713"/>
            </a:xfrm>
            <a:custGeom>
              <a:rect b="b" l="l" r="r" t="t"/>
              <a:pathLst>
                <a:path extrusionOk="0" h="1241713" w="1241713">
                  <a:moveTo>
                    <a:pt x="0" y="620857"/>
                  </a:moveTo>
                  <a:cubicBezTo>
                    <a:pt x="0" y="277957"/>
                    <a:pt x="277957" y="0"/>
                    <a:pt x="620857" y="0"/>
                  </a:cubicBezTo>
                  <a:cubicBezTo>
                    <a:pt x="963757" y="0"/>
                    <a:pt x="1241714" y="277957"/>
                    <a:pt x="1241714" y="620857"/>
                  </a:cubicBezTo>
                  <a:cubicBezTo>
                    <a:pt x="1241714" y="963757"/>
                    <a:pt x="963757" y="1241714"/>
                    <a:pt x="620857" y="1241714"/>
                  </a:cubicBezTo>
                  <a:cubicBezTo>
                    <a:pt x="277957" y="1241714"/>
                    <a:pt x="0" y="963757"/>
                    <a:pt x="0" y="620857"/>
                  </a:cubicBezTo>
                  <a:close/>
                </a:path>
              </a:pathLst>
            </a:custGeom>
            <a:solidFill>
              <a:srgbClr val="0088FF">
                <a:alpha val="22780"/>
              </a:srgbClr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7"/>
            <p:cNvSpPr/>
            <p:nvPr/>
          </p:nvSpPr>
          <p:spPr>
            <a:xfrm>
              <a:off x="7191279" y="4955963"/>
              <a:ext cx="602239" cy="447134"/>
            </a:xfrm>
            <a:custGeom>
              <a:rect b="b" l="l" r="r" t="t"/>
              <a:pathLst>
                <a:path extrusionOk="0" h="447134" w="602239">
                  <a:moveTo>
                    <a:pt x="582107" y="20025"/>
                  </a:moveTo>
                  <a:cubicBezTo>
                    <a:pt x="608951" y="46868"/>
                    <a:pt x="608951" y="89298"/>
                    <a:pt x="582107" y="116141"/>
                  </a:cubicBezTo>
                  <a:lnTo>
                    <a:pt x="271246" y="427003"/>
                  </a:lnTo>
                  <a:cubicBezTo>
                    <a:pt x="244403" y="453846"/>
                    <a:pt x="201973" y="453846"/>
                    <a:pt x="175130" y="427003"/>
                  </a:cubicBezTo>
                  <a:lnTo>
                    <a:pt x="20132" y="272005"/>
                  </a:lnTo>
                  <a:cubicBezTo>
                    <a:pt x="-6711" y="245162"/>
                    <a:pt x="-6711" y="202732"/>
                    <a:pt x="20132" y="175889"/>
                  </a:cubicBezTo>
                  <a:cubicBezTo>
                    <a:pt x="46976" y="149046"/>
                    <a:pt x="89405" y="149046"/>
                    <a:pt x="116248" y="175889"/>
                  </a:cubicBezTo>
                  <a:lnTo>
                    <a:pt x="223621" y="283262"/>
                  </a:lnTo>
                  <a:lnTo>
                    <a:pt x="485991" y="20891"/>
                  </a:lnTo>
                  <a:cubicBezTo>
                    <a:pt x="512835" y="-6818"/>
                    <a:pt x="556130" y="-6818"/>
                    <a:pt x="582107" y="20025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57"/>
          <p:cNvGrpSpPr/>
          <p:nvPr/>
        </p:nvGrpSpPr>
        <p:grpSpPr>
          <a:xfrm>
            <a:off x="6547643" y="7835048"/>
            <a:ext cx="502149" cy="502397"/>
            <a:chOff x="6871110" y="4558620"/>
            <a:chExt cx="1241713" cy="1241713"/>
          </a:xfrm>
        </p:grpSpPr>
        <p:sp>
          <p:nvSpPr>
            <p:cNvPr id="306" name="Google Shape;306;p57"/>
            <p:cNvSpPr/>
            <p:nvPr/>
          </p:nvSpPr>
          <p:spPr>
            <a:xfrm>
              <a:off x="6871110" y="4558620"/>
              <a:ext cx="1241713" cy="1241713"/>
            </a:xfrm>
            <a:custGeom>
              <a:rect b="b" l="l" r="r" t="t"/>
              <a:pathLst>
                <a:path extrusionOk="0" h="1241713" w="1241713">
                  <a:moveTo>
                    <a:pt x="0" y="620857"/>
                  </a:moveTo>
                  <a:cubicBezTo>
                    <a:pt x="0" y="277957"/>
                    <a:pt x="277957" y="0"/>
                    <a:pt x="620857" y="0"/>
                  </a:cubicBezTo>
                  <a:cubicBezTo>
                    <a:pt x="963757" y="0"/>
                    <a:pt x="1241714" y="277957"/>
                    <a:pt x="1241714" y="620857"/>
                  </a:cubicBezTo>
                  <a:cubicBezTo>
                    <a:pt x="1241714" y="963757"/>
                    <a:pt x="963757" y="1241714"/>
                    <a:pt x="620857" y="1241714"/>
                  </a:cubicBezTo>
                  <a:cubicBezTo>
                    <a:pt x="277957" y="1241714"/>
                    <a:pt x="0" y="963757"/>
                    <a:pt x="0" y="620857"/>
                  </a:cubicBezTo>
                  <a:close/>
                </a:path>
              </a:pathLst>
            </a:custGeom>
            <a:solidFill>
              <a:srgbClr val="0088FF">
                <a:alpha val="22780"/>
              </a:srgbClr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7"/>
            <p:cNvSpPr/>
            <p:nvPr/>
          </p:nvSpPr>
          <p:spPr>
            <a:xfrm>
              <a:off x="7191279" y="4955963"/>
              <a:ext cx="602239" cy="447134"/>
            </a:xfrm>
            <a:custGeom>
              <a:rect b="b" l="l" r="r" t="t"/>
              <a:pathLst>
                <a:path extrusionOk="0" h="447134" w="602239">
                  <a:moveTo>
                    <a:pt x="582107" y="20025"/>
                  </a:moveTo>
                  <a:cubicBezTo>
                    <a:pt x="608951" y="46868"/>
                    <a:pt x="608951" y="89298"/>
                    <a:pt x="582107" y="116141"/>
                  </a:cubicBezTo>
                  <a:lnTo>
                    <a:pt x="271246" y="427003"/>
                  </a:lnTo>
                  <a:cubicBezTo>
                    <a:pt x="244403" y="453846"/>
                    <a:pt x="201973" y="453846"/>
                    <a:pt x="175130" y="427003"/>
                  </a:cubicBezTo>
                  <a:lnTo>
                    <a:pt x="20132" y="272005"/>
                  </a:lnTo>
                  <a:cubicBezTo>
                    <a:pt x="-6711" y="245162"/>
                    <a:pt x="-6711" y="202732"/>
                    <a:pt x="20132" y="175889"/>
                  </a:cubicBezTo>
                  <a:cubicBezTo>
                    <a:pt x="46976" y="149046"/>
                    <a:pt x="89405" y="149046"/>
                    <a:pt x="116248" y="175889"/>
                  </a:cubicBezTo>
                  <a:lnTo>
                    <a:pt x="223621" y="283262"/>
                  </a:lnTo>
                  <a:lnTo>
                    <a:pt x="485991" y="20891"/>
                  </a:lnTo>
                  <a:cubicBezTo>
                    <a:pt x="512835" y="-6818"/>
                    <a:pt x="556130" y="-6818"/>
                    <a:pt x="582107" y="20025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57"/>
          <p:cNvGrpSpPr/>
          <p:nvPr/>
        </p:nvGrpSpPr>
        <p:grpSpPr>
          <a:xfrm>
            <a:off x="10648343" y="7835048"/>
            <a:ext cx="502149" cy="502397"/>
            <a:chOff x="6871110" y="4558620"/>
            <a:chExt cx="1241713" cy="1241713"/>
          </a:xfrm>
        </p:grpSpPr>
        <p:sp>
          <p:nvSpPr>
            <p:cNvPr id="309" name="Google Shape;309;p57"/>
            <p:cNvSpPr/>
            <p:nvPr/>
          </p:nvSpPr>
          <p:spPr>
            <a:xfrm>
              <a:off x="6871110" y="4558620"/>
              <a:ext cx="1241713" cy="1241713"/>
            </a:xfrm>
            <a:custGeom>
              <a:rect b="b" l="l" r="r" t="t"/>
              <a:pathLst>
                <a:path extrusionOk="0" h="1241713" w="1241713">
                  <a:moveTo>
                    <a:pt x="0" y="620857"/>
                  </a:moveTo>
                  <a:cubicBezTo>
                    <a:pt x="0" y="277957"/>
                    <a:pt x="277957" y="0"/>
                    <a:pt x="620857" y="0"/>
                  </a:cubicBezTo>
                  <a:cubicBezTo>
                    <a:pt x="963757" y="0"/>
                    <a:pt x="1241714" y="277957"/>
                    <a:pt x="1241714" y="620857"/>
                  </a:cubicBezTo>
                  <a:cubicBezTo>
                    <a:pt x="1241714" y="963757"/>
                    <a:pt x="963757" y="1241714"/>
                    <a:pt x="620857" y="1241714"/>
                  </a:cubicBezTo>
                  <a:cubicBezTo>
                    <a:pt x="277957" y="1241714"/>
                    <a:pt x="0" y="963757"/>
                    <a:pt x="0" y="620857"/>
                  </a:cubicBezTo>
                  <a:close/>
                </a:path>
              </a:pathLst>
            </a:custGeom>
            <a:solidFill>
              <a:srgbClr val="0088FF">
                <a:alpha val="22780"/>
              </a:srgbClr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7191279" y="4955963"/>
              <a:ext cx="602239" cy="447134"/>
            </a:xfrm>
            <a:custGeom>
              <a:rect b="b" l="l" r="r" t="t"/>
              <a:pathLst>
                <a:path extrusionOk="0" h="447134" w="602239">
                  <a:moveTo>
                    <a:pt x="582107" y="20025"/>
                  </a:moveTo>
                  <a:cubicBezTo>
                    <a:pt x="608951" y="46868"/>
                    <a:pt x="608951" y="89298"/>
                    <a:pt x="582107" y="116141"/>
                  </a:cubicBezTo>
                  <a:lnTo>
                    <a:pt x="271246" y="427003"/>
                  </a:lnTo>
                  <a:cubicBezTo>
                    <a:pt x="244403" y="453846"/>
                    <a:pt x="201973" y="453846"/>
                    <a:pt x="175130" y="427003"/>
                  </a:cubicBezTo>
                  <a:lnTo>
                    <a:pt x="20132" y="272005"/>
                  </a:lnTo>
                  <a:cubicBezTo>
                    <a:pt x="-6711" y="245162"/>
                    <a:pt x="-6711" y="202732"/>
                    <a:pt x="20132" y="175889"/>
                  </a:cubicBezTo>
                  <a:cubicBezTo>
                    <a:pt x="46976" y="149046"/>
                    <a:pt x="89405" y="149046"/>
                    <a:pt x="116248" y="175889"/>
                  </a:cubicBezTo>
                  <a:lnTo>
                    <a:pt x="223621" y="283262"/>
                  </a:lnTo>
                  <a:lnTo>
                    <a:pt x="485991" y="20891"/>
                  </a:lnTo>
                  <a:cubicBezTo>
                    <a:pt x="512835" y="-6818"/>
                    <a:pt x="556130" y="-6818"/>
                    <a:pt x="582107" y="20025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57"/>
          <p:cNvGrpSpPr/>
          <p:nvPr/>
        </p:nvGrpSpPr>
        <p:grpSpPr>
          <a:xfrm>
            <a:off x="14749054" y="7835048"/>
            <a:ext cx="502149" cy="502397"/>
            <a:chOff x="6871110" y="4558620"/>
            <a:chExt cx="1241713" cy="1241713"/>
          </a:xfrm>
        </p:grpSpPr>
        <p:sp>
          <p:nvSpPr>
            <p:cNvPr id="312" name="Google Shape;312;p57"/>
            <p:cNvSpPr/>
            <p:nvPr/>
          </p:nvSpPr>
          <p:spPr>
            <a:xfrm>
              <a:off x="6871110" y="4558620"/>
              <a:ext cx="1241713" cy="1241713"/>
            </a:xfrm>
            <a:custGeom>
              <a:rect b="b" l="l" r="r" t="t"/>
              <a:pathLst>
                <a:path extrusionOk="0" h="1241713" w="1241713">
                  <a:moveTo>
                    <a:pt x="0" y="620857"/>
                  </a:moveTo>
                  <a:cubicBezTo>
                    <a:pt x="0" y="277957"/>
                    <a:pt x="277957" y="0"/>
                    <a:pt x="620857" y="0"/>
                  </a:cubicBezTo>
                  <a:cubicBezTo>
                    <a:pt x="963757" y="0"/>
                    <a:pt x="1241714" y="277957"/>
                    <a:pt x="1241714" y="620857"/>
                  </a:cubicBezTo>
                  <a:cubicBezTo>
                    <a:pt x="1241714" y="963757"/>
                    <a:pt x="963757" y="1241714"/>
                    <a:pt x="620857" y="1241714"/>
                  </a:cubicBezTo>
                  <a:cubicBezTo>
                    <a:pt x="277957" y="1241714"/>
                    <a:pt x="0" y="963757"/>
                    <a:pt x="0" y="620857"/>
                  </a:cubicBezTo>
                  <a:close/>
                </a:path>
              </a:pathLst>
            </a:custGeom>
            <a:solidFill>
              <a:srgbClr val="0088FF">
                <a:alpha val="22780"/>
              </a:srgbClr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7"/>
            <p:cNvSpPr/>
            <p:nvPr/>
          </p:nvSpPr>
          <p:spPr>
            <a:xfrm>
              <a:off x="7191279" y="4955963"/>
              <a:ext cx="602239" cy="447134"/>
            </a:xfrm>
            <a:custGeom>
              <a:rect b="b" l="l" r="r" t="t"/>
              <a:pathLst>
                <a:path extrusionOk="0" h="447134" w="602239">
                  <a:moveTo>
                    <a:pt x="582107" y="20025"/>
                  </a:moveTo>
                  <a:cubicBezTo>
                    <a:pt x="608951" y="46868"/>
                    <a:pt x="608951" y="89298"/>
                    <a:pt x="582107" y="116141"/>
                  </a:cubicBezTo>
                  <a:lnTo>
                    <a:pt x="271246" y="427003"/>
                  </a:lnTo>
                  <a:cubicBezTo>
                    <a:pt x="244403" y="453846"/>
                    <a:pt x="201973" y="453846"/>
                    <a:pt x="175130" y="427003"/>
                  </a:cubicBezTo>
                  <a:lnTo>
                    <a:pt x="20132" y="272005"/>
                  </a:lnTo>
                  <a:cubicBezTo>
                    <a:pt x="-6711" y="245162"/>
                    <a:pt x="-6711" y="202732"/>
                    <a:pt x="20132" y="175889"/>
                  </a:cubicBezTo>
                  <a:cubicBezTo>
                    <a:pt x="46976" y="149046"/>
                    <a:pt x="89405" y="149046"/>
                    <a:pt x="116248" y="175889"/>
                  </a:cubicBezTo>
                  <a:lnTo>
                    <a:pt x="223621" y="283262"/>
                  </a:lnTo>
                  <a:lnTo>
                    <a:pt x="485991" y="20891"/>
                  </a:lnTo>
                  <a:cubicBezTo>
                    <a:pt x="512835" y="-6818"/>
                    <a:pt x="556130" y="-6818"/>
                    <a:pt x="582107" y="20025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57"/>
          <p:cNvGrpSpPr/>
          <p:nvPr/>
        </p:nvGrpSpPr>
        <p:grpSpPr>
          <a:xfrm>
            <a:off x="2307063" y="3078903"/>
            <a:ext cx="781911" cy="745863"/>
            <a:chOff x="727317" y="847608"/>
            <a:chExt cx="1694649" cy="1616521"/>
          </a:xfrm>
        </p:grpSpPr>
        <p:sp>
          <p:nvSpPr>
            <p:cNvPr id="315" name="Google Shape;315;p57"/>
            <p:cNvSpPr/>
            <p:nvPr/>
          </p:nvSpPr>
          <p:spPr>
            <a:xfrm>
              <a:off x="1407056" y="1381375"/>
              <a:ext cx="336838" cy="548120"/>
            </a:xfrm>
            <a:custGeom>
              <a:rect b="b" l="l" r="r" t="t"/>
              <a:pathLst>
                <a:path extrusionOk="0" h="548120" w="336838">
                  <a:moveTo>
                    <a:pt x="336839" y="548121"/>
                  </a:moveTo>
                  <a:lnTo>
                    <a:pt x="255443" y="292677"/>
                  </a:lnTo>
                  <a:cubicBezTo>
                    <a:pt x="298739" y="264102"/>
                    <a:pt x="327314" y="215611"/>
                    <a:pt x="327314" y="159327"/>
                  </a:cubicBezTo>
                  <a:cubicBezTo>
                    <a:pt x="327314" y="71870"/>
                    <a:pt x="256309" y="0"/>
                    <a:pt x="167986" y="0"/>
                  </a:cubicBezTo>
                  <a:cubicBezTo>
                    <a:pt x="80530" y="0"/>
                    <a:pt x="8659" y="71005"/>
                    <a:pt x="8659" y="159327"/>
                  </a:cubicBezTo>
                  <a:cubicBezTo>
                    <a:pt x="8659" y="214745"/>
                    <a:pt x="37234" y="264102"/>
                    <a:pt x="81396" y="292677"/>
                  </a:cubicBezTo>
                  <a:lnTo>
                    <a:pt x="0" y="548121"/>
                  </a:lnTo>
                  <a:lnTo>
                    <a:pt x="336839" y="548121"/>
                  </a:ln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7"/>
            <p:cNvSpPr/>
            <p:nvPr/>
          </p:nvSpPr>
          <p:spPr>
            <a:xfrm>
              <a:off x="727317" y="847608"/>
              <a:ext cx="1694649" cy="1616521"/>
            </a:xfrm>
            <a:custGeom>
              <a:rect b="b" l="l" r="r" t="t"/>
              <a:pathLst>
                <a:path extrusionOk="0" h="1616521" w="1694649">
                  <a:moveTo>
                    <a:pt x="1675534" y="6429"/>
                  </a:moveTo>
                  <a:cubicBezTo>
                    <a:pt x="1662546" y="-1364"/>
                    <a:pt x="1646959" y="-2230"/>
                    <a:pt x="1633105" y="4697"/>
                  </a:cubicBezTo>
                  <a:lnTo>
                    <a:pt x="1222664" y="210784"/>
                  </a:lnTo>
                  <a:lnTo>
                    <a:pt x="479714" y="210784"/>
                  </a:lnTo>
                  <a:lnTo>
                    <a:pt x="63211" y="4697"/>
                  </a:lnTo>
                  <a:cubicBezTo>
                    <a:pt x="50223" y="-2230"/>
                    <a:pt x="33770" y="-1364"/>
                    <a:pt x="20782" y="6429"/>
                  </a:cubicBezTo>
                  <a:cubicBezTo>
                    <a:pt x="7793" y="14222"/>
                    <a:pt x="0" y="28077"/>
                    <a:pt x="0" y="42797"/>
                  </a:cubicBezTo>
                  <a:lnTo>
                    <a:pt x="0" y="1572859"/>
                  </a:lnTo>
                  <a:cubicBezTo>
                    <a:pt x="0" y="1587579"/>
                    <a:pt x="7793" y="1602300"/>
                    <a:pt x="20782" y="1610093"/>
                  </a:cubicBezTo>
                  <a:cubicBezTo>
                    <a:pt x="33770" y="1617886"/>
                    <a:pt x="50223" y="1618752"/>
                    <a:pt x="63211" y="1611825"/>
                  </a:cubicBezTo>
                  <a:lnTo>
                    <a:pt x="479714" y="1394481"/>
                  </a:lnTo>
                  <a:lnTo>
                    <a:pt x="1217468" y="1394481"/>
                  </a:lnTo>
                  <a:lnTo>
                    <a:pt x="1631373" y="1610959"/>
                  </a:lnTo>
                  <a:cubicBezTo>
                    <a:pt x="1637434" y="1614422"/>
                    <a:pt x="1644362" y="1616154"/>
                    <a:pt x="1651289" y="1616154"/>
                  </a:cubicBezTo>
                  <a:cubicBezTo>
                    <a:pt x="1659082" y="1616154"/>
                    <a:pt x="1666875" y="1614422"/>
                    <a:pt x="1673802" y="1610093"/>
                  </a:cubicBezTo>
                  <a:cubicBezTo>
                    <a:pt x="1686791" y="1602300"/>
                    <a:pt x="1694584" y="1588445"/>
                    <a:pt x="1694584" y="1572859"/>
                  </a:cubicBezTo>
                  <a:lnTo>
                    <a:pt x="1694584" y="43663"/>
                  </a:lnTo>
                  <a:cubicBezTo>
                    <a:pt x="1695450" y="28077"/>
                    <a:pt x="1687657" y="14222"/>
                    <a:pt x="1675534" y="6429"/>
                  </a:cubicBezTo>
                  <a:close/>
                  <a:moveTo>
                    <a:pt x="513484" y="297374"/>
                  </a:moveTo>
                  <a:lnTo>
                    <a:pt x="1189759" y="297374"/>
                  </a:lnTo>
                  <a:lnTo>
                    <a:pt x="1189759" y="1307890"/>
                  </a:lnTo>
                  <a:lnTo>
                    <a:pt x="513484" y="1307890"/>
                  </a:lnTo>
                  <a:lnTo>
                    <a:pt x="513484" y="297374"/>
                  </a:lnTo>
                  <a:close/>
                  <a:moveTo>
                    <a:pt x="87457" y="112936"/>
                  </a:moveTo>
                  <a:lnTo>
                    <a:pt x="426893" y="280922"/>
                  </a:lnTo>
                  <a:lnTo>
                    <a:pt x="426893" y="1325209"/>
                  </a:lnTo>
                  <a:lnTo>
                    <a:pt x="87457" y="1501854"/>
                  </a:lnTo>
                  <a:lnTo>
                    <a:pt x="87457" y="112936"/>
                  </a:lnTo>
                  <a:close/>
                  <a:moveTo>
                    <a:pt x="1608859" y="1501854"/>
                  </a:moveTo>
                  <a:lnTo>
                    <a:pt x="1276350" y="1327806"/>
                  </a:lnTo>
                  <a:lnTo>
                    <a:pt x="1276350" y="280922"/>
                  </a:lnTo>
                  <a:lnTo>
                    <a:pt x="1608859" y="113802"/>
                  </a:lnTo>
                  <a:lnTo>
                    <a:pt x="1608859" y="1501854"/>
                  </a:ln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57"/>
          <p:cNvGrpSpPr/>
          <p:nvPr/>
        </p:nvGrpSpPr>
        <p:grpSpPr>
          <a:xfrm>
            <a:off x="14582419" y="3226461"/>
            <a:ext cx="835418" cy="618473"/>
            <a:chOff x="2916336" y="2814455"/>
            <a:chExt cx="1810615" cy="1340427"/>
          </a:xfrm>
        </p:grpSpPr>
        <p:sp>
          <p:nvSpPr>
            <p:cNvPr id="318" name="Google Shape;318;p57"/>
            <p:cNvSpPr/>
            <p:nvPr/>
          </p:nvSpPr>
          <p:spPr>
            <a:xfrm>
              <a:off x="3060076" y="2814455"/>
              <a:ext cx="1523134" cy="1087581"/>
            </a:xfrm>
            <a:custGeom>
              <a:rect b="b" l="l" r="r" t="t"/>
              <a:pathLst>
                <a:path extrusionOk="0" h="1087581" w="1523134">
                  <a:moveTo>
                    <a:pt x="1479839" y="1087582"/>
                  </a:moveTo>
                  <a:lnTo>
                    <a:pt x="43295" y="1087582"/>
                  </a:lnTo>
                  <a:cubicBezTo>
                    <a:pt x="19050" y="1087582"/>
                    <a:pt x="0" y="1068532"/>
                    <a:pt x="0" y="1044286"/>
                  </a:cubicBezTo>
                  <a:lnTo>
                    <a:pt x="0" y="43295"/>
                  </a:lnTo>
                  <a:cubicBezTo>
                    <a:pt x="0" y="19050"/>
                    <a:pt x="19050" y="0"/>
                    <a:pt x="43295" y="0"/>
                  </a:cubicBezTo>
                  <a:lnTo>
                    <a:pt x="1479839" y="0"/>
                  </a:lnTo>
                  <a:cubicBezTo>
                    <a:pt x="1504084" y="0"/>
                    <a:pt x="1523134" y="19050"/>
                    <a:pt x="1523134" y="43295"/>
                  </a:cubicBezTo>
                  <a:lnTo>
                    <a:pt x="1523134" y="1044286"/>
                  </a:lnTo>
                  <a:cubicBezTo>
                    <a:pt x="1523134" y="1067666"/>
                    <a:pt x="1503218" y="1087582"/>
                    <a:pt x="1479839" y="1087582"/>
                  </a:cubicBezTo>
                  <a:close/>
                  <a:moveTo>
                    <a:pt x="86591" y="1000991"/>
                  </a:moveTo>
                  <a:lnTo>
                    <a:pt x="1436543" y="1000991"/>
                  </a:lnTo>
                  <a:lnTo>
                    <a:pt x="1436543" y="86591"/>
                  </a:lnTo>
                  <a:lnTo>
                    <a:pt x="86591" y="86591"/>
                  </a:lnTo>
                  <a:lnTo>
                    <a:pt x="86591" y="1000991"/>
                  </a:ln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7"/>
            <p:cNvSpPr/>
            <p:nvPr/>
          </p:nvSpPr>
          <p:spPr>
            <a:xfrm>
              <a:off x="2916336" y="3940137"/>
              <a:ext cx="1810615" cy="214745"/>
            </a:xfrm>
            <a:custGeom>
              <a:rect b="b" l="l" r="r" t="t"/>
              <a:pathLst>
                <a:path extrusionOk="0" h="214745" w="1810615">
                  <a:moveTo>
                    <a:pt x="1703243" y="214745"/>
                  </a:moveTo>
                  <a:lnTo>
                    <a:pt x="107373" y="214745"/>
                  </a:lnTo>
                  <a:cubicBezTo>
                    <a:pt x="47625" y="214745"/>
                    <a:pt x="0" y="166254"/>
                    <a:pt x="0" y="107373"/>
                  </a:cubicBezTo>
                  <a:cubicBezTo>
                    <a:pt x="0" y="48491"/>
                    <a:pt x="48491" y="0"/>
                    <a:pt x="107373" y="0"/>
                  </a:cubicBezTo>
                  <a:lnTo>
                    <a:pt x="1703243" y="0"/>
                  </a:lnTo>
                  <a:cubicBezTo>
                    <a:pt x="1762991" y="0"/>
                    <a:pt x="1810616" y="48491"/>
                    <a:pt x="1810616" y="107373"/>
                  </a:cubicBezTo>
                  <a:cubicBezTo>
                    <a:pt x="1810616" y="166254"/>
                    <a:pt x="1762125" y="214745"/>
                    <a:pt x="1703243" y="214745"/>
                  </a:cubicBezTo>
                  <a:close/>
                  <a:moveTo>
                    <a:pt x="107373" y="86591"/>
                  </a:moveTo>
                  <a:cubicBezTo>
                    <a:pt x="96116" y="86591"/>
                    <a:pt x="86591" y="96116"/>
                    <a:pt x="86591" y="107373"/>
                  </a:cubicBezTo>
                  <a:cubicBezTo>
                    <a:pt x="86591" y="118629"/>
                    <a:pt x="96116" y="128154"/>
                    <a:pt x="107373" y="128154"/>
                  </a:cubicBezTo>
                  <a:lnTo>
                    <a:pt x="1703243" y="128154"/>
                  </a:lnTo>
                  <a:cubicBezTo>
                    <a:pt x="1714500" y="128154"/>
                    <a:pt x="1724025" y="118629"/>
                    <a:pt x="1724025" y="107373"/>
                  </a:cubicBezTo>
                  <a:cubicBezTo>
                    <a:pt x="1724025" y="96116"/>
                    <a:pt x="1714500" y="86591"/>
                    <a:pt x="1703243" y="86591"/>
                  </a:cubicBezTo>
                  <a:lnTo>
                    <a:pt x="107373" y="86591"/>
                  </a:ln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7"/>
            <p:cNvSpPr/>
            <p:nvPr/>
          </p:nvSpPr>
          <p:spPr>
            <a:xfrm>
              <a:off x="3456663" y="2993698"/>
              <a:ext cx="729961" cy="729095"/>
            </a:xfrm>
            <a:custGeom>
              <a:rect b="b" l="l" r="r" t="t"/>
              <a:pathLst>
                <a:path extrusionOk="0" h="729095" w="729961">
                  <a:moveTo>
                    <a:pt x="310861" y="0"/>
                  </a:moveTo>
                  <a:cubicBezTo>
                    <a:pt x="346364" y="0"/>
                    <a:pt x="381866" y="0"/>
                    <a:pt x="418234" y="0"/>
                  </a:cubicBezTo>
                  <a:cubicBezTo>
                    <a:pt x="423430" y="8659"/>
                    <a:pt x="430357" y="17318"/>
                    <a:pt x="432955" y="26843"/>
                  </a:cubicBezTo>
                  <a:cubicBezTo>
                    <a:pt x="436418" y="37234"/>
                    <a:pt x="437284" y="48491"/>
                    <a:pt x="437284" y="58882"/>
                  </a:cubicBezTo>
                  <a:cubicBezTo>
                    <a:pt x="436418" y="77932"/>
                    <a:pt x="444212" y="86591"/>
                    <a:pt x="462395" y="90920"/>
                  </a:cubicBezTo>
                  <a:cubicBezTo>
                    <a:pt x="479714" y="95250"/>
                    <a:pt x="497032" y="110837"/>
                    <a:pt x="512618" y="108239"/>
                  </a:cubicBezTo>
                  <a:cubicBezTo>
                    <a:pt x="529071" y="105641"/>
                    <a:pt x="542925" y="86591"/>
                    <a:pt x="557645" y="75334"/>
                  </a:cubicBezTo>
                  <a:cubicBezTo>
                    <a:pt x="572366" y="64077"/>
                    <a:pt x="580159" y="64077"/>
                    <a:pt x="593148" y="77066"/>
                  </a:cubicBezTo>
                  <a:cubicBezTo>
                    <a:pt x="613064" y="96116"/>
                    <a:pt x="632114" y="116032"/>
                    <a:pt x="651164" y="135082"/>
                  </a:cubicBezTo>
                  <a:cubicBezTo>
                    <a:pt x="665018" y="149802"/>
                    <a:pt x="665018" y="155864"/>
                    <a:pt x="652895" y="172316"/>
                  </a:cubicBezTo>
                  <a:cubicBezTo>
                    <a:pt x="647700" y="178377"/>
                    <a:pt x="644236" y="186170"/>
                    <a:pt x="638175" y="191366"/>
                  </a:cubicBezTo>
                  <a:cubicBezTo>
                    <a:pt x="619125" y="207818"/>
                    <a:pt x="623455" y="224270"/>
                    <a:pt x="630382" y="246784"/>
                  </a:cubicBezTo>
                  <a:cubicBezTo>
                    <a:pt x="641639" y="285750"/>
                    <a:pt x="664152" y="295275"/>
                    <a:pt x="698789" y="294409"/>
                  </a:cubicBezTo>
                  <a:cubicBezTo>
                    <a:pt x="710911" y="294409"/>
                    <a:pt x="723034" y="297873"/>
                    <a:pt x="729962" y="309996"/>
                  </a:cubicBezTo>
                  <a:cubicBezTo>
                    <a:pt x="729962" y="345498"/>
                    <a:pt x="729962" y="381000"/>
                    <a:pt x="729962" y="417368"/>
                  </a:cubicBezTo>
                  <a:cubicBezTo>
                    <a:pt x="721303" y="422564"/>
                    <a:pt x="712643" y="429491"/>
                    <a:pt x="703118" y="432089"/>
                  </a:cubicBezTo>
                  <a:cubicBezTo>
                    <a:pt x="692727" y="435552"/>
                    <a:pt x="681471" y="436418"/>
                    <a:pt x="671080" y="436418"/>
                  </a:cubicBezTo>
                  <a:cubicBezTo>
                    <a:pt x="652030" y="435552"/>
                    <a:pt x="643371" y="443346"/>
                    <a:pt x="639041" y="461530"/>
                  </a:cubicBezTo>
                  <a:cubicBezTo>
                    <a:pt x="634712" y="478848"/>
                    <a:pt x="619125" y="496166"/>
                    <a:pt x="621723" y="511752"/>
                  </a:cubicBezTo>
                  <a:cubicBezTo>
                    <a:pt x="624321" y="528205"/>
                    <a:pt x="643371" y="542059"/>
                    <a:pt x="654627" y="556780"/>
                  </a:cubicBezTo>
                  <a:cubicBezTo>
                    <a:pt x="665884" y="572366"/>
                    <a:pt x="665884" y="579293"/>
                    <a:pt x="652030" y="593148"/>
                  </a:cubicBezTo>
                  <a:cubicBezTo>
                    <a:pt x="633846" y="612198"/>
                    <a:pt x="614796" y="630382"/>
                    <a:pt x="595746" y="649432"/>
                  </a:cubicBezTo>
                  <a:cubicBezTo>
                    <a:pt x="580159" y="665018"/>
                    <a:pt x="574098" y="665018"/>
                    <a:pt x="555914" y="651164"/>
                  </a:cubicBezTo>
                  <a:cubicBezTo>
                    <a:pt x="549852" y="646834"/>
                    <a:pt x="542925" y="642505"/>
                    <a:pt x="537730" y="637309"/>
                  </a:cubicBezTo>
                  <a:cubicBezTo>
                    <a:pt x="521277" y="619125"/>
                    <a:pt x="505691" y="622589"/>
                    <a:pt x="482312" y="629516"/>
                  </a:cubicBezTo>
                  <a:cubicBezTo>
                    <a:pt x="443346" y="640773"/>
                    <a:pt x="433821" y="663286"/>
                    <a:pt x="434687" y="697923"/>
                  </a:cubicBezTo>
                  <a:cubicBezTo>
                    <a:pt x="434687" y="710045"/>
                    <a:pt x="431223" y="722168"/>
                    <a:pt x="419100" y="729096"/>
                  </a:cubicBezTo>
                  <a:cubicBezTo>
                    <a:pt x="383598" y="729096"/>
                    <a:pt x="348096" y="729096"/>
                    <a:pt x="311727" y="729096"/>
                  </a:cubicBezTo>
                  <a:cubicBezTo>
                    <a:pt x="306532" y="720437"/>
                    <a:pt x="299605" y="711777"/>
                    <a:pt x="297007" y="702252"/>
                  </a:cubicBezTo>
                  <a:cubicBezTo>
                    <a:pt x="293543" y="691861"/>
                    <a:pt x="292677" y="680605"/>
                    <a:pt x="292677" y="670214"/>
                  </a:cubicBezTo>
                  <a:cubicBezTo>
                    <a:pt x="293543" y="651164"/>
                    <a:pt x="285750" y="642505"/>
                    <a:pt x="267566" y="638175"/>
                  </a:cubicBezTo>
                  <a:cubicBezTo>
                    <a:pt x="250248" y="633846"/>
                    <a:pt x="232930" y="618259"/>
                    <a:pt x="217343" y="620857"/>
                  </a:cubicBezTo>
                  <a:cubicBezTo>
                    <a:pt x="200891" y="623455"/>
                    <a:pt x="187036" y="642505"/>
                    <a:pt x="172316" y="653761"/>
                  </a:cubicBezTo>
                  <a:cubicBezTo>
                    <a:pt x="157596" y="665018"/>
                    <a:pt x="149802" y="665018"/>
                    <a:pt x="135948" y="651164"/>
                  </a:cubicBezTo>
                  <a:cubicBezTo>
                    <a:pt x="116898" y="632114"/>
                    <a:pt x="97848" y="613064"/>
                    <a:pt x="78798" y="594014"/>
                  </a:cubicBezTo>
                  <a:cubicBezTo>
                    <a:pt x="64943" y="579293"/>
                    <a:pt x="64943" y="573232"/>
                    <a:pt x="77066" y="555914"/>
                  </a:cubicBezTo>
                  <a:cubicBezTo>
                    <a:pt x="82261" y="549852"/>
                    <a:pt x="85725" y="542059"/>
                    <a:pt x="91786" y="536864"/>
                  </a:cubicBezTo>
                  <a:cubicBezTo>
                    <a:pt x="110837" y="520411"/>
                    <a:pt x="106507" y="503959"/>
                    <a:pt x="99580" y="481446"/>
                  </a:cubicBezTo>
                  <a:cubicBezTo>
                    <a:pt x="88323" y="443346"/>
                    <a:pt x="65809" y="432955"/>
                    <a:pt x="31173" y="433821"/>
                  </a:cubicBezTo>
                  <a:cubicBezTo>
                    <a:pt x="19050" y="434686"/>
                    <a:pt x="6927" y="430357"/>
                    <a:pt x="0" y="418234"/>
                  </a:cubicBezTo>
                  <a:cubicBezTo>
                    <a:pt x="0" y="382732"/>
                    <a:pt x="0" y="347230"/>
                    <a:pt x="0" y="310861"/>
                  </a:cubicBezTo>
                  <a:cubicBezTo>
                    <a:pt x="8659" y="305666"/>
                    <a:pt x="16452" y="299605"/>
                    <a:pt x="25111" y="296141"/>
                  </a:cubicBezTo>
                  <a:cubicBezTo>
                    <a:pt x="35502" y="292677"/>
                    <a:pt x="47625" y="290946"/>
                    <a:pt x="58882" y="291811"/>
                  </a:cubicBezTo>
                  <a:cubicBezTo>
                    <a:pt x="77932" y="292677"/>
                    <a:pt x="86591" y="284884"/>
                    <a:pt x="90920" y="266700"/>
                  </a:cubicBezTo>
                  <a:cubicBezTo>
                    <a:pt x="95250" y="249382"/>
                    <a:pt x="110837" y="232064"/>
                    <a:pt x="108239" y="216477"/>
                  </a:cubicBezTo>
                  <a:cubicBezTo>
                    <a:pt x="105641" y="200025"/>
                    <a:pt x="86591" y="186170"/>
                    <a:pt x="75334" y="171450"/>
                  </a:cubicBezTo>
                  <a:cubicBezTo>
                    <a:pt x="64077" y="155864"/>
                    <a:pt x="64077" y="148936"/>
                    <a:pt x="77932" y="135082"/>
                  </a:cubicBezTo>
                  <a:cubicBezTo>
                    <a:pt x="96982" y="116032"/>
                    <a:pt x="116032" y="96982"/>
                    <a:pt x="135082" y="77932"/>
                  </a:cubicBezTo>
                  <a:cubicBezTo>
                    <a:pt x="149802" y="64077"/>
                    <a:pt x="155864" y="63212"/>
                    <a:pt x="173182" y="76200"/>
                  </a:cubicBezTo>
                  <a:cubicBezTo>
                    <a:pt x="179243" y="81395"/>
                    <a:pt x="187036" y="84859"/>
                    <a:pt x="192232" y="90920"/>
                  </a:cubicBezTo>
                  <a:cubicBezTo>
                    <a:pt x="208684" y="109971"/>
                    <a:pt x="225136" y="105641"/>
                    <a:pt x="247650" y="98714"/>
                  </a:cubicBezTo>
                  <a:cubicBezTo>
                    <a:pt x="286616" y="88323"/>
                    <a:pt x="296141" y="64943"/>
                    <a:pt x="295275" y="30307"/>
                  </a:cubicBezTo>
                  <a:cubicBezTo>
                    <a:pt x="295275" y="18184"/>
                    <a:pt x="298739" y="6927"/>
                    <a:pt x="310861" y="0"/>
                  </a:cubicBezTo>
                  <a:close/>
                  <a:moveTo>
                    <a:pt x="365414" y="547255"/>
                  </a:moveTo>
                  <a:cubicBezTo>
                    <a:pt x="464993" y="547255"/>
                    <a:pt x="548121" y="464127"/>
                    <a:pt x="548121" y="364548"/>
                  </a:cubicBezTo>
                  <a:cubicBezTo>
                    <a:pt x="548121" y="264968"/>
                    <a:pt x="464993" y="180975"/>
                    <a:pt x="364548" y="180975"/>
                  </a:cubicBezTo>
                  <a:cubicBezTo>
                    <a:pt x="264102" y="180975"/>
                    <a:pt x="180975" y="264968"/>
                    <a:pt x="181841" y="365414"/>
                  </a:cubicBezTo>
                  <a:cubicBezTo>
                    <a:pt x="182707" y="465859"/>
                    <a:pt x="265834" y="548121"/>
                    <a:pt x="365414" y="547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57"/>
          <p:cNvGrpSpPr/>
          <p:nvPr/>
        </p:nvGrpSpPr>
        <p:grpSpPr>
          <a:xfrm>
            <a:off x="6411177" y="3154545"/>
            <a:ext cx="775089" cy="594605"/>
            <a:chOff x="2903347" y="1002973"/>
            <a:chExt cx="1679863" cy="1288697"/>
          </a:xfrm>
        </p:grpSpPr>
        <p:sp>
          <p:nvSpPr>
            <p:cNvPr id="322" name="Google Shape;322;p57"/>
            <p:cNvSpPr/>
            <p:nvPr/>
          </p:nvSpPr>
          <p:spPr>
            <a:xfrm>
              <a:off x="4081849" y="1317298"/>
              <a:ext cx="501361" cy="809625"/>
            </a:xfrm>
            <a:custGeom>
              <a:rect b="b" l="l" r="r" t="t"/>
              <a:pathLst>
                <a:path extrusionOk="0" h="809625" w="501361">
                  <a:moveTo>
                    <a:pt x="4330" y="0"/>
                  </a:moveTo>
                  <a:cubicBezTo>
                    <a:pt x="5196" y="9525"/>
                    <a:pt x="6061" y="19916"/>
                    <a:pt x="6061" y="29441"/>
                  </a:cubicBezTo>
                  <a:cubicBezTo>
                    <a:pt x="6061" y="51089"/>
                    <a:pt x="4330" y="72736"/>
                    <a:pt x="0" y="93518"/>
                  </a:cubicBezTo>
                  <a:cubicBezTo>
                    <a:pt x="245918" y="217343"/>
                    <a:pt x="414770" y="472786"/>
                    <a:pt x="414770" y="766330"/>
                  </a:cubicBezTo>
                  <a:cubicBezTo>
                    <a:pt x="414770" y="790575"/>
                    <a:pt x="433821" y="809625"/>
                    <a:pt x="458066" y="809625"/>
                  </a:cubicBezTo>
                  <a:cubicBezTo>
                    <a:pt x="482311" y="809625"/>
                    <a:pt x="501361" y="790575"/>
                    <a:pt x="501361" y="766330"/>
                  </a:cubicBezTo>
                  <a:cubicBezTo>
                    <a:pt x="501361" y="425161"/>
                    <a:pt x="297007" y="131618"/>
                    <a:pt x="4330" y="0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7"/>
            <p:cNvSpPr/>
            <p:nvPr/>
          </p:nvSpPr>
          <p:spPr>
            <a:xfrm>
              <a:off x="2903347" y="1317298"/>
              <a:ext cx="501361" cy="809625"/>
            </a:xfrm>
            <a:custGeom>
              <a:rect b="b" l="l" r="r" t="t"/>
              <a:pathLst>
                <a:path extrusionOk="0" h="809625" w="501361">
                  <a:moveTo>
                    <a:pt x="497032" y="0"/>
                  </a:moveTo>
                  <a:cubicBezTo>
                    <a:pt x="204355" y="131618"/>
                    <a:pt x="0" y="425161"/>
                    <a:pt x="0" y="766330"/>
                  </a:cubicBezTo>
                  <a:cubicBezTo>
                    <a:pt x="0" y="790575"/>
                    <a:pt x="19050" y="809625"/>
                    <a:pt x="43295" y="809625"/>
                  </a:cubicBezTo>
                  <a:cubicBezTo>
                    <a:pt x="67541" y="809625"/>
                    <a:pt x="86591" y="790575"/>
                    <a:pt x="86591" y="766330"/>
                  </a:cubicBezTo>
                  <a:cubicBezTo>
                    <a:pt x="86591" y="472786"/>
                    <a:pt x="255443" y="218209"/>
                    <a:pt x="501361" y="93518"/>
                  </a:cubicBezTo>
                  <a:cubicBezTo>
                    <a:pt x="497898" y="72736"/>
                    <a:pt x="495300" y="51089"/>
                    <a:pt x="495300" y="29441"/>
                  </a:cubicBezTo>
                  <a:cubicBezTo>
                    <a:pt x="495300" y="19916"/>
                    <a:pt x="496166" y="10391"/>
                    <a:pt x="497032" y="0"/>
                  </a:cubicBezTo>
                  <a:close/>
                </a:path>
              </a:pathLst>
            </a:custGeom>
            <a:solidFill>
              <a:srgbClr val="0E61FE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7"/>
            <p:cNvSpPr/>
            <p:nvPr/>
          </p:nvSpPr>
          <p:spPr>
            <a:xfrm>
              <a:off x="3398647" y="1002973"/>
              <a:ext cx="689263" cy="688397"/>
            </a:xfrm>
            <a:custGeom>
              <a:rect b="b" l="l" r="r" t="t"/>
              <a:pathLst>
                <a:path extrusionOk="0" h="688397" w="689263">
                  <a:moveTo>
                    <a:pt x="687532" y="314325"/>
                  </a:moveTo>
                  <a:cubicBezTo>
                    <a:pt x="672811" y="137680"/>
                    <a:pt x="524741" y="0"/>
                    <a:pt x="344632" y="0"/>
                  </a:cubicBezTo>
                  <a:cubicBezTo>
                    <a:pt x="164523" y="0"/>
                    <a:pt x="16452" y="138545"/>
                    <a:pt x="1732" y="314325"/>
                  </a:cubicBezTo>
                  <a:cubicBezTo>
                    <a:pt x="866" y="323850"/>
                    <a:pt x="0" y="334241"/>
                    <a:pt x="0" y="343766"/>
                  </a:cubicBezTo>
                  <a:cubicBezTo>
                    <a:pt x="0" y="365414"/>
                    <a:pt x="1732" y="387061"/>
                    <a:pt x="6061" y="407843"/>
                  </a:cubicBezTo>
                  <a:cubicBezTo>
                    <a:pt x="36368" y="567170"/>
                    <a:pt x="175779" y="688398"/>
                    <a:pt x="344632" y="688398"/>
                  </a:cubicBezTo>
                  <a:cubicBezTo>
                    <a:pt x="512618" y="688398"/>
                    <a:pt x="652895" y="567170"/>
                    <a:pt x="683202" y="407843"/>
                  </a:cubicBezTo>
                  <a:cubicBezTo>
                    <a:pt x="686666" y="387061"/>
                    <a:pt x="689264" y="365414"/>
                    <a:pt x="689264" y="343766"/>
                  </a:cubicBezTo>
                  <a:cubicBezTo>
                    <a:pt x="689264" y="334241"/>
                    <a:pt x="688398" y="324716"/>
                    <a:pt x="687532" y="314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7"/>
            <p:cNvSpPr/>
            <p:nvPr/>
          </p:nvSpPr>
          <p:spPr>
            <a:xfrm>
              <a:off x="3519008" y="1290455"/>
              <a:ext cx="158461" cy="167986"/>
            </a:xfrm>
            <a:custGeom>
              <a:rect b="b" l="l" r="r" t="t"/>
              <a:pathLst>
                <a:path extrusionOk="0" h="167986" w="158461">
                  <a:moveTo>
                    <a:pt x="110836" y="167986"/>
                  </a:moveTo>
                  <a:lnTo>
                    <a:pt x="76200" y="116032"/>
                  </a:lnTo>
                  <a:lnTo>
                    <a:pt x="45893" y="167986"/>
                  </a:lnTo>
                  <a:lnTo>
                    <a:pt x="866" y="167986"/>
                  </a:lnTo>
                  <a:lnTo>
                    <a:pt x="55418" y="83993"/>
                  </a:lnTo>
                  <a:lnTo>
                    <a:pt x="0" y="0"/>
                  </a:lnTo>
                  <a:lnTo>
                    <a:pt x="47625" y="0"/>
                  </a:lnTo>
                  <a:lnTo>
                    <a:pt x="82261" y="51955"/>
                  </a:lnTo>
                  <a:lnTo>
                    <a:pt x="112568" y="0"/>
                  </a:lnTo>
                  <a:lnTo>
                    <a:pt x="158461" y="0"/>
                  </a:lnTo>
                  <a:lnTo>
                    <a:pt x="103043" y="83993"/>
                  </a:lnTo>
                  <a:lnTo>
                    <a:pt x="158461" y="167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7"/>
            <p:cNvSpPr/>
            <p:nvPr/>
          </p:nvSpPr>
          <p:spPr>
            <a:xfrm>
              <a:off x="3690458" y="1237634"/>
              <a:ext cx="73602" cy="220806"/>
            </a:xfrm>
            <a:custGeom>
              <a:rect b="b" l="l" r="r" t="t"/>
              <a:pathLst>
                <a:path extrusionOk="0" h="220806" w="73602">
                  <a:moveTo>
                    <a:pt x="73602" y="220807"/>
                  </a:moveTo>
                  <a:lnTo>
                    <a:pt x="29441" y="220807"/>
                  </a:lnTo>
                  <a:lnTo>
                    <a:pt x="29441" y="38966"/>
                  </a:lnTo>
                  <a:lnTo>
                    <a:pt x="0" y="38966"/>
                  </a:lnTo>
                  <a:lnTo>
                    <a:pt x="0" y="0"/>
                  </a:lnTo>
                  <a:lnTo>
                    <a:pt x="7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7"/>
            <p:cNvSpPr/>
            <p:nvPr/>
          </p:nvSpPr>
          <p:spPr>
            <a:xfrm>
              <a:off x="3812551" y="1236769"/>
              <a:ext cx="155863" cy="220806"/>
            </a:xfrm>
            <a:custGeom>
              <a:rect b="b" l="l" r="r" t="t"/>
              <a:pathLst>
                <a:path extrusionOk="0" h="220806" w="155863">
                  <a:moveTo>
                    <a:pt x="135082" y="200025"/>
                  </a:moveTo>
                  <a:cubicBezTo>
                    <a:pt x="122093" y="213880"/>
                    <a:pt x="103043" y="220807"/>
                    <a:pt x="78798" y="220807"/>
                  </a:cubicBezTo>
                  <a:cubicBezTo>
                    <a:pt x="55418" y="220807"/>
                    <a:pt x="37234" y="214745"/>
                    <a:pt x="23380" y="203489"/>
                  </a:cubicBezTo>
                  <a:cubicBezTo>
                    <a:pt x="9525" y="192232"/>
                    <a:pt x="1732" y="176645"/>
                    <a:pt x="0" y="158461"/>
                  </a:cubicBezTo>
                  <a:lnTo>
                    <a:pt x="40698" y="158461"/>
                  </a:lnTo>
                  <a:cubicBezTo>
                    <a:pt x="42429" y="166255"/>
                    <a:pt x="46759" y="173182"/>
                    <a:pt x="52821" y="177511"/>
                  </a:cubicBezTo>
                  <a:cubicBezTo>
                    <a:pt x="58882" y="182707"/>
                    <a:pt x="67541" y="184439"/>
                    <a:pt x="77066" y="184439"/>
                  </a:cubicBezTo>
                  <a:cubicBezTo>
                    <a:pt x="89189" y="184439"/>
                    <a:pt x="97848" y="180975"/>
                    <a:pt x="103909" y="173182"/>
                  </a:cubicBezTo>
                  <a:cubicBezTo>
                    <a:pt x="109971" y="165389"/>
                    <a:pt x="112568" y="155864"/>
                    <a:pt x="112568" y="143741"/>
                  </a:cubicBezTo>
                  <a:cubicBezTo>
                    <a:pt x="112568" y="131618"/>
                    <a:pt x="109105" y="122093"/>
                    <a:pt x="103043" y="115166"/>
                  </a:cubicBezTo>
                  <a:cubicBezTo>
                    <a:pt x="96982" y="108239"/>
                    <a:pt x="87457" y="105641"/>
                    <a:pt x="76200" y="105641"/>
                  </a:cubicBezTo>
                  <a:cubicBezTo>
                    <a:pt x="67541" y="105641"/>
                    <a:pt x="60614" y="107373"/>
                    <a:pt x="55418" y="111702"/>
                  </a:cubicBezTo>
                  <a:cubicBezTo>
                    <a:pt x="49357" y="116032"/>
                    <a:pt x="45893" y="121227"/>
                    <a:pt x="43295" y="129020"/>
                  </a:cubicBezTo>
                  <a:lnTo>
                    <a:pt x="4330" y="129020"/>
                  </a:lnTo>
                  <a:lnTo>
                    <a:pt x="4330" y="0"/>
                  </a:lnTo>
                  <a:lnTo>
                    <a:pt x="141143" y="0"/>
                  </a:lnTo>
                  <a:lnTo>
                    <a:pt x="141143" y="37234"/>
                  </a:lnTo>
                  <a:lnTo>
                    <a:pt x="43295" y="37234"/>
                  </a:lnTo>
                  <a:lnTo>
                    <a:pt x="43295" y="89189"/>
                  </a:lnTo>
                  <a:cubicBezTo>
                    <a:pt x="47625" y="83993"/>
                    <a:pt x="53686" y="79664"/>
                    <a:pt x="61480" y="76200"/>
                  </a:cubicBezTo>
                  <a:cubicBezTo>
                    <a:pt x="69273" y="72736"/>
                    <a:pt x="77932" y="71005"/>
                    <a:pt x="86591" y="71005"/>
                  </a:cubicBezTo>
                  <a:cubicBezTo>
                    <a:pt x="103043" y="71005"/>
                    <a:pt x="116032" y="74468"/>
                    <a:pt x="126423" y="81395"/>
                  </a:cubicBezTo>
                  <a:cubicBezTo>
                    <a:pt x="136814" y="88323"/>
                    <a:pt x="143741" y="97848"/>
                    <a:pt x="148936" y="108239"/>
                  </a:cubicBezTo>
                  <a:cubicBezTo>
                    <a:pt x="153266" y="119495"/>
                    <a:pt x="155864" y="130752"/>
                    <a:pt x="155864" y="143741"/>
                  </a:cubicBezTo>
                  <a:cubicBezTo>
                    <a:pt x="154998" y="167120"/>
                    <a:pt x="148936" y="186170"/>
                    <a:pt x="135082" y="200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>
              <a:off x="3600256" y="1370119"/>
              <a:ext cx="956111" cy="921551"/>
            </a:xfrm>
            <a:custGeom>
              <a:rect b="b" l="l" r="r" t="t"/>
              <a:pathLst>
                <a:path extrusionOk="0" h="921551" w="956111">
                  <a:moveTo>
                    <a:pt x="956111" y="8659"/>
                  </a:moveTo>
                  <a:cubicBezTo>
                    <a:pt x="905888" y="67541"/>
                    <a:pt x="858263" y="128155"/>
                    <a:pt x="806309" y="185305"/>
                  </a:cubicBezTo>
                  <a:cubicBezTo>
                    <a:pt x="639188" y="371475"/>
                    <a:pt x="469470" y="556780"/>
                    <a:pt x="302350" y="742084"/>
                  </a:cubicBezTo>
                  <a:cubicBezTo>
                    <a:pt x="292825" y="752475"/>
                    <a:pt x="286763" y="768927"/>
                    <a:pt x="285897" y="782782"/>
                  </a:cubicBezTo>
                  <a:cubicBezTo>
                    <a:pt x="281568" y="866775"/>
                    <a:pt x="215759" y="925657"/>
                    <a:pt x="128302" y="921327"/>
                  </a:cubicBezTo>
                  <a:cubicBezTo>
                    <a:pt x="54700" y="917864"/>
                    <a:pt x="-3316" y="849457"/>
                    <a:pt x="147" y="770659"/>
                  </a:cubicBezTo>
                  <a:cubicBezTo>
                    <a:pt x="2745" y="693593"/>
                    <a:pt x="72018" y="634711"/>
                    <a:pt x="154279" y="637309"/>
                  </a:cubicBezTo>
                  <a:cubicBezTo>
                    <a:pt x="165536" y="637309"/>
                    <a:pt x="179391" y="630382"/>
                    <a:pt x="188915" y="622589"/>
                  </a:cubicBezTo>
                  <a:cubicBezTo>
                    <a:pt x="408857" y="440748"/>
                    <a:pt x="628798" y="258041"/>
                    <a:pt x="848738" y="76200"/>
                  </a:cubicBezTo>
                  <a:cubicBezTo>
                    <a:pt x="880777" y="49357"/>
                    <a:pt x="916279" y="25111"/>
                    <a:pt x="949184" y="0"/>
                  </a:cubicBezTo>
                  <a:cubicBezTo>
                    <a:pt x="950916" y="3464"/>
                    <a:pt x="953513" y="6061"/>
                    <a:pt x="956111" y="8659"/>
                  </a:cubicBez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57"/>
          <p:cNvGrpSpPr/>
          <p:nvPr/>
        </p:nvGrpSpPr>
        <p:grpSpPr>
          <a:xfrm>
            <a:off x="10498297" y="3154558"/>
            <a:ext cx="802257" cy="762304"/>
            <a:chOff x="702206" y="2613564"/>
            <a:chExt cx="1738745" cy="1652154"/>
          </a:xfrm>
        </p:grpSpPr>
        <p:sp>
          <p:nvSpPr>
            <p:cNvPr id="330" name="Google Shape;330;p57"/>
            <p:cNvSpPr/>
            <p:nvPr/>
          </p:nvSpPr>
          <p:spPr>
            <a:xfrm>
              <a:off x="1284963" y="2613564"/>
              <a:ext cx="592281" cy="380134"/>
            </a:xfrm>
            <a:custGeom>
              <a:rect b="b" l="l" r="r" t="t"/>
              <a:pathLst>
                <a:path extrusionOk="0" h="380134" w="592281">
                  <a:moveTo>
                    <a:pt x="124691" y="249382"/>
                  </a:moveTo>
                  <a:lnTo>
                    <a:pt x="248516" y="249382"/>
                  </a:lnTo>
                  <a:lnTo>
                    <a:pt x="248516" y="380134"/>
                  </a:lnTo>
                  <a:lnTo>
                    <a:pt x="343766" y="380134"/>
                  </a:lnTo>
                  <a:lnTo>
                    <a:pt x="343766" y="249382"/>
                  </a:lnTo>
                  <a:lnTo>
                    <a:pt x="467591" y="249382"/>
                  </a:lnTo>
                  <a:cubicBezTo>
                    <a:pt x="535998" y="249382"/>
                    <a:pt x="592282" y="193098"/>
                    <a:pt x="592282" y="124691"/>
                  </a:cubicBezTo>
                  <a:cubicBezTo>
                    <a:pt x="592282" y="56284"/>
                    <a:pt x="535998" y="0"/>
                    <a:pt x="467591" y="0"/>
                  </a:cubicBezTo>
                  <a:lnTo>
                    <a:pt x="124691" y="0"/>
                  </a:lnTo>
                  <a:cubicBezTo>
                    <a:pt x="56284" y="0"/>
                    <a:pt x="0" y="56284"/>
                    <a:pt x="0" y="124691"/>
                  </a:cubicBezTo>
                  <a:cubicBezTo>
                    <a:pt x="0" y="193098"/>
                    <a:pt x="56284" y="249382"/>
                    <a:pt x="124691" y="249382"/>
                  </a:cubicBez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7"/>
            <p:cNvSpPr/>
            <p:nvPr/>
          </p:nvSpPr>
          <p:spPr>
            <a:xfrm>
              <a:off x="936867" y="3113194"/>
              <a:ext cx="361949" cy="395720"/>
            </a:xfrm>
            <a:custGeom>
              <a:rect b="b" l="l" r="r" t="t"/>
              <a:pathLst>
                <a:path extrusionOk="0" h="395720" w="361949">
                  <a:moveTo>
                    <a:pt x="95250" y="395720"/>
                  </a:moveTo>
                  <a:lnTo>
                    <a:pt x="95250" y="272761"/>
                  </a:lnTo>
                  <a:cubicBezTo>
                    <a:pt x="95250" y="174913"/>
                    <a:pt x="174914" y="95250"/>
                    <a:pt x="272761" y="95250"/>
                  </a:cubicBezTo>
                  <a:lnTo>
                    <a:pt x="361950" y="95250"/>
                  </a:lnTo>
                  <a:lnTo>
                    <a:pt x="361950" y="0"/>
                  </a:lnTo>
                  <a:lnTo>
                    <a:pt x="272761" y="0"/>
                  </a:lnTo>
                  <a:cubicBezTo>
                    <a:pt x="122093" y="0"/>
                    <a:pt x="0" y="122959"/>
                    <a:pt x="0" y="272761"/>
                  </a:cubicBezTo>
                  <a:lnTo>
                    <a:pt x="0" y="395720"/>
                  </a:lnTo>
                  <a:lnTo>
                    <a:pt x="95250" y="395720"/>
                  </a:ln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2" name="Google Shape;332;p57"/>
            <p:cNvGrpSpPr/>
            <p:nvPr/>
          </p:nvGrpSpPr>
          <p:grpSpPr>
            <a:xfrm>
              <a:off x="702206" y="2993698"/>
              <a:ext cx="1160317" cy="848591"/>
              <a:chOff x="702206" y="2993698"/>
              <a:chExt cx="1160317" cy="848591"/>
            </a:xfrm>
          </p:grpSpPr>
          <p:sp>
            <p:nvSpPr>
              <p:cNvPr id="333" name="Google Shape;333;p57"/>
              <p:cNvSpPr/>
              <p:nvPr/>
            </p:nvSpPr>
            <p:spPr>
              <a:xfrm>
                <a:off x="1298817" y="2993698"/>
                <a:ext cx="563706" cy="333375"/>
              </a:xfrm>
              <a:custGeom>
                <a:rect b="b" l="l" r="r" t="t"/>
                <a:pathLst>
                  <a:path extrusionOk="0" h="333375" w="563706">
                    <a:moveTo>
                      <a:pt x="0" y="0"/>
                    </a:moveTo>
                    <a:lnTo>
                      <a:pt x="563707" y="0"/>
                    </a:lnTo>
                    <a:lnTo>
                      <a:pt x="563707" y="333375"/>
                    </a:lnTo>
                    <a:lnTo>
                      <a:pt x="0" y="3333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7"/>
              <p:cNvSpPr/>
              <p:nvPr/>
            </p:nvSpPr>
            <p:spPr>
              <a:xfrm>
                <a:off x="702206" y="3508914"/>
                <a:ext cx="563706" cy="333375"/>
              </a:xfrm>
              <a:custGeom>
                <a:rect b="b" l="l" r="r" t="t"/>
                <a:pathLst>
                  <a:path extrusionOk="0" h="333375" w="563706">
                    <a:moveTo>
                      <a:pt x="0" y="0"/>
                    </a:moveTo>
                    <a:lnTo>
                      <a:pt x="563707" y="0"/>
                    </a:lnTo>
                    <a:lnTo>
                      <a:pt x="563707" y="333375"/>
                    </a:lnTo>
                    <a:lnTo>
                      <a:pt x="0" y="3333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57"/>
            <p:cNvSpPr/>
            <p:nvPr/>
          </p:nvSpPr>
          <p:spPr>
            <a:xfrm>
              <a:off x="1265913" y="3327073"/>
              <a:ext cx="1175038" cy="938645"/>
            </a:xfrm>
            <a:custGeom>
              <a:rect b="b" l="l" r="r" t="t"/>
              <a:pathLst>
                <a:path extrusionOk="0" h="938645" w="1175038">
                  <a:moveTo>
                    <a:pt x="972416" y="145473"/>
                  </a:moveTo>
                  <a:cubicBezTo>
                    <a:pt x="877166" y="145473"/>
                    <a:pt x="797502" y="211282"/>
                    <a:pt x="775855" y="300471"/>
                  </a:cubicBezTo>
                  <a:lnTo>
                    <a:pt x="362816" y="299605"/>
                  </a:lnTo>
                  <a:lnTo>
                    <a:pt x="362816" y="0"/>
                  </a:lnTo>
                  <a:lnTo>
                    <a:pt x="268432" y="0"/>
                  </a:lnTo>
                  <a:lnTo>
                    <a:pt x="268432" y="299605"/>
                  </a:lnTo>
                  <a:lnTo>
                    <a:pt x="0" y="301337"/>
                  </a:lnTo>
                  <a:lnTo>
                    <a:pt x="0" y="394855"/>
                  </a:lnTo>
                  <a:lnTo>
                    <a:pt x="268432" y="394855"/>
                  </a:lnTo>
                  <a:lnTo>
                    <a:pt x="268432" y="684934"/>
                  </a:lnTo>
                  <a:lnTo>
                    <a:pt x="268432" y="684934"/>
                  </a:lnTo>
                  <a:lnTo>
                    <a:pt x="268432" y="689264"/>
                  </a:lnTo>
                  <a:lnTo>
                    <a:pt x="143741" y="689264"/>
                  </a:lnTo>
                  <a:cubicBezTo>
                    <a:pt x="75334" y="689264"/>
                    <a:pt x="19050" y="745548"/>
                    <a:pt x="19050" y="813955"/>
                  </a:cubicBezTo>
                  <a:cubicBezTo>
                    <a:pt x="19050" y="882361"/>
                    <a:pt x="75334" y="938645"/>
                    <a:pt x="143741" y="938645"/>
                  </a:cubicBezTo>
                  <a:lnTo>
                    <a:pt x="486641" y="938645"/>
                  </a:lnTo>
                  <a:cubicBezTo>
                    <a:pt x="544657" y="938645"/>
                    <a:pt x="594014" y="897948"/>
                    <a:pt x="607868" y="844261"/>
                  </a:cubicBezTo>
                  <a:lnTo>
                    <a:pt x="747280" y="844261"/>
                  </a:lnTo>
                  <a:cubicBezTo>
                    <a:pt x="897948" y="844261"/>
                    <a:pt x="1020041" y="721302"/>
                    <a:pt x="1020041" y="571500"/>
                  </a:cubicBezTo>
                  <a:lnTo>
                    <a:pt x="1020041" y="545523"/>
                  </a:lnTo>
                  <a:cubicBezTo>
                    <a:pt x="1109230" y="523009"/>
                    <a:pt x="1175039" y="443346"/>
                    <a:pt x="1175039" y="348096"/>
                  </a:cubicBezTo>
                  <a:cubicBezTo>
                    <a:pt x="1175039" y="236393"/>
                    <a:pt x="1084118" y="145473"/>
                    <a:pt x="972416" y="145473"/>
                  </a:cubicBezTo>
                  <a:close/>
                  <a:moveTo>
                    <a:pt x="924791" y="569768"/>
                  </a:moveTo>
                  <a:cubicBezTo>
                    <a:pt x="924791" y="669348"/>
                    <a:pt x="845127" y="749011"/>
                    <a:pt x="747280" y="749011"/>
                  </a:cubicBezTo>
                  <a:lnTo>
                    <a:pt x="592282" y="749011"/>
                  </a:lnTo>
                  <a:cubicBezTo>
                    <a:pt x="570634" y="713509"/>
                    <a:pt x="530802" y="689264"/>
                    <a:pt x="486641" y="689264"/>
                  </a:cubicBezTo>
                  <a:lnTo>
                    <a:pt x="362816" y="689264"/>
                  </a:lnTo>
                  <a:lnTo>
                    <a:pt x="362816" y="684934"/>
                  </a:lnTo>
                  <a:lnTo>
                    <a:pt x="362816" y="548986"/>
                  </a:lnTo>
                  <a:lnTo>
                    <a:pt x="362816" y="394855"/>
                  </a:lnTo>
                  <a:lnTo>
                    <a:pt x="516948" y="394855"/>
                  </a:lnTo>
                  <a:lnTo>
                    <a:pt x="647700" y="394855"/>
                  </a:lnTo>
                  <a:lnTo>
                    <a:pt x="775855" y="394855"/>
                  </a:lnTo>
                  <a:cubicBezTo>
                    <a:pt x="793173" y="468457"/>
                    <a:pt x="851189" y="526473"/>
                    <a:pt x="924791" y="543791"/>
                  </a:cubicBezTo>
                  <a:lnTo>
                    <a:pt x="924791" y="569768"/>
                  </a:lnTo>
                  <a:close/>
                </a:path>
              </a:pathLst>
            </a:custGeom>
            <a:solidFill>
              <a:srgbClr val="04040A"/>
            </a:solidFill>
            <a:ln>
              <a:noFill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6" name="Google Shape;33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8174" y="9580026"/>
            <a:ext cx="1019824" cy="2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/>
        </p:nvSpPr>
        <p:spPr>
          <a:xfrm>
            <a:off x="767300" y="3738925"/>
            <a:ext cx="7995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rPr lang="en-US" sz="5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Bem-vindo</a:t>
            </a:r>
            <a:br>
              <a:rPr lang="en-US" sz="5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5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à nova geração de Automação Inteligente.</a:t>
            </a:r>
            <a:endParaRPr b="0" i="0" sz="52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Comece agora</a:t>
            </a:r>
            <a:r>
              <a:rPr b="1" i="0" lang="en-US" sz="3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-</a:t>
            </a:r>
            <a:r>
              <a:rPr b="1" i="0" lang="en-US" sz="3300" u="none" cap="none" strike="noStrike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3300" u="sng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botcity.dev</a:t>
            </a:r>
            <a:endParaRPr b="1" i="0" sz="33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8"/>
          <p:cNvSpPr/>
          <p:nvPr/>
        </p:nvSpPr>
        <p:spPr>
          <a:xfrm>
            <a:off x="10534325" y="4738975"/>
            <a:ext cx="7077600" cy="1795500"/>
          </a:xfrm>
          <a:prstGeom prst="roundRect">
            <a:avLst>
              <a:gd fmla="val 16667" name="adj"/>
            </a:avLst>
          </a:prstGeom>
          <a:solidFill>
            <a:srgbClr val="F2F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8"/>
          <p:cNvSpPr txBox="1"/>
          <p:nvPr/>
        </p:nvSpPr>
        <p:spPr>
          <a:xfrm>
            <a:off x="12630025" y="5017826"/>
            <a:ext cx="47970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4040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Andrea Campuzano</a:t>
            </a:r>
            <a:r>
              <a:rPr b="0" i="0" lang="en-US" sz="2400" u="none" cap="none" strike="noStrike">
                <a:solidFill>
                  <a:srgbClr val="04040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2000" u="none" cap="none" strike="noStrike">
                <a:solidFill>
                  <a:srgbClr val="04040A"/>
                </a:solidFill>
                <a:latin typeface="Poppins Light"/>
                <a:ea typeface="Poppins Light"/>
                <a:cs typeface="Poppins Light"/>
                <a:sym typeface="Poppins Light"/>
              </a:rPr>
              <a:t>| </a:t>
            </a:r>
            <a:r>
              <a:rPr lang="en-US" sz="2000">
                <a:solidFill>
                  <a:srgbClr val="04040A"/>
                </a:solidFill>
                <a:latin typeface="Poppins Light"/>
                <a:ea typeface="Poppins Light"/>
                <a:cs typeface="Poppins Light"/>
                <a:sym typeface="Poppins Light"/>
              </a:rPr>
              <a:t>Vendas</a:t>
            </a:r>
            <a:endParaRPr i="0" sz="2000" u="none" cap="none" strike="noStrike">
              <a:solidFill>
                <a:srgbClr val="04040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E61FE"/>
                </a:solidFill>
                <a:latin typeface="Poppins"/>
                <a:ea typeface="Poppins"/>
                <a:cs typeface="Poppins"/>
                <a:sym typeface="Poppins"/>
              </a:rPr>
              <a:t>Andrea,campuzano</a:t>
            </a:r>
            <a:r>
              <a:rPr b="1" i="0" lang="en-US" sz="2000" u="none" cap="none" strike="noStrike">
                <a:solidFill>
                  <a:srgbClr val="0E61FE"/>
                </a:solidFill>
                <a:latin typeface="Poppins"/>
                <a:ea typeface="Poppins"/>
                <a:cs typeface="Poppins"/>
                <a:sym typeface="Poppins"/>
              </a:rPr>
              <a:t>@botcity.dev</a:t>
            </a:r>
            <a:endParaRPr b="1" i="0" sz="2000" u="none" cap="none" strike="noStrike">
              <a:solidFill>
                <a:srgbClr val="0E61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5" name="Google Shape;34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1975" y="1623658"/>
            <a:ext cx="3303350" cy="7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8"/>
          <p:cNvPicPr preferRelativeResize="0"/>
          <p:nvPr/>
        </p:nvPicPr>
        <p:blipFill rotWithShape="1">
          <a:blip r:embed="rId6">
            <a:alphaModFix/>
          </a:blip>
          <a:srcRect b="0" l="0" r="21191" t="24339"/>
          <a:stretch/>
        </p:blipFill>
        <p:spPr>
          <a:xfrm>
            <a:off x="14105825" y="0"/>
            <a:ext cx="4182175" cy="40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8"/>
          <p:cNvSpPr/>
          <p:nvPr/>
        </p:nvSpPr>
        <p:spPr>
          <a:xfrm>
            <a:off x="9450122" y="4273893"/>
            <a:ext cx="2778300" cy="277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69100" y="4292875"/>
            <a:ext cx="2740200" cy="274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FFFFF"/>
      </a:dk1>
      <a:lt1>
        <a:srgbClr val="04040A"/>
      </a:lt1>
      <a:dk2>
        <a:srgbClr val="0E61FE"/>
      </a:dk2>
      <a:lt2>
        <a:srgbClr val="F2F7FF"/>
      </a:lt2>
      <a:accent1>
        <a:srgbClr val="F2F7FF"/>
      </a:accent1>
      <a:accent2>
        <a:srgbClr val="6F6F80"/>
      </a:accent2>
      <a:accent3>
        <a:srgbClr val="0E61FE"/>
      </a:accent3>
      <a:accent4>
        <a:srgbClr val="F2F7FF"/>
      </a:accent4>
      <a:accent5>
        <a:srgbClr val="F2F7FF"/>
      </a:accent5>
      <a:accent6>
        <a:srgbClr val="FBC134"/>
      </a:accent6>
      <a:hlink>
        <a:srgbClr val="169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4040A"/>
      </a:dk1>
      <a:lt1>
        <a:srgbClr val="F7F7FC"/>
      </a:lt1>
      <a:dk2>
        <a:srgbClr val="F5F9FF"/>
      </a:dk2>
      <a:lt2>
        <a:srgbClr val="D9ECFF"/>
      </a:lt2>
      <a:accent1>
        <a:srgbClr val="0F62FE"/>
      </a:accent1>
      <a:accent2>
        <a:srgbClr val="0029A6"/>
      </a:accent2>
      <a:accent3>
        <a:srgbClr val="3DA5FF"/>
      </a:accent3>
      <a:accent4>
        <a:srgbClr val="7DC3FF"/>
      </a:accent4>
      <a:accent5>
        <a:srgbClr val="B3DCFF"/>
      </a:accent5>
      <a:accent6>
        <a:srgbClr val="FFFFFF"/>
      </a:accent6>
      <a:hlink>
        <a:srgbClr val="0F62F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FFFFF"/>
      </a:dk1>
      <a:lt1>
        <a:srgbClr val="04040A"/>
      </a:lt1>
      <a:dk2>
        <a:srgbClr val="0E61FE"/>
      </a:dk2>
      <a:lt2>
        <a:srgbClr val="F2F7FF"/>
      </a:lt2>
      <a:accent1>
        <a:srgbClr val="F2F7FF"/>
      </a:accent1>
      <a:accent2>
        <a:srgbClr val="6F6F80"/>
      </a:accent2>
      <a:accent3>
        <a:srgbClr val="0E61FE"/>
      </a:accent3>
      <a:accent4>
        <a:srgbClr val="F2F7FF"/>
      </a:accent4>
      <a:accent5>
        <a:srgbClr val="F2F7FF"/>
      </a:accent5>
      <a:accent6>
        <a:srgbClr val="FBC134"/>
      </a:accent6>
      <a:hlink>
        <a:srgbClr val="169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